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5.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6.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7.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8.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9.xml" ContentType="application/vnd.openxmlformats-officedocument.theme+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0.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theme/theme11.xml" ContentType="application/vnd.openxmlformats-officedocument.theme+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theme/theme12.xml" ContentType="application/vnd.openxmlformats-officedocument.theme+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3.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theme/theme14.xml" ContentType="application/vnd.openxmlformats-officedocument.theme+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theme/theme15.xml" ContentType="application/vnd.openxmlformats-officedocument.theme+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theme/theme16.xml" ContentType="application/vnd.openxmlformats-officedocument.theme+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theme/theme17.xml" ContentType="application/vnd.openxmlformats-officedocument.theme+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theme/theme18.xml" ContentType="application/vnd.openxmlformats-officedocument.theme+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theme/theme19.xml" ContentType="application/vnd.openxmlformats-officedocument.theme+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theme/theme20.xml" ContentType="application/vnd.openxmlformats-officedocument.theme+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theme/theme21.xml" ContentType="application/vnd.openxmlformats-officedocument.theme+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theme/theme22.xml" ContentType="application/vnd.openxmlformats-officedocument.theme+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theme/theme23.xml" ContentType="application/vnd.openxmlformats-officedocument.theme+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theme/theme24.xml" ContentType="application/vnd.openxmlformats-officedocument.theme+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theme/theme25.xml" ContentType="application/vnd.openxmlformats-officedocument.theme+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theme/theme26.xml" ContentType="application/vnd.openxmlformats-officedocument.theme+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theme/theme27.xml" ContentType="application/vnd.openxmlformats-officedocument.theme+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theme/theme28.xml" ContentType="application/vnd.openxmlformats-officedocument.theme+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theme/theme29.xml" ContentType="application/vnd.openxmlformats-officedocument.theme+xml"/>
  <Override PartName="/ppt/theme/theme30.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5.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6.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7.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notesSlides/notesSlide8.xml" ContentType="application/vnd.openxmlformats-officedocument.presentationml.notesSlide+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5" r:id="rId4"/>
    <p:sldMasterId id="2147483947" r:id="rId5"/>
    <p:sldMasterId id="2147484001" r:id="rId6"/>
    <p:sldMasterId id="2147484055" r:id="rId7"/>
    <p:sldMasterId id="2147484073" r:id="rId8"/>
    <p:sldMasterId id="2147484120" r:id="rId9"/>
    <p:sldMasterId id="2147484302" r:id="rId10"/>
    <p:sldMasterId id="2147484360" r:id="rId11"/>
    <p:sldMasterId id="2147484375" r:id="rId12"/>
    <p:sldMasterId id="2147484390" r:id="rId13"/>
    <p:sldMasterId id="2147484465" r:id="rId14"/>
    <p:sldMasterId id="2147484480" r:id="rId15"/>
    <p:sldMasterId id="2147484495" r:id="rId16"/>
    <p:sldMasterId id="2147484543" r:id="rId17"/>
    <p:sldMasterId id="2147484575" r:id="rId18"/>
    <p:sldMasterId id="2147484591" r:id="rId19"/>
    <p:sldMasterId id="2147484634" r:id="rId20"/>
    <p:sldMasterId id="2147484658" r:id="rId21"/>
    <p:sldMasterId id="2147484670" r:id="rId22"/>
    <p:sldMasterId id="2147484682" r:id="rId23"/>
    <p:sldMasterId id="2147484722" r:id="rId24"/>
    <p:sldMasterId id="2147484753" r:id="rId25"/>
    <p:sldMasterId id="2147484770" r:id="rId26"/>
    <p:sldMasterId id="2147484811" r:id="rId27"/>
    <p:sldMasterId id="2147484823" r:id="rId28"/>
    <p:sldMasterId id="2147484849" r:id="rId29"/>
  </p:sldMasterIdLst>
  <p:notesMasterIdLst>
    <p:notesMasterId r:id="rId134"/>
  </p:notesMasterIdLst>
  <p:sldIdLst>
    <p:sldId id="257" r:id="rId30"/>
    <p:sldId id="532" r:id="rId31"/>
    <p:sldId id="436" r:id="rId32"/>
    <p:sldId id="437" r:id="rId33"/>
    <p:sldId id="438" r:id="rId34"/>
    <p:sldId id="590" r:id="rId35"/>
    <p:sldId id="591" r:id="rId36"/>
    <p:sldId id="589" r:id="rId37"/>
    <p:sldId id="546" r:id="rId38"/>
    <p:sldId id="442" r:id="rId39"/>
    <p:sldId id="592" r:id="rId40"/>
    <p:sldId id="547" r:id="rId41"/>
    <p:sldId id="594" r:id="rId42"/>
    <p:sldId id="593" r:id="rId43"/>
    <p:sldId id="595" r:id="rId44"/>
    <p:sldId id="596" r:id="rId45"/>
    <p:sldId id="597" r:id="rId46"/>
    <p:sldId id="598" r:id="rId47"/>
    <p:sldId id="548" r:id="rId48"/>
    <p:sldId id="599" r:id="rId49"/>
    <p:sldId id="600" r:id="rId50"/>
    <p:sldId id="601" r:id="rId51"/>
    <p:sldId id="602" r:id="rId52"/>
    <p:sldId id="549" r:id="rId53"/>
    <p:sldId id="533" r:id="rId54"/>
    <p:sldId id="534" r:id="rId55"/>
    <p:sldId id="588" r:id="rId56"/>
    <p:sldId id="443" r:id="rId57"/>
    <p:sldId id="544" r:id="rId58"/>
    <p:sldId id="264" r:id="rId59"/>
    <p:sldId id="265" r:id="rId60"/>
    <p:sldId id="536" r:id="rId61"/>
    <p:sldId id="295" r:id="rId62"/>
    <p:sldId id="553" r:id="rId63"/>
    <p:sldId id="537" r:id="rId64"/>
    <p:sldId id="298" r:id="rId65"/>
    <p:sldId id="301" r:id="rId66"/>
    <p:sldId id="302" r:id="rId67"/>
    <p:sldId id="305" r:id="rId68"/>
    <p:sldId id="554" r:id="rId69"/>
    <p:sldId id="556" r:id="rId70"/>
    <p:sldId id="557" r:id="rId71"/>
    <p:sldId id="329" r:id="rId72"/>
    <p:sldId id="558" r:id="rId73"/>
    <p:sldId id="335" r:id="rId74"/>
    <p:sldId id="336" r:id="rId75"/>
    <p:sldId id="337" r:id="rId76"/>
    <p:sldId id="338" r:id="rId77"/>
    <p:sldId id="559" r:id="rId78"/>
    <p:sldId id="561" r:id="rId79"/>
    <p:sldId id="562" r:id="rId80"/>
    <p:sldId id="345" r:id="rId81"/>
    <p:sldId id="346" r:id="rId82"/>
    <p:sldId id="563" r:id="rId83"/>
    <p:sldId id="352" r:id="rId84"/>
    <p:sldId id="564" r:id="rId85"/>
    <p:sldId id="361" r:id="rId86"/>
    <p:sldId id="365" r:id="rId87"/>
    <p:sldId id="366" r:id="rId88"/>
    <p:sldId id="565" r:id="rId89"/>
    <p:sldId id="449" r:id="rId90"/>
    <p:sldId id="453" r:id="rId91"/>
    <p:sldId id="384" r:id="rId92"/>
    <p:sldId id="447" r:id="rId93"/>
    <p:sldId id="448" r:id="rId94"/>
    <p:sldId id="383" r:id="rId95"/>
    <p:sldId id="538" r:id="rId96"/>
    <p:sldId id="570" r:id="rId97"/>
    <p:sldId id="571" r:id="rId98"/>
    <p:sldId id="569" r:id="rId99"/>
    <p:sldId id="457" r:id="rId100"/>
    <p:sldId id="391" r:id="rId101"/>
    <p:sldId id="392" r:id="rId102"/>
    <p:sldId id="390" r:id="rId103"/>
    <p:sldId id="399" r:id="rId104"/>
    <p:sldId id="455" r:id="rId105"/>
    <p:sldId id="456" r:id="rId106"/>
    <p:sldId id="402" r:id="rId107"/>
    <p:sldId id="573" r:id="rId108"/>
    <p:sldId id="572" r:id="rId109"/>
    <p:sldId id="539" r:id="rId110"/>
    <p:sldId id="574" r:id="rId111"/>
    <p:sldId id="408" r:id="rId112"/>
    <p:sldId id="575" r:id="rId113"/>
    <p:sldId id="410" r:id="rId114"/>
    <p:sldId id="413" r:id="rId115"/>
    <p:sldId id="418" r:id="rId116"/>
    <p:sldId id="576" r:id="rId117"/>
    <p:sldId id="415" r:id="rId118"/>
    <p:sldId id="419" r:id="rId119"/>
    <p:sldId id="578" r:id="rId120"/>
    <p:sldId id="579" r:id="rId121"/>
    <p:sldId id="421" r:id="rId122"/>
    <p:sldId id="422" r:id="rId123"/>
    <p:sldId id="581" r:id="rId124"/>
    <p:sldId id="423" r:id="rId125"/>
    <p:sldId id="580" r:id="rId126"/>
    <p:sldId id="603" r:id="rId127"/>
    <p:sldId id="583" r:id="rId128"/>
    <p:sldId id="543" r:id="rId129"/>
    <p:sldId id="584" r:id="rId130"/>
    <p:sldId id="425" r:id="rId131"/>
    <p:sldId id="431" r:id="rId132"/>
    <p:sldId id="587" r:id="rId1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4" d="100"/>
          <a:sy n="54" d="100"/>
        </p:scale>
        <p:origin x="76" y="1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88.xml"/><Relationship Id="rId21" Type="http://schemas.openxmlformats.org/officeDocument/2006/relationships/slideMaster" Target="slideMasters/slideMaster21.xml"/><Relationship Id="rId42" Type="http://schemas.openxmlformats.org/officeDocument/2006/relationships/slide" Target="slides/slide13.xml"/><Relationship Id="rId63" Type="http://schemas.openxmlformats.org/officeDocument/2006/relationships/slide" Target="slides/slide34.xml"/><Relationship Id="rId84" Type="http://schemas.openxmlformats.org/officeDocument/2006/relationships/slide" Target="slides/slide55.xml"/><Relationship Id="rId138" Type="http://schemas.openxmlformats.org/officeDocument/2006/relationships/theme" Target="theme/theme1.xml"/><Relationship Id="rId16" Type="http://schemas.openxmlformats.org/officeDocument/2006/relationships/slideMaster" Target="slideMasters/slideMaster16.xml"/><Relationship Id="rId107" Type="http://schemas.openxmlformats.org/officeDocument/2006/relationships/slide" Target="slides/slide78.xml"/><Relationship Id="rId11" Type="http://schemas.openxmlformats.org/officeDocument/2006/relationships/slideMaster" Target="slideMasters/slideMaster11.xml"/><Relationship Id="rId32" Type="http://schemas.openxmlformats.org/officeDocument/2006/relationships/slide" Target="slides/slide3.xml"/><Relationship Id="rId37" Type="http://schemas.openxmlformats.org/officeDocument/2006/relationships/slide" Target="slides/slide8.xml"/><Relationship Id="rId53" Type="http://schemas.openxmlformats.org/officeDocument/2006/relationships/slide" Target="slides/slide24.xml"/><Relationship Id="rId58" Type="http://schemas.openxmlformats.org/officeDocument/2006/relationships/slide" Target="slides/slide29.xml"/><Relationship Id="rId74" Type="http://schemas.openxmlformats.org/officeDocument/2006/relationships/slide" Target="slides/slide45.xml"/><Relationship Id="rId79" Type="http://schemas.openxmlformats.org/officeDocument/2006/relationships/slide" Target="slides/slide50.xml"/><Relationship Id="rId102" Type="http://schemas.openxmlformats.org/officeDocument/2006/relationships/slide" Target="slides/slide73.xml"/><Relationship Id="rId123" Type="http://schemas.openxmlformats.org/officeDocument/2006/relationships/slide" Target="slides/slide94.xml"/><Relationship Id="rId128" Type="http://schemas.openxmlformats.org/officeDocument/2006/relationships/slide" Target="slides/slide99.xml"/><Relationship Id="rId5" Type="http://schemas.openxmlformats.org/officeDocument/2006/relationships/slideMaster" Target="slideMasters/slideMaster5.xml"/><Relationship Id="rId90" Type="http://schemas.openxmlformats.org/officeDocument/2006/relationships/slide" Target="slides/slide61.xml"/><Relationship Id="rId95" Type="http://schemas.openxmlformats.org/officeDocument/2006/relationships/slide" Target="slides/slide66.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 Target="slides/slide14.xml"/><Relationship Id="rId48" Type="http://schemas.openxmlformats.org/officeDocument/2006/relationships/slide" Target="slides/slide19.xml"/><Relationship Id="rId64" Type="http://schemas.openxmlformats.org/officeDocument/2006/relationships/slide" Target="slides/slide35.xml"/><Relationship Id="rId69" Type="http://schemas.openxmlformats.org/officeDocument/2006/relationships/slide" Target="slides/slide40.xml"/><Relationship Id="rId113" Type="http://schemas.openxmlformats.org/officeDocument/2006/relationships/slide" Target="slides/slide84.xml"/><Relationship Id="rId118" Type="http://schemas.openxmlformats.org/officeDocument/2006/relationships/slide" Target="slides/slide89.xml"/><Relationship Id="rId134" Type="http://schemas.openxmlformats.org/officeDocument/2006/relationships/notesMaster" Target="notesMasters/notesMaster1.xml"/><Relationship Id="rId139" Type="http://schemas.openxmlformats.org/officeDocument/2006/relationships/tableStyles" Target="tableStyles.xml"/><Relationship Id="rId80" Type="http://schemas.openxmlformats.org/officeDocument/2006/relationships/slide" Target="slides/slide51.xml"/><Relationship Id="rId85" Type="http://schemas.openxmlformats.org/officeDocument/2006/relationships/slide" Target="slides/slide56.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 Target="slides/slide4.xml"/><Relationship Id="rId38" Type="http://schemas.openxmlformats.org/officeDocument/2006/relationships/slide" Target="slides/slide9.xml"/><Relationship Id="rId59" Type="http://schemas.openxmlformats.org/officeDocument/2006/relationships/slide" Target="slides/slide30.xml"/><Relationship Id="rId103" Type="http://schemas.openxmlformats.org/officeDocument/2006/relationships/slide" Target="slides/slide74.xml"/><Relationship Id="rId108" Type="http://schemas.openxmlformats.org/officeDocument/2006/relationships/slide" Target="slides/slide79.xml"/><Relationship Id="rId124" Type="http://schemas.openxmlformats.org/officeDocument/2006/relationships/slide" Target="slides/slide95.xml"/><Relationship Id="rId129" Type="http://schemas.openxmlformats.org/officeDocument/2006/relationships/slide" Target="slides/slide100.xml"/><Relationship Id="rId54" Type="http://schemas.openxmlformats.org/officeDocument/2006/relationships/slide" Target="slides/slide25.xml"/><Relationship Id="rId70" Type="http://schemas.openxmlformats.org/officeDocument/2006/relationships/slide" Target="slides/slide41.xml"/><Relationship Id="rId75" Type="http://schemas.openxmlformats.org/officeDocument/2006/relationships/slide" Target="slides/slide46.xml"/><Relationship Id="rId91" Type="http://schemas.openxmlformats.org/officeDocument/2006/relationships/slide" Target="slides/slide62.xml"/><Relationship Id="rId96" Type="http://schemas.openxmlformats.org/officeDocument/2006/relationships/slide" Target="slides/slide67.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49" Type="http://schemas.openxmlformats.org/officeDocument/2006/relationships/slide" Target="slides/slide20.xml"/><Relationship Id="rId114" Type="http://schemas.openxmlformats.org/officeDocument/2006/relationships/slide" Target="slides/slide85.xml"/><Relationship Id="rId119" Type="http://schemas.openxmlformats.org/officeDocument/2006/relationships/slide" Target="slides/slide90.xml"/><Relationship Id="rId44" Type="http://schemas.openxmlformats.org/officeDocument/2006/relationships/slide" Target="slides/slide15.xml"/><Relationship Id="rId60" Type="http://schemas.openxmlformats.org/officeDocument/2006/relationships/slide" Target="slides/slide31.xml"/><Relationship Id="rId65" Type="http://schemas.openxmlformats.org/officeDocument/2006/relationships/slide" Target="slides/slide36.xml"/><Relationship Id="rId81" Type="http://schemas.openxmlformats.org/officeDocument/2006/relationships/slide" Target="slides/slide52.xml"/><Relationship Id="rId86" Type="http://schemas.openxmlformats.org/officeDocument/2006/relationships/slide" Target="slides/slide57.xml"/><Relationship Id="rId130" Type="http://schemas.openxmlformats.org/officeDocument/2006/relationships/slide" Target="slides/slide101.xml"/><Relationship Id="rId135" Type="http://schemas.openxmlformats.org/officeDocument/2006/relationships/commentAuthors" Target="commentAuthors.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0.xml"/><Relationship Id="rId109" Type="http://schemas.openxmlformats.org/officeDocument/2006/relationships/slide" Target="slides/slide80.xml"/><Relationship Id="rId34" Type="http://schemas.openxmlformats.org/officeDocument/2006/relationships/slide" Target="slides/slide5.xml"/><Relationship Id="rId50" Type="http://schemas.openxmlformats.org/officeDocument/2006/relationships/slide" Target="slides/slide21.xml"/><Relationship Id="rId55" Type="http://schemas.openxmlformats.org/officeDocument/2006/relationships/slide" Target="slides/slide26.xml"/><Relationship Id="rId76" Type="http://schemas.openxmlformats.org/officeDocument/2006/relationships/slide" Target="slides/slide47.xml"/><Relationship Id="rId97" Type="http://schemas.openxmlformats.org/officeDocument/2006/relationships/slide" Target="slides/slide68.xml"/><Relationship Id="rId104" Type="http://schemas.openxmlformats.org/officeDocument/2006/relationships/slide" Target="slides/slide75.xml"/><Relationship Id="rId120" Type="http://schemas.openxmlformats.org/officeDocument/2006/relationships/slide" Target="slides/slide91.xml"/><Relationship Id="rId125" Type="http://schemas.openxmlformats.org/officeDocument/2006/relationships/slide" Target="slides/slide96.xml"/><Relationship Id="rId7" Type="http://schemas.openxmlformats.org/officeDocument/2006/relationships/slideMaster" Target="slideMasters/slideMaster7.xml"/><Relationship Id="rId71" Type="http://schemas.openxmlformats.org/officeDocument/2006/relationships/slide" Target="slides/slide42.xml"/><Relationship Id="rId92" Type="http://schemas.openxmlformats.org/officeDocument/2006/relationships/slide" Target="slides/slide63.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 Target="slides/slide11.xml"/><Relationship Id="rId45" Type="http://schemas.openxmlformats.org/officeDocument/2006/relationships/slide" Target="slides/slide16.xml"/><Relationship Id="rId66" Type="http://schemas.openxmlformats.org/officeDocument/2006/relationships/slide" Target="slides/slide37.xml"/><Relationship Id="rId87" Type="http://schemas.openxmlformats.org/officeDocument/2006/relationships/slide" Target="slides/slide58.xml"/><Relationship Id="rId110" Type="http://schemas.openxmlformats.org/officeDocument/2006/relationships/slide" Target="slides/slide81.xml"/><Relationship Id="rId115" Type="http://schemas.openxmlformats.org/officeDocument/2006/relationships/slide" Target="slides/slide86.xml"/><Relationship Id="rId131" Type="http://schemas.openxmlformats.org/officeDocument/2006/relationships/slide" Target="slides/slide102.xml"/><Relationship Id="rId136" Type="http://schemas.openxmlformats.org/officeDocument/2006/relationships/presProps" Target="presProps.xml"/><Relationship Id="rId61" Type="http://schemas.openxmlformats.org/officeDocument/2006/relationships/slide" Target="slides/slide32.xml"/><Relationship Id="rId82" Type="http://schemas.openxmlformats.org/officeDocument/2006/relationships/slide" Target="slides/slide53.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 Target="slides/slide1.xml"/><Relationship Id="rId35" Type="http://schemas.openxmlformats.org/officeDocument/2006/relationships/slide" Target="slides/slide6.xml"/><Relationship Id="rId56" Type="http://schemas.openxmlformats.org/officeDocument/2006/relationships/slide" Target="slides/slide27.xml"/><Relationship Id="rId77" Type="http://schemas.openxmlformats.org/officeDocument/2006/relationships/slide" Target="slides/slide48.xml"/><Relationship Id="rId100" Type="http://schemas.openxmlformats.org/officeDocument/2006/relationships/slide" Target="slides/slide71.xml"/><Relationship Id="rId105" Type="http://schemas.openxmlformats.org/officeDocument/2006/relationships/slide" Target="slides/slide76.xml"/><Relationship Id="rId126" Type="http://schemas.openxmlformats.org/officeDocument/2006/relationships/slide" Target="slides/slide97.xml"/><Relationship Id="rId8" Type="http://schemas.openxmlformats.org/officeDocument/2006/relationships/slideMaster" Target="slideMasters/slideMaster8.xml"/><Relationship Id="rId51" Type="http://schemas.openxmlformats.org/officeDocument/2006/relationships/slide" Target="slides/slide22.xml"/><Relationship Id="rId72" Type="http://schemas.openxmlformats.org/officeDocument/2006/relationships/slide" Target="slides/slide43.xml"/><Relationship Id="rId93" Type="http://schemas.openxmlformats.org/officeDocument/2006/relationships/slide" Target="slides/slide64.xml"/><Relationship Id="rId98" Type="http://schemas.openxmlformats.org/officeDocument/2006/relationships/slide" Target="slides/slide69.xml"/><Relationship Id="rId121" Type="http://schemas.openxmlformats.org/officeDocument/2006/relationships/slide" Target="slides/slide92.xml"/><Relationship Id="rId3" Type="http://schemas.openxmlformats.org/officeDocument/2006/relationships/slideMaster" Target="slideMasters/slideMaster3.xml"/><Relationship Id="rId25" Type="http://schemas.openxmlformats.org/officeDocument/2006/relationships/slideMaster" Target="slideMasters/slideMaster25.xml"/><Relationship Id="rId46" Type="http://schemas.openxmlformats.org/officeDocument/2006/relationships/slide" Target="slides/slide17.xml"/><Relationship Id="rId67" Type="http://schemas.openxmlformats.org/officeDocument/2006/relationships/slide" Target="slides/slide38.xml"/><Relationship Id="rId116" Type="http://schemas.openxmlformats.org/officeDocument/2006/relationships/slide" Target="slides/slide87.xml"/><Relationship Id="rId137" Type="http://schemas.openxmlformats.org/officeDocument/2006/relationships/viewProps" Target="viewProps.xml"/><Relationship Id="rId20" Type="http://schemas.openxmlformats.org/officeDocument/2006/relationships/slideMaster" Target="slideMasters/slideMaster20.xml"/><Relationship Id="rId41" Type="http://schemas.openxmlformats.org/officeDocument/2006/relationships/slide" Target="slides/slide12.xml"/><Relationship Id="rId62" Type="http://schemas.openxmlformats.org/officeDocument/2006/relationships/slide" Target="slides/slide33.xml"/><Relationship Id="rId83" Type="http://schemas.openxmlformats.org/officeDocument/2006/relationships/slide" Target="slides/slide54.xml"/><Relationship Id="rId88" Type="http://schemas.openxmlformats.org/officeDocument/2006/relationships/slide" Target="slides/slide59.xml"/><Relationship Id="rId111" Type="http://schemas.openxmlformats.org/officeDocument/2006/relationships/slide" Target="slides/slide82.xml"/><Relationship Id="rId132" Type="http://schemas.openxmlformats.org/officeDocument/2006/relationships/slide" Target="slides/slide103.xml"/><Relationship Id="rId15" Type="http://schemas.openxmlformats.org/officeDocument/2006/relationships/slideMaster" Target="slideMasters/slideMaster15.xml"/><Relationship Id="rId36" Type="http://schemas.openxmlformats.org/officeDocument/2006/relationships/slide" Target="slides/slide7.xml"/><Relationship Id="rId57" Type="http://schemas.openxmlformats.org/officeDocument/2006/relationships/slide" Target="slides/slide28.xml"/><Relationship Id="rId106" Type="http://schemas.openxmlformats.org/officeDocument/2006/relationships/slide" Target="slides/slide77.xml"/><Relationship Id="rId127" Type="http://schemas.openxmlformats.org/officeDocument/2006/relationships/slide" Target="slides/slide98.xml"/><Relationship Id="rId10" Type="http://schemas.openxmlformats.org/officeDocument/2006/relationships/slideMaster" Target="slideMasters/slideMaster10.xml"/><Relationship Id="rId31" Type="http://schemas.openxmlformats.org/officeDocument/2006/relationships/slide" Target="slides/slide2.xml"/><Relationship Id="rId52" Type="http://schemas.openxmlformats.org/officeDocument/2006/relationships/slide" Target="slides/slide23.xml"/><Relationship Id="rId73" Type="http://schemas.openxmlformats.org/officeDocument/2006/relationships/slide" Target="slides/slide44.xml"/><Relationship Id="rId78" Type="http://schemas.openxmlformats.org/officeDocument/2006/relationships/slide" Target="slides/slide49.xml"/><Relationship Id="rId94" Type="http://schemas.openxmlformats.org/officeDocument/2006/relationships/slide" Target="slides/slide65.xml"/><Relationship Id="rId99" Type="http://schemas.openxmlformats.org/officeDocument/2006/relationships/slide" Target="slides/slide70.xml"/><Relationship Id="rId101" Type="http://schemas.openxmlformats.org/officeDocument/2006/relationships/slide" Target="slides/slide72.xml"/><Relationship Id="rId122" Type="http://schemas.openxmlformats.org/officeDocument/2006/relationships/slide" Target="slides/slide93.xml"/><Relationship Id="rId4" Type="http://schemas.openxmlformats.org/officeDocument/2006/relationships/slideMaster" Target="slideMasters/slideMaster4.xml"/><Relationship Id="rId9" Type="http://schemas.openxmlformats.org/officeDocument/2006/relationships/slideMaster" Target="slideMasters/slideMaster9.xml"/><Relationship Id="rId26" Type="http://schemas.openxmlformats.org/officeDocument/2006/relationships/slideMaster" Target="slideMasters/slideMaster26.xml"/><Relationship Id="rId47" Type="http://schemas.openxmlformats.org/officeDocument/2006/relationships/slide" Target="slides/slide18.xml"/><Relationship Id="rId68" Type="http://schemas.openxmlformats.org/officeDocument/2006/relationships/slide" Target="slides/slide39.xml"/><Relationship Id="rId89" Type="http://schemas.openxmlformats.org/officeDocument/2006/relationships/slide" Target="slides/slide60.xml"/><Relationship Id="rId112" Type="http://schemas.openxmlformats.org/officeDocument/2006/relationships/slide" Target="slides/slide83.xml"/><Relationship Id="rId133" Type="http://schemas.openxmlformats.org/officeDocument/2006/relationships/slide" Target="slides/slide104.xml"/></Relationships>
</file>

<file path=ppt/diagrams/_rels/data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image" Target="../media/image8.png"/></Relationships>
</file>

<file path=ppt/diagrams/_rels/data34.xml.rels><?xml version="1.0" encoding="UTF-8" standalone="yes"?>
<Relationships xmlns="http://schemas.openxmlformats.org/package/2006/relationships"><Relationship Id="rId1" Type="http://schemas.openxmlformats.org/officeDocument/2006/relationships/image" Target="../media/image88.gif"/></Relationships>
</file>

<file path=ppt/diagrams/_rels/data41.xml.rels><?xml version="1.0" encoding="UTF-8" standalone="yes"?>
<Relationships xmlns="http://schemas.openxmlformats.org/package/2006/relationships"><Relationship Id="rId1" Type="http://schemas.openxmlformats.org/officeDocument/2006/relationships/image" Target="../media/image97.png"/></Relationships>
</file>

<file path=ppt/diagrams/_rels/data53.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png"/><Relationship Id="rId1" Type="http://schemas.openxmlformats.org/officeDocument/2006/relationships/image" Target="../media/image121.png"/></Relationships>
</file>

<file path=ppt/diagrams/_rels/drawing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image" Target="../media/image8.png"/></Relationships>
</file>

<file path=ppt/diagrams/_rels/drawing53.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png"/><Relationship Id="rId1" Type="http://schemas.openxmlformats.org/officeDocument/2006/relationships/image" Target="../media/image12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9145A6-9352-42CF-B040-B3118785335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99245AE-9FC6-4766-B5F6-9E669AA4D71B}">
      <dgm:prSet phldrT="[Text]" custT="1"/>
      <dgm:spPr>
        <a:solidFill>
          <a:srgbClr val="0070C0"/>
        </a:solidFill>
      </dgm:spPr>
      <dgm:t>
        <a:bodyPr/>
        <a:lstStyle/>
        <a:p>
          <a:r>
            <a:rPr lang="en-US" sz="2800" b="1" i="0" dirty="0">
              <a:latin typeface="+mn-lt"/>
              <a:cs typeface="Arial" pitchFamily="34" charset="0"/>
            </a:rPr>
            <a:t> I. </a:t>
          </a:r>
          <a:r>
            <a:rPr lang="en-US" sz="2800" b="1" i="0" dirty="0" err="1">
              <a:latin typeface="+mn-lt"/>
              <a:cs typeface="Arial" pitchFamily="34" charset="0"/>
            </a:rPr>
            <a:t>Khái</a:t>
          </a:r>
          <a:r>
            <a:rPr lang="en-US" sz="2800" b="1" i="0" dirty="0">
              <a:latin typeface="+mn-lt"/>
              <a:cs typeface="Arial" pitchFamily="34" charset="0"/>
            </a:rPr>
            <a:t> </a:t>
          </a:r>
          <a:r>
            <a:rPr lang="en-US" sz="2800" b="1" i="0" dirty="0" err="1">
              <a:latin typeface="+mn-lt"/>
              <a:cs typeface="Arial" pitchFamily="34" charset="0"/>
            </a:rPr>
            <a:t>niệm</a:t>
          </a:r>
          <a:r>
            <a:rPr lang="en-US" sz="2800" b="1" i="0" dirty="0">
              <a:latin typeface="+mn-lt"/>
              <a:cs typeface="Arial" pitchFamily="34" charset="0"/>
            </a:rPr>
            <a:t> </a:t>
          </a:r>
          <a:r>
            <a:rPr lang="en-US" sz="2800" b="1" i="0" dirty="0" err="1">
              <a:latin typeface="+mn-lt"/>
              <a:cs typeface="Arial" pitchFamily="34" charset="0"/>
            </a:rPr>
            <a:t>chủ</a:t>
          </a:r>
          <a:r>
            <a:rPr lang="en-US" sz="2800" b="1" i="0" dirty="0">
              <a:latin typeface="+mn-lt"/>
              <a:cs typeface="Arial" pitchFamily="34" charset="0"/>
            </a:rPr>
            <a:t> </a:t>
          </a:r>
          <a:r>
            <a:rPr lang="en-US" sz="2800" b="1" i="0" dirty="0" err="1">
              <a:latin typeface="+mn-lt"/>
              <a:cs typeface="Arial" pitchFamily="34" charset="0"/>
            </a:rPr>
            <a:t>nghĩa</a:t>
          </a:r>
          <a:r>
            <a:rPr lang="en-US" sz="2800" b="1" i="0" dirty="0">
              <a:latin typeface="+mn-lt"/>
              <a:cs typeface="Arial" pitchFamily="34" charset="0"/>
            </a:rPr>
            <a:t> </a:t>
          </a:r>
          <a:r>
            <a:rPr lang="en-US" sz="2800" b="1" i="0" dirty="0" err="1">
              <a:latin typeface="+mn-lt"/>
              <a:cs typeface="Arial" pitchFamily="34" charset="0"/>
            </a:rPr>
            <a:t>Mác</a:t>
          </a:r>
          <a:r>
            <a:rPr lang="en-US" sz="2800" b="1" i="0" dirty="0">
              <a:latin typeface="+mn-lt"/>
              <a:cs typeface="Arial" pitchFamily="34" charset="0"/>
            </a:rPr>
            <a:t> - </a:t>
          </a:r>
          <a:r>
            <a:rPr lang="en-US" sz="2800" b="1" i="0" dirty="0" err="1">
              <a:latin typeface="+mn-lt"/>
              <a:cs typeface="Arial" pitchFamily="34" charset="0"/>
            </a:rPr>
            <a:t>Lênin</a:t>
          </a:r>
          <a:r>
            <a:rPr lang="en-US" sz="2800" b="1" i="0" dirty="0">
              <a:latin typeface="+mn-lt"/>
              <a:cs typeface="Arial" pitchFamily="34" charset="0"/>
            </a:rPr>
            <a:t> </a:t>
          </a:r>
        </a:p>
      </dgm:t>
    </dgm:pt>
    <dgm:pt modelId="{07F8824A-FF8E-4235-A5DD-FCBAAB397E02}" type="parTrans" cxnId="{53DC88E4-C9AA-405B-A08F-849D5E539A90}">
      <dgm:prSet/>
      <dgm:spPr/>
      <dgm:t>
        <a:bodyPr/>
        <a:lstStyle/>
        <a:p>
          <a:endParaRPr lang="en-US" sz="2800">
            <a:latin typeface="+mn-lt"/>
          </a:endParaRPr>
        </a:p>
      </dgm:t>
    </dgm:pt>
    <dgm:pt modelId="{A1076361-BA60-486D-978D-04EE93D4848B}" type="sibTrans" cxnId="{53DC88E4-C9AA-405B-A08F-849D5E539A90}">
      <dgm:prSet/>
      <dgm:spPr/>
      <dgm:t>
        <a:bodyPr/>
        <a:lstStyle/>
        <a:p>
          <a:endParaRPr lang="en-US" sz="2800">
            <a:latin typeface="+mn-lt"/>
          </a:endParaRPr>
        </a:p>
      </dgm:t>
    </dgm:pt>
    <dgm:pt modelId="{BC7605E1-3E3A-4B81-89D9-E1E2E8FE7020}">
      <dgm:prSet phldrT="[Text]" custT="1"/>
      <dgm:spPr/>
      <dgm:t>
        <a:bodyPr/>
        <a:lstStyle/>
        <a:p>
          <a:r>
            <a:rPr lang="en-US" sz="2400" b="1" i="0" dirty="0">
              <a:latin typeface="+mn-lt"/>
              <a:cs typeface="Arial" pitchFamily="34" charset="0"/>
            </a:rPr>
            <a:t>1.  </a:t>
          </a:r>
          <a:r>
            <a:rPr lang="vi-VN" sz="2400" b="1" dirty="0">
              <a:latin typeface="+mn-lt"/>
            </a:rPr>
            <a:t>Khái niệm chủ nghĩa Mác - Lênin và ba bộ phận cấu thành</a:t>
          </a:r>
          <a:endParaRPr lang="en-US" sz="2400" b="1" i="0" dirty="0">
            <a:latin typeface="+mn-lt"/>
            <a:cs typeface="Arial" pitchFamily="34" charset="0"/>
          </a:endParaRPr>
        </a:p>
      </dgm:t>
    </dgm:pt>
    <dgm:pt modelId="{CBBAABBC-EA07-4D3F-BB1E-468047C830FF}" type="parTrans" cxnId="{EA497A9B-D2FD-46EC-AC55-6C5837802FD6}">
      <dgm:prSet/>
      <dgm:spPr/>
      <dgm:t>
        <a:bodyPr/>
        <a:lstStyle/>
        <a:p>
          <a:endParaRPr lang="en-US" sz="2800">
            <a:latin typeface="+mn-lt"/>
          </a:endParaRPr>
        </a:p>
      </dgm:t>
    </dgm:pt>
    <dgm:pt modelId="{DE46ABA5-8B4C-4DBC-9846-BC7AF14AE5A1}" type="sibTrans" cxnId="{EA497A9B-D2FD-46EC-AC55-6C5837802FD6}">
      <dgm:prSet/>
      <dgm:spPr/>
      <dgm:t>
        <a:bodyPr/>
        <a:lstStyle/>
        <a:p>
          <a:endParaRPr lang="en-US" sz="2800">
            <a:latin typeface="+mn-lt"/>
          </a:endParaRPr>
        </a:p>
      </dgm:t>
    </dgm:pt>
    <dgm:pt modelId="{896C4014-C589-4E7E-9F28-8583A6D5D11E}">
      <dgm:prSet phldrT="[Text]" custT="1"/>
      <dgm:spPr>
        <a:solidFill>
          <a:srgbClr val="C00000"/>
        </a:solidFill>
      </dgm:spPr>
      <dgm:t>
        <a:bodyPr/>
        <a:lstStyle/>
        <a:p>
          <a:r>
            <a:rPr lang="en-US" sz="2800" b="1" i="0" dirty="0">
              <a:latin typeface="+mn-lt"/>
              <a:cs typeface="Arial" pitchFamily="34" charset="0"/>
            </a:rPr>
            <a:t>II</a:t>
          </a:r>
          <a:r>
            <a:rPr lang="vi-VN" sz="2800" b="1" dirty="0">
              <a:latin typeface="+mn-lt"/>
            </a:rPr>
            <a:t>. Các bộ phận cấu thành của chủ nghĩa Mác-Lênin</a:t>
          </a:r>
          <a:endParaRPr lang="en-US" sz="2800" b="1" i="0" dirty="0">
            <a:latin typeface="+mn-lt"/>
            <a:cs typeface="Arial" pitchFamily="34" charset="0"/>
          </a:endParaRPr>
        </a:p>
      </dgm:t>
    </dgm:pt>
    <dgm:pt modelId="{72CB0CFB-F854-413E-B283-D42071113F8B}" type="parTrans" cxnId="{C18D11BF-0220-497F-85B6-6701F6DD5A9F}">
      <dgm:prSet/>
      <dgm:spPr/>
      <dgm:t>
        <a:bodyPr/>
        <a:lstStyle/>
        <a:p>
          <a:endParaRPr lang="en-US" sz="2800">
            <a:latin typeface="+mn-lt"/>
          </a:endParaRPr>
        </a:p>
      </dgm:t>
    </dgm:pt>
    <dgm:pt modelId="{09E4E28D-E407-468B-9DD2-A8BD100D3D4C}" type="sibTrans" cxnId="{C18D11BF-0220-497F-85B6-6701F6DD5A9F}">
      <dgm:prSet/>
      <dgm:spPr/>
      <dgm:t>
        <a:bodyPr/>
        <a:lstStyle/>
        <a:p>
          <a:endParaRPr lang="en-US" sz="2800">
            <a:latin typeface="+mn-lt"/>
          </a:endParaRPr>
        </a:p>
      </dgm:t>
    </dgm:pt>
    <dgm:pt modelId="{C7997414-8A57-4913-ADB3-7AE3F53D0D70}">
      <dgm:prSet phldrT="[Text]" custT="1"/>
      <dgm:spPr/>
      <dgm:t>
        <a:bodyPr/>
        <a:lstStyle/>
        <a:p>
          <a:r>
            <a:rPr lang="vi-VN" sz="2400" b="1" i="0" dirty="0">
              <a:latin typeface="Calibri" panose="020F0502020204030204" pitchFamily="34" charset="0"/>
              <a:cs typeface="Calibri" panose="020F0502020204030204" pitchFamily="34" charset="0"/>
            </a:rPr>
            <a:t>1. Triết học Mác – Lênin</a:t>
          </a:r>
          <a:endParaRPr lang="en-US" sz="2400" b="1" i="0" dirty="0">
            <a:latin typeface="Calibri" panose="020F0502020204030204" pitchFamily="34" charset="0"/>
            <a:cs typeface="Calibri" panose="020F0502020204030204" pitchFamily="34" charset="0"/>
          </a:endParaRPr>
        </a:p>
      </dgm:t>
    </dgm:pt>
    <dgm:pt modelId="{EDEE089B-FF0F-48FF-B33C-015D241A2592}" type="parTrans" cxnId="{A621453E-A063-4B03-82EE-F767C5A8B689}">
      <dgm:prSet/>
      <dgm:spPr/>
      <dgm:t>
        <a:bodyPr/>
        <a:lstStyle/>
        <a:p>
          <a:endParaRPr lang="en-US" sz="2800">
            <a:latin typeface="+mn-lt"/>
          </a:endParaRPr>
        </a:p>
      </dgm:t>
    </dgm:pt>
    <dgm:pt modelId="{CAD57FAC-3790-4FA4-B000-BA89D77C8A33}" type="sibTrans" cxnId="{A621453E-A063-4B03-82EE-F767C5A8B689}">
      <dgm:prSet/>
      <dgm:spPr/>
      <dgm:t>
        <a:bodyPr/>
        <a:lstStyle/>
        <a:p>
          <a:endParaRPr lang="en-US" sz="2800">
            <a:latin typeface="+mn-lt"/>
          </a:endParaRPr>
        </a:p>
      </dgm:t>
    </dgm:pt>
    <dgm:pt modelId="{1426DFE1-D78F-4F5B-ABDD-F689A2128A1B}">
      <dgm:prSet phldrT="[Text]" custT="1"/>
      <dgm:spPr/>
      <dgm:t>
        <a:bodyPr/>
        <a:lstStyle/>
        <a:p>
          <a:r>
            <a:rPr lang="vi-VN" sz="2400" b="1" i="0" dirty="0">
              <a:latin typeface="+mn-lt"/>
              <a:cs typeface="Arial" pitchFamily="34" charset="0"/>
            </a:rPr>
            <a:t>2.  </a:t>
          </a:r>
          <a:r>
            <a:rPr lang="vi-VN" sz="2400" b="1" dirty="0">
              <a:latin typeface="+mn-lt"/>
            </a:rPr>
            <a:t>Nguồn gốc hình thành chủ nghĩa Mác</a:t>
          </a:r>
          <a:endParaRPr lang="en-US" sz="2400" b="1" i="0" dirty="0">
            <a:latin typeface="+mn-lt"/>
            <a:cs typeface="Arial" pitchFamily="34" charset="0"/>
          </a:endParaRPr>
        </a:p>
      </dgm:t>
    </dgm:pt>
    <dgm:pt modelId="{7C56BE43-066D-4816-85B1-C62D36F79A32}" type="parTrans" cxnId="{17ACF852-7E0E-479C-8306-06B66C637B12}">
      <dgm:prSet/>
      <dgm:spPr/>
      <dgm:t>
        <a:bodyPr/>
        <a:lstStyle/>
        <a:p>
          <a:endParaRPr lang="en-US" sz="2800">
            <a:latin typeface="+mn-lt"/>
          </a:endParaRPr>
        </a:p>
      </dgm:t>
    </dgm:pt>
    <dgm:pt modelId="{9D5893E5-F3BD-4240-A341-447A1FFD3898}" type="sibTrans" cxnId="{17ACF852-7E0E-479C-8306-06B66C637B12}">
      <dgm:prSet/>
      <dgm:spPr/>
      <dgm:t>
        <a:bodyPr/>
        <a:lstStyle/>
        <a:p>
          <a:endParaRPr lang="en-US" sz="2800">
            <a:latin typeface="+mn-lt"/>
          </a:endParaRPr>
        </a:p>
      </dgm:t>
    </dgm:pt>
    <dgm:pt modelId="{DA32B60B-1699-4A3B-8318-24F4B10A20B0}">
      <dgm:prSet phldrT="[Text]" custT="1"/>
      <dgm:spPr/>
      <dgm:t>
        <a:bodyPr/>
        <a:lstStyle/>
        <a:p>
          <a:r>
            <a:rPr lang="en-US" sz="2400" b="1" i="0" dirty="0">
              <a:latin typeface="Calibri" panose="020F0502020204030204" pitchFamily="34" charset="0"/>
              <a:cs typeface="Calibri" panose="020F0502020204030204" pitchFamily="34" charset="0"/>
            </a:rPr>
            <a:t>2. </a:t>
          </a:r>
          <a:r>
            <a:rPr lang="en-US" sz="2400" b="1" i="0" dirty="0" err="1">
              <a:latin typeface="Calibri" panose="020F0502020204030204" pitchFamily="34" charset="0"/>
              <a:cs typeface="Calibri" panose="020F0502020204030204" pitchFamily="34" charset="0"/>
            </a:rPr>
            <a:t>Kinh</a:t>
          </a:r>
          <a:r>
            <a:rPr lang="en-US" sz="2400" b="1" i="0" dirty="0">
              <a:latin typeface="Calibri" panose="020F0502020204030204" pitchFamily="34" charset="0"/>
              <a:cs typeface="Calibri" panose="020F0502020204030204" pitchFamily="34" charset="0"/>
            </a:rPr>
            <a:t> </a:t>
          </a:r>
          <a:r>
            <a:rPr lang="en-US" sz="2400" b="1" i="0" dirty="0" err="1">
              <a:latin typeface="Calibri" panose="020F0502020204030204" pitchFamily="34" charset="0"/>
              <a:cs typeface="Calibri" panose="020F0502020204030204" pitchFamily="34" charset="0"/>
            </a:rPr>
            <a:t>tê</a:t>
          </a:r>
          <a:r>
            <a:rPr lang="en-US" sz="2400" b="1" i="0" dirty="0">
              <a:latin typeface="Calibri" panose="020F0502020204030204" pitchFamily="34" charset="0"/>
              <a:cs typeface="Calibri" panose="020F0502020204030204" pitchFamily="34" charset="0"/>
            </a:rPr>
            <a:t>́ </a:t>
          </a:r>
          <a:r>
            <a:rPr lang="en-US" sz="2400" b="1" i="0" dirty="0" err="1">
              <a:latin typeface="Calibri" panose="020F0502020204030204" pitchFamily="34" charset="0"/>
              <a:cs typeface="Calibri" panose="020F0502020204030204" pitchFamily="34" charset="0"/>
            </a:rPr>
            <a:t>chính</a:t>
          </a:r>
          <a:r>
            <a:rPr lang="en-US" sz="2400" b="1" i="0" dirty="0">
              <a:latin typeface="Calibri" panose="020F0502020204030204" pitchFamily="34" charset="0"/>
              <a:cs typeface="Calibri" panose="020F0502020204030204" pitchFamily="34" charset="0"/>
            </a:rPr>
            <a:t> trị </a:t>
          </a:r>
          <a:r>
            <a:rPr lang="en-US" sz="2400" b="1" i="0" dirty="0" err="1">
              <a:latin typeface="Calibri" panose="020F0502020204030204" pitchFamily="34" charset="0"/>
              <a:cs typeface="Calibri" panose="020F0502020204030204" pitchFamily="34" charset="0"/>
            </a:rPr>
            <a:t>Mác</a:t>
          </a:r>
          <a:r>
            <a:rPr lang="en-US" sz="2400" b="1" i="0" dirty="0">
              <a:latin typeface="Calibri" panose="020F0502020204030204" pitchFamily="34" charset="0"/>
              <a:cs typeface="Calibri" panose="020F0502020204030204" pitchFamily="34" charset="0"/>
            </a:rPr>
            <a:t> – </a:t>
          </a:r>
          <a:r>
            <a:rPr lang="en-US" sz="2400" b="1" i="0" dirty="0" err="1">
              <a:latin typeface="Calibri" panose="020F0502020204030204" pitchFamily="34" charset="0"/>
              <a:cs typeface="Calibri" panose="020F0502020204030204" pitchFamily="34" charset="0"/>
            </a:rPr>
            <a:t>Lênin</a:t>
          </a:r>
          <a:endParaRPr lang="en-US" sz="2400" b="1" i="0" dirty="0">
            <a:latin typeface="Calibri" panose="020F0502020204030204" pitchFamily="34" charset="0"/>
            <a:cs typeface="Calibri" panose="020F0502020204030204" pitchFamily="34" charset="0"/>
          </a:endParaRPr>
        </a:p>
      </dgm:t>
    </dgm:pt>
    <dgm:pt modelId="{8972AFDD-98C2-4075-BE35-3CBE9F9560F3}" type="parTrans" cxnId="{F2444D97-42F2-4EAC-9EB3-F077CB2AE149}">
      <dgm:prSet/>
      <dgm:spPr/>
      <dgm:t>
        <a:bodyPr/>
        <a:lstStyle/>
        <a:p>
          <a:endParaRPr lang="en-US" sz="2800">
            <a:latin typeface="+mn-lt"/>
          </a:endParaRPr>
        </a:p>
      </dgm:t>
    </dgm:pt>
    <dgm:pt modelId="{A781BAFD-CDBB-4352-B664-D248BD13798F}" type="sibTrans" cxnId="{F2444D97-42F2-4EAC-9EB3-F077CB2AE149}">
      <dgm:prSet/>
      <dgm:spPr/>
      <dgm:t>
        <a:bodyPr/>
        <a:lstStyle/>
        <a:p>
          <a:endParaRPr lang="en-US" sz="2800">
            <a:latin typeface="+mn-lt"/>
          </a:endParaRPr>
        </a:p>
      </dgm:t>
    </dgm:pt>
    <dgm:pt modelId="{334E82C6-C389-41C5-9265-3627D37F71DF}">
      <dgm:prSet phldrT="[Text]" custT="1"/>
      <dgm:spPr/>
      <dgm:t>
        <a:bodyPr/>
        <a:lstStyle/>
        <a:p>
          <a:r>
            <a:rPr lang="pt-BR" sz="2400" b="1" i="0" dirty="0">
              <a:latin typeface="Calibri" panose="020F0502020204030204" pitchFamily="34" charset="0"/>
              <a:cs typeface="Calibri" panose="020F0502020204030204" pitchFamily="34" charset="0"/>
            </a:rPr>
            <a:t>3. Chủ nghĩa xã hội khoa học</a:t>
          </a:r>
          <a:endParaRPr lang="en-US" sz="2400" b="1" i="0" dirty="0">
            <a:latin typeface="Calibri" panose="020F0502020204030204" pitchFamily="34" charset="0"/>
            <a:cs typeface="Calibri" panose="020F0502020204030204" pitchFamily="34" charset="0"/>
          </a:endParaRPr>
        </a:p>
      </dgm:t>
    </dgm:pt>
    <dgm:pt modelId="{A94BF696-F105-4935-AC94-A41D29EA02BF}" type="parTrans" cxnId="{F460F643-5195-43BD-B9B1-170E50927FA2}">
      <dgm:prSet/>
      <dgm:spPr/>
      <dgm:t>
        <a:bodyPr/>
        <a:lstStyle/>
        <a:p>
          <a:endParaRPr lang="en-US" sz="2800">
            <a:latin typeface="+mn-lt"/>
          </a:endParaRPr>
        </a:p>
      </dgm:t>
    </dgm:pt>
    <dgm:pt modelId="{1592285D-815A-4033-BE2D-439CCDE016DE}" type="sibTrans" cxnId="{F460F643-5195-43BD-B9B1-170E50927FA2}">
      <dgm:prSet/>
      <dgm:spPr/>
      <dgm:t>
        <a:bodyPr/>
        <a:lstStyle/>
        <a:p>
          <a:endParaRPr lang="en-US" sz="2800">
            <a:latin typeface="+mn-lt"/>
          </a:endParaRPr>
        </a:p>
      </dgm:t>
    </dgm:pt>
    <dgm:pt modelId="{46284E58-A608-4886-A1BF-611B88F6817A}">
      <dgm:prSet phldrT="[Text]" custT="1"/>
      <dgm:spPr>
        <a:solidFill>
          <a:srgbClr val="7030A0"/>
        </a:solidFill>
      </dgm:spPr>
      <dgm:t>
        <a:bodyPr/>
        <a:lstStyle/>
        <a:p>
          <a:r>
            <a:rPr lang="vi-VN" sz="2800" b="1" i="0" dirty="0">
              <a:latin typeface="+mn-lt"/>
              <a:cs typeface="Arial" pitchFamily="34" charset="0"/>
            </a:rPr>
            <a:t>III. </a:t>
          </a:r>
          <a:r>
            <a:rPr lang="pt-BR" sz="2800" b="1" dirty="0">
              <a:latin typeface="+mn-lt"/>
            </a:rPr>
            <a:t>Vai trò nền tảng tư tưởng, lý luận của chủ nghĩa Mác-Lênin </a:t>
          </a:r>
          <a:endParaRPr lang="en-US" sz="2800" b="1" i="0" dirty="0">
            <a:latin typeface="+mn-lt"/>
            <a:cs typeface="Arial" pitchFamily="34" charset="0"/>
          </a:endParaRPr>
        </a:p>
      </dgm:t>
    </dgm:pt>
    <dgm:pt modelId="{98B71A46-7F27-4AAE-AB26-276D01560339}" type="parTrans" cxnId="{BCD46563-3368-46F7-9087-11674BCDDDD6}">
      <dgm:prSet/>
      <dgm:spPr/>
      <dgm:t>
        <a:bodyPr/>
        <a:lstStyle/>
        <a:p>
          <a:endParaRPr lang="en-US" sz="2800">
            <a:latin typeface="+mn-lt"/>
          </a:endParaRPr>
        </a:p>
      </dgm:t>
    </dgm:pt>
    <dgm:pt modelId="{8EB81CC8-5677-4760-991F-34A014FBF1C3}" type="sibTrans" cxnId="{BCD46563-3368-46F7-9087-11674BCDDDD6}">
      <dgm:prSet/>
      <dgm:spPr/>
      <dgm:t>
        <a:bodyPr/>
        <a:lstStyle/>
        <a:p>
          <a:endParaRPr lang="en-US" sz="2800">
            <a:latin typeface="+mn-lt"/>
          </a:endParaRPr>
        </a:p>
      </dgm:t>
    </dgm:pt>
    <dgm:pt modelId="{11C79E67-A079-426A-9A2A-0F7B1D12AAD5}">
      <dgm:prSet phldrT="[Text]" custT="1"/>
      <dgm:spPr>
        <a:noFill/>
      </dgm:spPr>
      <dgm:t>
        <a:bodyPr/>
        <a:lstStyle/>
        <a:p>
          <a:r>
            <a:rPr lang="pt-BR" sz="2800" b="1" i="0" dirty="0">
              <a:solidFill>
                <a:schemeClr val="tx1"/>
              </a:solidFill>
              <a:latin typeface="+mn-lt"/>
              <a:cs typeface="Arial" pitchFamily="34" charset="0"/>
            </a:rPr>
            <a:t>1.</a:t>
          </a:r>
          <a:r>
            <a:rPr lang="pt-BR" sz="2800" b="1" dirty="0">
              <a:latin typeface="+mn-lt"/>
            </a:rPr>
            <a:t> Bản chất khoa học và cách mạng của chủ nghĩa Mác-Lênin</a:t>
          </a:r>
          <a:endParaRPr lang="en-US" sz="2800" b="1" i="0" dirty="0">
            <a:solidFill>
              <a:schemeClr val="tx1"/>
            </a:solidFill>
            <a:latin typeface="+mn-lt"/>
            <a:cs typeface="Arial" pitchFamily="34" charset="0"/>
          </a:endParaRPr>
        </a:p>
      </dgm:t>
    </dgm:pt>
    <dgm:pt modelId="{602511C4-BFA0-4047-A4AB-6B220C4F59A0}" type="parTrans" cxnId="{DACCF0EE-D841-4521-96C2-BBC76EBEF09B}">
      <dgm:prSet/>
      <dgm:spPr/>
      <dgm:t>
        <a:bodyPr/>
        <a:lstStyle/>
        <a:p>
          <a:endParaRPr lang="en-US" sz="2800">
            <a:latin typeface="+mn-lt"/>
          </a:endParaRPr>
        </a:p>
      </dgm:t>
    </dgm:pt>
    <dgm:pt modelId="{C44E1802-D673-4B06-B081-563BDCF5B29E}" type="sibTrans" cxnId="{DACCF0EE-D841-4521-96C2-BBC76EBEF09B}">
      <dgm:prSet/>
      <dgm:spPr/>
      <dgm:t>
        <a:bodyPr/>
        <a:lstStyle/>
        <a:p>
          <a:endParaRPr lang="en-US" sz="2800">
            <a:latin typeface="+mn-lt"/>
          </a:endParaRPr>
        </a:p>
      </dgm:t>
    </dgm:pt>
    <dgm:pt modelId="{20A063CE-D6A2-4A1C-9C5D-E048CDB40A54}">
      <dgm:prSet phldrT="[Text]" custT="1"/>
      <dgm:spPr>
        <a:noFill/>
      </dgm:spPr>
      <dgm:t>
        <a:bodyPr/>
        <a:lstStyle/>
        <a:p>
          <a:r>
            <a:rPr lang="vi-VN" sz="2800" b="1" i="0" dirty="0">
              <a:solidFill>
                <a:schemeClr val="tx1"/>
              </a:solidFill>
              <a:latin typeface="Calibri" panose="020F0502020204030204" pitchFamily="34" charset="0"/>
              <a:cs typeface="Calibri" panose="020F0502020204030204" pitchFamily="34" charset="0"/>
            </a:rPr>
            <a:t>2. Chủ nghĩa Mác-Lênin là nền tảng tư tưởng, kim chỉ nam cho hành động của các Đảng Cộng sản</a:t>
          </a:r>
          <a:endParaRPr lang="en-US" sz="2800" b="1" i="0" dirty="0">
            <a:solidFill>
              <a:schemeClr val="tx1"/>
            </a:solidFill>
            <a:latin typeface="Calibri" panose="020F0502020204030204" pitchFamily="34" charset="0"/>
            <a:cs typeface="Calibri" panose="020F0502020204030204" pitchFamily="34" charset="0"/>
          </a:endParaRPr>
        </a:p>
      </dgm:t>
    </dgm:pt>
    <dgm:pt modelId="{126BC06A-B0E4-4FD3-91D0-394BDB1B93CE}" type="parTrans" cxnId="{4239C31E-D063-42CC-8AF3-63637FDBFF3A}">
      <dgm:prSet/>
      <dgm:spPr/>
      <dgm:t>
        <a:bodyPr/>
        <a:lstStyle/>
        <a:p>
          <a:endParaRPr lang="en-US" sz="2800">
            <a:latin typeface="+mn-lt"/>
          </a:endParaRPr>
        </a:p>
      </dgm:t>
    </dgm:pt>
    <dgm:pt modelId="{43F7EF55-9144-4671-B741-01FFA602382D}" type="sibTrans" cxnId="{4239C31E-D063-42CC-8AF3-63637FDBFF3A}">
      <dgm:prSet/>
      <dgm:spPr/>
      <dgm:t>
        <a:bodyPr/>
        <a:lstStyle/>
        <a:p>
          <a:endParaRPr lang="en-US" sz="2800">
            <a:latin typeface="+mn-lt"/>
          </a:endParaRPr>
        </a:p>
      </dgm:t>
    </dgm:pt>
    <dgm:pt modelId="{070102F9-36DD-4C9E-959C-3D4117EE4D55}" type="pres">
      <dgm:prSet presAssocID="{3E9145A6-9352-42CF-B040-B31187853355}" presName="linear" presStyleCnt="0">
        <dgm:presLayoutVars>
          <dgm:animLvl val="lvl"/>
          <dgm:resizeHandles val="exact"/>
        </dgm:presLayoutVars>
      </dgm:prSet>
      <dgm:spPr/>
    </dgm:pt>
    <dgm:pt modelId="{4E192A5F-861B-45CD-8AF1-89D64F22A564}" type="pres">
      <dgm:prSet presAssocID="{099245AE-9FC6-4766-B5F6-9E669AA4D71B}" presName="parentText" presStyleLbl="node1" presStyleIdx="0" presStyleCnt="3" custLinFactNeighborY="-2297">
        <dgm:presLayoutVars>
          <dgm:chMax val="0"/>
          <dgm:bulletEnabled val="1"/>
        </dgm:presLayoutVars>
      </dgm:prSet>
      <dgm:spPr/>
    </dgm:pt>
    <dgm:pt modelId="{8888EC82-B638-4538-B980-0598DDEA215C}" type="pres">
      <dgm:prSet presAssocID="{099245AE-9FC6-4766-B5F6-9E669AA4D71B}" presName="childText" presStyleLbl="revTx" presStyleIdx="0" presStyleCnt="3">
        <dgm:presLayoutVars>
          <dgm:bulletEnabled val="1"/>
        </dgm:presLayoutVars>
      </dgm:prSet>
      <dgm:spPr/>
    </dgm:pt>
    <dgm:pt modelId="{76925935-F6CF-4702-A61A-68E5611B9E71}" type="pres">
      <dgm:prSet presAssocID="{896C4014-C589-4E7E-9F28-8583A6D5D11E}" presName="parentText" presStyleLbl="node1" presStyleIdx="1" presStyleCnt="3" custLinFactNeighborY="-1497">
        <dgm:presLayoutVars>
          <dgm:chMax val="0"/>
          <dgm:bulletEnabled val="1"/>
        </dgm:presLayoutVars>
      </dgm:prSet>
      <dgm:spPr/>
    </dgm:pt>
    <dgm:pt modelId="{463B7AC8-BA54-4A37-9D27-1C78D5240A86}" type="pres">
      <dgm:prSet presAssocID="{896C4014-C589-4E7E-9F28-8583A6D5D11E}" presName="childText" presStyleLbl="revTx" presStyleIdx="1" presStyleCnt="3">
        <dgm:presLayoutVars>
          <dgm:bulletEnabled val="1"/>
        </dgm:presLayoutVars>
      </dgm:prSet>
      <dgm:spPr/>
    </dgm:pt>
    <dgm:pt modelId="{C41E0996-87CE-422B-9444-5F2D63860F39}" type="pres">
      <dgm:prSet presAssocID="{46284E58-A608-4886-A1BF-611B88F6817A}" presName="parentText" presStyleLbl="node1" presStyleIdx="2" presStyleCnt="3" custLinFactNeighborY="-1619">
        <dgm:presLayoutVars>
          <dgm:chMax val="0"/>
          <dgm:bulletEnabled val="1"/>
        </dgm:presLayoutVars>
      </dgm:prSet>
      <dgm:spPr/>
    </dgm:pt>
    <dgm:pt modelId="{D930053D-AE7A-4F68-BE41-1F7292E7D9C1}" type="pres">
      <dgm:prSet presAssocID="{46284E58-A608-4886-A1BF-611B88F6817A}" presName="childText" presStyleLbl="revTx" presStyleIdx="2" presStyleCnt="3">
        <dgm:presLayoutVars>
          <dgm:bulletEnabled val="1"/>
        </dgm:presLayoutVars>
      </dgm:prSet>
      <dgm:spPr/>
    </dgm:pt>
  </dgm:ptLst>
  <dgm:cxnLst>
    <dgm:cxn modelId="{2227941E-1A70-416F-9D39-B2F5AB4C85F8}" type="presOf" srcId="{C7997414-8A57-4913-ADB3-7AE3F53D0D70}" destId="{463B7AC8-BA54-4A37-9D27-1C78D5240A86}" srcOrd="0" destOrd="0" presId="urn:microsoft.com/office/officeart/2005/8/layout/vList2"/>
    <dgm:cxn modelId="{4239C31E-D063-42CC-8AF3-63637FDBFF3A}" srcId="{46284E58-A608-4886-A1BF-611B88F6817A}" destId="{20A063CE-D6A2-4A1C-9C5D-E048CDB40A54}" srcOrd="1" destOrd="0" parTransId="{126BC06A-B0E4-4FD3-91D0-394BDB1B93CE}" sibTransId="{43F7EF55-9144-4671-B741-01FFA602382D}"/>
    <dgm:cxn modelId="{A621453E-A063-4B03-82EE-F767C5A8B689}" srcId="{896C4014-C589-4E7E-9F28-8583A6D5D11E}" destId="{C7997414-8A57-4913-ADB3-7AE3F53D0D70}" srcOrd="0" destOrd="0" parTransId="{EDEE089B-FF0F-48FF-B33C-015D241A2592}" sibTransId="{CAD57FAC-3790-4FA4-B000-BA89D77C8A33}"/>
    <dgm:cxn modelId="{114BC640-B9C9-4791-B3A7-C4C8CC69A70C}" type="presOf" srcId="{BC7605E1-3E3A-4B81-89D9-E1E2E8FE7020}" destId="{8888EC82-B638-4538-B980-0598DDEA215C}" srcOrd="0" destOrd="0" presId="urn:microsoft.com/office/officeart/2005/8/layout/vList2"/>
    <dgm:cxn modelId="{BCD46563-3368-46F7-9087-11674BCDDDD6}" srcId="{3E9145A6-9352-42CF-B040-B31187853355}" destId="{46284E58-A608-4886-A1BF-611B88F6817A}" srcOrd="2" destOrd="0" parTransId="{98B71A46-7F27-4AAE-AB26-276D01560339}" sibTransId="{8EB81CC8-5677-4760-991F-34A014FBF1C3}"/>
    <dgm:cxn modelId="{F460F643-5195-43BD-B9B1-170E50927FA2}" srcId="{896C4014-C589-4E7E-9F28-8583A6D5D11E}" destId="{334E82C6-C389-41C5-9265-3627D37F71DF}" srcOrd="2" destOrd="0" parTransId="{A94BF696-F105-4935-AC94-A41D29EA02BF}" sibTransId="{1592285D-815A-4033-BE2D-439CCDE016DE}"/>
    <dgm:cxn modelId="{C83F9F46-DA9B-4D64-94A5-59713D672AAD}" type="presOf" srcId="{1426DFE1-D78F-4F5B-ABDD-F689A2128A1B}" destId="{8888EC82-B638-4538-B980-0598DDEA215C}" srcOrd="0" destOrd="1" presId="urn:microsoft.com/office/officeart/2005/8/layout/vList2"/>
    <dgm:cxn modelId="{D6AE0B4E-E1EF-4C5B-BB3E-8C2E0F93581C}" type="presOf" srcId="{896C4014-C589-4E7E-9F28-8583A6D5D11E}" destId="{76925935-F6CF-4702-A61A-68E5611B9E71}" srcOrd="0" destOrd="0" presId="urn:microsoft.com/office/officeart/2005/8/layout/vList2"/>
    <dgm:cxn modelId="{17ACF852-7E0E-479C-8306-06B66C637B12}" srcId="{099245AE-9FC6-4766-B5F6-9E669AA4D71B}" destId="{1426DFE1-D78F-4F5B-ABDD-F689A2128A1B}" srcOrd="1" destOrd="0" parTransId="{7C56BE43-066D-4816-85B1-C62D36F79A32}" sibTransId="{9D5893E5-F3BD-4240-A341-447A1FFD3898}"/>
    <dgm:cxn modelId="{040B5577-4271-4184-B8DA-7BC3FBCB7DC9}" type="presOf" srcId="{11C79E67-A079-426A-9A2A-0F7B1D12AAD5}" destId="{D930053D-AE7A-4F68-BE41-1F7292E7D9C1}" srcOrd="0" destOrd="0" presId="urn:microsoft.com/office/officeart/2005/8/layout/vList2"/>
    <dgm:cxn modelId="{5EFD9D8F-3DF0-4AB7-B6C0-8F2FBB74C4D7}" type="presOf" srcId="{46284E58-A608-4886-A1BF-611B88F6817A}" destId="{C41E0996-87CE-422B-9444-5F2D63860F39}" srcOrd="0" destOrd="0" presId="urn:microsoft.com/office/officeart/2005/8/layout/vList2"/>
    <dgm:cxn modelId="{F2444D97-42F2-4EAC-9EB3-F077CB2AE149}" srcId="{896C4014-C589-4E7E-9F28-8583A6D5D11E}" destId="{DA32B60B-1699-4A3B-8318-24F4B10A20B0}" srcOrd="1" destOrd="0" parTransId="{8972AFDD-98C2-4075-BE35-3CBE9F9560F3}" sibTransId="{A781BAFD-CDBB-4352-B664-D248BD13798F}"/>
    <dgm:cxn modelId="{EA497A9B-D2FD-46EC-AC55-6C5837802FD6}" srcId="{099245AE-9FC6-4766-B5F6-9E669AA4D71B}" destId="{BC7605E1-3E3A-4B81-89D9-E1E2E8FE7020}" srcOrd="0" destOrd="0" parTransId="{CBBAABBC-EA07-4D3F-BB1E-468047C830FF}" sibTransId="{DE46ABA5-8B4C-4DBC-9846-BC7AF14AE5A1}"/>
    <dgm:cxn modelId="{191C209F-CAD2-4DE9-BBB9-AB33E2B9EC27}" type="presOf" srcId="{099245AE-9FC6-4766-B5F6-9E669AA4D71B}" destId="{4E192A5F-861B-45CD-8AF1-89D64F22A564}" srcOrd="0" destOrd="0" presId="urn:microsoft.com/office/officeart/2005/8/layout/vList2"/>
    <dgm:cxn modelId="{C18D11BF-0220-497F-85B6-6701F6DD5A9F}" srcId="{3E9145A6-9352-42CF-B040-B31187853355}" destId="{896C4014-C589-4E7E-9F28-8583A6D5D11E}" srcOrd="1" destOrd="0" parTransId="{72CB0CFB-F854-413E-B283-D42071113F8B}" sibTransId="{09E4E28D-E407-468B-9DD2-A8BD100D3D4C}"/>
    <dgm:cxn modelId="{79756FD4-BCD8-4664-9735-F548C5979F47}" type="presOf" srcId="{3E9145A6-9352-42CF-B040-B31187853355}" destId="{070102F9-36DD-4C9E-959C-3D4117EE4D55}" srcOrd="0" destOrd="0" presId="urn:microsoft.com/office/officeart/2005/8/layout/vList2"/>
    <dgm:cxn modelId="{F6C5A2DB-1C9D-49F6-A9BD-48D5869526C3}" type="presOf" srcId="{334E82C6-C389-41C5-9265-3627D37F71DF}" destId="{463B7AC8-BA54-4A37-9D27-1C78D5240A86}" srcOrd="0" destOrd="2" presId="urn:microsoft.com/office/officeart/2005/8/layout/vList2"/>
    <dgm:cxn modelId="{53DC88E4-C9AA-405B-A08F-849D5E539A90}" srcId="{3E9145A6-9352-42CF-B040-B31187853355}" destId="{099245AE-9FC6-4766-B5F6-9E669AA4D71B}" srcOrd="0" destOrd="0" parTransId="{07F8824A-FF8E-4235-A5DD-FCBAAB397E02}" sibTransId="{A1076361-BA60-486D-978D-04EE93D4848B}"/>
    <dgm:cxn modelId="{C26878EC-B2E8-49A8-92BF-33354FF51AB0}" type="presOf" srcId="{DA32B60B-1699-4A3B-8318-24F4B10A20B0}" destId="{463B7AC8-BA54-4A37-9D27-1C78D5240A86}" srcOrd="0" destOrd="1" presId="urn:microsoft.com/office/officeart/2005/8/layout/vList2"/>
    <dgm:cxn modelId="{2E2992EC-86C3-419F-995B-EC996E809A02}" type="presOf" srcId="{20A063CE-D6A2-4A1C-9C5D-E048CDB40A54}" destId="{D930053D-AE7A-4F68-BE41-1F7292E7D9C1}" srcOrd="0" destOrd="1" presId="urn:microsoft.com/office/officeart/2005/8/layout/vList2"/>
    <dgm:cxn modelId="{DACCF0EE-D841-4521-96C2-BBC76EBEF09B}" srcId="{46284E58-A608-4886-A1BF-611B88F6817A}" destId="{11C79E67-A079-426A-9A2A-0F7B1D12AAD5}" srcOrd="0" destOrd="0" parTransId="{602511C4-BFA0-4047-A4AB-6B220C4F59A0}" sibTransId="{C44E1802-D673-4B06-B081-563BDCF5B29E}"/>
    <dgm:cxn modelId="{461C5388-A31C-4D9B-9B04-899D8A6977C8}" type="presParOf" srcId="{070102F9-36DD-4C9E-959C-3D4117EE4D55}" destId="{4E192A5F-861B-45CD-8AF1-89D64F22A564}" srcOrd="0" destOrd="0" presId="urn:microsoft.com/office/officeart/2005/8/layout/vList2"/>
    <dgm:cxn modelId="{5417F467-B0EF-41EF-AB63-9736A9EB5C7D}" type="presParOf" srcId="{070102F9-36DD-4C9E-959C-3D4117EE4D55}" destId="{8888EC82-B638-4538-B980-0598DDEA215C}" srcOrd="1" destOrd="0" presId="urn:microsoft.com/office/officeart/2005/8/layout/vList2"/>
    <dgm:cxn modelId="{AC278BA5-038E-427C-AAF9-A77DAFF0411D}" type="presParOf" srcId="{070102F9-36DD-4C9E-959C-3D4117EE4D55}" destId="{76925935-F6CF-4702-A61A-68E5611B9E71}" srcOrd="2" destOrd="0" presId="urn:microsoft.com/office/officeart/2005/8/layout/vList2"/>
    <dgm:cxn modelId="{723FB14A-1912-4B47-8766-ABF7986B7EE5}" type="presParOf" srcId="{070102F9-36DD-4C9E-959C-3D4117EE4D55}" destId="{463B7AC8-BA54-4A37-9D27-1C78D5240A86}" srcOrd="3" destOrd="0" presId="urn:microsoft.com/office/officeart/2005/8/layout/vList2"/>
    <dgm:cxn modelId="{6704B68B-A455-4513-8C05-1B1E4CC2AFD8}" type="presParOf" srcId="{070102F9-36DD-4C9E-959C-3D4117EE4D55}" destId="{C41E0996-87CE-422B-9444-5F2D63860F39}" srcOrd="4" destOrd="0" presId="urn:microsoft.com/office/officeart/2005/8/layout/vList2"/>
    <dgm:cxn modelId="{B0155778-ADCA-4C97-A1C7-AB20042468BB}" type="presParOf" srcId="{070102F9-36DD-4C9E-959C-3D4117EE4D55}" destId="{D930053D-AE7A-4F68-BE41-1F7292E7D9C1}" srcOrd="5"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32F0B3-598B-444C-8763-6EE9DCFAA7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5DAB56-F34D-44A4-8706-0A7FE1BAC2CA}">
      <dgm:prSet phldrT="[Text]" custT="1"/>
      <dgm:spPr>
        <a:solidFill>
          <a:srgbClr val="0070C0"/>
        </a:solidFill>
      </dgm:spPr>
      <dgm:t>
        <a:bodyPr/>
        <a:lstStyle/>
        <a:p>
          <a:pPr algn="ctr"/>
          <a:r>
            <a:rPr lang="en-US" sz="3200" b="1" i="0" dirty="0">
              <a:latin typeface="Arial" pitchFamily="34" charset="0"/>
              <a:cs typeface="Arial" pitchFamily="34" charset="0"/>
            </a:rPr>
            <a:t>I. KHÁI NIỆM CHỦ NGHĨA MÁC - LÊNIN </a:t>
          </a:r>
        </a:p>
      </dgm:t>
    </dgm:pt>
    <dgm:pt modelId="{86819210-AF51-49C6-AAC5-E259E270B0FF}" type="parTrans" cxnId="{360E492B-E348-49E0-8DC2-45F0E581F336}">
      <dgm:prSet/>
      <dgm:spPr/>
      <dgm:t>
        <a:bodyPr/>
        <a:lstStyle/>
        <a:p>
          <a:pPr algn="ctr"/>
          <a:endParaRPr lang="en-US" sz="3200" b="1"/>
        </a:p>
      </dgm:t>
    </dgm:pt>
    <dgm:pt modelId="{F3A9DF22-7215-4B56-A5DF-D7CB808BE0E5}" type="sibTrans" cxnId="{360E492B-E348-49E0-8DC2-45F0E581F336}">
      <dgm:prSet/>
      <dgm:spPr/>
      <dgm:t>
        <a:bodyPr/>
        <a:lstStyle/>
        <a:p>
          <a:pPr algn="ctr"/>
          <a:endParaRPr lang="en-US" sz="3200" b="1"/>
        </a:p>
      </dgm:t>
    </dgm:pt>
    <dgm:pt modelId="{F2CC6874-9220-4737-8FC6-95CDEC523729}">
      <dgm:prSet phldrT="[Text]" custT="1"/>
      <dgm:spPr/>
      <dgm:t>
        <a:bodyPr/>
        <a:lstStyle/>
        <a:p>
          <a:pPr algn="ctr"/>
          <a:endParaRPr lang="en-US" sz="3200" b="1" dirty="0"/>
        </a:p>
      </dgm:t>
    </dgm:pt>
    <dgm:pt modelId="{EBE7FAE2-472E-43BD-8F11-9B64055B92E4}" type="parTrans" cxnId="{7FC5B053-7986-4FD2-B9EC-ED693CA70084}">
      <dgm:prSet/>
      <dgm:spPr/>
      <dgm:t>
        <a:bodyPr/>
        <a:lstStyle/>
        <a:p>
          <a:pPr algn="ctr"/>
          <a:endParaRPr lang="en-US" sz="3200" b="1"/>
        </a:p>
      </dgm:t>
    </dgm:pt>
    <dgm:pt modelId="{97696A3E-8462-4266-BC9D-A3AB259B2D23}" type="sibTrans" cxnId="{7FC5B053-7986-4FD2-B9EC-ED693CA70084}">
      <dgm:prSet/>
      <dgm:spPr/>
      <dgm:t>
        <a:bodyPr/>
        <a:lstStyle/>
        <a:p>
          <a:pPr algn="ctr"/>
          <a:endParaRPr lang="en-US" sz="3200" b="1"/>
        </a:p>
      </dgm:t>
    </dgm:pt>
    <dgm:pt modelId="{3D9D2DCC-F94E-4200-8464-FBE59A7EB42B}" type="pres">
      <dgm:prSet presAssocID="{0832F0B3-598B-444C-8763-6EE9DCFAA70C}" presName="linear" presStyleCnt="0">
        <dgm:presLayoutVars>
          <dgm:animLvl val="lvl"/>
          <dgm:resizeHandles val="exact"/>
        </dgm:presLayoutVars>
      </dgm:prSet>
      <dgm:spPr/>
    </dgm:pt>
    <dgm:pt modelId="{CBC9C8B0-541A-4895-9690-0BE43D855317}" type="pres">
      <dgm:prSet presAssocID="{8D5DAB56-F34D-44A4-8706-0A7FE1BAC2CA}" presName="parentText" presStyleLbl="node1" presStyleIdx="0" presStyleCnt="1" custLinFactY="-38317" custLinFactNeighborX="-611" custLinFactNeighborY="-100000">
        <dgm:presLayoutVars>
          <dgm:chMax val="0"/>
          <dgm:bulletEnabled val="1"/>
        </dgm:presLayoutVars>
      </dgm:prSet>
      <dgm:spPr/>
    </dgm:pt>
    <dgm:pt modelId="{BE6D6386-0DBA-43D8-8924-A457CA6481CE}" type="pres">
      <dgm:prSet presAssocID="{8D5DAB56-F34D-44A4-8706-0A7FE1BAC2CA}" presName="childText" presStyleLbl="revTx" presStyleIdx="0" presStyleCnt="1" custLinFactNeighborX="556" custLinFactNeighborY="-24344">
        <dgm:presLayoutVars>
          <dgm:bulletEnabled val="1"/>
        </dgm:presLayoutVars>
      </dgm:prSet>
      <dgm:spPr/>
    </dgm:pt>
  </dgm:ptLst>
  <dgm:cxnLst>
    <dgm:cxn modelId="{360E492B-E348-49E0-8DC2-45F0E581F336}" srcId="{0832F0B3-598B-444C-8763-6EE9DCFAA70C}" destId="{8D5DAB56-F34D-44A4-8706-0A7FE1BAC2CA}" srcOrd="0" destOrd="0" parTransId="{86819210-AF51-49C6-AAC5-E259E270B0FF}" sibTransId="{F3A9DF22-7215-4B56-A5DF-D7CB808BE0E5}"/>
    <dgm:cxn modelId="{08C8D02C-3FBD-4A1F-982A-7428956E5605}" type="presOf" srcId="{8D5DAB56-F34D-44A4-8706-0A7FE1BAC2CA}" destId="{CBC9C8B0-541A-4895-9690-0BE43D855317}" srcOrd="0" destOrd="0" presId="urn:microsoft.com/office/officeart/2005/8/layout/vList2"/>
    <dgm:cxn modelId="{D5452668-F2E6-4126-BCA9-21A5921924D5}" type="presOf" srcId="{F2CC6874-9220-4737-8FC6-95CDEC523729}" destId="{BE6D6386-0DBA-43D8-8924-A457CA6481CE}" srcOrd="0" destOrd="0" presId="urn:microsoft.com/office/officeart/2005/8/layout/vList2"/>
    <dgm:cxn modelId="{7FC5B053-7986-4FD2-B9EC-ED693CA70084}" srcId="{8D5DAB56-F34D-44A4-8706-0A7FE1BAC2CA}" destId="{F2CC6874-9220-4737-8FC6-95CDEC523729}" srcOrd="0" destOrd="0" parTransId="{EBE7FAE2-472E-43BD-8F11-9B64055B92E4}" sibTransId="{97696A3E-8462-4266-BC9D-A3AB259B2D23}"/>
    <dgm:cxn modelId="{D43B1DA3-6B09-4B29-9D38-5F7AF92DDA33}" type="presOf" srcId="{0832F0B3-598B-444C-8763-6EE9DCFAA70C}" destId="{3D9D2DCC-F94E-4200-8464-FBE59A7EB42B}" srcOrd="0" destOrd="0" presId="urn:microsoft.com/office/officeart/2005/8/layout/vList2"/>
    <dgm:cxn modelId="{6FE472A0-40A2-4046-BC5D-9A351F626DB6}" type="presParOf" srcId="{3D9D2DCC-F94E-4200-8464-FBE59A7EB42B}" destId="{CBC9C8B0-541A-4895-9690-0BE43D855317}" srcOrd="0" destOrd="0" presId="urn:microsoft.com/office/officeart/2005/8/layout/vList2"/>
    <dgm:cxn modelId="{39418945-ABA1-4E5B-8209-FCE0F74434AF}" type="presParOf" srcId="{3D9D2DCC-F94E-4200-8464-FBE59A7EB42B}" destId="{BE6D6386-0DBA-43D8-8924-A457CA6481C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96A02B-194C-426D-B4BE-0C977F1B8B2D}" type="doc">
      <dgm:prSet loTypeId="urn:microsoft.com/office/officeart/2005/8/layout/vList3" loCatId="list" qsTypeId="urn:microsoft.com/office/officeart/2005/8/quickstyle/simple1" qsCatId="simple" csTypeId="urn:microsoft.com/office/officeart/2005/8/colors/accent1_2" csCatId="accent1" phldr="1"/>
      <dgm:spPr/>
    </dgm:pt>
    <dgm:pt modelId="{5ECAD298-63CC-487D-A19F-E1B95785FCD1}">
      <dgm:prSet phldrT="[Text]" custT="1"/>
      <dgm:spPr>
        <a:solidFill>
          <a:schemeClr val="accent2">
            <a:lumMod val="50000"/>
          </a:schemeClr>
        </a:solidFill>
      </dgm:spPr>
      <dgm:t>
        <a:bodyPr/>
        <a:lstStyle/>
        <a:p>
          <a:r>
            <a:rPr lang="en-US" sz="3200" b="0" i="0" dirty="0">
              <a:latin typeface="Arial" pitchFamily="34" charset="0"/>
              <a:cs typeface="Arial" pitchFamily="34" charset="0"/>
            </a:rPr>
            <a:t>1.  </a:t>
          </a:r>
          <a:r>
            <a:rPr lang="vi-VN" sz="3200" b="0" dirty="0">
              <a:latin typeface="+mn-lt"/>
            </a:rPr>
            <a:t>Khái niệm chủ nghĩa Mác - Lênin và ba bộ phận cấu thành</a:t>
          </a:r>
          <a:endParaRPr lang="en-US" sz="3200" b="0" dirty="0"/>
        </a:p>
      </dgm:t>
    </dgm:pt>
    <dgm:pt modelId="{497BA0BA-0F65-4B20-AB31-971EAD56A4EC}" type="parTrans" cxnId="{2F2C18BB-0953-4205-9CAD-ED8D39A88B64}">
      <dgm:prSet/>
      <dgm:spPr/>
      <dgm:t>
        <a:bodyPr/>
        <a:lstStyle/>
        <a:p>
          <a:endParaRPr lang="en-US"/>
        </a:p>
      </dgm:t>
    </dgm:pt>
    <dgm:pt modelId="{BC8867E0-179E-4779-BBEF-EE52420B2CBE}" type="sibTrans" cxnId="{2F2C18BB-0953-4205-9CAD-ED8D39A88B64}">
      <dgm:prSet/>
      <dgm:spPr/>
      <dgm:t>
        <a:bodyPr/>
        <a:lstStyle/>
        <a:p>
          <a:endParaRPr lang="en-US"/>
        </a:p>
      </dgm:t>
    </dgm:pt>
    <dgm:pt modelId="{2459D9E8-3987-4B2B-AC15-13B63FCB2B7F}">
      <dgm:prSet custT="1"/>
      <dgm:spPr>
        <a:solidFill>
          <a:schemeClr val="accent6">
            <a:lumMod val="75000"/>
          </a:schemeClr>
        </a:solidFill>
      </dgm:spPr>
      <dgm:t>
        <a:bodyPr/>
        <a:lstStyle/>
        <a:p>
          <a:r>
            <a:rPr lang="vi-VN" sz="3200" b="0" i="0" dirty="0">
              <a:latin typeface="Arial" pitchFamily="34" charset="0"/>
              <a:cs typeface="Arial" pitchFamily="34" charset="0"/>
            </a:rPr>
            <a:t>2.  </a:t>
          </a:r>
          <a:r>
            <a:rPr lang="vi-VN" sz="3200" b="0" dirty="0">
              <a:latin typeface="+mn-lt"/>
            </a:rPr>
            <a:t>Nguồn gốc hình thành chủ nghĩa Mác</a:t>
          </a:r>
          <a:endParaRPr lang="en-US" sz="3200" b="0" dirty="0"/>
        </a:p>
      </dgm:t>
    </dgm:pt>
    <dgm:pt modelId="{A518260C-E589-44B3-BB2F-D4045AFADC48}" type="parTrans" cxnId="{C728316A-0101-4CF9-87D9-6FF9B11F623B}">
      <dgm:prSet/>
      <dgm:spPr/>
      <dgm:t>
        <a:bodyPr/>
        <a:lstStyle/>
        <a:p>
          <a:endParaRPr lang="en-US"/>
        </a:p>
      </dgm:t>
    </dgm:pt>
    <dgm:pt modelId="{FFDE456B-C578-4111-BD34-72F197303EE9}" type="sibTrans" cxnId="{C728316A-0101-4CF9-87D9-6FF9B11F623B}">
      <dgm:prSet/>
      <dgm:spPr/>
      <dgm:t>
        <a:bodyPr/>
        <a:lstStyle/>
        <a:p>
          <a:endParaRPr lang="en-US"/>
        </a:p>
      </dgm:t>
    </dgm:pt>
    <dgm:pt modelId="{369ADD67-7719-4EF7-B57B-7AFD5AA1D570}" type="pres">
      <dgm:prSet presAssocID="{AA96A02B-194C-426D-B4BE-0C977F1B8B2D}" presName="linearFlow" presStyleCnt="0">
        <dgm:presLayoutVars>
          <dgm:dir/>
          <dgm:resizeHandles val="exact"/>
        </dgm:presLayoutVars>
      </dgm:prSet>
      <dgm:spPr/>
    </dgm:pt>
    <dgm:pt modelId="{38763111-49E6-4CDB-8FC4-5CC1E867282B}" type="pres">
      <dgm:prSet presAssocID="{5ECAD298-63CC-487D-A19F-E1B95785FCD1}" presName="composite" presStyleCnt="0"/>
      <dgm:spPr/>
    </dgm:pt>
    <dgm:pt modelId="{13A78AA4-1793-4511-A7ED-211F858B90C0}" type="pres">
      <dgm:prSet presAssocID="{5ECAD298-63CC-487D-A19F-E1B95785FCD1}" presName="imgShp" presStyleLbl="fgImgPlace1" presStyleIdx="0" presStyleCnt="2"/>
      <dgm:spPr>
        <a:blipFill rotWithShape="1">
          <a:blip xmlns:r="http://schemas.openxmlformats.org/officeDocument/2006/relationships" r:embed="rId1"/>
          <a:srcRect/>
          <a:stretch>
            <a:fillRect l="-21000" r="-21000"/>
          </a:stretch>
        </a:blipFill>
      </dgm:spPr>
    </dgm:pt>
    <dgm:pt modelId="{E846C71F-429A-445E-87AC-1F3CB00815FE}" type="pres">
      <dgm:prSet presAssocID="{5ECAD298-63CC-487D-A19F-E1B95785FCD1}" presName="txShp" presStyleLbl="node1" presStyleIdx="0" presStyleCnt="2" custScaleX="106429" custLinFactNeighborX="5952" custLinFactNeighborY="1120">
        <dgm:presLayoutVars>
          <dgm:bulletEnabled val="1"/>
        </dgm:presLayoutVars>
      </dgm:prSet>
      <dgm:spPr/>
    </dgm:pt>
    <dgm:pt modelId="{B858C7CB-DFA6-471C-ABF8-A491402FAED8}" type="pres">
      <dgm:prSet presAssocID="{BC8867E0-179E-4779-BBEF-EE52420B2CBE}" presName="spacing" presStyleCnt="0"/>
      <dgm:spPr/>
    </dgm:pt>
    <dgm:pt modelId="{1945E2FA-B036-4294-B233-DFF8803AAD3D}" type="pres">
      <dgm:prSet presAssocID="{2459D9E8-3987-4B2B-AC15-13B63FCB2B7F}" presName="composite" presStyleCnt="0"/>
      <dgm:spPr/>
    </dgm:pt>
    <dgm:pt modelId="{39DB269A-A64D-4CDC-9F79-B8FBC33573CB}" type="pres">
      <dgm:prSet presAssocID="{2459D9E8-3987-4B2B-AC15-13B63FCB2B7F}" presName="imgShp" presStyleLbl="fgImgPlace1" presStyleIdx="1" presStyleCnt="2"/>
      <dgm:spPr>
        <a:blipFill rotWithShape="1">
          <a:blip xmlns:r="http://schemas.openxmlformats.org/officeDocument/2006/relationships" r:embed="rId2"/>
          <a:srcRect/>
          <a:stretch>
            <a:fillRect l="-37000" r="-37000"/>
          </a:stretch>
        </a:blipFill>
      </dgm:spPr>
    </dgm:pt>
    <dgm:pt modelId="{18C5FDFC-6A3C-40C5-89C9-A5C2465E1B45}" type="pres">
      <dgm:prSet presAssocID="{2459D9E8-3987-4B2B-AC15-13B63FCB2B7F}" presName="txShp" presStyleLbl="node1" presStyleIdx="1" presStyleCnt="2" custScaleX="106429" custLinFactNeighborX="5952" custLinFactNeighborY="1120">
        <dgm:presLayoutVars>
          <dgm:bulletEnabled val="1"/>
        </dgm:presLayoutVars>
      </dgm:prSet>
      <dgm:spPr/>
    </dgm:pt>
  </dgm:ptLst>
  <dgm:cxnLst>
    <dgm:cxn modelId="{438B760D-758A-4356-B131-D2D985697A5E}" type="presOf" srcId="{2459D9E8-3987-4B2B-AC15-13B63FCB2B7F}" destId="{18C5FDFC-6A3C-40C5-89C9-A5C2465E1B45}" srcOrd="0" destOrd="0" presId="urn:microsoft.com/office/officeart/2005/8/layout/vList3"/>
    <dgm:cxn modelId="{C728316A-0101-4CF9-87D9-6FF9B11F623B}" srcId="{AA96A02B-194C-426D-B4BE-0C977F1B8B2D}" destId="{2459D9E8-3987-4B2B-AC15-13B63FCB2B7F}" srcOrd="1" destOrd="0" parTransId="{A518260C-E589-44B3-BB2F-D4045AFADC48}" sibTransId="{FFDE456B-C578-4111-BD34-72F197303EE9}"/>
    <dgm:cxn modelId="{19C7FD4B-57C8-417B-B362-F60F7813D29B}" type="presOf" srcId="{AA96A02B-194C-426D-B4BE-0C977F1B8B2D}" destId="{369ADD67-7719-4EF7-B57B-7AFD5AA1D570}" srcOrd="0" destOrd="0" presId="urn:microsoft.com/office/officeart/2005/8/layout/vList3"/>
    <dgm:cxn modelId="{2B3D617E-64CC-4AAA-BE55-D7D004363C23}" type="presOf" srcId="{5ECAD298-63CC-487D-A19F-E1B95785FCD1}" destId="{E846C71F-429A-445E-87AC-1F3CB00815FE}" srcOrd="0" destOrd="0" presId="urn:microsoft.com/office/officeart/2005/8/layout/vList3"/>
    <dgm:cxn modelId="{2F2C18BB-0953-4205-9CAD-ED8D39A88B64}" srcId="{AA96A02B-194C-426D-B4BE-0C977F1B8B2D}" destId="{5ECAD298-63CC-487D-A19F-E1B95785FCD1}" srcOrd="0" destOrd="0" parTransId="{497BA0BA-0F65-4B20-AB31-971EAD56A4EC}" sibTransId="{BC8867E0-179E-4779-BBEF-EE52420B2CBE}"/>
    <dgm:cxn modelId="{2522A4A2-99E6-4957-BAE0-8A56FFEAEF11}" type="presParOf" srcId="{369ADD67-7719-4EF7-B57B-7AFD5AA1D570}" destId="{38763111-49E6-4CDB-8FC4-5CC1E867282B}" srcOrd="0" destOrd="0" presId="urn:microsoft.com/office/officeart/2005/8/layout/vList3"/>
    <dgm:cxn modelId="{053D350B-661B-4E4F-8302-2B361F184430}" type="presParOf" srcId="{38763111-49E6-4CDB-8FC4-5CC1E867282B}" destId="{13A78AA4-1793-4511-A7ED-211F858B90C0}" srcOrd="0" destOrd="0" presId="urn:microsoft.com/office/officeart/2005/8/layout/vList3"/>
    <dgm:cxn modelId="{67F5B8A4-9A76-471B-A280-ED0CBB3C8DD3}" type="presParOf" srcId="{38763111-49E6-4CDB-8FC4-5CC1E867282B}" destId="{E846C71F-429A-445E-87AC-1F3CB00815FE}" srcOrd="1" destOrd="0" presId="urn:microsoft.com/office/officeart/2005/8/layout/vList3"/>
    <dgm:cxn modelId="{70AA2874-6A38-4C4D-B256-D894079AFDD6}" type="presParOf" srcId="{369ADD67-7719-4EF7-B57B-7AFD5AA1D570}" destId="{B858C7CB-DFA6-471C-ABF8-A491402FAED8}" srcOrd="1" destOrd="0" presId="urn:microsoft.com/office/officeart/2005/8/layout/vList3"/>
    <dgm:cxn modelId="{F3E05DC8-155A-46E2-AE02-8A5F01DACA8A}" type="presParOf" srcId="{369ADD67-7719-4EF7-B57B-7AFD5AA1D570}" destId="{1945E2FA-B036-4294-B233-DFF8803AAD3D}" srcOrd="2" destOrd="0" presId="urn:microsoft.com/office/officeart/2005/8/layout/vList3"/>
    <dgm:cxn modelId="{433EFB45-0C9C-4DE6-A5D8-E263C3AE691D}" type="presParOf" srcId="{1945E2FA-B036-4294-B233-DFF8803AAD3D}" destId="{39DB269A-A64D-4CDC-9F79-B8FBC33573CB}" srcOrd="0" destOrd="0" presId="urn:microsoft.com/office/officeart/2005/8/layout/vList3"/>
    <dgm:cxn modelId="{20FAE802-1E24-48A7-BCC9-0ED86A5E9865}" type="presParOf" srcId="{1945E2FA-B036-4294-B233-DFF8803AAD3D}" destId="{18C5FDFC-6A3C-40C5-89C9-A5C2465E1B45}"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E970769-80F4-4AF6-8176-999821EC403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B62F5E2A-CC89-4DC9-B524-331C224D7A32}">
      <dgm:prSet phldrT="[Text]" custT="1"/>
      <dgm:spPr>
        <a:solidFill>
          <a:srgbClr val="00B050"/>
        </a:solidFill>
      </dgm:spPr>
      <dgm:t>
        <a:bodyPr/>
        <a:lstStyle/>
        <a:p>
          <a:pPr algn="ctr"/>
          <a:r>
            <a:rPr lang="pt-BR" sz="2400" dirty="0">
              <a:solidFill>
                <a:schemeClr val="bg1"/>
              </a:solidFill>
            </a:rPr>
            <a:t>C1844  Mác và Ph.Ăngghen bắt đầu gặp nhau </a:t>
          </a:r>
          <a:endParaRPr lang="en-US" sz="2400" dirty="0">
            <a:solidFill>
              <a:schemeClr val="bg1"/>
            </a:solidFill>
          </a:endParaRPr>
        </a:p>
      </dgm:t>
    </dgm:pt>
    <dgm:pt modelId="{4736120A-D25F-46E0-9455-7A9EC65DF94A}" type="parTrans" cxnId="{F78CBB51-25E9-41C0-96C2-0A487E2AC2A7}">
      <dgm:prSet/>
      <dgm:spPr/>
      <dgm:t>
        <a:bodyPr/>
        <a:lstStyle/>
        <a:p>
          <a:endParaRPr lang="en-US"/>
        </a:p>
      </dgm:t>
    </dgm:pt>
    <dgm:pt modelId="{8AC176A5-81D4-4667-AC99-F1004E94ABCA}" type="sibTrans" cxnId="{F78CBB51-25E9-41C0-96C2-0A487E2AC2A7}">
      <dgm:prSet/>
      <dgm:spPr>
        <a:solidFill>
          <a:srgbClr val="FF0000"/>
        </a:solidFill>
      </dgm:spPr>
      <dgm:t>
        <a:bodyPr/>
        <a:lstStyle/>
        <a:p>
          <a:endParaRPr lang="en-US"/>
        </a:p>
      </dgm:t>
    </dgm:pt>
    <dgm:pt modelId="{047AFF88-0AA0-4CC1-9227-D4D93CF89F34}">
      <dgm:prSet phldrT="[Text]" custT="1"/>
      <dgm:spPr>
        <a:solidFill>
          <a:srgbClr val="00B050"/>
        </a:solidFill>
      </dgm:spPr>
      <dgm:t>
        <a:bodyPr/>
        <a:lstStyle/>
        <a:p>
          <a:pPr algn="ctr"/>
          <a:r>
            <a:rPr lang="pt-BR" sz="2400" dirty="0">
              <a:solidFill>
                <a:schemeClr val="bg1"/>
              </a:solidFill>
            </a:rPr>
            <a:t>Chuyển biến sang lập trường dân chủ cách mạng</a:t>
          </a:r>
          <a:endParaRPr lang="en-US" sz="2400" dirty="0">
            <a:solidFill>
              <a:schemeClr val="bg1"/>
            </a:solidFill>
          </a:endParaRPr>
        </a:p>
      </dgm:t>
    </dgm:pt>
    <dgm:pt modelId="{14A052C4-7FEB-4228-8677-B598982BCCBE}" type="parTrans" cxnId="{5AC1FA2D-AE77-4148-B6BA-2A9587EFF477}">
      <dgm:prSet/>
      <dgm:spPr/>
      <dgm:t>
        <a:bodyPr/>
        <a:lstStyle/>
        <a:p>
          <a:endParaRPr lang="en-US"/>
        </a:p>
      </dgm:t>
    </dgm:pt>
    <dgm:pt modelId="{3041A90F-2A09-4730-A79D-C4B7C123457C}" type="sibTrans" cxnId="{5AC1FA2D-AE77-4148-B6BA-2A9587EFF477}">
      <dgm:prSet/>
      <dgm:spPr>
        <a:solidFill>
          <a:srgbClr val="FF0000"/>
        </a:solidFill>
      </dgm:spPr>
      <dgm:t>
        <a:bodyPr/>
        <a:lstStyle/>
        <a:p>
          <a:endParaRPr lang="en-US"/>
        </a:p>
      </dgm:t>
    </dgm:pt>
    <dgm:pt modelId="{C6960A30-7AAF-442A-BF7F-5DC01181A2E6}">
      <dgm:prSet phldrT="[Text]" custT="1"/>
      <dgm:spPr>
        <a:solidFill>
          <a:srgbClr val="00B050"/>
        </a:solidFill>
      </dgm:spPr>
      <dgm:t>
        <a:bodyPr/>
        <a:lstStyle/>
        <a:p>
          <a:pPr algn="ctr"/>
          <a:r>
            <a:rPr lang="pt-BR" sz="2400" dirty="0">
              <a:solidFill>
                <a:schemeClr val="bg1"/>
              </a:solidFill>
            </a:rPr>
            <a:t>2-1848, </a:t>
          </a:r>
          <a:r>
            <a:rPr lang="pt-BR" sz="2400" i="1" dirty="0">
              <a:solidFill>
                <a:schemeClr val="bg1"/>
              </a:solidFill>
            </a:rPr>
            <a:t>Tuyên ngôn của Đảng cộng sản” ra đời</a:t>
          </a:r>
          <a:endParaRPr lang="en-US" sz="2400" dirty="0">
            <a:solidFill>
              <a:schemeClr val="bg1"/>
            </a:solidFill>
          </a:endParaRPr>
        </a:p>
      </dgm:t>
    </dgm:pt>
    <dgm:pt modelId="{298D5F5E-3E84-4B0A-B070-536ECFB16464}" type="parTrans" cxnId="{C3D2C6CE-BDE7-4F83-8E8E-1011D42BAC7C}">
      <dgm:prSet/>
      <dgm:spPr/>
      <dgm:t>
        <a:bodyPr/>
        <a:lstStyle/>
        <a:p>
          <a:endParaRPr lang="en-US"/>
        </a:p>
      </dgm:t>
    </dgm:pt>
    <dgm:pt modelId="{1D8611E9-8846-4DD8-BE27-59F73583DC6D}" type="sibTrans" cxnId="{C3D2C6CE-BDE7-4F83-8E8E-1011D42BAC7C}">
      <dgm:prSet/>
      <dgm:spPr>
        <a:solidFill>
          <a:srgbClr val="FF0000"/>
        </a:solidFill>
      </dgm:spPr>
      <dgm:t>
        <a:bodyPr/>
        <a:lstStyle/>
        <a:p>
          <a:endParaRPr lang="en-US"/>
        </a:p>
      </dgm:t>
    </dgm:pt>
    <dgm:pt modelId="{F5482DC9-291E-46F4-AE56-6D63F8CAD5FA}">
      <dgm:prSet phldrT="[Text]" custT="1"/>
      <dgm:spPr>
        <a:solidFill>
          <a:srgbClr val="00B050"/>
        </a:solidFill>
      </dgm:spPr>
      <dgm:t>
        <a:bodyPr/>
        <a:lstStyle/>
        <a:p>
          <a:pPr algn="ctr"/>
          <a:r>
            <a:rPr lang="pt-BR" sz="2400" dirty="0">
              <a:solidFill>
                <a:schemeClr val="bg1"/>
              </a:solidFill>
            </a:rPr>
            <a:t>Đánh dấu mở đầu sự ra đời chủ nghĩa Mác</a:t>
          </a:r>
          <a:endParaRPr lang="en-US" sz="2400" dirty="0">
            <a:solidFill>
              <a:schemeClr val="bg1"/>
            </a:solidFill>
          </a:endParaRPr>
        </a:p>
      </dgm:t>
    </dgm:pt>
    <dgm:pt modelId="{7858656F-20B3-4B54-8DEA-F54702B0DF7E}" type="parTrans" cxnId="{7E64E5C4-E30C-4036-8CD6-709F1F860AE7}">
      <dgm:prSet/>
      <dgm:spPr/>
      <dgm:t>
        <a:bodyPr/>
        <a:lstStyle/>
        <a:p>
          <a:endParaRPr lang="en-US"/>
        </a:p>
      </dgm:t>
    </dgm:pt>
    <dgm:pt modelId="{C9A8977A-F9B3-4913-8325-5A64121BC3DC}" type="sibTrans" cxnId="{7E64E5C4-E30C-4036-8CD6-709F1F860AE7}">
      <dgm:prSet/>
      <dgm:spPr>
        <a:solidFill>
          <a:srgbClr val="FF0000"/>
        </a:solidFill>
      </dgm:spPr>
      <dgm:t>
        <a:bodyPr/>
        <a:lstStyle/>
        <a:p>
          <a:endParaRPr lang="en-US"/>
        </a:p>
      </dgm:t>
    </dgm:pt>
    <dgm:pt modelId="{1A074EFC-99E7-48DC-9B17-E0F8ACEC49EA}" type="pres">
      <dgm:prSet presAssocID="{CE970769-80F4-4AF6-8176-999821EC4039}" presName="cycle" presStyleCnt="0">
        <dgm:presLayoutVars>
          <dgm:dir/>
          <dgm:resizeHandles val="exact"/>
        </dgm:presLayoutVars>
      </dgm:prSet>
      <dgm:spPr/>
    </dgm:pt>
    <dgm:pt modelId="{3A9BC00C-BD94-42EB-B76D-8CCD7C47553A}" type="pres">
      <dgm:prSet presAssocID="{B62F5E2A-CC89-4DC9-B524-331C224D7A32}" presName="dummy" presStyleCnt="0"/>
      <dgm:spPr/>
    </dgm:pt>
    <dgm:pt modelId="{382E18F2-3426-422E-A8CB-ACC6455AE7AF}" type="pres">
      <dgm:prSet presAssocID="{B62F5E2A-CC89-4DC9-B524-331C224D7A32}" presName="node" presStyleLbl="revTx" presStyleIdx="0" presStyleCnt="4" custScaleX="87648" custScaleY="81769" custRadScaleRad="99514" custRadScaleInc="411">
        <dgm:presLayoutVars>
          <dgm:bulletEnabled val="1"/>
        </dgm:presLayoutVars>
      </dgm:prSet>
      <dgm:spPr/>
    </dgm:pt>
    <dgm:pt modelId="{DF46BDF7-A9A8-40E9-ABC0-0768FE21A60E}" type="pres">
      <dgm:prSet presAssocID="{8AC176A5-81D4-4667-AC99-F1004E94ABCA}" presName="sibTrans" presStyleLbl="node1" presStyleIdx="0" presStyleCnt="4"/>
      <dgm:spPr/>
    </dgm:pt>
    <dgm:pt modelId="{D1A74C4A-EF7C-42E5-AD7D-4B5CDA9FA52F}" type="pres">
      <dgm:prSet presAssocID="{047AFF88-0AA0-4CC1-9227-D4D93CF89F34}" presName="dummy" presStyleCnt="0"/>
      <dgm:spPr/>
    </dgm:pt>
    <dgm:pt modelId="{EA9FACD1-B2FF-47A5-BA42-424811E92E80}" type="pres">
      <dgm:prSet presAssocID="{047AFF88-0AA0-4CC1-9227-D4D93CF89F34}" presName="node" presStyleLbl="revTx" presStyleIdx="1" presStyleCnt="4" custScaleX="78801" custScaleY="81769" custRadScaleRad="100280" custRadScaleInc="499">
        <dgm:presLayoutVars>
          <dgm:bulletEnabled val="1"/>
        </dgm:presLayoutVars>
      </dgm:prSet>
      <dgm:spPr/>
    </dgm:pt>
    <dgm:pt modelId="{7DF064CC-B952-41A2-8A0E-56367FE4A459}" type="pres">
      <dgm:prSet presAssocID="{3041A90F-2A09-4730-A79D-C4B7C123457C}" presName="sibTrans" presStyleLbl="node1" presStyleIdx="1" presStyleCnt="4"/>
      <dgm:spPr/>
    </dgm:pt>
    <dgm:pt modelId="{B5A73EE6-333B-422C-B5D9-710F9C895B38}" type="pres">
      <dgm:prSet presAssocID="{C6960A30-7AAF-442A-BF7F-5DC01181A2E6}" presName="dummy" presStyleCnt="0"/>
      <dgm:spPr/>
    </dgm:pt>
    <dgm:pt modelId="{9E412433-1D96-456A-8437-8B226801F62F}" type="pres">
      <dgm:prSet presAssocID="{C6960A30-7AAF-442A-BF7F-5DC01181A2E6}" presName="node" presStyleLbl="revTx" presStyleIdx="2" presStyleCnt="4" custScaleX="78801" custScaleY="103104" custRadScaleRad="94943" custRadScaleInc="-2677">
        <dgm:presLayoutVars>
          <dgm:bulletEnabled val="1"/>
        </dgm:presLayoutVars>
      </dgm:prSet>
      <dgm:spPr/>
    </dgm:pt>
    <dgm:pt modelId="{680A8419-95C7-47F5-8A35-5BB96F3199E5}" type="pres">
      <dgm:prSet presAssocID="{1D8611E9-8846-4DD8-BE27-59F73583DC6D}" presName="sibTrans" presStyleLbl="node1" presStyleIdx="2" presStyleCnt="4"/>
      <dgm:spPr/>
    </dgm:pt>
    <dgm:pt modelId="{DB505413-0278-4156-BFBE-B252581FC954}" type="pres">
      <dgm:prSet presAssocID="{F5482DC9-291E-46F4-AE56-6D63F8CAD5FA}" presName="dummy" presStyleCnt="0"/>
      <dgm:spPr/>
    </dgm:pt>
    <dgm:pt modelId="{F025AB15-D77D-4DB4-A775-2E9182CCD18A}" type="pres">
      <dgm:prSet presAssocID="{F5482DC9-291E-46F4-AE56-6D63F8CAD5FA}" presName="node" presStyleLbl="revTx" presStyleIdx="3" presStyleCnt="4" custScaleX="78801" custScaleY="81769" custRadScaleRad="98669" custRadScaleInc="319">
        <dgm:presLayoutVars>
          <dgm:bulletEnabled val="1"/>
        </dgm:presLayoutVars>
      </dgm:prSet>
      <dgm:spPr/>
    </dgm:pt>
    <dgm:pt modelId="{318427AB-0DE4-44A2-B66D-F586AB22E84C}" type="pres">
      <dgm:prSet presAssocID="{C9A8977A-F9B3-4913-8325-5A64121BC3DC}" presName="sibTrans" presStyleLbl="node1" presStyleIdx="3" presStyleCnt="4"/>
      <dgm:spPr/>
    </dgm:pt>
  </dgm:ptLst>
  <dgm:cxnLst>
    <dgm:cxn modelId="{5AC1FA2D-AE77-4148-B6BA-2A9587EFF477}" srcId="{CE970769-80F4-4AF6-8176-999821EC4039}" destId="{047AFF88-0AA0-4CC1-9227-D4D93CF89F34}" srcOrd="1" destOrd="0" parTransId="{14A052C4-7FEB-4228-8677-B598982BCCBE}" sibTransId="{3041A90F-2A09-4730-A79D-C4B7C123457C}"/>
    <dgm:cxn modelId="{D0031B49-E60B-414B-843C-ACA0B5AD50A0}" type="presOf" srcId="{1D8611E9-8846-4DD8-BE27-59F73583DC6D}" destId="{680A8419-95C7-47F5-8A35-5BB96F3199E5}" srcOrd="0" destOrd="0" presId="urn:microsoft.com/office/officeart/2005/8/layout/cycle1"/>
    <dgm:cxn modelId="{F78CBB51-25E9-41C0-96C2-0A487E2AC2A7}" srcId="{CE970769-80F4-4AF6-8176-999821EC4039}" destId="{B62F5E2A-CC89-4DC9-B524-331C224D7A32}" srcOrd="0" destOrd="0" parTransId="{4736120A-D25F-46E0-9455-7A9EC65DF94A}" sibTransId="{8AC176A5-81D4-4667-AC99-F1004E94ABCA}"/>
    <dgm:cxn modelId="{BA2A6353-5114-4101-80FB-08A46879D5CC}" type="presOf" srcId="{047AFF88-0AA0-4CC1-9227-D4D93CF89F34}" destId="{EA9FACD1-B2FF-47A5-BA42-424811E92E80}" srcOrd="0" destOrd="0" presId="urn:microsoft.com/office/officeart/2005/8/layout/cycle1"/>
    <dgm:cxn modelId="{5F2AC081-2427-4CF9-8A53-E3F07B98E7E0}" type="presOf" srcId="{C6960A30-7AAF-442A-BF7F-5DC01181A2E6}" destId="{9E412433-1D96-456A-8437-8B226801F62F}" srcOrd="0" destOrd="0" presId="urn:microsoft.com/office/officeart/2005/8/layout/cycle1"/>
    <dgm:cxn modelId="{F28B518B-8303-453C-837B-6795CF8830F2}" type="presOf" srcId="{F5482DC9-291E-46F4-AE56-6D63F8CAD5FA}" destId="{F025AB15-D77D-4DB4-A775-2E9182CCD18A}" srcOrd="0" destOrd="0" presId="urn:microsoft.com/office/officeart/2005/8/layout/cycle1"/>
    <dgm:cxn modelId="{7E64E5C4-E30C-4036-8CD6-709F1F860AE7}" srcId="{CE970769-80F4-4AF6-8176-999821EC4039}" destId="{F5482DC9-291E-46F4-AE56-6D63F8CAD5FA}" srcOrd="3" destOrd="0" parTransId="{7858656F-20B3-4B54-8DEA-F54702B0DF7E}" sibTransId="{C9A8977A-F9B3-4913-8325-5A64121BC3DC}"/>
    <dgm:cxn modelId="{C3D2C6CE-BDE7-4F83-8E8E-1011D42BAC7C}" srcId="{CE970769-80F4-4AF6-8176-999821EC4039}" destId="{C6960A30-7AAF-442A-BF7F-5DC01181A2E6}" srcOrd="2" destOrd="0" parTransId="{298D5F5E-3E84-4B0A-B070-536ECFB16464}" sibTransId="{1D8611E9-8846-4DD8-BE27-59F73583DC6D}"/>
    <dgm:cxn modelId="{601D59D0-7220-48E9-9F15-276ED88B152A}" type="presOf" srcId="{8AC176A5-81D4-4667-AC99-F1004E94ABCA}" destId="{DF46BDF7-A9A8-40E9-ABC0-0768FE21A60E}" srcOrd="0" destOrd="0" presId="urn:microsoft.com/office/officeart/2005/8/layout/cycle1"/>
    <dgm:cxn modelId="{65F5C5D4-D735-4386-B8BE-9529D3262DB6}" type="presOf" srcId="{CE970769-80F4-4AF6-8176-999821EC4039}" destId="{1A074EFC-99E7-48DC-9B17-E0F8ACEC49EA}" srcOrd="0" destOrd="0" presId="urn:microsoft.com/office/officeart/2005/8/layout/cycle1"/>
    <dgm:cxn modelId="{5AE9FAE0-66DC-4851-B850-EF1D97C6D4B2}" type="presOf" srcId="{C9A8977A-F9B3-4913-8325-5A64121BC3DC}" destId="{318427AB-0DE4-44A2-B66D-F586AB22E84C}" srcOrd="0" destOrd="0" presId="urn:microsoft.com/office/officeart/2005/8/layout/cycle1"/>
    <dgm:cxn modelId="{B78204E7-B74A-4BAF-9ABF-C7810C3D0B83}" type="presOf" srcId="{3041A90F-2A09-4730-A79D-C4B7C123457C}" destId="{7DF064CC-B952-41A2-8A0E-56367FE4A459}" srcOrd="0" destOrd="0" presId="urn:microsoft.com/office/officeart/2005/8/layout/cycle1"/>
    <dgm:cxn modelId="{797F33FB-2FD4-4C10-824B-73080597524E}" type="presOf" srcId="{B62F5E2A-CC89-4DC9-B524-331C224D7A32}" destId="{382E18F2-3426-422E-A8CB-ACC6455AE7AF}" srcOrd="0" destOrd="0" presId="urn:microsoft.com/office/officeart/2005/8/layout/cycle1"/>
    <dgm:cxn modelId="{00ECBE76-E009-42B5-AB9B-FDAC60F0341F}" type="presParOf" srcId="{1A074EFC-99E7-48DC-9B17-E0F8ACEC49EA}" destId="{3A9BC00C-BD94-42EB-B76D-8CCD7C47553A}" srcOrd="0" destOrd="0" presId="urn:microsoft.com/office/officeart/2005/8/layout/cycle1"/>
    <dgm:cxn modelId="{6F66571D-1B60-427A-83B5-E3AD10D5D1DD}" type="presParOf" srcId="{1A074EFC-99E7-48DC-9B17-E0F8ACEC49EA}" destId="{382E18F2-3426-422E-A8CB-ACC6455AE7AF}" srcOrd="1" destOrd="0" presId="urn:microsoft.com/office/officeart/2005/8/layout/cycle1"/>
    <dgm:cxn modelId="{1707DB41-6827-44F8-90FE-35EA59D9F479}" type="presParOf" srcId="{1A074EFC-99E7-48DC-9B17-E0F8ACEC49EA}" destId="{DF46BDF7-A9A8-40E9-ABC0-0768FE21A60E}" srcOrd="2" destOrd="0" presId="urn:microsoft.com/office/officeart/2005/8/layout/cycle1"/>
    <dgm:cxn modelId="{98FC5A92-F805-41D1-9B7F-EA77D6E78476}" type="presParOf" srcId="{1A074EFC-99E7-48DC-9B17-E0F8ACEC49EA}" destId="{D1A74C4A-EF7C-42E5-AD7D-4B5CDA9FA52F}" srcOrd="3" destOrd="0" presId="urn:microsoft.com/office/officeart/2005/8/layout/cycle1"/>
    <dgm:cxn modelId="{340271C1-6F0F-499D-A9A7-64E480A58174}" type="presParOf" srcId="{1A074EFC-99E7-48DC-9B17-E0F8ACEC49EA}" destId="{EA9FACD1-B2FF-47A5-BA42-424811E92E80}" srcOrd="4" destOrd="0" presId="urn:microsoft.com/office/officeart/2005/8/layout/cycle1"/>
    <dgm:cxn modelId="{297BEFFC-C058-4ED1-B46C-5A5CC5869048}" type="presParOf" srcId="{1A074EFC-99E7-48DC-9B17-E0F8ACEC49EA}" destId="{7DF064CC-B952-41A2-8A0E-56367FE4A459}" srcOrd="5" destOrd="0" presId="urn:microsoft.com/office/officeart/2005/8/layout/cycle1"/>
    <dgm:cxn modelId="{EA392F84-78C0-4FAB-AA5B-DCEF99D78B89}" type="presParOf" srcId="{1A074EFC-99E7-48DC-9B17-E0F8ACEC49EA}" destId="{B5A73EE6-333B-422C-B5D9-710F9C895B38}" srcOrd="6" destOrd="0" presId="urn:microsoft.com/office/officeart/2005/8/layout/cycle1"/>
    <dgm:cxn modelId="{DD32380C-AFF5-4DF1-B31E-8A13D52CEBE3}" type="presParOf" srcId="{1A074EFC-99E7-48DC-9B17-E0F8ACEC49EA}" destId="{9E412433-1D96-456A-8437-8B226801F62F}" srcOrd="7" destOrd="0" presId="urn:microsoft.com/office/officeart/2005/8/layout/cycle1"/>
    <dgm:cxn modelId="{952A21C8-B5A0-41B8-A53B-421032D6B8A4}" type="presParOf" srcId="{1A074EFC-99E7-48DC-9B17-E0F8ACEC49EA}" destId="{680A8419-95C7-47F5-8A35-5BB96F3199E5}" srcOrd="8" destOrd="0" presId="urn:microsoft.com/office/officeart/2005/8/layout/cycle1"/>
    <dgm:cxn modelId="{01B3BC6A-17FF-490A-BF6F-125638E5152C}" type="presParOf" srcId="{1A074EFC-99E7-48DC-9B17-E0F8ACEC49EA}" destId="{DB505413-0278-4156-BFBE-B252581FC954}" srcOrd="9" destOrd="0" presId="urn:microsoft.com/office/officeart/2005/8/layout/cycle1"/>
    <dgm:cxn modelId="{624936AC-37C0-42A4-918F-13E6F72D369A}" type="presParOf" srcId="{1A074EFC-99E7-48DC-9B17-E0F8ACEC49EA}" destId="{F025AB15-D77D-4DB4-A775-2E9182CCD18A}" srcOrd="10" destOrd="0" presId="urn:microsoft.com/office/officeart/2005/8/layout/cycle1"/>
    <dgm:cxn modelId="{8AEBCEB2-F885-41B3-89EB-B6AB8B8D17B7}" type="presParOf" srcId="{1A074EFC-99E7-48DC-9B17-E0F8ACEC49EA}" destId="{318427AB-0DE4-44A2-B66D-F586AB22E84C}"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E970769-80F4-4AF6-8176-999821EC403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B62F5E2A-CC89-4DC9-B524-331C224D7A32}">
      <dgm:prSet phldrT="[Text]" custT="1"/>
      <dgm:spPr>
        <a:solidFill>
          <a:srgbClr val="0070C0"/>
        </a:solidFill>
      </dgm:spPr>
      <dgm:t>
        <a:bodyPr/>
        <a:lstStyle/>
        <a:p>
          <a:pPr algn="ctr"/>
          <a:r>
            <a:rPr lang="pt-BR" sz="2400" i="1" dirty="0">
              <a:solidFill>
                <a:schemeClr val="bg1"/>
              </a:solidFill>
            </a:rPr>
            <a:t>Lênin bảo vệ và phát triển sáng tạo chủ nghĩa Mác</a:t>
          </a:r>
          <a:endParaRPr lang="en-US" sz="2400" dirty="0">
            <a:solidFill>
              <a:schemeClr val="bg1"/>
            </a:solidFill>
          </a:endParaRPr>
        </a:p>
      </dgm:t>
    </dgm:pt>
    <dgm:pt modelId="{8AC176A5-81D4-4667-AC99-F1004E94ABCA}" type="sibTrans" cxnId="{F78CBB51-25E9-41C0-96C2-0A487E2AC2A7}">
      <dgm:prSet/>
      <dgm:spPr>
        <a:solidFill>
          <a:srgbClr val="FF0000"/>
        </a:solidFill>
      </dgm:spPr>
      <dgm:t>
        <a:bodyPr/>
        <a:lstStyle/>
        <a:p>
          <a:endParaRPr lang="en-US"/>
        </a:p>
      </dgm:t>
    </dgm:pt>
    <dgm:pt modelId="{4736120A-D25F-46E0-9455-7A9EC65DF94A}" type="parTrans" cxnId="{F78CBB51-25E9-41C0-96C2-0A487E2AC2A7}">
      <dgm:prSet/>
      <dgm:spPr/>
      <dgm:t>
        <a:bodyPr/>
        <a:lstStyle/>
        <a:p>
          <a:endParaRPr lang="en-US"/>
        </a:p>
      </dgm:t>
    </dgm:pt>
    <dgm:pt modelId="{047AFF88-0AA0-4CC1-9227-D4D93CF89F34}">
      <dgm:prSet phldrT="[Text]" custT="1"/>
      <dgm:spPr>
        <a:solidFill>
          <a:srgbClr val="0070C0"/>
        </a:solidFill>
      </dgm:spPr>
      <dgm:t>
        <a:bodyPr/>
        <a:lstStyle/>
        <a:p>
          <a:pPr algn="ctr"/>
          <a:r>
            <a:rPr lang="pt-BR" sz="2400" dirty="0">
              <a:solidFill>
                <a:schemeClr val="bg1"/>
              </a:solidFill>
            </a:rPr>
            <a:t>Phát triển nhiều vấn đề lý luận mới về xây dựng chủ nghĩa xã hội</a:t>
          </a:r>
          <a:endParaRPr lang="en-US" sz="2400" dirty="0">
            <a:solidFill>
              <a:schemeClr val="bg1"/>
            </a:solidFill>
          </a:endParaRPr>
        </a:p>
      </dgm:t>
    </dgm:pt>
    <dgm:pt modelId="{3041A90F-2A09-4730-A79D-C4B7C123457C}" type="sibTrans" cxnId="{5AC1FA2D-AE77-4148-B6BA-2A9587EFF477}">
      <dgm:prSet/>
      <dgm:spPr>
        <a:solidFill>
          <a:srgbClr val="FF0000"/>
        </a:solidFill>
      </dgm:spPr>
      <dgm:t>
        <a:bodyPr/>
        <a:lstStyle/>
        <a:p>
          <a:endParaRPr lang="en-US"/>
        </a:p>
      </dgm:t>
    </dgm:pt>
    <dgm:pt modelId="{14A052C4-7FEB-4228-8677-B598982BCCBE}" type="parTrans" cxnId="{5AC1FA2D-AE77-4148-B6BA-2A9587EFF477}">
      <dgm:prSet/>
      <dgm:spPr/>
      <dgm:t>
        <a:bodyPr/>
        <a:lstStyle/>
        <a:p>
          <a:endParaRPr lang="en-US"/>
        </a:p>
      </dgm:t>
    </dgm:pt>
    <dgm:pt modelId="{C6960A30-7AAF-442A-BF7F-5DC01181A2E6}">
      <dgm:prSet phldrT="[Text]" custT="1"/>
      <dgm:spPr>
        <a:solidFill>
          <a:srgbClr val="0070C0"/>
        </a:solidFill>
      </dgm:spPr>
      <dgm:t>
        <a:bodyPr/>
        <a:lstStyle/>
        <a:p>
          <a:pPr algn="ctr"/>
          <a:r>
            <a:rPr lang="pt-BR" sz="2400" dirty="0">
              <a:solidFill>
                <a:schemeClr val="bg1"/>
              </a:solidFill>
            </a:rPr>
            <a:t>V.I.Lênin mất (1924)</a:t>
          </a:r>
          <a:endParaRPr lang="en-US" sz="2400" dirty="0">
            <a:solidFill>
              <a:schemeClr val="bg1"/>
            </a:solidFill>
          </a:endParaRPr>
        </a:p>
      </dgm:t>
    </dgm:pt>
    <dgm:pt modelId="{1D8611E9-8846-4DD8-BE27-59F73583DC6D}" type="sibTrans" cxnId="{C3D2C6CE-BDE7-4F83-8E8E-1011D42BAC7C}">
      <dgm:prSet/>
      <dgm:spPr>
        <a:solidFill>
          <a:srgbClr val="FF0000"/>
        </a:solidFill>
      </dgm:spPr>
      <dgm:t>
        <a:bodyPr/>
        <a:lstStyle/>
        <a:p>
          <a:endParaRPr lang="en-US"/>
        </a:p>
      </dgm:t>
    </dgm:pt>
    <dgm:pt modelId="{298D5F5E-3E84-4B0A-B070-536ECFB16464}" type="parTrans" cxnId="{C3D2C6CE-BDE7-4F83-8E8E-1011D42BAC7C}">
      <dgm:prSet/>
      <dgm:spPr/>
      <dgm:t>
        <a:bodyPr/>
        <a:lstStyle/>
        <a:p>
          <a:endParaRPr lang="en-US"/>
        </a:p>
      </dgm:t>
    </dgm:pt>
    <dgm:pt modelId="{F5482DC9-291E-46F4-AE56-6D63F8CAD5FA}">
      <dgm:prSet phldrT="[Text]" custT="1"/>
      <dgm:spPr>
        <a:solidFill>
          <a:srgbClr val="0070C0"/>
        </a:solidFill>
      </dgm:spPr>
      <dgm:t>
        <a:bodyPr/>
        <a:lstStyle/>
        <a:p>
          <a:pPr algn="ctr"/>
          <a:r>
            <a:rPr lang="pt-BR" sz="2400" dirty="0">
              <a:solidFill>
                <a:schemeClr val="bg1"/>
              </a:solidFill>
            </a:rPr>
            <a:t>Quốc tế Cộng sản đã bổ sung, gọi chủ nghĩa Mác là chủ nghĩa Mác-Lênin</a:t>
          </a:r>
          <a:endParaRPr lang="en-US" sz="2400" dirty="0">
            <a:solidFill>
              <a:schemeClr val="bg1"/>
            </a:solidFill>
          </a:endParaRPr>
        </a:p>
      </dgm:t>
    </dgm:pt>
    <dgm:pt modelId="{C9A8977A-F9B3-4913-8325-5A64121BC3DC}" type="sibTrans" cxnId="{7E64E5C4-E30C-4036-8CD6-709F1F860AE7}">
      <dgm:prSet/>
      <dgm:spPr>
        <a:solidFill>
          <a:srgbClr val="FF0000"/>
        </a:solidFill>
      </dgm:spPr>
      <dgm:t>
        <a:bodyPr/>
        <a:lstStyle/>
        <a:p>
          <a:endParaRPr lang="en-US"/>
        </a:p>
      </dgm:t>
    </dgm:pt>
    <dgm:pt modelId="{7858656F-20B3-4B54-8DEA-F54702B0DF7E}" type="parTrans" cxnId="{7E64E5C4-E30C-4036-8CD6-709F1F860AE7}">
      <dgm:prSet/>
      <dgm:spPr/>
      <dgm:t>
        <a:bodyPr/>
        <a:lstStyle/>
        <a:p>
          <a:endParaRPr lang="en-US"/>
        </a:p>
      </dgm:t>
    </dgm:pt>
    <dgm:pt modelId="{1A074EFC-99E7-48DC-9B17-E0F8ACEC49EA}" type="pres">
      <dgm:prSet presAssocID="{CE970769-80F4-4AF6-8176-999821EC4039}" presName="cycle" presStyleCnt="0">
        <dgm:presLayoutVars>
          <dgm:dir/>
          <dgm:resizeHandles val="exact"/>
        </dgm:presLayoutVars>
      </dgm:prSet>
      <dgm:spPr/>
    </dgm:pt>
    <dgm:pt modelId="{3A9BC00C-BD94-42EB-B76D-8CCD7C47553A}" type="pres">
      <dgm:prSet presAssocID="{B62F5E2A-CC89-4DC9-B524-331C224D7A32}" presName="dummy" presStyleCnt="0"/>
      <dgm:spPr/>
    </dgm:pt>
    <dgm:pt modelId="{382E18F2-3426-422E-A8CB-ACC6455AE7AF}" type="pres">
      <dgm:prSet presAssocID="{B62F5E2A-CC89-4DC9-B524-331C224D7A32}" presName="node" presStyleLbl="revTx" presStyleIdx="0" presStyleCnt="4" custScaleX="99077" custScaleY="82584" custRadScaleRad="107382" custRadScaleInc="-3887">
        <dgm:presLayoutVars>
          <dgm:bulletEnabled val="1"/>
        </dgm:presLayoutVars>
      </dgm:prSet>
      <dgm:spPr/>
    </dgm:pt>
    <dgm:pt modelId="{DF46BDF7-A9A8-40E9-ABC0-0768FE21A60E}" type="pres">
      <dgm:prSet presAssocID="{8AC176A5-81D4-4667-AC99-F1004E94ABCA}" presName="sibTrans" presStyleLbl="node1" presStyleIdx="0" presStyleCnt="4"/>
      <dgm:spPr/>
    </dgm:pt>
    <dgm:pt modelId="{D1A74C4A-EF7C-42E5-AD7D-4B5CDA9FA52F}" type="pres">
      <dgm:prSet presAssocID="{047AFF88-0AA0-4CC1-9227-D4D93CF89F34}" presName="dummy" presStyleCnt="0"/>
      <dgm:spPr/>
    </dgm:pt>
    <dgm:pt modelId="{EA9FACD1-B2FF-47A5-BA42-424811E92E80}" type="pres">
      <dgm:prSet presAssocID="{047AFF88-0AA0-4CC1-9227-D4D93CF89F34}" presName="node" presStyleLbl="revTx" presStyleIdx="1" presStyleCnt="4" custScaleX="84551" custScaleY="71401" custRadScaleRad="103961" custRadScaleInc="-29721">
        <dgm:presLayoutVars>
          <dgm:bulletEnabled val="1"/>
        </dgm:presLayoutVars>
      </dgm:prSet>
      <dgm:spPr/>
    </dgm:pt>
    <dgm:pt modelId="{7DF064CC-B952-41A2-8A0E-56367FE4A459}" type="pres">
      <dgm:prSet presAssocID="{3041A90F-2A09-4730-A79D-C4B7C123457C}" presName="sibTrans" presStyleLbl="node1" presStyleIdx="1" presStyleCnt="4"/>
      <dgm:spPr/>
    </dgm:pt>
    <dgm:pt modelId="{B5A73EE6-333B-422C-B5D9-710F9C895B38}" type="pres">
      <dgm:prSet presAssocID="{C6960A30-7AAF-442A-BF7F-5DC01181A2E6}" presName="dummy" presStyleCnt="0"/>
      <dgm:spPr/>
    </dgm:pt>
    <dgm:pt modelId="{9E412433-1D96-456A-8437-8B226801F62F}" type="pres">
      <dgm:prSet presAssocID="{C6960A30-7AAF-442A-BF7F-5DC01181A2E6}" presName="node" presStyleLbl="revTx" presStyleIdx="2" presStyleCnt="4" custScaleX="87305" custScaleY="82310" custRadScaleRad="106492" custRadScaleInc="32241">
        <dgm:presLayoutVars>
          <dgm:bulletEnabled val="1"/>
        </dgm:presLayoutVars>
      </dgm:prSet>
      <dgm:spPr/>
    </dgm:pt>
    <dgm:pt modelId="{680A8419-95C7-47F5-8A35-5BB96F3199E5}" type="pres">
      <dgm:prSet presAssocID="{1D8611E9-8846-4DD8-BE27-59F73583DC6D}" presName="sibTrans" presStyleLbl="node1" presStyleIdx="2" presStyleCnt="4"/>
      <dgm:spPr/>
    </dgm:pt>
    <dgm:pt modelId="{DB505413-0278-4156-BFBE-B252581FC954}" type="pres">
      <dgm:prSet presAssocID="{F5482DC9-291E-46F4-AE56-6D63F8CAD5FA}" presName="dummy" presStyleCnt="0"/>
      <dgm:spPr/>
    </dgm:pt>
    <dgm:pt modelId="{F025AB15-D77D-4DB4-A775-2E9182CCD18A}" type="pres">
      <dgm:prSet presAssocID="{F5482DC9-291E-46F4-AE56-6D63F8CAD5FA}" presName="node" presStyleLbl="revTx" presStyleIdx="3" presStyleCnt="4" custScaleX="104856" custScaleY="78839" custRadScaleRad="109270" custRadScaleInc="-2188">
        <dgm:presLayoutVars>
          <dgm:bulletEnabled val="1"/>
        </dgm:presLayoutVars>
      </dgm:prSet>
      <dgm:spPr/>
    </dgm:pt>
    <dgm:pt modelId="{318427AB-0DE4-44A2-B66D-F586AB22E84C}" type="pres">
      <dgm:prSet presAssocID="{C9A8977A-F9B3-4913-8325-5A64121BC3DC}" presName="sibTrans" presStyleLbl="node1" presStyleIdx="3" presStyleCnt="4"/>
      <dgm:spPr/>
    </dgm:pt>
  </dgm:ptLst>
  <dgm:cxnLst>
    <dgm:cxn modelId="{5AC1FA2D-AE77-4148-B6BA-2A9587EFF477}" srcId="{CE970769-80F4-4AF6-8176-999821EC4039}" destId="{047AFF88-0AA0-4CC1-9227-D4D93CF89F34}" srcOrd="1" destOrd="0" parTransId="{14A052C4-7FEB-4228-8677-B598982BCCBE}" sibTransId="{3041A90F-2A09-4730-A79D-C4B7C123457C}"/>
    <dgm:cxn modelId="{D0031B49-E60B-414B-843C-ACA0B5AD50A0}" type="presOf" srcId="{1D8611E9-8846-4DD8-BE27-59F73583DC6D}" destId="{680A8419-95C7-47F5-8A35-5BB96F3199E5}" srcOrd="0" destOrd="0" presId="urn:microsoft.com/office/officeart/2005/8/layout/cycle1"/>
    <dgm:cxn modelId="{F78CBB51-25E9-41C0-96C2-0A487E2AC2A7}" srcId="{CE970769-80F4-4AF6-8176-999821EC4039}" destId="{B62F5E2A-CC89-4DC9-B524-331C224D7A32}" srcOrd="0" destOrd="0" parTransId="{4736120A-D25F-46E0-9455-7A9EC65DF94A}" sibTransId="{8AC176A5-81D4-4667-AC99-F1004E94ABCA}"/>
    <dgm:cxn modelId="{BA2A6353-5114-4101-80FB-08A46879D5CC}" type="presOf" srcId="{047AFF88-0AA0-4CC1-9227-D4D93CF89F34}" destId="{EA9FACD1-B2FF-47A5-BA42-424811E92E80}" srcOrd="0" destOrd="0" presId="urn:microsoft.com/office/officeart/2005/8/layout/cycle1"/>
    <dgm:cxn modelId="{5F2AC081-2427-4CF9-8A53-E3F07B98E7E0}" type="presOf" srcId="{C6960A30-7AAF-442A-BF7F-5DC01181A2E6}" destId="{9E412433-1D96-456A-8437-8B226801F62F}" srcOrd="0" destOrd="0" presId="urn:microsoft.com/office/officeart/2005/8/layout/cycle1"/>
    <dgm:cxn modelId="{F28B518B-8303-453C-837B-6795CF8830F2}" type="presOf" srcId="{F5482DC9-291E-46F4-AE56-6D63F8CAD5FA}" destId="{F025AB15-D77D-4DB4-A775-2E9182CCD18A}" srcOrd="0" destOrd="0" presId="urn:microsoft.com/office/officeart/2005/8/layout/cycle1"/>
    <dgm:cxn modelId="{7E64E5C4-E30C-4036-8CD6-709F1F860AE7}" srcId="{CE970769-80F4-4AF6-8176-999821EC4039}" destId="{F5482DC9-291E-46F4-AE56-6D63F8CAD5FA}" srcOrd="3" destOrd="0" parTransId="{7858656F-20B3-4B54-8DEA-F54702B0DF7E}" sibTransId="{C9A8977A-F9B3-4913-8325-5A64121BC3DC}"/>
    <dgm:cxn modelId="{C3D2C6CE-BDE7-4F83-8E8E-1011D42BAC7C}" srcId="{CE970769-80F4-4AF6-8176-999821EC4039}" destId="{C6960A30-7AAF-442A-BF7F-5DC01181A2E6}" srcOrd="2" destOrd="0" parTransId="{298D5F5E-3E84-4B0A-B070-536ECFB16464}" sibTransId="{1D8611E9-8846-4DD8-BE27-59F73583DC6D}"/>
    <dgm:cxn modelId="{601D59D0-7220-48E9-9F15-276ED88B152A}" type="presOf" srcId="{8AC176A5-81D4-4667-AC99-F1004E94ABCA}" destId="{DF46BDF7-A9A8-40E9-ABC0-0768FE21A60E}" srcOrd="0" destOrd="0" presId="urn:microsoft.com/office/officeart/2005/8/layout/cycle1"/>
    <dgm:cxn modelId="{65F5C5D4-D735-4386-B8BE-9529D3262DB6}" type="presOf" srcId="{CE970769-80F4-4AF6-8176-999821EC4039}" destId="{1A074EFC-99E7-48DC-9B17-E0F8ACEC49EA}" srcOrd="0" destOrd="0" presId="urn:microsoft.com/office/officeart/2005/8/layout/cycle1"/>
    <dgm:cxn modelId="{5AE9FAE0-66DC-4851-B850-EF1D97C6D4B2}" type="presOf" srcId="{C9A8977A-F9B3-4913-8325-5A64121BC3DC}" destId="{318427AB-0DE4-44A2-B66D-F586AB22E84C}" srcOrd="0" destOrd="0" presId="urn:microsoft.com/office/officeart/2005/8/layout/cycle1"/>
    <dgm:cxn modelId="{B78204E7-B74A-4BAF-9ABF-C7810C3D0B83}" type="presOf" srcId="{3041A90F-2A09-4730-A79D-C4B7C123457C}" destId="{7DF064CC-B952-41A2-8A0E-56367FE4A459}" srcOrd="0" destOrd="0" presId="urn:microsoft.com/office/officeart/2005/8/layout/cycle1"/>
    <dgm:cxn modelId="{797F33FB-2FD4-4C10-824B-73080597524E}" type="presOf" srcId="{B62F5E2A-CC89-4DC9-B524-331C224D7A32}" destId="{382E18F2-3426-422E-A8CB-ACC6455AE7AF}" srcOrd="0" destOrd="0" presId="urn:microsoft.com/office/officeart/2005/8/layout/cycle1"/>
    <dgm:cxn modelId="{00ECBE76-E009-42B5-AB9B-FDAC60F0341F}" type="presParOf" srcId="{1A074EFC-99E7-48DC-9B17-E0F8ACEC49EA}" destId="{3A9BC00C-BD94-42EB-B76D-8CCD7C47553A}" srcOrd="0" destOrd="0" presId="urn:microsoft.com/office/officeart/2005/8/layout/cycle1"/>
    <dgm:cxn modelId="{6F66571D-1B60-427A-83B5-E3AD10D5D1DD}" type="presParOf" srcId="{1A074EFC-99E7-48DC-9B17-E0F8ACEC49EA}" destId="{382E18F2-3426-422E-A8CB-ACC6455AE7AF}" srcOrd="1" destOrd="0" presId="urn:microsoft.com/office/officeart/2005/8/layout/cycle1"/>
    <dgm:cxn modelId="{1707DB41-6827-44F8-90FE-35EA59D9F479}" type="presParOf" srcId="{1A074EFC-99E7-48DC-9B17-E0F8ACEC49EA}" destId="{DF46BDF7-A9A8-40E9-ABC0-0768FE21A60E}" srcOrd="2" destOrd="0" presId="urn:microsoft.com/office/officeart/2005/8/layout/cycle1"/>
    <dgm:cxn modelId="{98FC5A92-F805-41D1-9B7F-EA77D6E78476}" type="presParOf" srcId="{1A074EFC-99E7-48DC-9B17-E0F8ACEC49EA}" destId="{D1A74C4A-EF7C-42E5-AD7D-4B5CDA9FA52F}" srcOrd="3" destOrd="0" presId="urn:microsoft.com/office/officeart/2005/8/layout/cycle1"/>
    <dgm:cxn modelId="{340271C1-6F0F-499D-A9A7-64E480A58174}" type="presParOf" srcId="{1A074EFC-99E7-48DC-9B17-E0F8ACEC49EA}" destId="{EA9FACD1-B2FF-47A5-BA42-424811E92E80}" srcOrd="4" destOrd="0" presId="urn:microsoft.com/office/officeart/2005/8/layout/cycle1"/>
    <dgm:cxn modelId="{297BEFFC-C058-4ED1-B46C-5A5CC5869048}" type="presParOf" srcId="{1A074EFC-99E7-48DC-9B17-E0F8ACEC49EA}" destId="{7DF064CC-B952-41A2-8A0E-56367FE4A459}" srcOrd="5" destOrd="0" presId="urn:microsoft.com/office/officeart/2005/8/layout/cycle1"/>
    <dgm:cxn modelId="{EA392F84-78C0-4FAB-AA5B-DCEF99D78B89}" type="presParOf" srcId="{1A074EFC-99E7-48DC-9B17-E0F8ACEC49EA}" destId="{B5A73EE6-333B-422C-B5D9-710F9C895B38}" srcOrd="6" destOrd="0" presId="urn:microsoft.com/office/officeart/2005/8/layout/cycle1"/>
    <dgm:cxn modelId="{DD32380C-AFF5-4DF1-B31E-8A13D52CEBE3}" type="presParOf" srcId="{1A074EFC-99E7-48DC-9B17-E0F8ACEC49EA}" destId="{9E412433-1D96-456A-8437-8B226801F62F}" srcOrd="7" destOrd="0" presId="urn:microsoft.com/office/officeart/2005/8/layout/cycle1"/>
    <dgm:cxn modelId="{952A21C8-B5A0-41B8-A53B-421032D6B8A4}" type="presParOf" srcId="{1A074EFC-99E7-48DC-9B17-E0F8ACEC49EA}" destId="{680A8419-95C7-47F5-8A35-5BB96F3199E5}" srcOrd="8" destOrd="0" presId="urn:microsoft.com/office/officeart/2005/8/layout/cycle1"/>
    <dgm:cxn modelId="{01B3BC6A-17FF-490A-BF6F-125638E5152C}" type="presParOf" srcId="{1A074EFC-99E7-48DC-9B17-E0F8ACEC49EA}" destId="{DB505413-0278-4156-BFBE-B252581FC954}" srcOrd="9" destOrd="0" presId="urn:microsoft.com/office/officeart/2005/8/layout/cycle1"/>
    <dgm:cxn modelId="{624936AC-37C0-42A4-918F-13E6F72D369A}" type="presParOf" srcId="{1A074EFC-99E7-48DC-9B17-E0F8ACEC49EA}" destId="{F025AB15-D77D-4DB4-A775-2E9182CCD18A}" srcOrd="10" destOrd="0" presId="urn:microsoft.com/office/officeart/2005/8/layout/cycle1"/>
    <dgm:cxn modelId="{8AEBCEB2-F885-41B3-89EB-B6AB8B8D17B7}" type="presParOf" srcId="{1A074EFC-99E7-48DC-9B17-E0F8ACEC49EA}" destId="{318427AB-0DE4-44A2-B66D-F586AB22E84C}"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en-US" sz="2800" b="1" dirty="0">
              <a:solidFill>
                <a:srgbClr val="FFFF00"/>
              </a:solidFill>
            </a:rPr>
            <a:t>2.  </a:t>
          </a:r>
          <a:r>
            <a:rPr lang="en-US" sz="2800" b="1" dirty="0" err="1">
              <a:solidFill>
                <a:srgbClr val="FFFF00"/>
              </a:solidFill>
            </a:rPr>
            <a:t>Nguồn</a:t>
          </a:r>
          <a:r>
            <a:rPr lang="en-US" sz="2800" b="1" dirty="0">
              <a:solidFill>
                <a:srgbClr val="FFFF00"/>
              </a:solidFill>
            </a:rPr>
            <a:t> </a:t>
          </a:r>
          <a:r>
            <a:rPr lang="en-US" sz="2800" b="1" dirty="0" err="1">
              <a:solidFill>
                <a:srgbClr val="FFFF00"/>
              </a:solidFill>
            </a:rPr>
            <a:t>gốc</a:t>
          </a:r>
          <a:r>
            <a:rPr lang="en-US" sz="2800" b="1" dirty="0">
              <a:solidFill>
                <a:srgbClr val="FFFF00"/>
              </a:solidFill>
            </a:rPr>
            <a:t> </a:t>
          </a:r>
          <a:r>
            <a:rPr lang="en-US" sz="2800" b="1" dirty="0" err="1">
              <a:solidFill>
                <a:srgbClr val="FFFF00"/>
              </a:solidFill>
            </a:rPr>
            <a:t>hình</a:t>
          </a:r>
          <a:r>
            <a:rPr lang="en-US" sz="2800" b="1" dirty="0">
              <a:solidFill>
                <a:srgbClr val="FFFF00"/>
              </a:solidFill>
            </a:rPr>
            <a:t> </a:t>
          </a:r>
          <a:r>
            <a:rPr lang="en-US" sz="2800" b="1" dirty="0" err="1">
              <a:solidFill>
                <a:srgbClr val="FFFF00"/>
              </a:solidFill>
            </a:rPr>
            <a:t>thành</a:t>
          </a:r>
          <a:r>
            <a:rPr lang="en-US" sz="2800" b="1" dirty="0">
              <a:solidFill>
                <a:srgbClr val="FFFF00"/>
              </a:solidFill>
            </a:rPr>
            <a:t> </a:t>
          </a:r>
          <a:r>
            <a:rPr lang="en-US" sz="2800" b="1" dirty="0" err="1">
              <a:solidFill>
                <a:srgbClr val="FFFF00"/>
              </a:solidFill>
            </a:rPr>
            <a:t>chủ</a:t>
          </a:r>
          <a:r>
            <a:rPr lang="en-US" sz="2800" b="1" dirty="0">
              <a:solidFill>
                <a:srgbClr val="FFFF00"/>
              </a:solidFill>
            </a:rPr>
            <a:t> </a:t>
          </a:r>
          <a:r>
            <a:rPr lang="en-US" sz="2800" b="1" dirty="0" err="1">
              <a:solidFill>
                <a:srgbClr val="FFFF00"/>
              </a:solidFill>
            </a:rPr>
            <a:t>nghĩa</a:t>
          </a:r>
          <a:r>
            <a:rPr lang="en-US" sz="2800" b="1" dirty="0">
              <a:solidFill>
                <a:srgbClr val="FFFF00"/>
              </a:solidFill>
            </a:rPr>
            <a:t> </a:t>
          </a:r>
          <a:r>
            <a:rPr lang="en-US" sz="2800" b="1" dirty="0" err="1">
              <a:solidFill>
                <a:srgbClr val="FFFF00"/>
              </a:solidFill>
            </a:rPr>
            <a:t>Mác</a:t>
          </a:r>
          <a:r>
            <a:rPr lang="en-US" sz="2800" b="1" dirty="0">
              <a:solidFill>
                <a:srgbClr val="FFFF00"/>
              </a:solidFill>
            </a:rPr>
            <a:t> – </a:t>
          </a:r>
          <a:r>
            <a:rPr lang="en-US" sz="2800" b="1" dirty="0" err="1">
              <a:solidFill>
                <a:srgbClr val="FFFF00"/>
              </a:solidFill>
            </a:rPr>
            <a:t>Lênin</a:t>
          </a:r>
          <a:endParaRPr lang="en-US" sz="28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F5944971-8BBE-4C2B-A29B-DE6A106F5CBA}">
      <dgm:prSet phldrT="[Text]" custT="1"/>
      <dgm:spPr>
        <a:solidFill>
          <a:schemeClr val="accent6">
            <a:lumMod val="40000"/>
            <a:lumOff val="60000"/>
          </a:schemeClr>
        </a:solidFill>
      </dgm:spPr>
      <dgm:t>
        <a:bodyPr/>
        <a:lstStyle/>
        <a:p>
          <a:pPr algn="just"/>
          <a:r>
            <a:rPr lang="nl-NL" sz="3200" b="1" i="0" dirty="0">
              <a:solidFill>
                <a:schemeClr val="tx1"/>
              </a:solidFill>
            </a:rPr>
            <a:t>Về khoa học</a:t>
          </a:r>
          <a:endParaRPr lang="en-US" sz="3200" b="1" i="0" dirty="0">
            <a:solidFill>
              <a:schemeClr val="tx1"/>
            </a:solidFill>
          </a:endParaRPr>
        </a:p>
      </dgm:t>
    </dgm:pt>
    <dgm:pt modelId="{BD932944-3830-463A-BBFE-59399F91DBAA}" type="parTrans" cxnId="{5DAF8C38-6029-4E77-B9C9-CE7CCB379F28}">
      <dgm:prSet/>
      <dgm:spPr/>
      <dgm:t>
        <a:bodyPr/>
        <a:lstStyle/>
        <a:p>
          <a:endParaRPr lang="en-US"/>
        </a:p>
      </dgm:t>
    </dgm:pt>
    <dgm:pt modelId="{31689C89-9A8E-4FFB-B5FA-4F5DFC1B032F}" type="sibTrans" cxnId="{5DAF8C38-6029-4E77-B9C9-CE7CCB379F28}">
      <dgm:prSet/>
      <dgm:spPr/>
      <dgm:t>
        <a:bodyPr/>
        <a:lstStyle/>
        <a:p>
          <a:endParaRPr lang="en-US"/>
        </a:p>
      </dgm:t>
    </dgm:pt>
    <dgm:pt modelId="{20C7FDAF-FEEE-4C92-8598-F016E1C6B67F}">
      <dgm:prSet phldrT="[Text]" custT="1"/>
      <dgm:spPr>
        <a:solidFill>
          <a:schemeClr val="accent6">
            <a:lumMod val="40000"/>
            <a:lumOff val="60000"/>
          </a:schemeClr>
        </a:solidFill>
      </dgm:spPr>
      <dgm:t>
        <a:bodyPr/>
        <a:lstStyle/>
        <a:p>
          <a:pPr algn="just"/>
          <a:r>
            <a:rPr lang="pt-BR" sz="3200" b="1" i="0" dirty="0">
              <a:solidFill>
                <a:schemeClr val="tx1"/>
              </a:solidFill>
            </a:rPr>
            <a:t>Vai trò nhân tố chủ quan</a:t>
          </a:r>
          <a:endParaRPr lang="en-US" sz="3200" b="1" i="0" dirty="0">
            <a:solidFill>
              <a:schemeClr val="tx1"/>
            </a:solidFill>
          </a:endParaRPr>
        </a:p>
      </dgm:t>
    </dgm:pt>
    <dgm:pt modelId="{6C1A200F-9F01-4636-9C71-DE39F542A353}" type="parTrans" cxnId="{EE335CA4-2C42-49B6-9CE2-CC0364B58EB9}">
      <dgm:prSet/>
      <dgm:spPr/>
      <dgm:t>
        <a:bodyPr/>
        <a:lstStyle/>
        <a:p>
          <a:endParaRPr lang="en-US"/>
        </a:p>
      </dgm:t>
    </dgm:pt>
    <dgm:pt modelId="{D541671C-8FB0-4857-B9B0-72730FB0AA64}" type="sibTrans" cxnId="{EE335CA4-2C42-49B6-9CE2-CC0364B58EB9}">
      <dgm:prSet/>
      <dgm:spPr/>
      <dgm:t>
        <a:bodyPr/>
        <a:lstStyle/>
        <a:p>
          <a:endParaRPr lang="en-US"/>
        </a:p>
      </dgm:t>
    </dgm:pt>
    <dgm:pt modelId="{DF65C88D-D1BF-4757-AEE8-1355B6D5A73A}">
      <dgm:prSet phldrT="[Text]" custT="1"/>
      <dgm:spPr>
        <a:solidFill>
          <a:schemeClr val="accent6">
            <a:lumMod val="40000"/>
            <a:lumOff val="60000"/>
          </a:schemeClr>
        </a:solidFill>
      </dgm:spPr>
      <dgm:t>
        <a:bodyPr/>
        <a:lstStyle/>
        <a:p>
          <a:pPr algn="just"/>
          <a:r>
            <a:rPr lang="en-US" sz="3200" b="1" i="0" dirty="0" err="1">
              <a:solidFill>
                <a:schemeClr val="tx1"/>
              </a:solidFill>
            </a:rPr>
            <a:t>Về</a:t>
          </a:r>
          <a:r>
            <a:rPr lang="en-US" sz="3200" b="1" i="0" dirty="0">
              <a:solidFill>
                <a:schemeClr val="tx1"/>
              </a:solidFill>
            </a:rPr>
            <a:t> </a:t>
          </a:r>
          <a:r>
            <a:rPr lang="en-US" sz="3200" b="1" i="0" dirty="0" err="1">
              <a:solidFill>
                <a:schemeClr val="tx1"/>
              </a:solidFill>
            </a:rPr>
            <a:t>kinh</a:t>
          </a:r>
          <a:r>
            <a:rPr lang="en-US" sz="3200" b="1" i="0" dirty="0">
              <a:solidFill>
                <a:schemeClr val="tx1"/>
              </a:solidFill>
            </a:rPr>
            <a:t> </a:t>
          </a:r>
          <a:r>
            <a:rPr lang="en-US" sz="3200" b="1" i="0" dirty="0" err="1">
              <a:solidFill>
                <a:schemeClr val="tx1"/>
              </a:solidFill>
            </a:rPr>
            <a:t>tế-xã</a:t>
          </a:r>
          <a:r>
            <a:rPr lang="en-US" sz="3200" b="1" i="0" dirty="0">
              <a:solidFill>
                <a:schemeClr val="tx1"/>
              </a:solidFill>
            </a:rPr>
            <a:t> </a:t>
          </a:r>
          <a:r>
            <a:rPr lang="en-US" sz="3200" b="1" i="0" dirty="0" err="1">
              <a:solidFill>
                <a:schemeClr val="tx1"/>
              </a:solidFill>
            </a:rPr>
            <a:t>hội</a:t>
          </a:r>
          <a:endParaRPr lang="en-US" sz="3200" dirty="0">
            <a:solidFill>
              <a:schemeClr val="tx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AC08CC40-D07E-4D9E-A5EC-F23304B1891A}">
      <dgm:prSet phldrT="[Text]" custT="1"/>
      <dgm:spPr>
        <a:solidFill>
          <a:schemeClr val="accent6">
            <a:lumMod val="40000"/>
            <a:lumOff val="60000"/>
          </a:schemeClr>
        </a:solidFill>
      </dgm:spPr>
      <dgm:t>
        <a:bodyPr/>
        <a:lstStyle/>
        <a:p>
          <a:pPr algn="just"/>
          <a:r>
            <a:rPr lang="nl-NL" sz="3200" b="1" i="0" dirty="0">
              <a:solidFill>
                <a:schemeClr val="tx1"/>
              </a:solidFill>
            </a:rPr>
            <a:t>Về tư tưởng lý luận</a:t>
          </a:r>
          <a:endParaRPr lang="en-US" sz="3200" dirty="0">
            <a:solidFill>
              <a:schemeClr val="tx1"/>
            </a:solidFill>
          </a:endParaRPr>
        </a:p>
      </dgm:t>
    </dgm:pt>
    <dgm:pt modelId="{AF86DC47-157F-468A-AFE7-218A5B410FEE}" type="parTrans" cxnId="{712C5709-A1F2-4FA8-A642-65FC1B0C407A}">
      <dgm:prSet/>
      <dgm:spPr/>
      <dgm:t>
        <a:bodyPr/>
        <a:lstStyle/>
        <a:p>
          <a:endParaRPr lang="en-US"/>
        </a:p>
      </dgm:t>
    </dgm:pt>
    <dgm:pt modelId="{B55B0A1B-DE5F-4877-9A51-1F0FA0F99125}" type="sibTrans" cxnId="{712C5709-A1F2-4FA8-A642-65FC1B0C407A}">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pt>
    <dgm:pt modelId="{71D8E19E-BEC7-4064-896D-509D4353FB92}" type="pres">
      <dgm:prSet presAssocID="{77599361-043E-4CF7-A374-5A1427EE9928}" presName="parentText" presStyleLbl="node1" presStyleIdx="0" presStyleCnt="1" custScaleX="87118" custScaleY="86692" custLinFactNeighborX="7470" custLinFactNeighborY="-7770">
        <dgm:presLayoutVars>
          <dgm:chMax val="0"/>
          <dgm:bulletEnabled val="1"/>
        </dgm:presLayoutVars>
      </dgm:prSet>
      <dgm:spPr/>
    </dgm:pt>
    <dgm:pt modelId="{53A39C18-285B-4E1F-83F7-EBA51C3FA6E3}" type="pres">
      <dgm:prSet presAssocID="{77599361-043E-4CF7-A374-5A1427EE9928}" presName="childText" presStyleLbl="revTx" presStyleIdx="0" presStyleCnt="1" custScaleX="83259" custScaleY="125551" custLinFactNeighborX="7470" custLinFactNeighborY="4567">
        <dgm:presLayoutVars>
          <dgm:bulletEnabled val="1"/>
        </dgm:presLayoutVars>
      </dgm:prSet>
      <dgm:spPr/>
    </dgm:pt>
  </dgm:ptLst>
  <dgm:cxnLst>
    <dgm:cxn modelId="{712C5709-A1F2-4FA8-A642-65FC1B0C407A}" srcId="{77599361-043E-4CF7-A374-5A1427EE9928}" destId="{AC08CC40-D07E-4D9E-A5EC-F23304B1891A}" srcOrd="1" destOrd="0" parTransId="{AF86DC47-157F-468A-AFE7-218A5B410FEE}" sibTransId="{B55B0A1B-DE5F-4877-9A51-1F0FA0F99125}"/>
    <dgm:cxn modelId="{FB93FC12-63BD-4F09-901A-E98083B88086}" type="presOf" srcId="{F5944971-8BBE-4C2B-A29B-DE6A106F5CBA}" destId="{53A39C18-285B-4E1F-83F7-EBA51C3FA6E3}" srcOrd="0" destOrd="2" presId="urn:microsoft.com/office/officeart/2005/8/layout/vList2"/>
    <dgm:cxn modelId="{5DAF8C38-6029-4E77-B9C9-CE7CCB379F28}" srcId="{77599361-043E-4CF7-A374-5A1427EE9928}" destId="{F5944971-8BBE-4C2B-A29B-DE6A106F5CBA}" srcOrd="2" destOrd="0" parTransId="{BD932944-3830-463A-BBFE-59399F91DBAA}" sibTransId="{31689C89-9A8E-4FFB-B5FA-4F5DFC1B032F}"/>
    <dgm:cxn modelId="{6FAF6B39-8F50-47E2-B8EE-43C605713881}" srcId="{C368508D-A2B2-490F-B8FC-F99505651609}" destId="{77599361-043E-4CF7-A374-5A1427EE9928}" srcOrd="0" destOrd="0" parTransId="{7F7DF572-2659-46C3-8A8F-A8D3F3F5CC2B}" sibTransId="{373BC92B-FE9D-43BB-BF4A-FED0118BB554}"/>
    <dgm:cxn modelId="{447A5189-CC28-4921-86E6-156318B50125}" type="presOf" srcId="{C368508D-A2B2-490F-B8FC-F99505651609}" destId="{23270B02-B223-437C-AF7A-87A85AC9786C}" srcOrd="0" destOrd="0" presId="urn:microsoft.com/office/officeart/2005/8/layout/vList2"/>
    <dgm:cxn modelId="{98B713A0-9B0E-4F17-913F-93AB0DA75CBB}" type="presOf" srcId="{DF65C88D-D1BF-4757-AEE8-1355B6D5A73A}" destId="{53A39C18-285B-4E1F-83F7-EBA51C3FA6E3}" srcOrd="0" destOrd="0" presId="urn:microsoft.com/office/officeart/2005/8/layout/vList2"/>
    <dgm:cxn modelId="{EE335CA4-2C42-49B6-9CE2-CC0364B58EB9}" srcId="{77599361-043E-4CF7-A374-5A1427EE9928}" destId="{20C7FDAF-FEEE-4C92-8598-F016E1C6B67F}" srcOrd="3" destOrd="0" parTransId="{6C1A200F-9F01-4636-9C71-DE39F542A353}" sibTransId="{D541671C-8FB0-4857-B9B0-72730FB0AA64}"/>
    <dgm:cxn modelId="{6D5D81B5-1E26-4709-AD3B-2F487A8E1F11}" srcId="{77599361-043E-4CF7-A374-5A1427EE9928}" destId="{DF65C88D-D1BF-4757-AEE8-1355B6D5A73A}" srcOrd="0" destOrd="0" parTransId="{52CB18CE-245E-4E46-B3F4-2A208850D652}" sibTransId="{76CEF11D-517E-4B06-AAE6-C45397C0B641}"/>
    <dgm:cxn modelId="{AFC79BD8-B0E2-46CF-9DB6-3A3DC64CDC8E}" type="presOf" srcId="{AC08CC40-D07E-4D9E-A5EC-F23304B1891A}" destId="{53A39C18-285B-4E1F-83F7-EBA51C3FA6E3}" srcOrd="0" destOrd="1" presId="urn:microsoft.com/office/officeart/2005/8/layout/vList2"/>
    <dgm:cxn modelId="{B46748E6-627D-4DAA-A043-AA45E6D02D89}" type="presOf" srcId="{77599361-043E-4CF7-A374-5A1427EE9928}" destId="{71D8E19E-BEC7-4064-896D-509D4353FB92}" srcOrd="0" destOrd="0" presId="urn:microsoft.com/office/officeart/2005/8/layout/vList2"/>
    <dgm:cxn modelId="{DF7287FB-A600-424F-81CA-BCF75FCBB213}" type="presOf" srcId="{20C7FDAF-FEEE-4C92-8598-F016E1C6B67F}" destId="{53A39C18-285B-4E1F-83F7-EBA51C3FA6E3}" srcOrd="0" destOrd="3" presId="urn:microsoft.com/office/officeart/2005/8/layout/vList2"/>
    <dgm:cxn modelId="{B815242C-3365-4361-8CF7-A8257DBE2768}" type="presParOf" srcId="{23270B02-B223-437C-AF7A-87A85AC9786C}" destId="{71D8E19E-BEC7-4064-896D-509D4353FB92}" srcOrd="0" destOrd="0" presId="urn:microsoft.com/office/officeart/2005/8/layout/vList2"/>
    <dgm:cxn modelId="{E37A0DE6-A442-407E-B8B7-74A1508ACE67}" type="presParOf" srcId="{23270B02-B223-437C-AF7A-87A85AC9786C}" destId="{53A39C18-285B-4E1F-83F7-EBA51C3FA6E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C00000"/>
        </a:solidFill>
      </dgm:spPr>
      <dgm:t>
        <a:bodyPr/>
        <a:lstStyle/>
        <a:p>
          <a:r>
            <a:rPr lang="nl-NL" sz="2400" i="1" dirty="0"/>
            <a:t>Về kinh tế-xã hội</a:t>
          </a:r>
          <a:endParaRPr lang="en-US" sz="24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FFC000"/>
        </a:solidFill>
      </dgm:spPr>
      <dgm:t>
        <a:bodyPr/>
        <a:lstStyle/>
        <a:p>
          <a:endParaRPr lang="en-US" sz="2400"/>
        </a:p>
      </dgm:t>
    </dgm:pt>
    <dgm:pt modelId="{4601AE7B-8EB5-4A5B-B9E0-F25CE9199CAB}">
      <dgm:prSet phldrT="[Text]" custT="1"/>
      <dgm:spPr>
        <a:solidFill>
          <a:srgbClr val="7030A0"/>
        </a:solidFill>
      </dgm:spPr>
      <dgm:t>
        <a:bodyPr/>
        <a:lstStyle/>
        <a:p>
          <a:r>
            <a:rPr lang="en-US" sz="2400" dirty="0"/>
            <a:t>XH </a:t>
          </a:r>
          <a:r>
            <a:rPr lang="en-US" sz="2400" dirty="0" err="1"/>
            <a:t>Tây</a:t>
          </a:r>
          <a:r>
            <a:rPr lang="en-US" sz="2400" dirty="0"/>
            <a:t> </a:t>
          </a:r>
          <a:r>
            <a:rPr lang="en-US" sz="2400" dirty="0" err="1"/>
            <a:t>Âu</a:t>
          </a:r>
          <a:r>
            <a:rPr lang="en-US" sz="2400" dirty="0"/>
            <a:t> </a:t>
          </a:r>
          <a:r>
            <a:rPr lang="en-US" sz="2400" dirty="0" err="1"/>
            <a:t>giữa</a:t>
          </a:r>
          <a:r>
            <a:rPr lang="en-US" sz="2400" dirty="0"/>
            <a:t> </a:t>
          </a:r>
          <a:r>
            <a:rPr lang="en-US" sz="2400" dirty="0" err="1"/>
            <a:t>thế</a:t>
          </a:r>
          <a:r>
            <a:rPr lang="en-US" sz="2400" dirty="0"/>
            <a:t> </a:t>
          </a:r>
          <a:r>
            <a:rPr lang="en-US" sz="2400" dirty="0" err="1"/>
            <a:t>kỷ</a:t>
          </a:r>
          <a:r>
            <a:rPr lang="en-US" sz="2400" dirty="0"/>
            <a:t> XIX</a:t>
          </a:r>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9F1438B5-4814-4FEC-AC99-B18CC4AFC075}">
      <dgm:prSet phldrT="[Text]" custT="1"/>
      <dgm:spPr>
        <a:solidFill>
          <a:srgbClr val="7030A0"/>
        </a:solidFill>
      </dgm:spPr>
      <dgm:t>
        <a:bodyPr/>
        <a:lstStyle/>
        <a:p>
          <a:r>
            <a:rPr lang="en-US" sz="2400" dirty="0"/>
            <a:t>GCCN ra </a:t>
          </a:r>
          <a:r>
            <a:rPr lang="en-US" sz="2400" dirty="0" err="1"/>
            <a:t>đời</a:t>
          </a:r>
          <a:endParaRPr lang="en-US" sz="2400" dirty="0"/>
        </a:p>
      </dgm:t>
    </dgm:pt>
    <dgm:pt modelId="{75D862C0-98E9-49E0-803B-1045907EE0AF}" type="parTrans" cxnId="{D0030124-20A1-4A2C-A596-D8FC8A6793BA}">
      <dgm:prSet/>
      <dgm:spPr/>
      <dgm:t>
        <a:bodyPr/>
        <a:lstStyle/>
        <a:p>
          <a:endParaRPr lang="en-US"/>
        </a:p>
      </dgm:t>
    </dgm:pt>
    <dgm:pt modelId="{CB029523-8EAB-4B5C-A7D1-A878499ACA05}" type="sibTrans" cxnId="{D0030124-20A1-4A2C-A596-D8FC8A6793BA}">
      <dgm:prSet/>
      <dgm:spPr/>
      <dgm:t>
        <a:bodyPr/>
        <a:lstStyle/>
        <a:p>
          <a:endParaRPr lang="en-US"/>
        </a:p>
      </dgm:t>
    </dgm:pt>
    <dgm:pt modelId="{8D08152F-89CF-4469-92CD-6A99C1A8A40F}">
      <dgm:prSet phldrT="[Text]" custT="1"/>
      <dgm:spPr>
        <a:solidFill>
          <a:srgbClr val="7030A0"/>
        </a:solidFill>
      </dgm:spPr>
      <dgm:t>
        <a:bodyPr/>
        <a:lstStyle/>
        <a:p>
          <a:r>
            <a:rPr lang="nl-NL" sz="2400" dirty="0"/>
            <a:t>Phong trào đấu tranh của GCCN ngày càng lan rộng</a:t>
          </a:r>
          <a:endParaRPr lang="en-US" sz="2400" dirty="0"/>
        </a:p>
      </dgm:t>
    </dgm:pt>
    <dgm:pt modelId="{2CAA0C44-6E33-43C4-87B5-CDF48027411D}" type="parTrans" cxnId="{AA69D3BC-D247-43B7-9288-82121CA5C09F}">
      <dgm:prSet/>
      <dgm:spPr/>
      <dgm:t>
        <a:bodyPr/>
        <a:lstStyle/>
        <a:p>
          <a:endParaRPr lang="en-US"/>
        </a:p>
      </dgm:t>
    </dgm:pt>
    <dgm:pt modelId="{49F01954-E9EF-4E17-A069-D526F344496A}" type="sibTrans" cxnId="{AA69D3BC-D247-43B7-9288-82121CA5C09F}">
      <dgm:prSet/>
      <dgm:spPr/>
      <dgm:t>
        <a:bodyPr/>
        <a:lstStyle/>
        <a:p>
          <a:endParaRPr lang="en-US"/>
        </a:p>
      </dgm:t>
    </dgm:pt>
    <dgm:pt modelId="{F07594ED-AE24-4680-B54D-7B931F2AF167}">
      <dgm:prSet phldrT="[Text]" custT="1"/>
      <dgm:spPr>
        <a:solidFill>
          <a:srgbClr val="7030A0"/>
        </a:solidFill>
      </dgm:spPr>
      <dgm:t>
        <a:bodyPr/>
        <a:lstStyle/>
        <a:p>
          <a:r>
            <a:rPr lang="nl-NL" sz="2400" dirty="0"/>
            <a:t>Cần có học thuyết khoa học và cách mạng dẫn đường </a:t>
          </a:r>
          <a:endParaRPr lang="en-US" sz="2400" dirty="0"/>
        </a:p>
      </dgm:t>
    </dgm:pt>
    <dgm:pt modelId="{A8D7BF2A-5F5C-47FA-8881-09A93AE4F77A}" type="parTrans" cxnId="{E15977F3-96B6-4B44-97A6-CD88BA075CE9}">
      <dgm:prSet/>
      <dgm:spPr/>
      <dgm:t>
        <a:bodyPr/>
        <a:lstStyle/>
        <a:p>
          <a:endParaRPr lang="en-US"/>
        </a:p>
      </dgm:t>
    </dgm:pt>
    <dgm:pt modelId="{64DE831D-5777-44F2-93C7-B29E14E6E2DB}" type="sibTrans" cxnId="{E15977F3-96B6-4B44-97A6-CD88BA075CE9}">
      <dgm:prSet/>
      <dgm:spPr/>
      <dgm:t>
        <a:bodyPr/>
        <a:lstStyle/>
        <a:p>
          <a:endParaRPr lang="en-US"/>
        </a:p>
      </dgm:t>
    </dgm:pt>
    <dgm:pt modelId="{D19F9B31-534A-46F3-A270-359434823036}">
      <dgm:prSet phldrT="[Text]" custT="1"/>
      <dgm:spPr>
        <a:solidFill>
          <a:srgbClr val="7030A0"/>
        </a:solidFill>
      </dgm:spPr>
      <dgm:t>
        <a:bodyPr/>
        <a:lstStyle/>
        <a:p>
          <a:r>
            <a:rPr lang="en-US" sz="2400" dirty="0" err="1"/>
            <a:t>Sự</a:t>
          </a:r>
          <a:r>
            <a:rPr lang="en-US" sz="2400" dirty="0"/>
            <a:t> </a:t>
          </a:r>
          <a:r>
            <a:rPr lang="en-US" sz="2400" dirty="0" err="1"/>
            <a:t>thất</a:t>
          </a:r>
          <a:r>
            <a:rPr lang="en-US" sz="2400" dirty="0"/>
            <a:t> </a:t>
          </a:r>
          <a:r>
            <a:rPr lang="en-US" sz="2400" dirty="0" err="1"/>
            <a:t>bại</a:t>
          </a:r>
          <a:r>
            <a:rPr lang="en-US" sz="2400" dirty="0"/>
            <a:t> </a:t>
          </a:r>
          <a:r>
            <a:rPr lang="en-US" sz="2400" dirty="0" err="1"/>
            <a:t>của</a:t>
          </a:r>
          <a:r>
            <a:rPr lang="en-US" sz="2400" dirty="0"/>
            <a:t> </a:t>
          </a:r>
          <a:r>
            <a:rPr lang="en-US" sz="2400" dirty="0" err="1"/>
            <a:t>phong</a:t>
          </a:r>
          <a:r>
            <a:rPr lang="en-US" sz="2400" dirty="0"/>
            <a:t> </a:t>
          </a:r>
          <a:r>
            <a:rPr lang="en-US" sz="2400" dirty="0" err="1"/>
            <a:t>trào</a:t>
          </a:r>
          <a:r>
            <a:rPr lang="en-US" sz="2400" dirty="0"/>
            <a:t> </a:t>
          </a:r>
          <a:r>
            <a:rPr lang="en-US" sz="2400" dirty="0" err="1"/>
            <a:t>đấu</a:t>
          </a:r>
          <a:r>
            <a:rPr lang="en-US" sz="2400" dirty="0"/>
            <a:t> </a:t>
          </a:r>
          <a:r>
            <a:rPr lang="en-US" sz="2400" dirty="0" err="1"/>
            <a:t>tranh</a:t>
          </a:r>
          <a:endParaRPr lang="en-US" sz="2400" dirty="0"/>
        </a:p>
      </dgm:t>
    </dgm:pt>
    <dgm:pt modelId="{060A7E2A-7F4E-4FDD-9C49-412EF17A781C}" type="parTrans" cxnId="{E94F63D8-6BF8-48E2-A446-699AA5645970}">
      <dgm:prSet/>
      <dgm:spPr/>
      <dgm:t>
        <a:bodyPr/>
        <a:lstStyle/>
        <a:p>
          <a:endParaRPr lang="en-US"/>
        </a:p>
      </dgm:t>
    </dgm:pt>
    <dgm:pt modelId="{048F7011-C22D-4AC5-A44A-D73807FEB9F8}" type="sibTrans" cxnId="{E94F63D8-6BF8-48E2-A446-699AA5645970}">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B5CC8D18-D754-4491-B159-0FCDC8568AAD}" type="pres">
      <dgm:prSet presAssocID="{8B24A4F5-505D-4E64-81A9-58676D8962DB}" presName="cycle" presStyleCnt="0"/>
      <dgm:spPr/>
    </dgm:pt>
    <dgm:pt modelId="{C20DC7AE-92FB-4EE0-B084-587407F0B497}" type="pres">
      <dgm:prSet presAssocID="{1D36A897-2F65-4811-B12C-569512DA27D4}" presName="nodeFirstNode" presStyleLbl="node1" presStyleIdx="0" presStyleCnt="6" custScaleX="136637" custScaleY="124501">
        <dgm:presLayoutVars>
          <dgm:bulletEnabled val="1"/>
        </dgm:presLayoutVars>
      </dgm:prSet>
      <dgm:spPr/>
    </dgm:pt>
    <dgm:pt modelId="{BE5EF502-C17F-4AF7-9DF7-5CCA1EB0F639}" type="pres">
      <dgm:prSet presAssocID="{3795C4BE-BBF1-4A16-92ED-A7E3EBEFA2DD}" presName="sibTransFirstNode" presStyleLbl="bgShp" presStyleIdx="0" presStyleCnt="1"/>
      <dgm:spPr/>
    </dgm:pt>
    <dgm:pt modelId="{D8DDF698-44C2-4B85-81F5-EA1619F6A058}" type="pres">
      <dgm:prSet presAssocID="{4601AE7B-8EB5-4A5B-B9E0-F25CE9199CAB}" presName="nodeFollowingNodes" presStyleLbl="node1" presStyleIdx="1" presStyleCnt="6" custScaleX="136637" custScaleY="124501" custRadScaleRad="137975" custRadScaleInc="19963">
        <dgm:presLayoutVars>
          <dgm:bulletEnabled val="1"/>
        </dgm:presLayoutVars>
      </dgm:prSet>
      <dgm:spPr/>
    </dgm:pt>
    <dgm:pt modelId="{A260FC04-1C27-46B3-A271-C052B786D540}" type="pres">
      <dgm:prSet presAssocID="{9F1438B5-4814-4FEC-AC99-B18CC4AFC075}" presName="nodeFollowingNodes" presStyleLbl="node1" presStyleIdx="2" presStyleCnt="6" custScaleX="136637" custScaleY="124501" custRadScaleRad="129180" custRadScaleInc="-27948">
        <dgm:presLayoutVars>
          <dgm:bulletEnabled val="1"/>
        </dgm:presLayoutVars>
      </dgm:prSet>
      <dgm:spPr/>
    </dgm:pt>
    <dgm:pt modelId="{979AC3E6-D3A8-45BA-9FF7-1372C0C13F7F}" type="pres">
      <dgm:prSet presAssocID="{8D08152F-89CF-4469-92CD-6A99C1A8A40F}" presName="nodeFollowingNodes" presStyleLbl="node1" presStyleIdx="3" presStyleCnt="6" custScaleX="136637" custScaleY="124501">
        <dgm:presLayoutVars>
          <dgm:bulletEnabled val="1"/>
        </dgm:presLayoutVars>
      </dgm:prSet>
      <dgm:spPr/>
    </dgm:pt>
    <dgm:pt modelId="{91F3A53A-22F5-4511-9EE0-F9959FBB55FD}" type="pres">
      <dgm:prSet presAssocID="{D19F9B31-534A-46F3-A270-359434823036}" presName="nodeFollowingNodes" presStyleLbl="node1" presStyleIdx="4" presStyleCnt="6" custScaleX="136637" custScaleY="124501" custRadScaleRad="119225" custRadScaleInc="27892">
        <dgm:presLayoutVars>
          <dgm:bulletEnabled val="1"/>
        </dgm:presLayoutVars>
      </dgm:prSet>
      <dgm:spPr/>
    </dgm:pt>
    <dgm:pt modelId="{BCF933AD-5064-455C-BB20-C7533B992A78}" type="pres">
      <dgm:prSet presAssocID="{F07594ED-AE24-4680-B54D-7B931F2AF167}" presName="nodeFollowingNodes" presStyleLbl="node1" presStyleIdx="5" presStyleCnt="6" custScaleX="136637" custScaleY="124501" custRadScaleRad="140547" custRadScaleInc="-20694">
        <dgm:presLayoutVars>
          <dgm:bulletEnabled val="1"/>
        </dgm:presLayoutVars>
      </dgm:prSet>
      <dgm:spPr/>
    </dgm:pt>
  </dgm:ptLst>
  <dgm:cxnLst>
    <dgm:cxn modelId="{18F34F05-3944-43C2-A290-AA80C581D249}" type="presOf" srcId="{9F1438B5-4814-4FEC-AC99-B18CC4AFC075}" destId="{A260FC04-1C27-46B3-A271-C052B786D540}" srcOrd="0" destOrd="0" presId="urn:microsoft.com/office/officeart/2005/8/layout/cycle3"/>
    <dgm:cxn modelId="{D0030124-20A1-4A2C-A596-D8FC8A6793BA}" srcId="{8B24A4F5-505D-4E64-81A9-58676D8962DB}" destId="{9F1438B5-4814-4FEC-AC99-B18CC4AFC075}" srcOrd="2" destOrd="0" parTransId="{75D862C0-98E9-49E0-803B-1045907EE0AF}" sibTransId="{CB029523-8EAB-4B5C-A7D1-A878499ACA05}"/>
    <dgm:cxn modelId="{09726C49-39B1-43E5-8037-0BD089489D96}" type="presOf" srcId="{8D08152F-89CF-4469-92CD-6A99C1A8A40F}" destId="{979AC3E6-D3A8-45BA-9FF7-1372C0C13F7F}" srcOrd="0" destOrd="0" presId="urn:microsoft.com/office/officeart/2005/8/layout/cycle3"/>
    <dgm:cxn modelId="{C81E1F4B-7CED-491E-A05B-27A50582BDB5}" type="presOf" srcId="{3795C4BE-BBF1-4A16-92ED-A7E3EBEFA2DD}" destId="{BE5EF502-C17F-4AF7-9DF7-5CCA1EB0F639}" srcOrd="0" destOrd="0" presId="urn:microsoft.com/office/officeart/2005/8/layout/cycle3"/>
    <dgm:cxn modelId="{55E22775-CB54-44E8-9F7A-80E965425EFA}" type="presOf" srcId="{4601AE7B-8EB5-4A5B-B9E0-F25CE9199CAB}" destId="{D8DDF698-44C2-4B85-81F5-EA1619F6A058}"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AA69D3BC-D247-43B7-9288-82121CA5C09F}" srcId="{8B24A4F5-505D-4E64-81A9-58676D8962DB}" destId="{8D08152F-89CF-4469-92CD-6A99C1A8A40F}" srcOrd="3" destOrd="0" parTransId="{2CAA0C44-6E33-43C4-87B5-CDF48027411D}" sibTransId="{49F01954-E9EF-4E17-A069-D526F344496A}"/>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E94F63D8-6BF8-48E2-A446-699AA5645970}" srcId="{8B24A4F5-505D-4E64-81A9-58676D8962DB}" destId="{D19F9B31-534A-46F3-A270-359434823036}" srcOrd="4" destOrd="0" parTransId="{060A7E2A-7F4E-4FDD-9C49-412EF17A781C}" sibTransId="{048F7011-C22D-4AC5-A44A-D73807FEB9F8}"/>
    <dgm:cxn modelId="{E15977F3-96B6-4B44-97A6-CD88BA075CE9}" srcId="{8B24A4F5-505D-4E64-81A9-58676D8962DB}" destId="{F07594ED-AE24-4680-B54D-7B931F2AF167}" srcOrd="5" destOrd="0" parTransId="{A8D7BF2A-5F5C-47FA-8881-09A93AE4F77A}" sibTransId="{64DE831D-5777-44F2-93C7-B29E14E6E2DB}"/>
    <dgm:cxn modelId="{32A34AF4-EEE1-4405-9D7E-37F327CAB6E7}" type="presOf" srcId="{F07594ED-AE24-4680-B54D-7B931F2AF167}" destId="{BCF933AD-5064-455C-BB20-C7533B992A78}" srcOrd="0" destOrd="0" presId="urn:microsoft.com/office/officeart/2005/8/layout/cycle3"/>
    <dgm:cxn modelId="{630E48F5-990F-4E3E-BBC5-BDC33287B716}" type="presOf" srcId="{1D36A897-2F65-4811-B12C-569512DA27D4}" destId="{C20DC7AE-92FB-4EE0-B084-587407F0B497}" srcOrd="0" destOrd="0" presId="urn:microsoft.com/office/officeart/2005/8/layout/cycle3"/>
    <dgm:cxn modelId="{6832FCFF-9D45-47F8-ADEA-9565E65563BC}" type="presOf" srcId="{D19F9B31-534A-46F3-A270-359434823036}" destId="{91F3A53A-22F5-4511-9EE0-F9959FBB55FD}" srcOrd="0" destOrd="0" presId="urn:microsoft.com/office/officeart/2005/8/layout/cycle3"/>
    <dgm:cxn modelId="{A56525E4-4527-4B44-A77E-AFEC2D2041B8}" type="presParOf" srcId="{D2964868-AB74-42B9-8D42-4A68B64E8688}" destId="{B5CC8D18-D754-4491-B159-0FCDC8568AAD}" srcOrd="0" destOrd="0" presId="urn:microsoft.com/office/officeart/2005/8/layout/cycle3"/>
    <dgm:cxn modelId="{94C5ED03-5C1E-4BD6-B8D6-1E0EA75F62B0}" type="presParOf" srcId="{B5CC8D18-D754-4491-B159-0FCDC8568AAD}" destId="{C20DC7AE-92FB-4EE0-B084-587407F0B497}" srcOrd="0" destOrd="0" presId="urn:microsoft.com/office/officeart/2005/8/layout/cycle3"/>
    <dgm:cxn modelId="{B76A8214-F626-4A3F-99C9-7296A1549F03}" type="presParOf" srcId="{B5CC8D18-D754-4491-B159-0FCDC8568AAD}" destId="{BE5EF502-C17F-4AF7-9DF7-5CCA1EB0F639}" srcOrd="1" destOrd="0" presId="urn:microsoft.com/office/officeart/2005/8/layout/cycle3"/>
    <dgm:cxn modelId="{89F0E6AC-F9D4-4826-A18B-3DCDB780D912}" type="presParOf" srcId="{B5CC8D18-D754-4491-B159-0FCDC8568AAD}" destId="{D8DDF698-44C2-4B85-81F5-EA1619F6A058}" srcOrd="2" destOrd="0" presId="urn:microsoft.com/office/officeart/2005/8/layout/cycle3"/>
    <dgm:cxn modelId="{7B8CFB56-75A4-46DD-8B31-4B9DB1C6FF00}" type="presParOf" srcId="{B5CC8D18-D754-4491-B159-0FCDC8568AAD}" destId="{A260FC04-1C27-46B3-A271-C052B786D540}" srcOrd="3" destOrd="0" presId="urn:microsoft.com/office/officeart/2005/8/layout/cycle3"/>
    <dgm:cxn modelId="{801B10B0-2087-4F49-80BE-0E13FB793BEB}" type="presParOf" srcId="{B5CC8D18-D754-4491-B159-0FCDC8568AAD}" destId="{979AC3E6-D3A8-45BA-9FF7-1372C0C13F7F}" srcOrd="4" destOrd="0" presId="urn:microsoft.com/office/officeart/2005/8/layout/cycle3"/>
    <dgm:cxn modelId="{C986A1DE-B660-49A5-94D6-5F55A27DCF22}" type="presParOf" srcId="{B5CC8D18-D754-4491-B159-0FCDC8568AAD}" destId="{91F3A53A-22F5-4511-9EE0-F9959FBB55FD}" srcOrd="5" destOrd="0" presId="urn:microsoft.com/office/officeart/2005/8/layout/cycle3"/>
    <dgm:cxn modelId="{602F8F66-41A7-495D-A6C8-7100DD3D822A}" type="presParOf" srcId="{B5CC8D18-D754-4491-B159-0FCDC8568AAD}" destId="{BCF933AD-5064-455C-BB20-C7533B992A78}"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chemeClr val="accent6">
            <a:lumMod val="75000"/>
          </a:schemeClr>
        </a:solidFill>
      </dgm:spPr>
      <dgm:t>
        <a:bodyPr/>
        <a:lstStyle/>
        <a:p>
          <a:r>
            <a:rPr lang="nl-NL" sz="2800" i="1" dirty="0"/>
            <a:t>Về tư tưởng lý luận </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nl-NL" sz="2800" dirty="0"/>
            <a:t>Triết học cổ điển Đức , kinh tế chính trị học cổ điển ở Anh , nhà chủ nghĩa xã hội không tưởng phê phán ở Pháp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vi-VN" sz="2800" b="0" i="0" dirty="0"/>
            <a:t>Nghiên cứu sâu hơn và phát triển </a:t>
          </a:r>
          <a:r>
            <a:rPr lang="en-US" sz="2800" b="0" i="0" dirty="0" err="1"/>
            <a:t>nó</a:t>
          </a:r>
          <a:r>
            <a:rPr lang="vi-VN" sz="2800" b="0" i="0" dirty="0"/>
            <a:t>, Mác</a:t>
          </a:r>
          <a:r>
            <a:rPr lang="en-US" sz="2800" b="0" i="0" dirty="0"/>
            <a:t>, </a:t>
          </a:r>
          <a:r>
            <a:rPr lang="en-US" sz="2800" b="0" i="0" dirty="0" err="1"/>
            <a:t>Ănghen</a:t>
          </a:r>
          <a:r>
            <a:rPr lang="vi-VN" sz="2800" b="0" i="0" dirty="0"/>
            <a:t> đã đưa học thuyết đó tới chỗ hoàn bị và mở rộng học thuyết ấy</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3" custRadScaleRad="112038" custRadScaleInc="-924">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3" custScaleY="120142" custRadScaleRad="126840" custRadScaleInc="-33938">
        <dgm:presLayoutVars>
          <dgm:bulletEnabled val="1"/>
        </dgm:presLayoutVars>
      </dgm:prSet>
      <dgm:spPr/>
    </dgm:pt>
    <dgm:pt modelId="{AFF57CF7-3BAF-4FD3-B634-F6A32E74734F}" type="pres">
      <dgm:prSet presAssocID="{335F984A-12A6-40C8-B44E-0C09B521F028}" presName="nodeFollowingNodes" presStyleLbl="node1" presStyleIdx="2" presStyleCnt="3" custScaleY="120142" custRadScaleRad="143524" custRadScaleInc="34589">
        <dgm:presLayoutVars>
          <dgm:bulletEnabled val="1"/>
        </dgm:presLayoutVars>
      </dgm:prSet>
      <dgm:spPr/>
    </dgm:pt>
  </dgm:ptLst>
  <dgm:cxnLst>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002060"/>
        </a:solidFill>
      </dgm:spPr>
      <dgm:t>
        <a:bodyPr/>
        <a:lstStyle/>
        <a:p>
          <a:r>
            <a:rPr lang="nl-NL" sz="2800" i="1" dirty="0"/>
            <a:t>Về khoa học </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nl-NL" sz="2800" dirty="0"/>
            <a:t>Những phát minh về khoa học tự nhiên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nl-NL" sz="2800" dirty="0"/>
            <a:t>Cơ sở củng cố chủ nghĩa duy vật biện chứng </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3">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3" custScaleY="120142" custRadScaleRad="126840" custRadScaleInc="-33938">
        <dgm:presLayoutVars>
          <dgm:bulletEnabled val="1"/>
        </dgm:presLayoutVars>
      </dgm:prSet>
      <dgm:spPr/>
    </dgm:pt>
    <dgm:pt modelId="{AFF57CF7-3BAF-4FD3-B634-F6A32E74734F}" type="pres">
      <dgm:prSet presAssocID="{335F984A-12A6-40C8-B44E-0C09B521F028}" presName="nodeFollowingNodes" presStyleLbl="node1" presStyleIdx="2" presStyleCnt="3" custScaleY="120142" custRadScaleRad="143524" custRadScaleInc="34589">
        <dgm:presLayoutVars>
          <dgm:bulletEnabled val="1"/>
        </dgm:presLayoutVars>
      </dgm:prSet>
      <dgm:spPr/>
    </dgm:pt>
  </dgm:ptLst>
  <dgm:cxnLst>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002060"/>
        </a:solidFill>
      </dgm:spPr>
      <dgm:t>
        <a:bodyPr/>
        <a:lstStyle/>
        <a:p>
          <a:r>
            <a:rPr lang="pt-BR" sz="2800" i="1" dirty="0"/>
            <a:t>Vai trò nhân tố chủ quan</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pt-BR" sz="2800" dirty="0"/>
            <a:t>C.Mác,  Ph.Ăngghen là thiên tài trên nhiều lĩnh vực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pt-BR" sz="2800" dirty="0"/>
            <a:t>Nghiên cứu kế thừa, tiếp thu có chọn lọc</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5833120B-79F1-4B6E-B588-A0111FC3915E}">
      <dgm:prSet phldrT="[Text]" custT="1"/>
      <dgm:spPr>
        <a:solidFill>
          <a:srgbClr val="7030A0"/>
        </a:solidFill>
      </dgm:spPr>
      <dgm:t>
        <a:bodyPr/>
        <a:lstStyle/>
        <a:p>
          <a:r>
            <a:rPr lang="pt-BR" sz="2800" dirty="0"/>
            <a:t>Phát triển những tiền đề tư tưởng lý luận, khoa học</a:t>
          </a:r>
          <a:endParaRPr lang="en-US" sz="2800" dirty="0"/>
        </a:p>
      </dgm:t>
    </dgm:pt>
    <dgm:pt modelId="{8C509FE3-8B5D-4474-83B6-B0C1C6C4E751}" type="parTrans" cxnId="{FFF2587E-5646-4778-926D-770F8A6294C7}">
      <dgm:prSet/>
      <dgm:spPr/>
      <dgm:t>
        <a:bodyPr/>
        <a:lstStyle/>
        <a:p>
          <a:endParaRPr lang="en-US"/>
        </a:p>
      </dgm:t>
    </dgm:pt>
    <dgm:pt modelId="{8BA5AC05-B0E4-4D07-940C-91AC71839353}" type="sibTrans" cxnId="{FFF2587E-5646-4778-926D-770F8A6294C7}">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4" custRadScaleRad="121716" custRadScaleInc="-2961">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4" custScaleY="105228" custRadScaleRad="132906" custRadScaleInc="796">
        <dgm:presLayoutVars>
          <dgm:bulletEnabled val="1"/>
        </dgm:presLayoutVars>
      </dgm:prSet>
      <dgm:spPr/>
    </dgm:pt>
    <dgm:pt modelId="{AFF57CF7-3BAF-4FD3-B634-F6A32E74734F}" type="pres">
      <dgm:prSet presAssocID="{335F984A-12A6-40C8-B44E-0C09B521F028}" presName="nodeFollowingNodes" presStyleLbl="node1" presStyleIdx="2" presStyleCnt="4" custScaleY="94974" custRadScaleRad="112307" custRadScaleInc="0">
        <dgm:presLayoutVars>
          <dgm:bulletEnabled val="1"/>
        </dgm:presLayoutVars>
      </dgm:prSet>
      <dgm:spPr/>
    </dgm:pt>
    <dgm:pt modelId="{F005FA79-CCE6-47DD-B9BD-1E9C0D3830CC}" type="pres">
      <dgm:prSet presAssocID="{5833120B-79F1-4B6E-B588-A0111FC3915E}" presName="nodeFollowingNodes" presStyleLbl="node1" presStyleIdx="3" presStyleCnt="4" custRadScaleRad="162196" custRadScaleInc="3932">
        <dgm:presLayoutVars>
          <dgm:bulletEnabled val="1"/>
        </dgm:presLayoutVars>
      </dgm:prSet>
      <dgm:spPr/>
    </dgm:pt>
  </dgm:ptLst>
  <dgm:cxnLst>
    <dgm:cxn modelId="{6FEBAD34-29FA-47C9-AE5B-DDD64B60ECE0}" type="presOf" srcId="{5833120B-79F1-4B6E-B588-A0111FC3915E}" destId="{F005FA79-CCE6-47DD-B9BD-1E9C0D3830CC}" srcOrd="0" destOrd="0" presId="urn:microsoft.com/office/officeart/2005/8/layout/cycle3"/>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FFF2587E-5646-4778-926D-770F8A6294C7}" srcId="{8B24A4F5-505D-4E64-81A9-58676D8962DB}" destId="{5833120B-79F1-4B6E-B588-A0111FC3915E}" srcOrd="3" destOrd="0" parTransId="{8C509FE3-8B5D-4474-83B6-B0C1C6C4E751}" sibTransId="{8BA5AC05-B0E4-4D07-940C-91AC7183935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 modelId="{2BAF3097-E5EA-49D2-B77D-7B41AE5591E7}" type="presParOf" srcId="{0675352F-C4D1-4077-9BB2-FD772C06C864}" destId="{F005FA79-CCE6-47DD-B9BD-1E9C0D3830CC}"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98D5F37-03DA-421E-8757-7578C5C733EC}"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B1D4121A-1A30-4DFD-9A6A-6BA2866BE24B}">
      <dgm:prSet phldrT="[Text]"/>
      <dgm:spPr>
        <a:solidFill>
          <a:srgbClr val="002060"/>
        </a:solidFill>
      </dgm:spPr>
      <dgm:t>
        <a:bodyPr/>
        <a:lstStyle/>
        <a:p>
          <a:r>
            <a:rPr lang="vi-VN" b="0" dirty="0"/>
            <a:t>1. Triết học Mác – Lênin</a:t>
          </a:r>
          <a:endParaRPr lang="en-US" dirty="0"/>
        </a:p>
      </dgm:t>
    </dgm:pt>
    <dgm:pt modelId="{2E759F7E-AA7A-4E1B-9EAB-0C1F32C2BEE7}" type="parTrans" cxnId="{D320CFAA-030E-42E8-9926-7B7036F2B65D}">
      <dgm:prSet/>
      <dgm:spPr/>
      <dgm:t>
        <a:bodyPr/>
        <a:lstStyle/>
        <a:p>
          <a:endParaRPr lang="en-US"/>
        </a:p>
      </dgm:t>
    </dgm:pt>
    <dgm:pt modelId="{85CC3419-F831-429D-B28D-FFEA4E5EA9BB}" type="sibTrans" cxnId="{D320CFAA-030E-42E8-9926-7B7036F2B65D}">
      <dgm:prSet/>
      <dgm:spPr/>
      <dgm:t>
        <a:bodyPr/>
        <a:lstStyle/>
        <a:p>
          <a:endParaRPr lang="en-US"/>
        </a:p>
      </dgm:t>
    </dgm:pt>
    <dgm:pt modelId="{3E6E327B-0F0C-4CDD-8130-046E79C7C39C}">
      <dgm:prSet phldrT="[Text]" custT="1"/>
      <dgm:spPr>
        <a:solidFill>
          <a:srgbClr val="00B050">
            <a:alpha val="90000"/>
          </a:srgbClr>
        </a:solidFill>
      </dgm:spPr>
      <dgm:t>
        <a:bodyPr/>
        <a:lstStyle/>
        <a:p>
          <a:r>
            <a:rPr lang="pt-BR" sz="2400" b="0" dirty="0">
              <a:solidFill>
                <a:schemeClr val="bg1"/>
              </a:solidFill>
            </a:rPr>
            <a:t>a) Chủ nghĩa duy vật biện chứng</a:t>
          </a:r>
          <a:endParaRPr lang="en-US" sz="2400" dirty="0">
            <a:solidFill>
              <a:schemeClr val="bg1"/>
            </a:solidFill>
          </a:endParaRPr>
        </a:p>
      </dgm:t>
    </dgm:pt>
    <dgm:pt modelId="{F63F944E-3FEF-4B61-AF3C-C617CAD27B53}" type="parTrans" cxnId="{E9D74DBB-8AED-4B71-BE12-626031BBC681}">
      <dgm:prSet/>
      <dgm:spPr/>
      <dgm:t>
        <a:bodyPr/>
        <a:lstStyle/>
        <a:p>
          <a:endParaRPr lang="en-US"/>
        </a:p>
      </dgm:t>
    </dgm:pt>
    <dgm:pt modelId="{7990F37A-EA4B-4403-A1E3-50E5EF8BD484}" type="sibTrans" cxnId="{E9D74DBB-8AED-4B71-BE12-626031BBC681}">
      <dgm:prSet/>
      <dgm:spPr/>
      <dgm:t>
        <a:bodyPr/>
        <a:lstStyle/>
        <a:p>
          <a:endParaRPr lang="en-US"/>
        </a:p>
      </dgm:t>
    </dgm:pt>
    <dgm:pt modelId="{DFFA8FC2-B5DF-4D89-9041-58A7302D0F03}">
      <dgm:prSet phldrT="[Text]"/>
      <dgm:spPr>
        <a:solidFill>
          <a:srgbClr val="002060"/>
        </a:solidFill>
      </dgm:spPr>
      <dgm:t>
        <a:bodyPr/>
        <a:lstStyle/>
        <a:p>
          <a:r>
            <a:rPr lang="vi-VN" b="0" dirty="0"/>
            <a:t>2. Kinh tế chính trị Mác – Lêni</a:t>
          </a:r>
          <a:r>
            <a:rPr lang="en-US" b="0" dirty="0"/>
            <a:t>n</a:t>
          </a:r>
          <a:endParaRPr lang="en-US" dirty="0"/>
        </a:p>
      </dgm:t>
    </dgm:pt>
    <dgm:pt modelId="{FBBCD23C-1E2D-402C-8927-AC1FF1EC3CD1}" type="parTrans" cxnId="{03ABF00C-7160-421F-A08B-AE164F10B3A3}">
      <dgm:prSet/>
      <dgm:spPr/>
      <dgm:t>
        <a:bodyPr/>
        <a:lstStyle/>
        <a:p>
          <a:endParaRPr lang="en-US"/>
        </a:p>
      </dgm:t>
    </dgm:pt>
    <dgm:pt modelId="{9973C4B3-A9C0-4F67-A174-911108909A0F}" type="sibTrans" cxnId="{03ABF00C-7160-421F-A08B-AE164F10B3A3}">
      <dgm:prSet/>
      <dgm:spPr/>
      <dgm:t>
        <a:bodyPr/>
        <a:lstStyle/>
        <a:p>
          <a:endParaRPr lang="en-US"/>
        </a:p>
      </dgm:t>
    </dgm:pt>
    <dgm:pt modelId="{5B3BE2C5-3BF7-48B0-9B40-CE1727364166}">
      <dgm:prSet phldrT="[Text]" custT="1"/>
      <dgm:spPr>
        <a:solidFill>
          <a:schemeClr val="accent5">
            <a:lumMod val="50000"/>
            <a:alpha val="90000"/>
          </a:schemeClr>
        </a:solidFill>
      </dgm:spPr>
      <dgm:t>
        <a:bodyPr/>
        <a:lstStyle/>
        <a:p>
          <a:r>
            <a:rPr lang="pt-BR" sz="2400" b="0" i="1" dirty="0">
              <a:solidFill>
                <a:schemeClr val="bg1"/>
              </a:solidFill>
            </a:rPr>
            <a:t>a) Sứ mệnh lịch sử của giai cấp công nhân</a:t>
          </a:r>
          <a:endParaRPr lang="en-US" sz="2400" dirty="0">
            <a:solidFill>
              <a:schemeClr val="bg1"/>
            </a:solidFill>
          </a:endParaRPr>
        </a:p>
      </dgm:t>
    </dgm:pt>
    <dgm:pt modelId="{133A5E27-6830-4D5C-9DEB-8AF876CEDD5B}" type="parTrans" cxnId="{CD7A562C-EB6D-4599-BAE1-80A0DCB62249}">
      <dgm:prSet/>
      <dgm:spPr/>
      <dgm:t>
        <a:bodyPr/>
        <a:lstStyle/>
        <a:p>
          <a:endParaRPr lang="en-US"/>
        </a:p>
      </dgm:t>
    </dgm:pt>
    <dgm:pt modelId="{2FFD3613-0B61-426E-ADE2-FFE2BA8DE0D5}" type="sibTrans" cxnId="{CD7A562C-EB6D-4599-BAE1-80A0DCB62249}">
      <dgm:prSet/>
      <dgm:spPr/>
      <dgm:t>
        <a:bodyPr/>
        <a:lstStyle/>
        <a:p>
          <a:endParaRPr lang="en-US"/>
        </a:p>
      </dgm:t>
    </dgm:pt>
    <dgm:pt modelId="{D266A8EF-6C63-4618-AABF-9DAFC92488EE}">
      <dgm:prSet phldrT="[Text]"/>
      <dgm:spPr>
        <a:solidFill>
          <a:srgbClr val="002060"/>
        </a:solidFill>
      </dgm:spPr>
      <dgm:t>
        <a:bodyPr/>
        <a:lstStyle/>
        <a:p>
          <a:r>
            <a:rPr lang="pt-BR" b="0" dirty="0"/>
            <a:t>3. Chủ nghĩa xã hội khoa học</a:t>
          </a:r>
          <a:endParaRPr lang="en-US" dirty="0"/>
        </a:p>
      </dgm:t>
    </dgm:pt>
    <dgm:pt modelId="{499A0AC9-4F80-48A3-9D4E-3A47BC9349C3}" type="parTrans" cxnId="{1384FDBB-8E10-4C10-95C1-878FDB38646C}">
      <dgm:prSet/>
      <dgm:spPr/>
      <dgm:t>
        <a:bodyPr/>
        <a:lstStyle/>
        <a:p>
          <a:endParaRPr lang="en-US"/>
        </a:p>
      </dgm:t>
    </dgm:pt>
    <dgm:pt modelId="{8638F522-E460-44C3-9A65-6D4CA68E093E}" type="sibTrans" cxnId="{1384FDBB-8E10-4C10-95C1-878FDB38646C}">
      <dgm:prSet/>
      <dgm:spPr/>
      <dgm:t>
        <a:bodyPr/>
        <a:lstStyle/>
        <a:p>
          <a:endParaRPr lang="en-US"/>
        </a:p>
      </dgm:t>
    </dgm:pt>
    <dgm:pt modelId="{4BB7522F-0717-47E5-A67E-6C449EC29ADF}">
      <dgm:prSet custT="1"/>
      <dgm:spPr>
        <a:solidFill>
          <a:srgbClr val="00B050">
            <a:alpha val="90000"/>
          </a:srgbClr>
        </a:solidFill>
      </dgm:spPr>
      <dgm:t>
        <a:bodyPr/>
        <a:lstStyle/>
        <a:p>
          <a:r>
            <a:rPr lang="pt-BR" sz="2400" b="0">
              <a:solidFill>
                <a:schemeClr val="bg1"/>
              </a:solidFill>
            </a:rPr>
            <a:t>b) Chủ nghĩa duy vật lịch sử</a:t>
          </a:r>
          <a:endParaRPr lang="en-US" sz="2400" b="0" dirty="0">
            <a:solidFill>
              <a:schemeClr val="bg1"/>
            </a:solidFill>
          </a:endParaRPr>
        </a:p>
      </dgm:t>
    </dgm:pt>
    <dgm:pt modelId="{83A6599D-F714-46A1-8FDA-C7DA1A3DEB61}" type="parTrans" cxnId="{E0B6F3C2-E1F1-41A3-B585-B12EB83E4808}">
      <dgm:prSet/>
      <dgm:spPr/>
      <dgm:t>
        <a:bodyPr/>
        <a:lstStyle/>
        <a:p>
          <a:endParaRPr lang="en-US"/>
        </a:p>
      </dgm:t>
    </dgm:pt>
    <dgm:pt modelId="{EC29A880-D576-4869-A12D-5540C55313BB}" type="sibTrans" cxnId="{E0B6F3C2-E1F1-41A3-B585-B12EB83E4808}">
      <dgm:prSet/>
      <dgm:spPr/>
      <dgm:t>
        <a:bodyPr/>
        <a:lstStyle/>
        <a:p>
          <a:endParaRPr lang="en-US"/>
        </a:p>
      </dgm:t>
    </dgm:pt>
    <dgm:pt modelId="{64B279C7-82B1-4D26-8169-37C454EFAB80}">
      <dgm:prSet custT="1"/>
      <dgm:spPr>
        <a:solidFill>
          <a:schemeClr val="accent5">
            <a:lumMod val="50000"/>
            <a:alpha val="90000"/>
          </a:schemeClr>
        </a:solidFill>
      </dgm:spPr>
      <dgm:t>
        <a:bodyPr/>
        <a:lstStyle/>
        <a:p>
          <a:r>
            <a:rPr lang="pt-BR" sz="2400" b="0" i="1" dirty="0">
              <a:solidFill>
                <a:schemeClr val="bg1"/>
              </a:solidFill>
            </a:rPr>
            <a:t>b) Về chủ nghĩa tư bản độc quyền</a:t>
          </a:r>
          <a:endParaRPr lang="en-US" sz="2400" b="0" dirty="0">
            <a:solidFill>
              <a:schemeClr val="bg1"/>
            </a:solidFill>
          </a:endParaRPr>
        </a:p>
      </dgm:t>
    </dgm:pt>
    <dgm:pt modelId="{3ECD6505-DD28-41A8-8D99-DBE62F8A7E33}" type="parTrans" cxnId="{F8406C88-E515-48E9-8991-081A3D573FFA}">
      <dgm:prSet/>
      <dgm:spPr/>
      <dgm:t>
        <a:bodyPr/>
        <a:lstStyle/>
        <a:p>
          <a:endParaRPr lang="en-US"/>
        </a:p>
      </dgm:t>
    </dgm:pt>
    <dgm:pt modelId="{974909B1-68BE-45D0-A861-4604B7A18E44}" type="sibTrans" cxnId="{F8406C88-E515-48E9-8991-081A3D573FFA}">
      <dgm:prSet/>
      <dgm:spPr/>
      <dgm:t>
        <a:bodyPr/>
        <a:lstStyle/>
        <a:p>
          <a:endParaRPr lang="en-US"/>
        </a:p>
      </dgm:t>
    </dgm:pt>
    <dgm:pt modelId="{D7CACEE5-1CD4-4EA2-8E0A-FEC188F336DE}">
      <dgm:prSet phldrT="[Text]" custT="1"/>
      <dgm:spPr>
        <a:solidFill>
          <a:srgbClr val="7030A0">
            <a:alpha val="90000"/>
          </a:srgbClr>
        </a:solidFill>
      </dgm:spPr>
      <dgm:t>
        <a:bodyPr/>
        <a:lstStyle/>
        <a:p>
          <a:r>
            <a:rPr lang="pt-BR" sz="2400" b="0" i="1" dirty="0">
              <a:solidFill>
                <a:schemeClr val="bg1"/>
              </a:solidFill>
            </a:rPr>
            <a:t>a) Sứ mệnh lịch sử của giai cấp công nhân</a:t>
          </a:r>
          <a:endParaRPr lang="en-US" sz="2400" dirty="0">
            <a:solidFill>
              <a:schemeClr val="bg1"/>
            </a:solidFill>
          </a:endParaRPr>
        </a:p>
      </dgm:t>
    </dgm:pt>
    <dgm:pt modelId="{916A5E48-87B1-4882-9298-2B31C9E69C59}" type="parTrans" cxnId="{226B6A6E-BA5D-434C-BAA5-57C3D59123DE}">
      <dgm:prSet/>
      <dgm:spPr/>
      <dgm:t>
        <a:bodyPr/>
        <a:lstStyle/>
        <a:p>
          <a:endParaRPr lang="en-US"/>
        </a:p>
      </dgm:t>
    </dgm:pt>
    <dgm:pt modelId="{A91FDE62-1A88-4D90-A97F-E88074D2BD28}" type="sibTrans" cxnId="{226B6A6E-BA5D-434C-BAA5-57C3D59123DE}">
      <dgm:prSet/>
      <dgm:spPr/>
      <dgm:t>
        <a:bodyPr/>
        <a:lstStyle/>
        <a:p>
          <a:endParaRPr lang="en-US"/>
        </a:p>
      </dgm:t>
    </dgm:pt>
    <dgm:pt modelId="{D3C43D7C-BC33-4440-9950-E29DCA62179C}">
      <dgm:prSet custT="1"/>
      <dgm:spPr>
        <a:solidFill>
          <a:srgbClr val="7030A0">
            <a:alpha val="90000"/>
          </a:srgbClr>
        </a:solidFill>
      </dgm:spPr>
      <dgm:t>
        <a:bodyPr/>
        <a:lstStyle/>
        <a:p>
          <a:r>
            <a:rPr lang="pt-BR" sz="2400" b="0" i="1">
              <a:solidFill>
                <a:schemeClr val="bg1"/>
              </a:solidFill>
            </a:rPr>
            <a:t>b) Cách mạng xã hội chủ nghĩa </a:t>
          </a:r>
          <a:endParaRPr lang="en-US" sz="2400" b="0" dirty="0">
            <a:solidFill>
              <a:schemeClr val="bg1"/>
            </a:solidFill>
          </a:endParaRPr>
        </a:p>
      </dgm:t>
    </dgm:pt>
    <dgm:pt modelId="{6BFD7BB8-1129-4755-89CE-23EBD11BB536}" type="parTrans" cxnId="{A1356AFE-0C4C-40DD-8EFA-F9F1B49C3530}">
      <dgm:prSet/>
      <dgm:spPr/>
      <dgm:t>
        <a:bodyPr/>
        <a:lstStyle/>
        <a:p>
          <a:endParaRPr lang="en-US"/>
        </a:p>
      </dgm:t>
    </dgm:pt>
    <dgm:pt modelId="{37BAB601-4E61-47C7-B1B2-F5C162FE4F94}" type="sibTrans" cxnId="{A1356AFE-0C4C-40DD-8EFA-F9F1B49C3530}">
      <dgm:prSet/>
      <dgm:spPr/>
      <dgm:t>
        <a:bodyPr/>
        <a:lstStyle/>
        <a:p>
          <a:endParaRPr lang="en-US"/>
        </a:p>
      </dgm:t>
    </dgm:pt>
    <dgm:pt modelId="{D7BB379F-A2F1-4BE6-B4F7-E1DCDB4C3870}">
      <dgm:prSet custT="1"/>
      <dgm:spPr>
        <a:solidFill>
          <a:srgbClr val="7030A0">
            <a:alpha val="90000"/>
          </a:srgbClr>
        </a:solidFill>
      </dgm:spPr>
      <dgm:t>
        <a:bodyPr/>
        <a:lstStyle/>
        <a:p>
          <a:r>
            <a:rPr lang="pt-BR" sz="2400" b="0" i="1" dirty="0">
              <a:solidFill>
                <a:schemeClr val="bg1"/>
              </a:solidFill>
            </a:rPr>
            <a:t>c) Sự phát triển của hình thái kinh tế-xã hội cộng sản chủ nghĩa</a:t>
          </a:r>
          <a:endParaRPr lang="en-US" sz="2400" b="0" dirty="0">
            <a:solidFill>
              <a:schemeClr val="bg1"/>
            </a:solidFill>
          </a:endParaRPr>
        </a:p>
      </dgm:t>
    </dgm:pt>
    <dgm:pt modelId="{23572413-7580-4584-B3BD-7EAA1F08FF30}" type="parTrans" cxnId="{A21EB8ED-11FA-462F-A7E8-93E29C42B7EF}">
      <dgm:prSet/>
      <dgm:spPr/>
      <dgm:t>
        <a:bodyPr/>
        <a:lstStyle/>
        <a:p>
          <a:endParaRPr lang="en-US"/>
        </a:p>
      </dgm:t>
    </dgm:pt>
    <dgm:pt modelId="{618A1E8A-2A81-453F-817A-E143FBA5A314}" type="sibTrans" cxnId="{A21EB8ED-11FA-462F-A7E8-93E29C42B7EF}">
      <dgm:prSet/>
      <dgm:spPr/>
      <dgm:t>
        <a:bodyPr/>
        <a:lstStyle/>
        <a:p>
          <a:endParaRPr lang="en-US"/>
        </a:p>
      </dgm:t>
    </dgm:pt>
    <dgm:pt modelId="{6AEEC1F8-8BE5-4A4F-ABCE-00DABB580B5C}" type="pres">
      <dgm:prSet presAssocID="{098D5F37-03DA-421E-8757-7578C5C733EC}" presName="diagram" presStyleCnt="0">
        <dgm:presLayoutVars>
          <dgm:chPref val="1"/>
          <dgm:dir/>
          <dgm:animOne val="branch"/>
          <dgm:animLvl val="lvl"/>
          <dgm:resizeHandles/>
        </dgm:presLayoutVars>
      </dgm:prSet>
      <dgm:spPr/>
    </dgm:pt>
    <dgm:pt modelId="{33E90F16-EDFB-4624-8A22-4B428E80DDF0}" type="pres">
      <dgm:prSet presAssocID="{B1D4121A-1A30-4DFD-9A6A-6BA2866BE24B}" presName="root" presStyleCnt="0"/>
      <dgm:spPr/>
    </dgm:pt>
    <dgm:pt modelId="{36CAC526-A36C-4248-B0D6-8787FCEEC0D1}" type="pres">
      <dgm:prSet presAssocID="{B1D4121A-1A30-4DFD-9A6A-6BA2866BE24B}" presName="rootComposite" presStyleCnt="0"/>
      <dgm:spPr/>
    </dgm:pt>
    <dgm:pt modelId="{D977083F-272F-4AA8-B2A9-57DED95E3F19}" type="pres">
      <dgm:prSet presAssocID="{B1D4121A-1A30-4DFD-9A6A-6BA2866BE24B}" presName="rootText" presStyleLbl="node1" presStyleIdx="0" presStyleCnt="3"/>
      <dgm:spPr/>
    </dgm:pt>
    <dgm:pt modelId="{AF9B6B0E-6A0D-4441-87E3-F305FD845705}" type="pres">
      <dgm:prSet presAssocID="{B1D4121A-1A30-4DFD-9A6A-6BA2866BE24B}" presName="rootConnector" presStyleLbl="node1" presStyleIdx="0" presStyleCnt="3"/>
      <dgm:spPr/>
    </dgm:pt>
    <dgm:pt modelId="{06B989C7-572A-4A28-9EF5-E95A5426EB86}" type="pres">
      <dgm:prSet presAssocID="{B1D4121A-1A30-4DFD-9A6A-6BA2866BE24B}" presName="childShape" presStyleCnt="0"/>
      <dgm:spPr/>
    </dgm:pt>
    <dgm:pt modelId="{5E987914-E4B7-481C-A731-A8B6FDE8DE5C}" type="pres">
      <dgm:prSet presAssocID="{F63F944E-3FEF-4B61-AF3C-C617CAD27B53}" presName="Name13" presStyleLbl="parChTrans1D2" presStyleIdx="0" presStyleCnt="7"/>
      <dgm:spPr/>
    </dgm:pt>
    <dgm:pt modelId="{9C4B6438-B89C-4C35-8484-8C1552D39B09}" type="pres">
      <dgm:prSet presAssocID="{3E6E327B-0F0C-4CDD-8130-046E79C7C39C}" presName="childText" presStyleLbl="bgAcc1" presStyleIdx="0" presStyleCnt="7" custScaleX="133613">
        <dgm:presLayoutVars>
          <dgm:bulletEnabled val="1"/>
        </dgm:presLayoutVars>
      </dgm:prSet>
      <dgm:spPr/>
    </dgm:pt>
    <dgm:pt modelId="{17EE40F1-C4F0-4B82-84CC-9309C6BE055B}" type="pres">
      <dgm:prSet presAssocID="{83A6599D-F714-46A1-8FDA-C7DA1A3DEB61}" presName="Name13" presStyleLbl="parChTrans1D2" presStyleIdx="1" presStyleCnt="7"/>
      <dgm:spPr/>
    </dgm:pt>
    <dgm:pt modelId="{2E5EFD9D-436F-4B60-8F87-47846C9B95C6}" type="pres">
      <dgm:prSet presAssocID="{4BB7522F-0717-47E5-A67E-6C449EC29ADF}" presName="childText" presStyleLbl="bgAcc1" presStyleIdx="1" presStyleCnt="7" custScaleX="133613">
        <dgm:presLayoutVars>
          <dgm:bulletEnabled val="1"/>
        </dgm:presLayoutVars>
      </dgm:prSet>
      <dgm:spPr/>
    </dgm:pt>
    <dgm:pt modelId="{9D75AF17-A20E-4699-B0A8-2B892CDB502A}" type="pres">
      <dgm:prSet presAssocID="{DFFA8FC2-B5DF-4D89-9041-58A7302D0F03}" presName="root" presStyleCnt="0"/>
      <dgm:spPr/>
    </dgm:pt>
    <dgm:pt modelId="{BFBEB76A-A8AD-46A4-9995-82D49BF10B7A}" type="pres">
      <dgm:prSet presAssocID="{DFFA8FC2-B5DF-4D89-9041-58A7302D0F03}" presName="rootComposite" presStyleCnt="0"/>
      <dgm:spPr/>
    </dgm:pt>
    <dgm:pt modelId="{A522B6D8-7A2B-4709-B9EB-0949294EC0AB}" type="pres">
      <dgm:prSet presAssocID="{DFFA8FC2-B5DF-4D89-9041-58A7302D0F03}" presName="rootText" presStyleLbl="node1" presStyleIdx="1" presStyleCnt="3"/>
      <dgm:spPr/>
    </dgm:pt>
    <dgm:pt modelId="{1C160242-2B2B-4E90-9FFA-B3FCDCC088F5}" type="pres">
      <dgm:prSet presAssocID="{DFFA8FC2-B5DF-4D89-9041-58A7302D0F03}" presName="rootConnector" presStyleLbl="node1" presStyleIdx="1" presStyleCnt="3"/>
      <dgm:spPr/>
    </dgm:pt>
    <dgm:pt modelId="{B727CE03-2721-4B3C-9D9A-29BD556ED114}" type="pres">
      <dgm:prSet presAssocID="{DFFA8FC2-B5DF-4D89-9041-58A7302D0F03}" presName="childShape" presStyleCnt="0"/>
      <dgm:spPr/>
    </dgm:pt>
    <dgm:pt modelId="{FFE24E8C-8DDE-47FD-8382-8CEDC1AD5C11}" type="pres">
      <dgm:prSet presAssocID="{133A5E27-6830-4D5C-9DEB-8AF876CEDD5B}" presName="Name13" presStyleLbl="parChTrans1D2" presStyleIdx="2" presStyleCnt="7"/>
      <dgm:spPr/>
    </dgm:pt>
    <dgm:pt modelId="{0209D061-EE76-4DE4-83CC-6C6E27CAFFFD}" type="pres">
      <dgm:prSet presAssocID="{5B3BE2C5-3BF7-48B0-9B40-CE1727364166}" presName="childText" presStyleLbl="bgAcc1" presStyleIdx="2" presStyleCnt="7" custScaleX="133613">
        <dgm:presLayoutVars>
          <dgm:bulletEnabled val="1"/>
        </dgm:presLayoutVars>
      </dgm:prSet>
      <dgm:spPr/>
    </dgm:pt>
    <dgm:pt modelId="{B0A79503-B452-44CF-9A2D-E9D92DC65E47}" type="pres">
      <dgm:prSet presAssocID="{3ECD6505-DD28-41A8-8D99-DBE62F8A7E33}" presName="Name13" presStyleLbl="parChTrans1D2" presStyleIdx="3" presStyleCnt="7"/>
      <dgm:spPr/>
    </dgm:pt>
    <dgm:pt modelId="{3ED71419-9BFC-42DD-B51A-E85A59E5F7C2}" type="pres">
      <dgm:prSet presAssocID="{64B279C7-82B1-4D26-8169-37C454EFAB80}" presName="childText" presStyleLbl="bgAcc1" presStyleIdx="3" presStyleCnt="7" custScaleX="133613">
        <dgm:presLayoutVars>
          <dgm:bulletEnabled val="1"/>
        </dgm:presLayoutVars>
      </dgm:prSet>
      <dgm:spPr/>
    </dgm:pt>
    <dgm:pt modelId="{4557EF56-9FA9-4B61-B74C-F6A51004592E}" type="pres">
      <dgm:prSet presAssocID="{D266A8EF-6C63-4618-AABF-9DAFC92488EE}" presName="root" presStyleCnt="0"/>
      <dgm:spPr/>
    </dgm:pt>
    <dgm:pt modelId="{054B9A5B-8B29-41C1-98FB-47EEEB6DAFF3}" type="pres">
      <dgm:prSet presAssocID="{D266A8EF-6C63-4618-AABF-9DAFC92488EE}" presName="rootComposite" presStyleCnt="0"/>
      <dgm:spPr/>
    </dgm:pt>
    <dgm:pt modelId="{0FEE9D30-751A-45B8-93E3-C5A7C816ACD6}" type="pres">
      <dgm:prSet presAssocID="{D266A8EF-6C63-4618-AABF-9DAFC92488EE}" presName="rootText" presStyleLbl="node1" presStyleIdx="2" presStyleCnt="3"/>
      <dgm:spPr/>
    </dgm:pt>
    <dgm:pt modelId="{4564CD2B-6D21-458E-98F8-7B08AF503863}" type="pres">
      <dgm:prSet presAssocID="{D266A8EF-6C63-4618-AABF-9DAFC92488EE}" presName="rootConnector" presStyleLbl="node1" presStyleIdx="2" presStyleCnt="3"/>
      <dgm:spPr/>
    </dgm:pt>
    <dgm:pt modelId="{BE120E52-EE9B-4C19-B144-6404A6508DC3}" type="pres">
      <dgm:prSet presAssocID="{D266A8EF-6C63-4618-AABF-9DAFC92488EE}" presName="childShape" presStyleCnt="0"/>
      <dgm:spPr/>
    </dgm:pt>
    <dgm:pt modelId="{59261C94-38D0-40F1-9D22-9CEF6FF794FA}" type="pres">
      <dgm:prSet presAssocID="{916A5E48-87B1-4882-9298-2B31C9E69C59}" presName="Name13" presStyleLbl="parChTrans1D2" presStyleIdx="4" presStyleCnt="7"/>
      <dgm:spPr/>
    </dgm:pt>
    <dgm:pt modelId="{CA432B7F-9A36-4D08-9E23-F1955234AD95}" type="pres">
      <dgm:prSet presAssocID="{D7CACEE5-1CD4-4EA2-8E0A-FEC188F336DE}" presName="childText" presStyleLbl="bgAcc1" presStyleIdx="4" presStyleCnt="7" custScaleX="133613" custLinFactNeighborY="0">
        <dgm:presLayoutVars>
          <dgm:bulletEnabled val="1"/>
        </dgm:presLayoutVars>
      </dgm:prSet>
      <dgm:spPr/>
    </dgm:pt>
    <dgm:pt modelId="{0A35A078-9F78-4677-9FDA-73F586A6A591}" type="pres">
      <dgm:prSet presAssocID="{6BFD7BB8-1129-4755-89CE-23EBD11BB536}" presName="Name13" presStyleLbl="parChTrans1D2" presStyleIdx="5" presStyleCnt="7"/>
      <dgm:spPr/>
    </dgm:pt>
    <dgm:pt modelId="{5027F3B4-E5A6-42A6-BBFF-D3C91F592ED7}" type="pres">
      <dgm:prSet presAssocID="{D3C43D7C-BC33-4440-9950-E29DCA62179C}" presName="childText" presStyleLbl="bgAcc1" presStyleIdx="5" presStyleCnt="7" custScaleX="133613" custLinFactNeighborY="677">
        <dgm:presLayoutVars>
          <dgm:bulletEnabled val="1"/>
        </dgm:presLayoutVars>
      </dgm:prSet>
      <dgm:spPr/>
    </dgm:pt>
    <dgm:pt modelId="{B4A67202-186E-43D5-84AC-45579CFC8462}" type="pres">
      <dgm:prSet presAssocID="{23572413-7580-4584-B3BD-7EAA1F08FF30}" presName="Name13" presStyleLbl="parChTrans1D2" presStyleIdx="6" presStyleCnt="7"/>
      <dgm:spPr/>
    </dgm:pt>
    <dgm:pt modelId="{45AEEF0D-57B9-4000-837D-6D5450E3B3F8}" type="pres">
      <dgm:prSet presAssocID="{D7BB379F-A2F1-4BE6-B4F7-E1DCDB4C3870}" presName="childText" presStyleLbl="bgAcc1" presStyleIdx="6" presStyleCnt="7" custScaleX="133613">
        <dgm:presLayoutVars>
          <dgm:bulletEnabled val="1"/>
        </dgm:presLayoutVars>
      </dgm:prSet>
      <dgm:spPr/>
    </dgm:pt>
  </dgm:ptLst>
  <dgm:cxnLst>
    <dgm:cxn modelId="{03ABF00C-7160-421F-A08B-AE164F10B3A3}" srcId="{098D5F37-03DA-421E-8757-7578C5C733EC}" destId="{DFFA8FC2-B5DF-4D89-9041-58A7302D0F03}" srcOrd="1" destOrd="0" parTransId="{FBBCD23C-1E2D-402C-8927-AC1FF1EC3CD1}" sibTransId="{9973C4B3-A9C0-4F67-A174-911108909A0F}"/>
    <dgm:cxn modelId="{1806D117-F970-43C2-92B6-40F2FA64005F}" type="presOf" srcId="{64B279C7-82B1-4D26-8169-37C454EFAB80}" destId="{3ED71419-9BFC-42DD-B51A-E85A59E5F7C2}" srcOrd="0" destOrd="0" presId="urn:microsoft.com/office/officeart/2005/8/layout/hierarchy3"/>
    <dgm:cxn modelId="{6FC86D18-526D-4F1B-98C0-81AF66124B60}" type="presOf" srcId="{4BB7522F-0717-47E5-A67E-6C449EC29ADF}" destId="{2E5EFD9D-436F-4B60-8F87-47846C9B95C6}" srcOrd="0" destOrd="0" presId="urn:microsoft.com/office/officeart/2005/8/layout/hierarchy3"/>
    <dgm:cxn modelId="{5FE6F420-5C1B-4827-907A-3C9B8BDB580A}" type="presOf" srcId="{098D5F37-03DA-421E-8757-7578C5C733EC}" destId="{6AEEC1F8-8BE5-4A4F-ABCE-00DABB580B5C}" srcOrd="0" destOrd="0" presId="urn:microsoft.com/office/officeart/2005/8/layout/hierarchy3"/>
    <dgm:cxn modelId="{CD7A562C-EB6D-4599-BAE1-80A0DCB62249}" srcId="{DFFA8FC2-B5DF-4D89-9041-58A7302D0F03}" destId="{5B3BE2C5-3BF7-48B0-9B40-CE1727364166}" srcOrd="0" destOrd="0" parTransId="{133A5E27-6830-4D5C-9DEB-8AF876CEDD5B}" sibTransId="{2FFD3613-0B61-426E-ADE2-FFE2BA8DE0D5}"/>
    <dgm:cxn modelId="{5E99B930-9AD3-4231-A170-DD1AEBCE2EAA}" type="presOf" srcId="{B1D4121A-1A30-4DFD-9A6A-6BA2866BE24B}" destId="{D977083F-272F-4AA8-B2A9-57DED95E3F19}" srcOrd="0" destOrd="0" presId="urn:microsoft.com/office/officeart/2005/8/layout/hierarchy3"/>
    <dgm:cxn modelId="{7D32D230-1533-4CAA-82BE-D152FB416DF4}" type="presOf" srcId="{5B3BE2C5-3BF7-48B0-9B40-CE1727364166}" destId="{0209D061-EE76-4DE4-83CC-6C6E27CAFFFD}" srcOrd="0" destOrd="0" presId="urn:microsoft.com/office/officeart/2005/8/layout/hierarchy3"/>
    <dgm:cxn modelId="{0BD70165-78D4-4F54-8DD7-392EB849617F}" type="presOf" srcId="{23572413-7580-4584-B3BD-7EAA1F08FF30}" destId="{B4A67202-186E-43D5-84AC-45579CFC8462}" srcOrd="0" destOrd="0" presId="urn:microsoft.com/office/officeart/2005/8/layout/hierarchy3"/>
    <dgm:cxn modelId="{226B6A6E-BA5D-434C-BAA5-57C3D59123DE}" srcId="{D266A8EF-6C63-4618-AABF-9DAFC92488EE}" destId="{D7CACEE5-1CD4-4EA2-8E0A-FEC188F336DE}" srcOrd="0" destOrd="0" parTransId="{916A5E48-87B1-4882-9298-2B31C9E69C59}" sibTransId="{A91FDE62-1A88-4D90-A97F-E88074D2BD28}"/>
    <dgm:cxn modelId="{0C520B71-7C03-4A3E-B647-A7BE972002BF}" type="presOf" srcId="{916A5E48-87B1-4882-9298-2B31C9E69C59}" destId="{59261C94-38D0-40F1-9D22-9CEF6FF794FA}" srcOrd="0" destOrd="0" presId="urn:microsoft.com/office/officeart/2005/8/layout/hierarchy3"/>
    <dgm:cxn modelId="{F8406C88-E515-48E9-8991-081A3D573FFA}" srcId="{DFFA8FC2-B5DF-4D89-9041-58A7302D0F03}" destId="{64B279C7-82B1-4D26-8169-37C454EFAB80}" srcOrd="1" destOrd="0" parTransId="{3ECD6505-DD28-41A8-8D99-DBE62F8A7E33}" sibTransId="{974909B1-68BE-45D0-A861-4604B7A18E44}"/>
    <dgm:cxn modelId="{054FED89-5ABF-47CD-B0B7-15F676E4F154}" type="presOf" srcId="{3E6E327B-0F0C-4CDD-8130-046E79C7C39C}" destId="{9C4B6438-B89C-4C35-8484-8C1552D39B09}" srcOrd="0" destOrd="0" presId="urn:microsoft.com/office/officeart/2005/8/layout/hierarchy3"/>
    <dgm:cxn modelId="{14162D9B-A9C7-409B-BAFD-60682951EC5C}" type="presOf" srcId="{D266A8EF-6C63-4618-AABF-9DAFC92488EE}" destId="{0FEE9D30-751A-45B8-93E3-C5A7C816ACD6}" srcOrd="0" destOrd="0" presId="urn:microsoft.com/office/officeart/2005/8/layout/hierarchy3"/>
    <dgm:cxn modelId="{F4193C9F-9AF8-4985-95D2-7753BC138161}" type="presOf" srcId="{D7BB379F-A2F1-4BE6-B4F7-E1DCDB4C3870}" destId="{45AEEF0D-57B9-4000-837D-6D5450E3B3F8}" srcOrd="0" destOrd="0" presId="urn:microsoft.com/office/officeart/2005/8/layout/hierarchy3"/>
    <dgm:cxn modelId="{4409F3A7-FFE2-48B0-9FC6-3EFECC548EA6}" type="presOf" srcId="{B1D4121A-1A30-4DFD-9A6A-6BA2866BE24B}" destId="{AF9B6B0E-6A0D-4441-87E3-F305FD845705}" srcOrd="1" destOrd="0" presId="urn:microsoft.com/office/officeart/2005/8/layout/hierarchy3"/>
    <dgm:cxn modelId="{D320CFAA-030E-42E8-9926-7B7036F2B65D}" srcId="{098D5F37-03DA-421E-8757-7578C5C733EC}" destId="{B1D4121A-1A30-4DFD-9A6A-6BA2866BE24B}" srcOrd="0" destOrd="0" parTransId="{2E759F7E-AA7A-4E1B-9EAB-0C1F32C2BEE7}" sibTransId="{85CC3419-F831-429D-B28D-FFEA4E5EA9BB}"/>
    <dgm:cxn modelId="{077CA8B1-BB74-4AEF-B1A3-E7AEEF1DDDEE}" type="presOf" srcId="{83A6599D-F714-46A1-8FDA-C7DA1A3DEB61}" destId="{17EE40F1-C4F0-4B82-84CC-9309C6BE055B}" srcOrd="0" destOrd="0" presId="urn:microsoft.com/office/officeart/2005/8/layout/hierarchy3"/>
    <dgm:cxn modelId="{CEC2B3B6-0730-48AF-8D3C-1A94FA3D217A}" type="presOf" srcId="{D7CACEE5-1CD4-4EA2-8E0A-FEC188F336DE}" destId="{CA432B7F-9A36-4D08-9E23-F1955234AD95}" srcOrd="0" destOrd="0" presId="urn:microsoft.com/office/officeart/2005/8/layout/hierarchy3"/>
    <dgm:cxn modelId="{51DD24B8-3F81-4403-B1D1-D548F986C57A}" type="presOf" srcId="{DFFA8FC2-B5DF-4D89-9041-58A7302D0F03}" destId="{1C160242-2B2B-4E90-9FFA-B3FCDCC088F5}" srcOrd="1" destOrd="0" presId="urn:microsoft.com/office/officeart/2005/8/layout/hierarchy3"/>
    <dgm:cxn modelId="{010143B9-8A38-4EC7-8A02-09A162CC6B54}" type="presOf" srcId="{133A5E27-6830-4D5C-9DEB-8AF876CEDD5B}" destId="{FFE24E8C-8DDE-47FD-8382-8CEDC1AD5C11}" srcOrd="0" destOrd="0" presId="urn:microsoft.com/office/officeart/2005/8/layout/hierarchy3"/>
    <dgm:cxn modelId="{95B4C6BA-3C17-42D7-8B6C-04AA7F1B9D68}" type="presOf" srcId="{D266A8EF-6C63-4618-AABF-9DAFC92488EE}" destId="{4564CD2B-6D21-458E-98F8-7B08AF503863}" srcOrd="1" destOrd="0" presId="urn:microsoft.com/office/officeart/2005/8/layout/hierarchy3"/>
    <dgm:cxn modelId="{E9D74DBB-8AED-4B71-BE12-626031BBC681}" srcId="{B1D4121A-1A30-4DFD-9A6A-6BA2866BE24B}" destId="{3E6E327B-0F0C-4CDD-8130-046E79C7C39C}" srcOrd="0" destOrd="0" parTransId="{F63F944E-3FEF-4B61-AF3C-C617CAD27B53}" sibTransId="{7990F37A-EA4B-4403-A1E3-50E5EF8BD484}"/>
    <dgm:cxn modelId="{1384FDBB-8E10-4C10-95C1-878FDB38646C}" srcId="{098D5F37-03DA-421E-8757-7578C5C733EC}" destId="{D266A8EF-6C63-4618-AABF-9DAFC92488EE}" srcOrd="2" destOrd="0" parTransId="{499A0AC9-4F80-48A3-9D4E-3A47BC9349C3}" sibTransId="{8638F522-E460-44C3-9A65-6D4CA68E093E}"/>
    <dgm:cxn modelId="{0EEF9EC2-BD52-4811-8C02-D2A1C141757D}" type="presOf" srcId="{D3C43D7C-BC33-4440-9950-E29DCA62179C}" destId="{5027F3B4-E5A6-42A6-BBFF-D3C91F592ED7}" srcOrd="0" destOrd="0" presId="urn:microsoft.com/office/officeart/2005/8/layout/hierarchy3"/>
    <dgm:cxn modelId="{E0B6F3C2-E1F1-41A3-B585-B12EB83E4808}" srcId="{B1D4121A-1A30-4DFD-9A6A-6BA2866BE24B}" destId="{4BB7522F-0717-47E5-A67E-6C449EC29ADF}" srcOrd="1" destOrd="0" parTransId="{83A6599D-F714-46A1-8FDA-C7DA1A3DEB61}" sibTransId="{EC29A880-D576-4869-A12D-5540C55313BB}"/>
    <dgm:cxn modelId="{A850D3C9-D01D-419D-BA1F-C524EB617FB5}" type="presOf" srcId="{6BFD7BB8-1129-4755-89CE-23EBD11BB536}" destId="{0A35A078-9F78-4677-9FDA-73F586A6A591}" srcOrd="0" destOrd="0" presId="urn:microsoft.com/office/officeart/2005/8/layout/hierarchy3"/>
    <dgm:cxn modelId="{E2104AE9-B6B5-4A6A-89E5-7FA25F78FAE9}" type="presOf" srcId="{DFFA8FC2-B5DF-4D89-9041-58A7302D0F03}" destId="{A522B6D8-7A2B-4709-B9EB-0949294EC0AB}" srcOrd="0" destOrd="0" presId="urn:microsoft.com/office/officeart/2005/8/layout/hierarchy3"/>
    <dgm:cxn modelId="{A21EB8ED-11FA-462F-A7E8-93E29C42B7EF}" srcId="{D266A8EF-6C63-4618-AABF-9DAFC92488EE}" destId="{D7BB379F-A2F1-4BE6-B4F7-E1DCDB4C3870}" srcOrd="2" destOrd="0" parTransId="{23572413-7580-4584-B3BD-7EAA1F08FF30}" sibTransId="{618A1E8A-2A81-453F-817A-E143FBA5A314}"/>
    <dgm:cxn modelId="{6C7A89F3-7DDD-48F9-BCE0-0956D044BA27}" type="presOf" srcId="{F63F944E-3FEF-4B61-AF3C-C617CAD27B53}" destId="{5E987914-E4B7-481C-A731-A8B6FDE8DE5C}" srcOrd="0" destOrd="0" presId="urn:microsoft.com/office/officeart/2005/8/layout/hierarchy3"/>
    <dgm:cxn modelId="{A1356AFE-0C4C-40DD-8EFA-F9F1B49C3530}" srcId="{D266A8EF-6C63-4618-AABF-9DAFC92488EE}" destId="{D3C43D7C-BC33-4440-9950-E29DCA62179C}" srcOrd="1" destOrd="0" parTransId="{6BFD7BB8-1129-4755-89CE-23EBD11BB536}" sibTransId="{37BAB601-4E61-47C7-B1B2-F5C162FE4F94}"/>
    <dgm:cxn modelId="{985707FF-E900-4DCD-8104-631D70AF445B}" type="presOf" srcId="{3ECD6505-DD28-41A8-8D99-DBE62F8A7E33}" destId="{B0A79503-B452-44CF-9A2D-E9D92DC65E47}" srcOrd="0" destOrd="0" presId="urn:microsoft.com/office/officeart/2005/8/layout/hierarchy3"/>
    <dgm:cxn modelId="{D2EA2F12-CCDA-4EE3-B68B-C8E0D8DFC32A}" type="presParOf" srcId="{6AEEC1F8-8BE5-4A4F-ABCE-00DABB580B5C}" destId="{33E90F16-EDFB-4624-8A22-4B428E80DDF0}" srcOrd="0" destOrd="0" presId="urn:microsoft.com/office/officeart/2005/8/layout/hierarchy3"/>
    <dgm:cxn modelId="{3E9E54FE-735A-423C-8FB6-D7CD37ACE012}" type="presParOf" srcId="{33E90F16-EDFB-4624-8A22-4B428E80DDF0}" destId="{36CAC526-A36C-4248-B0D6-8787FCEEC0D1}" srcOrd="0" destOrd="0" presId="urn:microsoft.com/office/officeart/2005/8/layout/hierarchy3"/>
    <dgm:cxn modelId="{E2BEBE1C-C903-400E-9CC4-B4CB8B70ECFB}" type="presParOf" srcId="{36CAC526-A36C-4248-B0D6-8787FCEEC0D1}" destId="{D977083F-272F-4AA8-B2A9-57DED95E3F19}" srcOrd="0" destOrd="0" presId="urn:microsoft.com/office/officeart/2005/8/layout/hierarchy3"/>
    <dgm:cxn modelId="{5DD12D2B-E8CB-4035-90F3-FDE3E4C8C74E}" type="presParOf" srcId="{36CAC526-A36C-4248-B0D6-8787FCEEC0D1}" destId="{AF9B6B0E-6A0D-4441-87E3-F305FD845705}" srcOrd="1" destOrd="0" presId="urn:microsoft.com/office/officeart/2005/8/layout/hierarchy3"/>
    <dgm:cxn modelId="{08E90F75-C62B-43AF-906C-8163131564DA}" type="presParOf" srcId="{33E90F16-EDFB-4624-8A22-4B428E80DDF0}" destId="{06B989C7-572A-4A28-9EF5-E95A5426EB86}" srcOrd="1" destOrd="0" presId="urn:microsoft.com/office/officeart/2005/8/layout/hierarchy3"/>
    <dgm:cxn modelId="{5AEFB7A9-2B9C-404D-B7D3-738FDB4AA66F}" type="presParOf" srcId="{06B989C7-572A-4A28-9EF5-E95A5426EB86}" destId="{5E987914-E4B7-481C-A731-A8B6FDE8DE5C}" srcOrd="0" destOrd="0" presId="urn:microsoft.com/office/officeart/2005/8/layout/hierarchy3"/>
    <dgm:cxn modelId="{49554FDF-05E8-44A0-BDAD-BBE5DCEB7BFD}" type="presParOf" srcId="{06B989C7-572A-4A28-9EF5-E95A5426EB86}" destId="{9C4B6438-B89C-4C35-8484-8C1552D39B09}" srcOrd="1" destOrd="0" presId="urn:microsoft.com/office/officeart/2005/8/layout/hierarchy3"/>
    <dgm:cxn modelId="{A8BF8809-3843-4F5D-B9E4-3C62148F6EFA}" type="presParOf" srcId="{06B989C7-572A-4A28-9EF5-E95A5426EB86}" destId="{17EE40F1-C4F0-4B82-84CC-9309C6BE055B}" srcOrd="2" destOrd="0" presId="urn:microsoft.com/office/officeart/2005/8/layout/hierarchy3"/>
    <dgm:cxn modelId="{67848C74-56DD-4996-8BA8-C40BB68D1EDA}" type="presParOf" srcId="{06B989C7-572A-4A28-9EF5-E95A5426EB86}" destId="{2E5EFD9D-436F-4B60-8F87-47846C9B95C6}" srcOrd="3" destOrd="0" presId="urn:microsoft.com/office/officeart/2005/8/layout/hierarchy3"/>
    <dgm:cxn modelId="{97EDA741-C255-45AE-92B5-796AB61C8AF2}" type="presParOf" srcId="{6AEEC1F8-8BE5-4A4F-ABCE-00DABB580B5C}" destId="{9D75AF17-A20E-4699-B0A8-2B892CDB502A}" srcOrd="1" destOrd="0" presId="urn:microsoft.com/office/officeart/2005/8/layout/hierarchy3"/>
    <dgm:cxn modelId="{9D7508D1-1EB8-46E8-B197-76F40561D6EF}" type="presParOf" srcId="{9D75AF17-A20E-4699-B0A8-2B892CDB502A}" destId="{BFBEB76A-A8AD-46A4-9995-82D49BF10B7A}" srcOrd="0" destOrd="0" presId="urn:microsoft.com/office/officeart/2005/8/layout/hierarchy3"/>
    <dgm:cxn modelId="{9A9B079B-F5B6-45B7-960B-68740628E1DD}" type="presParOf" srcId="{BFBEB76A-A8AD-46A4-9995-82D49BF10B7A}" destId="{A522B6D8-7A2B-4709-B9EB-0949294EC0AB}" srcOrd="0" destOrd="0" presId="urn:microsoft.com/office/officeart/2005/8/layout/hierarchy3"/>
    <dgm:cxn modelId="{BBDBE9A9-3175-481C-8877-B23C2864A36F}" type="presParOf" srcId="{BFBEB76A-A8AD-46A4-9995-82D49BF10B7A}" destId="{1C160242-2B2B-4E90-9FFA-B3FCDCC088F5}" srcOrd="1" destOrd="0" presId="urn:microsoft.com/office/officeart/2005/8/layout/hierarchy3"/>
    <dgm:cxn modelId="{B7BE1A65-7B62-44FB-8DAD-61310AF46100}" type="presParOf" srcId="{9D75AF17-A20E-4699-B0A8-2B892CDB502A}" destId="{B727CE03-2721-4B3C-9D9A-29BD556ED114}" srcOrd="1" destOrd="0" presId="urn:microsoft.com/office/officeart/2005/8/layout/hierarchy3"/>
    <dgm:cxn modelId="{A6655B44-4AC0-43C9-938B-5DA6367BF1BC}" type="presParOf" srcId="{B727CE03-2721-4B3C-9D9A-29BD556ED114}" destId="{FFE24E8C-8DDE-47FD-8382-8CEDC1AD5C11}" srcOrd="0" destOrd="0" presId="urn:microsoft.com/office/officeart/2005/8/layout/hierarchy3"/>
    <dgm:cxn modelId="{961AA521-B246-4865-8436-D11B91AF20E2}" type="presParOf" srcId="{B727CE03-2721-4B3C-9D9A-29BD556ED114}" destId="{0209D061-EE76-4DE4-83CC-6C6E27CAFFFD}" srcOrd="1" destOrd="0" presId="urn:microsoft.com/office/officeart/2005/8/layout/hierarchy3"/>
    <dgm:cxn modelId="{1BFDE14F-0D33-4BB3-97BA-E08AA422CEEB}" type="presParOf" srcId="{B727CE03-2721-4B3C-9D9A-29BD556ED114}" destId="{B0A79503-B452-44CF-9A2D-E9D92DC65E47}" srcOrd="2" destOrd="0" presId="urn:microsoft.com/office/officeart/2005/8/layout/hierarchy3"/>
    <dgm:cxn modelId="{5C68E2AC-6323-46C2-AB0B-E24C2056D77B}" type="presParOf" srcId="{B727CE03-2721-4B3C-9D9A-29BD556ED114}" destId="{3ED71419-9BFC-42DD-B51A-E85A59E5F7C2}" srcOrd="3" destOrd="0" presId="urn:microsoft.com/office/officeart/2005/8/layout/hierarchy3"/>
    <dgm:cxn modelId="{E98AEB11-FEE1-4E3A-9DD7-1FD4D3F6376A}" type="presParOf" srcId="{6AEEC1F8-8BE5-4A4F-ABCE-00DABB580B5C}" destId="{4557EF56-9FA9-4B61-B74C-F6A51004592E}" srcOrd="2" destOrd="0" presId="urn:microsoft.com/office/officeart/2005/8/layout/hierarchy3"/>
    <dgm:cxn modelId="{69E43118-ECFE-4794-9644-B0F4C8DB2923}" type="presParOf" srcId="{4557EF56-9FA9-4B61-B74C-F6A51004592E}" destId="{054B9A5B-8B29-41C1-98FB-47EEEB6DAFF3}" srcOrd="0" destOrd="0" presId="urn:microsoft.com/office/officeart/2005/8/layout/hierarchy3"/>
    <dgm:cxn modelId="{38579DEE-2FFD-4122-A35B-069967CC5FA5}" type="presParOf" srcId="{054B9A5B-8B29-41C1-98FB-47EEEB6DAFF3}" destId="{0FEE9D30-751A-45B8-93E3-C5A7C816ACD6}" srcOrd="0" destOrd="0" presId="urn:microsoft.com/office/officeart/2005/8/layout/hierarchy3"/>
    <dgm:cxn modelId="{FCC19D95-37C0-44E5-966C-EC8A028BEEE8}" type="presParOf" srcId="{054B9A5B-8B29-41C1-98FB-47EEEB6DAFF3}" destId="{4564CD2B-6D21-458E-98F8-7B08AF503863}" srcOrd="1" destOrd="0" presId="urn:microsoft.com/office/officeart/2005/8/layout/hierarchy3"/>
    <dgm:cxn modelId="{9A257277-4AA4-4166-857A-022A99BB2554}" type="presParOf" srcId="{4557EF56-9FA9-4B61-B74C-F6A51004592E}" destId="{BE120E52-EE9B-4C19-B144-6404A6508DC3}" srcOrd="1" destOrd="0" presId="urn:microsoft.com/office/officeart/2005/8/layout/hierarchy3"/>
    <dgm:cxn modelId="{BF79C5AF-FCBB-4146-BC1B-8560435DE4EE}" type="presParOf" srcId="{BE120E52-EE9B-4C19-B144-6404A6508DC3}" destId="{59261C94-38D0-40F1-9D22-9CEF6FF794FA}" srcOrd="0" destOrd="0" presId="urn:microsoft.com/office/officeart/2005/8/layout/hierarchy3"/>
    <dgm:cxn modelId="{7FFDD391-46AB-45EE-B4FF-40702435B2CA}" type="presParOf" srcId="{BE120E52-EE9B-4C19-B144-6404A6508DC3}" destId="{CA432B7F-9A36-4D08-9E23-F1955234AD95}" srcOrd="1" destOrd="0" presId="urn:microsoft.com/office/officeart/2005/8/layout/hierarchy3"/>
    <dgm:cxn modelId="{561D70AB-AE52-4E18-96A0-C3057EE9BCC9}" type="presParOf" srcId="{BE120E52-EE9B-4C19-B144-6404A6508DC3}" destId="{0A35A078-9F78-4677-9FDA-73F586A6A591}" srcOrd="2" destOrd="0" presId="urn:microsoft.com/office/officeart/2005/8/layout/hierarchy3"/>
    <dgm:cxn modelId="{F94536A6-7D61-4A30-9854-1DA0031F96AB}" type="presParOf" srcId="{BE120E52-EE9B-4C19-B144-6404A6508DC3}" destId="{5027F3B4-E5A6-42A6-BBFF-D3C91F592ED7}" srcOrd="3" destOrd="0" presId="urn:microsoft.com/office/officeart/2005/8/layout/hierarchy3"/>
    <dgm:cxn modelId="{C04DF0A3-9BF5-440C-B9D3-255FDBF48EB1}" type="presParOf" srcId="{BE120E52-EE9B-4C19-B144-6404A6508DC3}" destId="{B4A67202-186E-43D5-84AC-45579CFC8462}" srcOrd="4" destOrd="0" presId="urn:microsoft.com/office/officeart/2005/8/layout/hierarchy3"/>
    <dgm:cxn modelId="{C5C09B8F-EADC-4BC7-8F76-0C9BBA8CCDAE}" type="presParOf" srcId="{BE120E52-EE9B-4C19-B144-6404A6508DC3}" destId="{45AEEF0D-57B9-4000-837D-6D5450E3B3F8}"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1D9DAE1-EDBB-4BAD-B1A0-128E2703719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2D2B46E-B7FB-43EB-9F88-FE04B95716BA}">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vi-VN" dirty="0"/>
            <a:t>Vận động</a:t>
          </a:r>
          <a:endParaRPr lang="en-US" dirty="0"/>
        </a:p>
      </dgm:t>
    </dgm:pt>
    <dgm:pt modelId="{ABCF49D5-5DF4-4CE9-A2C1-A98F3CC72472}" type="parTrans" cxnId="{DD40FF78-500F-4E6F-B085-A2AC8300AEF7}">
      <dgm:prSet/>
      <dgm:spPr/>
      <dgm:t>
        <a:bodyPr/>
        <a:lstStyle/>
        <a:p>
          <a:endParaRPr lang="en-US"/>
        </a:p>
      </dgm:t>
    </dgm:pt>
    <dgm:pt modelId="{A4BEDB95-A266-4574-9439-770D771788A1}" type="sibTrans" cxnId="{DD40FF78-500F-4E6F-B085-A2AC8300AEF7}">
      <dgm:prSet/>
      <dgm:spPr/>
      <dgm:t>
        <a:bodyPr/>
        <a:lstStyle/>
        <a:p>
          <a:endParaRPr lang="en-US"/>
        </a:p>
      </dgm:t>
    </dgm:pt>
    <dgm:pt modelId="{523984AE-98D6-40EB-AD3A-958B6D41B78D}">
      <dgm:prSet phldrT="[Text]"/>
      <dgm:spPr/>
      <dgm:t>
        <a:bodyPr/>
        <a:lstStyle/>
        <a:p>
          <a:r>
            <a:rPr lang="vi-VN" dirty="0"/>
            <a:t>Bao gồm tất cả mọi sự thay đổi và mọi quá trình diễn ra trong vũ trụ, kể từ sự thay đổi vị trí đơn giản cho đến tư duy.</a:t>
          </a:r>
          <a:endParaRPr lang="en-US" dirty="0"/>
        </a:p>
      </dgm:t>
    </dgm:pt>
    <dgm:pt modelId="{05766881-EBA8-497F-AA10-7AC6660B4941}" type="parTrans" cxnId="{D1EA9896-13B3-47CD-AB5C-EF3EABF1B7EA}">
      <dgm:prSet/>
      <dgm:spPr/>
      <dgm:t>
        <a:bodyPr/>
        <a:lstStyle/>
        <a:p>
          <a:endParaRPr lang="en-US"/>
        </a:p>
      </dgm:t>
    </dgm:pt>
    <dgm:pt modelId="{B9D8077B-05FF-417E-9182-43CFFEE76B1E}" type="sibTrans" cxnId="{D1EA9896-13B3-47CD-AB5C-EF3EABF1B7EA}">
      <dgm:prSet/>
      <dgm:spPr/>
      <dgm:t>
        <a:bodyPr/>
        <a:lstStyle/>
        <a:p>
          <a:endParaRPr lang="en-US"/>
        </a:p>
      </dgm:t>
    </dgm:pt>
    <dgm:pt modelId="{CD6FF529-D215-4F9E-A2CE-5748F9208AFF}">
      <dgm:prSet phldrT="[Text]"/>
      <dgm:spPr/>
      <dgm:t>
        <a:bodyPr/>
        <a:lstStyle/>
        <a:p>
          <a:r>
            <a:rPr lang="pt-BR" dirty="0"/>
            <a:t>Vận động là phương thức tồn tại của vật chất </a:t>
          </a:r>
          <a:endParaRPr lang="en-US" dirty="0"/>
        </a:p>
      </dgm:t>
    </dgm:pt>
    <dgm:pt modelId="{0B8B7F32-CEA3-430B-BBEC-3C0B06034021}" type="parTrans" cxnId="{EFBBDEDD-F416-46BF-952B-1CF3EF3A825E}">
      <dgm:prSet/>
      <dgm:spPr/>
      <dgm:t>
        <a:bodyPr/>
        <a:lstStyle/>
        <a:p>
          <a:endParaRPr lang="en-US"/>
        </a:p>
      </dgm:t>
    </dgm:pt>
    <dgm:pt modelId="{3D2A1710-0AF8-4E56-A5ED-F1C0DFCB913D}" type="sibTrans" cxnId="{EFBBDEDD-F416-46BF-952B-1CF3EF3A825E}">
      <dgm:prSet/>
      <dgm:spPr/>
      <dgm:t>
        <a:bodyPr/>
        <a:lstStyle/>
        <a:p>
          <a:endParaRPr lang="en-US"/>
        </a:p>
      </dgm:t>
    </dgm:pt>
    <dgm:pt modelId="{9956AF82-C1B1-400B-8BF5-321DD43EAE25}">
      <dgm:prSet phldrT="[Text]"/>
      <dgm:spPr/>
      <dgm:t>
        <a:bodyPr/>
        <a:lstStyle/>
        <a:p>
          <a:r>
            <a:rPr lang="pt-BR" dirty="0"/>
            <a:t>Có 5 hình thức cơ bản của vận động </a:t>
          </a:r>
          <a:endParaRPr lang="en-US" dirty="0"/>
        </a:p>
      </dgm:t>
    </dgm:pt>
    <dgm:pt modelId="{7C5CC9D7-E560-442F-9E8A-D9C044E0780A}" type="parTrans" cxnId="{5D775115-A993-405E-8068-0141D4D24C6B}">
      <dgm:prSet/>
      <dgm:spPr/>
      <dgm:t>
        <a:bodyPr/>
        <a:lstStyle/>
        <a:p>
          <a:endParaRPr lang="en-US"/>
        </a:p>
      </dgm:t>
    </dgm:pt>
    <dgm:pt modelId="{282138F1-D1F3-4CA1-A01F-3C301AA7A4CA}" type="sibTrans" cxnId="{5D775115-A993-405E-8068-0141D4D24C6B}">
      <dgm:prSet/>
      <dgm:spPr/>
      <dgm:t>
        <a:bodyPr/>
        <a:lstStyle/>
        <a:p>
          <a:endParaRPr lang="en-US"/>
        </a:p>
      </dgm:t>
    </dgm:pt>
    <dgm:pt modelId="{D44DE3F8-8442-4769-B7B8-40E421A921F6}">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pt-BR" i="1" dirty="0"/>
            <a:t>Không gian, thời gian</a:t>
          </a:r>
          <a:endParaRPr lang="en-US" dirty="0"/>
        </a:p>
      </dgm:t>
    </dgm:pt>
    <dgm:pt modelId="{8FA54951-D2F7-4812-AA5E-334EB122827C}" type="parTrans" cxnId="{66916B6F-0EF2-4268-9EA2-6C196E27B40E}">
      <dgm:prSet/>
      <dgm:spPr/>
      <dgm:t>
        <a:bodyPr/>
        <a:lstStyle/>
        <a:p>
          <a:endParaRPr lang="en-US"/>
        </a:p>
      </dgm:t>
    </dgm:pt>
    <dgm:pt modelId="{557859FD-82DF-4F34-A86D-2D4F4D6C8F85}" type="sibTrans" cxnId="{66916B6F-0EF2-4268-9EA2-6C196E27B40E}">
      <dgm:prSet/>
      <dgm:spPr/>
      <dgm:t>
        <a:bodyPr/>
        <a:lstStyle/>
        <a:p>
          <a:endParaRPr lang="en-US"/>
        </a:p>
      </dgm:t>
    </dgm:pt>
    <dgm:pt modelId="{9BA5D4CF-4EE9-4623-9796-84C91984B685}">
      <dgm:prSet phldrT="[Text]">
        <dgm:style>
          <a:lnRef idx="2">
            <a:schemeClr val="accent2">
              <a:shade val="50000"/>
            </a:schemeClr>
          </a:lnRef>
          <a:fillRef idx="1">
            <a:schemeClr val="accent2"/>
          </a:fillRef>
          <a:effectRef idx="0">
            <a:schemeClr val="accent2"/>
          </a:effectRef>
          <a:fontRef idx="minor">
            <a:schemeClr val="lt1"/>
          </a:fontRef>
        </dgm:style>
      </dgm:prSet>
      <dgm:spPr>
        <a:noFill/>
      </dgm:spPr>
      <dgm:t>
        <a:bodyPr/>
        <a:lstStyle/>
        <a:p>
          <a:r>
            <a:rPr lang="pt-BR" dirty="0"/>
            <a:t>Là thuộc tính tồn tại khách quan và vô tận của vật chất</a:t>
          </a:r>
          <a:endParaRPr lang="en-US" dirty="0"/>
        </a:p>
      </dgm:t>
    </dgm:pt>
    <dgm:pt modelId="{DB1895AC-7C1E-4903-B2FC-03225C56D305}" type="parTrans" cxnId="{CCFF8893-4235-4FDE-A5C9-D4F671A557F9}">
      <dgm:prSet/>
      <dgm:spPr/>
      <dgm:t>
        <a:bodyPr/>
        <a:lstStyle/>
        <a:p>
          <a:endParaRPr lang="en-US"/>
        </a:p>
      </dgm:t>
    </dgm:pt>
    <dgm:pt modelId="{D676C926-0F93-4D66-8BA8-9C176874CAFB}" type="sibTrans" cxnId="{CCFF8893-4235-4FDE-A5C9-D4F671A557F9}">
      <dgm:prSet/>
      <dgm:spPr/>
      <dgm:t>
        <a:bodyPr/>
        <a:lstStyle/>
        <a:p>
          <a:endParaRPr lang="en-US"/>
        </a:p>
      </dgm:t>
    </dgm:pt>
    <dgm:pt modelId="{4A22615F-0B68-418D-9946-19AA53CCD502}" type="pres">
      <dgm:prSet presAssocID="{41D9DAE1-EDBB-4BAD-B1A0-128E27037198}" presName="linear" presStyleCnt="0">
        <dgm:presLayoutVars>
          <dgm:animLvl val="lvl"/>
          <dgm:resizeHandles val="exact"/>
        </dgm:presLayoutVars>
      </dgm:prSet>
      <dgm:spPr/>
    </dgm:pt>
    <dgm:pt modelId="{0B449F22-9162-4B85-A2AC-B63E37B0ACC6}" type="pres">
      <dgm:prSet presAssocID="{A2D2B46E-B7FB-43EB-9F88-FE04B95716BA}" presName="parentText" presStyleLbl="node1" presStyleIdx="0" presStyleCnt="2">
        <dgm:presLayoutVars>
          <dgm:chMax val="0"/>
          <dgm:bulletEnabled val="1"/>
        </dgm:presLayoutVars>
      </dgm:prSet>
      <dgm:spPr/>
    </dgm:pt>
    <dgm:pt modelId="{BF60B6A4-9B57-4C8B-9879-85C56655EACB}" type="pres">
      <dgm:prSet presAssocID="{A2D2B46E-B7FB-43EB-9F88-FE04B95716BA}" presName="childText" presStyleLbl="revTx" presStyleIdx="0" presStyleCnt="2">
        <dgm:presLayoutVars>
          <dgm:bulletEnabled val="1"/>
        </dgm:presLayoutVars>
      </dgm:prSet>
      <dgm:spPr/>
    </dgm:pt>
    <dgm:pt modelId="{1E232374-094F-4D0A-9412-AC32FE37644D}" type="pres">
      <dgm:prSet presAssocID="{D44DE3F8-8442-4769-B7B8-40E421A921F6}" presName="parentText" presStyleLbl="node1" presStyleIdx="1" presStyleCnt="2">
        <dgm:presLayoutVars>
          <dgm:chMax val="0"/>
          <dgm:bulletEnabled val="1"/>
        </dgm:presLayoutVars>
      </dgm:prSet>
      <dgm:spPr/>
    </dgm:pt>
    <dgm:pt modelId="{7FF52F4F-7490-415C-A8FB-A3A0BC179C4D}" type="pres">
      <dgm:prSet presAssocID="{D44DE3F8-8442-4769-B7B8-40E421A921F6}" presName="childText" presStyleLbl="revTx" presStyleIdx="1" presStyleCnt="2">
        <dgm:presLayoutVars>
          <dgm:bulletEnabled val="1"/>
        </dgm:presLayoutVars>
      </dgm:prSet>
      <dgm:spPr/>
    </dgm:pt>
  </dgm:ptLst>
  <dgm:cxnLst>
    <dgm:cxn modelId="{F57FC20E-F024-4253-ACDD-45D94EC1C318}" type="presOf" srcId="{CD6FF529-D215-4F9E-A2CE-5748F9208AFF}" destId="{BF60B6A4-9B57-4C8B-9879-85C56655EACB}" srcOrd="0" destOrd="1" presId="urn:microsoft.com/office/officeart/2005/8/layout/vList2"/>
    <dgm:cxn modelId="{5D775115-A993-405E-8068-0141D4D24C6B}" srcId="{A2D2B46E-B7FB-43EB-9F88-FE04B95716BA}" destId="{9956AF82-C1B1-400B-8BF5-321DD43EAE25}" srcOrd="2" destOrd="0" parTransId="{7C5CC9D7-E560-442F-9E8A-D9C044E0780A}" sibTransId="{282138F1-D1F3-4CA1-A01F-3C301AA7A4CA}"/>
    <dgm:cxn modelId="{5F9F122B-5128-4C37-8947-56B08EAA256D}" type="presOf" srcId="{523984AE-98D6-40EB-AD3A-958B6D41B78D}" destId="{BF60B6A4-9B57-4C8B-9879-85C56655EACB}" srcOrd="0" destOrd="0" presId="urn:microsoft.com/office/officeart/2005/8/layout/vList2"/>
    <dgm:cxn modelId="{3B88942D-42BF-497E-AC97-D2191A04ABAA}" type="presOf" srcId="{41D9DAE1-EDBB-4BAD-B1A0-128E27037198}" destId="{4A22615F-0B68-418D-9946-19AA53CCD502}" srcOrd="0" destOrd="0" presId="urn:microsoft.com/office/officeart/2005/8/layout/vList2"/>
    <dgm:cxn modelId="{66916B6F-0EF2-4268-9EA2-6C196E27B40E}" srcId="{41D9DAE1-EDBB-4BAD-B1A0-128E27037198}" destId="{D44DE3F8-8442-4769-B7B8-40E421A921F6}" srcOrd="1" destOrd="0" parTransId="{8FA54951-D2F7-4812-AA5E-334EB122827C}" sibTransId="{557859FD-82DF-4F34-A86D-2D4F4D6C8F85}"/>
    <dgm:cxn modelId="{DD40FF78-500F-4E6F-B085-A2AC8300AEF7}" srcId="{41D9DAE1-EDBB-4BAD-B1A0-128E27037198}" destId="{A2D2B46E-B7FB-43EB-9F88-FE04B95716BA}" srcOrd="0" destOrd="0" parTransId="{ABCF49D5-5DF4-4CE9-A2C1-A98F3CC72472}" sibTransId="{A4BEDB95-A266-4574-9439-770D771788A1}"/>
    <dgm:cxn modelId="{E4512984-154C-4F8C-84D7-CC1C3D3F03CF}" type="presOf" srcId="{D44DE3F8-8442-4769-B7B8-40E421A921F6}" destId="{1E232374-094F-4D0A-9412-AC32FE37644D}" srcOrd="0" destOrd="0" presId="urn:microsoft.com/office/officeart/2005/8/layout/vList2"/>
    <dgm:cxn modelId="{CCFF8893-4235-4FDE-A5C9-D4F671A557F9}" srcId="{D44DE3F8-8442-4769-B7B8-40E421A921F6}" destId="{9BA5D4CF-4EE9-4623-9796-84C91984B685}" srcOrd="0" destOrd="0" parTransId="{DB1895AC-7C1E-4903-B2FC-03225C56D305}" sibTransId="{D676C926-0F93-4D66-8BA8-9C176874CAFB}"/>
    <dgm:cxn modelId="{D1EA9896-13B3-47CD-AB5C-EF3EABF1B7EA}" srcId="{A2D2B46E-B7FB-43EB-9F88-FE04B95716BA}" destId="{523984AE-98D6-40EB-AD3A-958B6D41B78D}" srcOrd="0" destOrd="0" parTransId="{05766881-EBA8-497F-AA10-7AC6660B4941}" sibTransId="{B9D8077B-05FF-417E-9182-43CFFEE76B1E}"/>
    <dgm:cxn modelId="{410A9B96-7E82-45E6-AD17-7DD6940A6730}" type="presOf" srcId="{9956AF82-C1B1-400B-8BF5-321DD43EAE25}" destId="{BF60B6A4-9B57-4C8B-9879-85C56655EACB}" srcOrd="0" destOrd="2" presId="urn:microsoft.com/office/officeart/2005/8/layout/vList2"/>
    <dgm:cxn modelId="{E28D18D6-F86C-467E-8AC3-ADE8EC0124BD}" type="presOf" srcId="{9BA5D4CF-4EE9-4623-9796-84C91984B685}" destId="{7FF52F4F-7490-415C-A8FB-A3A0BC179C4D}" srcOrd="0" destOrd="0" presId="urn:microsoft.com/office/officeart/2005/8/layout/vList2"/>
    <dgm:cxn modelId="{EBDFCBDD-E1BE-4094-9DF2-0C05C71F46D9}" type="presOf" srcId="{A2D2B46E-B7FB-43EB-9F88-FE04B95716BA}" destId="{0B449F22-9162-4B85-A2AC-B63E37B0ACC6}" srcOrd="0" destOrd="0" presId="urn:microsoft.com/office/officeart/2005/8/layout/vList2"/>
    <dgm:cxn modelId="{EFBBDEDD-F416-46BF-952B-1CF3EF3A825E}" srcId="{A2D2B46E-B7FB-43EB-9F88-FE04B95716BA}" destId="{CD6FF529-D215-4F9E-A2CE-5748F9208AFF}" srcOrd="1" destOrd="0" parTransId="{0B8B7F32-CEA3-430B-BBEC-3C0B06034021}" sibTransId="{3D2A1710-0AF8-4E56-A5ED-F1C0DFCB913D}"/>
    <dgm:cxn modelId="{2031C5C0-3F93-42BF-9609-5240999CA715}" type="presParOf" srcId="{4A22615F-0B68-418D-9946-19AA53CCD502}" destId="{0B449F22-9162-4B85-A2AC-B63E37B0ACC6}" srcOrd="0" destOrd="0" presId="urn:microsoft.com/office/officeart/2005/8/layout/vList2"/>
    <dgm:cxn modelId="{AE079136-3C9F-4266-85D0-5A495177CD05}" type="presParOf" srcId="{4A22615F-0B68-418D-9946-19AA53CCD502}" destId="{BF60B6A4-9B57-4C8B-9879-85C56655EACB}" srcOrd="1" destOrd="0" presId="urn:microsoft.com/office/officeart/2005/8/layout/vList2"/>
    <dgm:cxn modelId="{C8CD5F3D-030C-40B5-9543-EF145E4A6351}" type="presParOf" srcId="{4A22615F-0B68-418D-9946-19AA53CCD502}" destId="{1E232374-094F-4D0A-9412-AC32FE37644D}" srcOrd="2" destOrd="0" presId="urn:microsoft.com/office/officeart/2005/8/layout/vList2"/>
    <dgm:cxn modelId="{AB8E9BD3-9F3E-49F0-BDE4-60EB6B5913AF}" type="presParOf" srcId="{4A22615F-0B68-418D-9946-19AA53CCD502}" destId="{7FF52F4F-7490-415C-A8FB-A3A0BC179C4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784F0B3-BA60-47C1-922A-E03131D1A94B}"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1B9DA831-3316-456E-9EBA-79C4B48E85D3}">
      <dgm:prSet phldrT="[Text]"/>
      <dgm:spPr>
        <a:solidFill>
          <a:srgbClr val="C00000"/>
        </a:solidFill>
      </dgm:spPr>
      <dgm:t>
        <a:bodyPr/>
        <a:lstStyle/>
        <a:p>
          <a:r>
            <a:rPr lang="en-US" dirty="0" err="1"/>
            <a:t>Vật</a:t>
          </a:r>
          <a:r>
            <a:rPr lang="en-US" dirty="0"/>
            <a:t> </a:t>
          </a:r>
          <a:r>
            <a:rPr lang="en-US" dirty="0" err="1"/>
            <a:t>chất</a:t>
          </a:r>
          <a:r>
            <a:rPr lang="en-US" dirty="0"/>
            <a:t> </a:t>
          </a:r>
          <a:r>
            <a:rPr lang="en-US" dirty="0" err="1"/>
            <a:t>quyết</a:t>
          </a:r>
          <a:r>
            <a:rPr lang="en-US" dirty="0"/>
            <a:t> </a:t>
          </a:r>
          <a:r>
            <a:rPr lang="en-US" dirty="0" err="1"/>
            <a:t>định</a:t>
          </a:r>
          <a:r>
            <a:rPr lang="en-US" dirty="0"/>
            <a:t> ý </a:t>
          </a:r>
          <a:r>
            <a:rPr lang="en-US" dirty="0" err="1"/>
            <a:t>thức</a:t>
          </a:r>
          <a:endParaRPr lang="en-US" dirty="0"/>
        </a:p>
      </dgm:t>
    </dgm:pt>
    <dgm:pt modelId="{CE81621B-6011-4A13-AB80-B46E80990757}" type="parTrans" cxnId="{6C0C39EA-1D9B-409F-BF5E-D249CFEC93CC}">
      <dgm:prSet/>
      <dgm:spPr/>
      <dgm:t>
        <a:bodyPr/>
        <a:lstStyle/>
        <a:p>
          <a:endParaRPr lang="en-US"/>
        </a:p>
      </dgm:t>
    </dgm:pt>
    <dgm:pt modelId="{32C532A8-B826-4709-AAA4-859427B8757F}" type="sibTrans" cxnId="{6C0C39EA-1D9B-409F-BF5E-D249CFEC93CC}">
      <dgm:prSet/>
      <dgm:spPr/>
      <dgm:t>
        <a:bodyPr/>
        <a:lstStyle/>
        <a:p>
          <a:endParaRPr lang="en-US"/>
        </a:p>
      </dgm:t>
    </dgm:pt>
    <dgm:pt modelId="{619D9EB6-1809-4637-8B20-70C3E1100C8F}">
      <dgm:prSet phldrT="[Text]"/>
      <dgm:spPr/>
      <dgm:t>
        <a:bodyPr/>
        <a:lstStyle/>
        <a:p>
          <a:pPr algn="ctr"/>
          <a:r>
            <a:rPr lang="en-US" dirty="0" err="1"/>
            <a:t>Quyết</a:t>
          </a:r>
          <a:r>
            <a:rPr lang="en-US" dirty="0"/>
            <a:t> </a:t>
          </a:r>
          <a:r>
            <a:rPr lang="en-US" dirty="0" err="1"/>
            <a:t>định</a:t>
          </a:r>
          <a:r>
            <a:rPr lang="en-US" dirty="0"/>
            <a:t> </a:t>
          </a:r>
          <a:r>
            <a:rPr lang="en-US" dirty="0" err="1"/>
            <a:t>nội</a:t>
          </a:r>
          <a:r>
            <a:rPr lang="en-US" dirty="0"/>
            <a:t> dung</a:t>
          </a:r>
        </a:p>
      </dgm:t>
    </dgm:pt>
    <dgm:pt modelId="{63205047-FABF-488B-B571-346ACBE681CA}" type="parTrans" cxnId="{87598389-55EE-40D5-9ED9-DC97595A2711}">
      <dgm:prSet/>
      <dgm:spPr/>
      <dgm:t>
        <a:bodyPr/>
        <a:lstStyle/>
        <a:p>
          <a:endParaRPr lang="en-US"/>
        </a:p>
      </dgm:t>
    </dgm:pt>
    <dgm:pt modelId="{ACD7E850-C98A-448C-ACC4-AC7B28A792D0}" type="sibTrans" cxnId="{87598389-55EE-40D5-9ED9-DC97595A2711}">
      <dgm:prSet/>
      <dgm:spPr/>
      <dgm:t>
        <a:bodyPr/>
        <a:lstStyle/>
        <a:p>
          <a:endParaRPr lang="en-US"/>
        </a:p>
      </dgm:t>
    </dgm:pt>
    <dgm:pt modelId="{7CB4A330-B3E5-4341-B313-950B8E0B936C}">
      <dgm:prSet phldrT="[Text]"/>
      <dgm:spPr/>
      <dgm:t>
        <a:bodyPr/>
        <a:lstStyle/>
        <a:p>
          <a:pPr algn="ctr"/>
          <a:r>
            <a:rPr lang="en-US" dirty="0" err="1"/>
            <a:t>Nguồn</a:t>
          </a:r>
          <a:r>
            <a:rPr lang="en-US" dirty="0"/>
            <a:t> </a:t>
          </a:r>
          <a:r>
            <a:rPr lang="en-US" dirty="0" err="1"/>
            <a:t>gốc</a:t>
          </a:r>
          <a:endParaRPr lang="en-US" dirty="0"/>
        </a:p>
      </dgm:t>
    </dgm:pt>
    <dgm:pt modelId="{ECBB9E79-8734-41A5-AE4A-BE1EDE21AF51}" type="parTrans" cxnId="{4C66E404-B1F8-4B78-92DC-9BFDF03DF4B7}">
      <dgm:prSet/>
      <dgm:spPr/>
      <dgm:t>
        <a:bodyPr/>
        <a:lstStyle/>
        <a:p>
          <a:endParaRPr lang="en-US"/>
        </a:p>
      </dgm:t>
    </dgm:pt>
    <dgm:pt modelId="{F14530EB-4FA4-4F52-8E48-CD43319106D3}" type="sibTrans" cxnId="{4C66E404-B1F8-4B78-92DC-9BFDF03DF4B7}">
      <dgm:prSet/>
      <dgm:spPr/>
      <dgm:t>
        <a:bodyPr/>
        <a:lstStyle/>
        <a:p>
          <a:endParaRPr lang="en-US"/>
        </a:p>
      </dgm:t>
    </dgm:pt>
    <dgm:pt modelId="{CE6A1327-AE49-4073-8293-A3915BF2A2B8}">
      <dgm:prSet phldrT="[Text]"/>
      <dgm:spPr/>
      <dgm:t>
        <a:bodyPr/>
        <a:lstStyle/>
        <a:p>
          <a:pPr algn="ctr"/>
          <a:r>
            <a:rPr lang="en-US" dirty="0" err="1"/>
            <a:t>Bản</a:t>
          </a:r>
          <a:r>
            <a:rPr lang="en-US" dirty="0"/>
            <a:t> </a:t>
          </a:r>
          <a:r>
            <a:rPr lang="en-US" dirty="0" err="1"/>
            <a:t>chất</a:t>
          </a:r>
          <a:r>
            <a:rPr lang="en-US" dirty="0"/>
            <a:t> </a:t>
          </a:r>
          <a:r>
            <a:rPr lang="en-US" dirty="0" err="1"/>
            <a:t>và</a:t>
          </a:r>
          <a:r>
            <a:rPr lang="en-US" dirty="0"/>
            <a:t> </a:t>
          </a:r>
          <a:r>
            <a:rPr lang="en-US" dirty="0" err="1"/>
            <a:t>vận</a:t>
          </a:r>
          <a:r>
            <a:rPr lang="en-US" dirty="0"/>
            <a:t> </a:t>
          </a:r>
          <a:r>
            <a:rPr lang="en-US" dirty="0" err="1"/>
            <a:t>động</a:t>
          </a:r>
          <a:r>
            <a:rPr lang="en-US" dirty="0"/>
            <a:t> </a:t>
          </a:r>
          <a:r>
            <a:rPr lang="en-US" dirty="0" err="1"/>
            <a:t>của</a:t>
          </a:r>
          <a:r>
            <a:rPr lang="en-US" dirty="0"/>
            <a:t> ý </a:t>
          </a:r>
          <a:r>
            <a:rPr lang="en-US" dirty="0" err="1"/>
            <a:t>thức</a:t>
          </a:r>
          <a:endParaRPr lang="en-US" dirty="0"/>
        </a:p>
      </dgm:t>
    </dgm:pt>
    <dgm:pt modelId="{95A56A54-EAFF-4595-8398-51028CCD7CCB}" type="parTrans" cxnId="{A5C88F45-D388-4B2D-A571-327A90FC8D81}">
      <dgm:prSet/>
      <dgm:spPr/>
      <dgm:t>
        <a:bodyPr/>
        <a:lstStyle/>
        <a:p>
          <a:endParaRPr lang="en-US"/>
        </a:p>
      </dgm:t>
    </dgm:pt>
    <dgm:pt modelId="{7AC3AFEB-D14E-4861-B86E-009C7AAA715E}" type="sibTrans" cxnId="{A5C88F45-D388-4B2D-A571-327A90FC8D81}">
      <dgm:prSet/>
      <dgm:spPr/>
      <dgm:t>
        <a:bodyPr/>
        <a:lstStyle/>
        <a:p>
          <a:endParaRPr lang="en-US"/>
        </a:p>
      </dgm:t>
    </dgm:pt>
    <dgm:pt modelId="{A2B0CF8D-24A5-40BB-A498-34F1450CF046}" type="pres">
      <dgm:prSet presAssocID="{E784F0B3-BA60-47C1-922A-E03131D1A94B}" presName="Name0" presStyleCnt="0">
        <dgm:presLayoutVars>
          <dgm:chMax val="1"/>
          <dgm:chPref val="1"/>
          <dgm:dir/>
          <dgm:resizeHandles/>
        </dgm:presLayoutVars>
      </dgm:prSet>
      <dgm:spPr/>
    </dgm:pt>
    <dgm:pt modelId="{2063BFCE-2FA2-49B0-B966-A09A447EC482}" type="pres">
      <dgm:prSet presAssocID="{1B9DA831-3316-456E-9EBA-79C4B48E85D3}" presName="Parent" presStyleLbl="node1" presStyleIdx="0" presStyleCnt="2">
        <dgm:presLayoutVars>
          <dgm:chMax val="4"/>
          <dgm:chPref val="3"/>
        </dgm:presLayoutVars>
      </dgm:prSet>
      <dgm:spPr/>
    </dgm:pt>
    <dgm:pt modelId="{F142E1DE-2ACA-43E1-BA77-8418A8939BCB}" type="pres">
      <dgm:prSet presAssocID="{619D9EB6-1809-4637-8B20-70C3E1100C8F}" presName="Accent" presStyleLbl="node1" presStyleIdx="1" presStyleCnt="2"/>
      <dgm:spPr>
        <a:solidFill>
          <a:srgbClr val="00B050"/>
        </a:solidFill>
      </dgm:spPr>
    </dgm:pt>
    <dgm:pt modelId="{5C853744-EEA6-40EE-992A-87F34FCD9E72}" type="pres">
      <dgm:prSet presAssocID="{619D9EB6-1809-4637-8B20-70C3E1100C8F}" presName="Image1" presStyleLbl="fgImgPlace1" presStyleIdx="0" presStyleCnt="3"/>
      <dgm:spPr>
        <a:solidFill>
          <a:srgbClr val="7030A0"/>
        </a:solidFill>
      </dgm:spPr>
    </dgm:pt>
    <dgm:pt modelId="{00DADA34-FD4F-4597-A455-993CD5E8D328}" type="pres">
      <dgm:prSet presAssocID="{619D9EB6-1809-4637-8B20-70C3E1100C8F}" presName="Child1" presStyleLbl="revTx" presStyleIdx="0" presStyleCnt="3" custScaleX="273093" custLinFactNeighborX="75466" custLinFactNeighborY="3561">
        <dgm:presLayoutVars>
          <dgm:chMax val="0"/>
          <dgm:chPref val="0"/>
          <dgm:bulletEnabled val="1"/>
        </dgm:presLayoutVars>
      </dgm:prSet>
      <dgm:spPr/>
    </dgm:pt>
    <dgm:pt modelId="{F2A3EAA3-7F6C-4550-89C8-1C8E1BB40825}" type="pres">
      <dgm:prSet presAssocID="{7CB4A330-B3E5-4341-B313-950B8E0B936C}" presName="Image2" presStyleCnt="0"/>
      <dgm:spPr/>
    </dgm:pt>
    <dgm:pt modelId="{5BB12889-B26D-4226-B3B4-F4A807DD4E99}" type="pres">
      <dgm:prSet presAssocID="{7CB4A330-B3E5-4341-B313-950B8E0B936C}" presName="Image" presStyleLbl="fgImgPlace1" presStyleIdx="1" presStyleCnt="3"/>
      <dgm:spPr>
        <a:solidFill>
          <a:srgbClr val="7030A0"/>
        </a:solidFill>
      </dgm:spPr>
    </dgm:pt>
    <dgm:pt modelId="{F750DC02-FF0A-43CE-8CDC-0DED07B4C0DF}" type="pres">
      <dgm:prSet presAssocID="{7CB4A330-B3E5-4341-B313-950B8E0B936C}" presName="Child2" presStyleLbl="revTx" presStyleIdx="1" presStyleCnt="3" custScaleX="273093" custLinFactNeighborX="75466" custLinFactNeighborY="3561">
        <dgm:presLayoutVars>
          <dgm:chMax val="0"/>
          <dgm:chPref val="0"/>
          <dgm:bulletEnabled val="1"/>
        </dgm:presLayoutVars>
      </dgm:prSet>
      <dgm:spPr/>
    </dgm:pt>
    <dgm:pt modelId="{EFFB2DB1-9898-44DB-9F57-C95FA382E20B}" type="pres">
      <dgm:prSet presAssocID="{CE6A1327-AE49-4073-8293-A3915BF2A2B8}" presName="Image3" presStyleCnt="0"/>
      <dgm:spPr/>
    </dgm:pt>
    <dgm:pt modelId="{09D88DD2-2C3B-4135-8968-3D3B9D93DA7B}" type="pres">
      <dgm:prSet presAssocID="{CE6A1327-AE49-4073-8293-A3915BF2A2B8}" presName="Image" presStyleLbl="fgImgPlace1" presStyleIdx="2" presStyleCnt="3"/>
      <dgm:spPr>
        <a:solidFill>
          <a:srgbClr val="7030A0"/>
        </a:solidFill>
      </dgm:spPr>
    </dgm:pt>
    <dgm:pt modelId="{C1CAB0BA-3E6A-4447-B842-5337777863F8}" type="pres">
      <dgm:prSet presAssocID="{CE6A1327-AE49-4073-8293-A3915BF2A2B8}" presName="Child3" presStyleLbl="revTx" presStyleIdx="2" presStyleCnt="3" custScaleX="273093" custLinFactNeighborX="75466" custLinFactNeighborY="3561">
        <dgm:presLayoutVars>
          <dgm:chMax val="0"/>
          <dgm:chPref val="0"/>
          <dgm:bulletEnabled val="1"/>
        </dgm:presLayoutVars>
      </dgm:prSet>
      <dgm:spPr/>
    </dgm:pt>
  </dgm:ptLst>
  <dgm:cxnLst>
    <dgm:cxn modelId="{4C66E404-B1F8-4B78-92DC-9BFDF03DF4B7}" srcId="{1B9DA831-3316-456E-9EBA-79C4B48E85D3}" destId="{7CB4A330-B3E5-4341-B313-950B8E0B936C}" srcOrd="1" destOrd="0" parTransId="{ECBB9E79-8734-41A5-AE4A-BE1EDE21AF51}" sibTransId="{F14530EB-4FA4-4F52-8E48-CD43319106D3}"/>
    <dgm:cxn modelId="{3F8BB30A-FC7D-4EAB-8071-CA570B2770A1}" type="presOf" srcId="{1B9DA831-3316-456E-9EBA-79C4B48E85D3}" destId="{2063BFCE-2FA2-49B0-B966-A09A447EC482}" srcOrd="0" destOrd="0" presId="urn:microsoft.com/office/officeart/2011/layout/RadialPictureList"/>
    <dgm:cxn modelId="{BEDB722D-D345-4ED3-BA8C-798147F17E00}" type="presOf" srcId="{619D9EB6-1809-4637-8B20-70C3E1100C8F}" destId="{00DADA34-FD4F-4597-A455-993CD5E8D328}" srcOrd="0" destOrd="0" presId="urn:microsoft.com/office/officeart/2011/layout/RadialPictureList"/>
    <dgm:cxn modelId="{A5C88F45-D388-4B2D-A571-327A90FC8D81}" srcId="{1B9DA831-3316-456E-9EBA-79C4B48E85D3}" destId="{CE6A1327-AE49-4073-8293-A3915BF2A2B8}" srcOrd="2" destOrd="0" parTransId="{95A56A54-EAFF-4595-8398-51028CCD7CCB}" sibTransId="{7AC3AFEB-D14E-4861-B86E-009C7AAA715E}"/>
    <dgm:cxn modelId="{DD0B686B-6CCC-4D46-8E69-4E0031E8A0F6}" type="presOf" srcId="{CE6A1327-AE49-4073-8293-A3915BF2A2B8}" destId="{C1CAB0BA-3E6A-4447-B842-5337777863F8}" srcOrd="0" destOrd="0" presId="urn:microsoft.com/office/officeart/2011/layout/RadialPictureList"/>
    <dgm:cxn modelId="{87598389-55EE-40D5-9ED9-DC97595A2711}" srcId="{1B9DA831-3316-456E-9EBA-79C4B48E85D3}" destId="{619D9EB6-1809-4637-8B20-70C3E1100C8F}" srcOrd="0" destOrd="0" parTransId="{63205047-FABF-488B-B571-346ACBE681CA}" sibTransId="{ACD7E850-C98A-448C-ACC4-AC7B28A792D0}"/>
    <dgm:cxn modelId="{C2F93CBB-A764-42B9-B8C1-FD81E6029B54}" type="presOf" srcId="{E784F0B3-BA60-47C1-922A-E03131D1A94B}" destId="{A2B0CF8D-24A5-40BB-A498-34F1450CF046}" srcOrd="0" destOrd="0" presId="urn:microsoft.com/office/officeart/2011/layout/RadialPictureList"/>
    <dgm:cxn modelId="{F90570CB-8352-4A50-BACE-2E2E652DC1CA}" type="presOf" srcId="{7CB4A330-B3E5-4341-B313-950B8E0B936C}" destId="{F750DC02-FF0A-43CE-8CDC-0DED07B4C0DF}" srcOrd="0" destOrd="0" presId="urn:microsoft.com/office/officeart/2011/layout/RadialPictureList"/>
    <dgm:cxn modelId="{6C0C39EA-1D9B-409F-BF5E-D249CFEC93CC}" srcId="{E784F0B3-BA60-47C1-922A-E03131D1A94B}" destId="{1B9DA831-3316-456E-9EBA-79C4B48E85D3}" srcOrd="0" destOrd="0" parTransId="{CE81621B-6011-4A13-AB80-B46E80990757}" sibTransId="{32C532A8-B826-4709-AAA4-859427B8757F}"/>
    <dgm:cxn modelId="{15FF7A10-7A57-4499-B391-1DCC5CF0379C}" type="presParOf" srcId="{A2B0CF8D-24A5-40BB-A498-34F1450CF046}" destId="{2063BFCE-2FA2-49B0-B966-A09A447EC482}" srcOrd="0" destOrd="0" presId="urn:microsoft.com/office/officeart/2011/layout/RadialPictureList"/>
    <dgm:cxn modelId="{936CE1ED-082D-4A86-A948-EFCC86A431AA}" type="presParOf" srcId="{A2B0CF8D-24A5-40BB-A498-34F1450CF046}" destId="{F142E1DE-2ACA-43E1-BA77-8418A8939BCB}" srcOrd="1" destOrd="0" presId="urn:microsoft.com/office/officeart/2011/layout/RadialPictureList"/>
    <dgm:cxn modelId="{660FC3FA-D2AC-4706-A7ED-F9D573185FED}" type="presParOf" srcId="{A2B0CF8D-24A5-40BB-A498-34F1450CF046}" destId="{5C853744-EEA6-40EE-992A-87F34FCD9E72}" srcOrd="2" destOrd="0" presId="urn:microsoft.com/office/officeart/2011/layout/RadialPictureList"/>
    <dgm:cxn modelId="{D70E64FD-C2A4-4892-9426-68E050FC2143}" type="presParOf" srcId="{A2B0CF8D-24A5-40BB-A498-34F1450CF046}" destId="{00DADA34-FD4F-4597-A455-993CD5E8D328}" srcOrd="3" destOrd="0" presId="urn:microsoft.com/office/officeart/2011/layout/RadialPictureList"/>
    <dgm:cxn modelId="{CFE627DC-FDE4-4C79-89A0-D7AAC6A3A200}" type="presParOf" srcId="{A2B0CF8D-24A5-40BB-A498-34F1450CF046}" destId="{F2A3EAA3-7F6C-4550-89C8-1C8E1BB40825}" srcOrd="4" destOrd="0" presId="urn:microsoft.com/office/officeart/2011/layout/RadialPictureList"/>
    <dgm:cxn modelId="{9E0BDBA0-2C13-4FEE-A410-14AFC07D47C7}" type="presParOf" srcId="{F2A3EAA3-7F6C-4550-89C8-1C8E1BB40825}" destId="{5BB12889-B26D-4226-B3B4-F4A807DD4E99}" srcOrd="0" destOrd="0" presId="urn:microsoft.com/office/officeart/2011/layout/RadialPictureList"/>
    <dgm:cxn modelId="{9FB42904-41F5-40E9-A319-C722FDDB77E6}" type="presParOf" srcId="{A2B0CF8D-24A5-40BB-A498-34F1450CF046}" destId="{F750DC02-FF0A-43CE-8CDC-0DED07B4C0DF}" srcOrd="5" destOrd="0" presId="urn:microsoft.com/office/officeart/2011/layout/RadialPictureList"/>
    <dgm:cxn modelId="{7CE3EBF8-564B-4D82-9825-0AA5936A24E5}" type="presParOf" srcId="{A2B0CF8D-24A5-40BB-A498-34F1450CF046}" destId="{EFFB2DB1-9898-44DB-9F57-C95FA382E20B}" srcOrd="6" destOrd="0" presId="urn:microsoft.com/office/officeart/2011/layout/RadialPictureList"/>
    <dgm:cxn modelId="{F8F05811-C212-443C-9486-610C48D679DB}" type="presParOf" srcId="{EFFB2DB1-9898-44DB-9F57-C95FA382E20B}" destId="{09D88DD2-2C3B-4135-8968-3D3B9D93DA7B}" srcOrd="0" destOrd="0" presId="urn:microsoft.com/office/officeart/2011/layout/RadialPictureList"/>
    <dgm:cxn modelId="{2709FB07-88D5-4AFB-AC93-876B0C9AB2C8}" type="presParOf" srcId="{A2B0CF8D-24A5-40BB-A498-34F1450CF046}" destId="{C1CAB0BA-3E6A-4447-B842-5337777863F8}" srcOrd="7" destOrd="0" presId="urn:microsoft.com/office/officeart/2011/layout/Radial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473CBEA-0944-45C8-BBF4-840602B8A52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29CC39-7033-490F-A290-FE186668E9DC}">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pt-BR" sz="2800" dirty="0"/>
            <a:t>Ý thức có tính độc lập tương đối và tác động tích cực trở lại vật chất.</a:t>
          </a:r>
          <a:endParaRPr lang="en-US" sz="2800" dirty="0"/>
        </a:p>
      </dgm:t>
    </dgm:pt>
    <dgm:pt modelId="{32890876-3A33-464A-A24E-F0177794277D}" type="parTrans" cxnId="{AF656974-40DB-4A80-920F-392181972956}">
      <dgm:prSet/>
      <dgm:spPr/>
      <dgm:t>
        <a:bodyPr/>
        <a:lstStyle/>
        <a:p>
          <a:endParaRPr lang="en-US" sz="2800"/>
        </a:p>
      </dgm:t>
    </dgm:pt>
    <dgm:pt modelId="{86E8503A-E612-462F-92DB-AE8B7F7C822E}" type="sibTrans" cxnId="{AF656974-40DB-4A80-920F-392181972956}">
      <dgm:prSet/>
      <dgm:spPr/>
      <dgm:t>
        <a:bodyPr/>
        <a:lstStyle/>
        <a:p>
          <a:endParaRPr lang="en-US" sz="2800"/>
        </a:p>
      </dgm:t>
    </dgm:pt>
    <dgm:pt modelId="{5E410BE4-FE60-4876-AA46-A1CECD7E8750}">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pt-BR" sz="2800" dirty="0"/>
            <a:t>Sự tác động của ý thức đối với vật chất phải thông qua hoạt động thực tiễn của con người</a:t>
          </a:r>
          <a:endParaRPr lang="en-US" sz="2800" dirty="0"/>
        </a:p>
      </dgm:t>
    </dgm:pt>
    <dgm:pt modelId="{2F4ADA34-2489-48F9-B482-5FF899F5C2C8}" type="parTrans" cxnId="{619A9441-BD2E-44C3-972B-232611ED62E8}">
      <dgm:prSet/>
      <dgm:spPr/>
      <dgm:t>
        <a:bodyPr/>
        <a:lstStyle/>
        <a:p>
          <a:endParaRPr lang="en-US" sz="2800"/>
        </a:p>
      </dgm:t>
    </dgm:pt>
    <dgm:pt modelId="{537D6443-7827-4546-94DA-A2CB7CBD5D7C}" type="sibTrans" cxnId="{619A9441-BD2E-44C3-972B-232611ED62E8}">
      <dgm:prSet/>
      <dgm:spPr/>
      <dgm:t>
        <a:bodyPr/>
        <a:lstStyle/>
        <a:p>
          <a:endParaRPr lang="en-US" sz="2800"/>
        </a:p>
      </dgm:t>
    </dgm:pt>
    <dgm:pt modelId="{71AAA051-D045-4F07-9454-EDB20142BFB2}">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vi-VN" sz="2800" dirty="0"/>
            <a:t>Quan điểm đòi hỏi phải tôn trọng thực tiễn khách quan kết hợp với phát huy tính năng động chủ quan của con người để cải biến hiện thực</a:t>
          </a:r>
          <a:endParaRPr lang="en-US" sz="2800" dirty="0"/>
        </a:p>
      </dgm:t>
    </dgm:pt>
    <dgm:pt modelId="{0F0E3074-6789-4E27-A8AE-83CB222AFF69}" type="parTrans" cxnId="{354CA00D-E692-4E3A-8180-385FBDC926FB}">
      <dgm:prSet/>
      <dgm:spPr/>
      <dgm:t>
        <a:bodyPr/>
        <a:lstStyle/>
        <a:p>
          <a:endParaRPr lang="en-US" sz="2800"/>
        </a:p>
      </dgm:t>
    </dgm:pt>
    <dgm:pt modelId="{0AF29CBC-8EF7-4970-B223-F37047D86D39}" type="sibTrans" cxnId="{354CA00D-E692-4E3A-8180-385FBDC926FB}">
      <dgm:prSet/>
      <dgm:spPr/>
      <dgm:t>
        <a:bodyPr/>
        <a:lstStyle/>
        <a:p>
          <a:endParaRPr lang="en-US" sz="2800"/>
        </a:p>
      </dgm:t>
    </dgm:pt>
    <dgm:pt modelId="{C5789E03-C668-449B-A098-8A54A7744A97}" type="pres">
      <dgm:prSet presAssocID="{4473CBEA-0944-45C8-BBF4-840602B8A526}" presName="linear" presStyleCnt="0">
        <dgm:presLayoutVars>
          <dgm:animLvl val="lvl"/>
          <dgm:resizeHandles val="exact"/>
        </dgm:presLayoutVars>
      </dgm:prSet>
      <dgm:spPr/>
    </dgm:pt>
    <dgm:pt modelId="{C8134905-5389-438D-990B-06975A4D3210}" type="pres">
      <dgm:prSet presAssocID="{D329CC39-7033-490F-A290-FE186668E9DC}" presName="parentText" presStyleLbl="node1" presStyleIdx="0" presStyleCnt="3" custScaleY="71464" custLinFactNeighborY="-76232">
        <dgm:presLayoutVars>
          <dgm:chMax val="0"/>
          <dgm:bulletEnabled val="1"/>
        </dgm:presLayoutVars>
      </dgm:prSet>
      <dgm:spPr/>
    </dgm:pt>
    <dgm:pt modelId="{96C568B7-462B-437A-834C-2D9B1E16D7A8}" type="pres">
      <dgm:prSet presAssocID="{86E8503A-E612-462F-92DB-AE8B7F7C822E}" presName="spacer" presStyleCnt="0"/>
      <dgm:spPr/>
    </dgm:pt>
    <dgm:pt modelId="{3A31FE13-744C-4180-BBC4-359845637826}" type="pres">
      <dgm:prSet presAssocID="{5E410BE4-FE60-4876-AA46-A1CECD7E8750}" presName="parentText" presStyleLbl="node1" presStyleIdx="1" presStyleCnt="3" custScaleY="66799">
        <dgm:presLayoutVars>
          <dgm:chMax val="0"/>
          <dgm:bulletEnabled val="1"/>
        </dgm:presLayoutVars>
      </dgm:prSet>
      <dgm:spPr/>
    </dgm:pt>
    <dgm:pt modelId="{CFCF6695-7447-47F9-A290-0A9433EEFEFF}" type="pres">
      <dgm:prSet presAssocID="{537D6443-7827-4546-94DA-A2CB7CBD5D7C}" presName="spacer" presStyleCnt="0"/>
      <dgm:spPr/>
    </dgm:pt>
    <dgm:pt modelId="{F31D4D8F-6D02-4713-A266-0EA62BC9A215}" type="pres">
      <dgm:prSet presAssocID="{71AAA051-D045-4F07-9454-EDB20142BFB2}" presName="parentText" presStyleLbl="node1" presStyleIdx="2" presStyleCnt="3" custScaleY="89031">
        <dgm:presLayoutVars>
          <dgm:chMax val="0"/>
          <dgm:bulletEnabled val="1"/>
        </dgm:presLayoutVars>
      </dgm:prSet>
      <dgm:spPr/>
    </dgm:pt>
  </dgm:ptLst>
  <dgm:cxnLst>
    <dgm:cxn modelId="{354CA00D-E692-4E3A-8180-385FBDC926FB}" srcId="{4473CBEA-0944-45C8-BBF4-840602B8A526}" destId="{71AAA051-D045-4F07-9454-EDB20142BFB2}" srcOrd="2" destOrd="0" parTransId="{0F0E3074-6789-4E27-A8AE-83CB222AFF69}" sibTransId="{0AF29CBC-8EF7-4970-B223-F37047D86D39}"/>
    <dgm:cxn modelId="{619A9441-BD2E-44C3-972B-232611ED62E8}" srcId="{4473CBEA-0944-45C8-BBF4-840602B8A526}" destId="{5E410BE4-FE60-4876-AA46-A1CECD7E8750}" srcOrd="1" destOrd="0" parTransId="{2F4ADA34-2489-48F9-B482-5FF899F5C2C8}" sibTransId="{537D6443-7827-4546-94DA-A2CB7CBD5D7C}"/>
    <dgm:cxn modelId="{AF656974-40DB-4A80-920F-392181972956}" srcId="{4473CBEA-0944-45C8-BBF4-840602B8A526}" destId="{D329CC39-7033-490F-A290-FE186668E9DC}" srcOrd="0" destOrd="0" parTransId="{32890876-3A33-464A-A24E-F0177794277D}" sibTransId="{86E8503A-E612-462F-92DB-AE8B7F7C822E}"/>
    <dgm:cxn modelId="{B538D090-9FE5-4DD9-881E-5E490ACBF2D2}" type="presOf" srcId="{4473CBEA-0944-45C8-BBF4-840602B8A526}" destId="{C5789E03-C668-449B-A098-8A54A7744A97}" srcOrd="0" destOrd="0" presId="urn:microsoft.com/office/officeart/2005/8/layout/vList2"/>
    <dgm:cxn modelId="{93A478A2-FD2F-41FB-9689-DBCF9ED7E4B2}" type="presOf" srcId="{D329CC39-7033-490F-A290-FE186668E9DC}" destId="{C8134905-5389-438D-990B-06975A4D3210}" srcOrd="0" destOrd="0" presId="urn:microsoft.com/office/officeart/2005/8/layout/vList2"/>
    <dgm:cxn modelId="{514122AB-DCF9-45A9-A8CB-E1BB47DE6CEF}" type="presOf" srcId="{5E410BE4-FE60-4876-AA46-A1CECD7E8750}" destId="{3A31FE13-744C-4180-BBC4-359845637826}" srcOrd="0" destOrd="0" presId="urn:microsoft.com/office/officeart/2005/8/layout/vList2"/>
    <dgm:cxn modelId="{51F158C6-458B-4551-9024-EAB6F0F401E6}" type="presOf" srcId="{71AAA051-D045-4F07-9454-EDB20142BFB2}" destId="{F31D4D8F-6D02-4713-A266-0EA62BC9A215}" srcOrd="0" destOrd="0" presId="urn:microsoft.com/office/officeart/2005/8/layout/vList2"/>
    <dgm:cxn modelId="{570C70BB-A975-480E-BBF3-9A45959472BD}" type="presParOf" srcId="{C5789E03-C668-449B-A098-8A54A7744A97}" destId="{C8134905-5389-438D-990B-06975A4D3210}" srcOrd="0" destOrd="0" presId="urn:microsoft.com/office/officeart/2005/8/layout/vList2"/>
    <dgm:cxn modelId="{72ED1EF7-3FF3-4697-9C79-49C4A14536A7}" type="presParOf" srcId="{C5789E03-C668-449B-A098-8A54A7744A97}" destId="{96C568B7-462B-437A-834C-2D9B1E16D7A8}" srcOrd="1" destOrd="0" presId="urn:microsoft.com/office/officeart/2005/8/layout/vList2"/>
    <dgm:cxn modelId="{81533B40-6A69-43A8-BA42-8D2490D0C6A1}" type="presParOf" srcId="{C5789E03-C668-449B-A098-8A54A7744A97}" destId="{3A31FE13-744C-4180-BBC4-359845637826}" srcOrd="2" destOrd="0" presId="urn:microsoft.com/office/officeart/2005/8/layout/vList2"/>
    <dgm:cxn modelId="{63962088-AD07-47B9-866F-0A656A5473A9}" type="presParOf" srcId="{C5789E03-C668-449B-A098-8A54A7744A97}" destId="{CFCF6695-7447-47F9-A290-0A9433EEFEFF}" srcOrd="3" destOrd="0" presId="urn:microsoft.com/office/officeart/2005/8/layout/vList2"/>
    <dgm:cxn modelId="{047BCFA0-E48E-4075-8001-570966BAA1EC}" type="presParOf" srcId="{C5789E03-C668-449B-A098-8A54A7744A97}" destId="{F31D4D8F-6D02-4713-A266-0EA62BC9A21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7BE526E-2E29-4C7E-99AD-5E98CCBA0C0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7B02FBAF-F987-483B-9F07-D19B012FA089}">
      <dgm:prSet phldrT="[Text]"/>
      <dgm:spPr/>
      <dgm:t>
        <a:bodyPr/>
        <a:lstStyle/>
        <a:p>
          <a:r>
            <a:rPr lang="en-US" dirty="0" err="1"/>
            <a:t>Sự</a:t>
          </a:r>
          <a:r>
            <a:rPr lang="en-US" dirty="0"/>
            <a:t> </a:t>
          </a:r>
          <a:r>
            <a:rPr lang="en-US" dirty="0" err="1"/>
            <a:t>tác</a:t>
          </a:r>
          <a:r>
            <a:rPr lang="en-US" dirty="0"/>
            <a:t> </a:t>
          </a:r>
          <a:r>
            <a:rPr lang="en-US" dirty="0" err="1"/>
            <a:t>động</a:t>
          </a:r>
          <a:endParaRPr lang="en-US" dirty="0"/>
        </a:p>
      </dgm:t>
    </dgm:pt>
    <dgm:pt modelId="{367EB1F1-DFDC-4F41-9499-1D54AB74D8CB}" type="parTrans" cxnId="{5F8A4FAD-61D1-420A-AE31-0C5BE1139DE7}">
      <dgm:prSet/>
      <dgm:spPr/>
      <dgm:t>
        <a:bodyPr/>
        <a:lstStyle/>
        <a:p>
          <a:endParaRPr lang="en-US"/>
        </a:p>
      </dgm:t>
    </dgm:pt>
    <dgm:pt modelId="{8E1544BF-287C-4375-A214-FF38D9216499}" type="sibTrans" cxnId="{5F8A4FAD-61D1-420A-AE31-0C5BE1139DE7}">
      <dgm:prSet/>
      <dgm:spPr/>
      <dgm:t>
        <a:bodyPr/>
        <a:lstStyle/>
        <a:p>
          <a:endParaRPr lang="en-US"/>
        </a:p>
      </dgm:t>
    </dgm:pt>
    <dgm:pt modelId="{25F71979-C36B-4587-9E9A-0788D40F3CD3}">
      <dgm:prSet phldrT="[Text]"/>
      <dgm:spPr/>
      <dgm:t>
        <a:bodyPr/>
        <a:lstStyle/>
        <a:p>
          <a:r>
            <a:rPr lang="en-US" dirty="0" err="1"/>
            <a:t>Sự</a:t>
          </a:r>
          <a:r>
            <a:rPr lang="en-US" dirty="0"/>
            <a:t> </a:t>
          </a:r>
          <a:r>
            <a:rPr lang="en-US" dirty="0" err="1"/>
            <a:t>chuyển</a:t>
          </a:r>
          <a:r>
            <a:rPr lang="en-US" dirty="0"/>
            <a:t> </a:t>
          </a:r>
          <a:r>
            <a:rPr lang="en-US" dirty="0" err="1"/>
            <a:t>hóa</a:t>
          </a:r>
          <a:endParaRPr lang="en-US" dirty="0"/>
        </a:p>
      </dgm:t>
    </dgm:pt>
    <dgm:pt modelId="{5603B500-9CB5-4549-9AD7-CA781A262CFF}" type="parTrans" cxnId="{EA1CF18E-7ED1-4244-AFAD-52DC31A28D3F}">
      <dgm:prSet/>
      <dgm:spPr/>
      <dgm:t>
        <a:bodyPr/>
        <a:lstStyle/>
        <a:p>
          <a:endParaRPr lang="en-US"/>
        </a:p>
      </dgm:t>
    </dgm:pt>
    <dgm:pt modelId="{D5A6D476-3D8B-466C-B957-44F422AFBCDD}" type="sibTrans" cxnId="{EA1CF18E-7ED1-4244-AFAD-52DC31A28D3F}">
      <dgm:prSet/>
      <dgm:spPr/>
      <dgm:t>
        <a:bodyPr/>
        <a:lstStyle/>
        <a:p>
          <a:endParaRPr lang="en-US"/>
        </a:p>
      </dgm:t>
    </dgm:pt>
    <dgm:pt modelId="{14DB01EE-6B37-4118-92B8-B2C03FF0DF29}">
      <dgm:prSet phldrT="[Text]"/>
      <dgm:spPr/>
      <dgm:t>
        <a:bodyPr/>
        <a:lstStyle/>
        <a:p>
          <a:r>
            <a:rPr lang="en-US" dirty="0" err="1"/>
            <a:t>Sự</a:t>
          </a:r>
          <a:r>
            <a:rPr lang="en-US" dirty="0"/>
            <a:t> </a:t>
          </a:r>
          <a:r>
            <a:rPr lang="en-US" dirty="0" err="1"/>
            <a:t>quy</a:t>
          </a:r>
          <a:r>
            <a:rPr lang="en-US" dirty="0"/>
            <a:t> </a:t>
          </a:r>
          <a:r>
            <a:rPr lang="en-US" dirty="0" err="1"/>
            <a:t>định</a:t>
          </a:r>
          <a:endParaRPr lang="en-US" dirty="0"/>
        </a:p>
      </dgm:t>
    </dgm:pt>
    <dgm:pt modelId="{B146053A-C136-4EF9-9A36-0206EB77946A}" type="parTrans" cxnId="{78F4BB29-147F-42EB-A8FE-0137CA80F5CB}">
      <dgm:prSet/>
      <dgm:spPr/>
      <dgm:t>
        <a:bodyPr/>
        <a:lstStyle/>
        <a:p>
          <a:endParaRPr lang="en-US"/>
        </a:p>
      </dgm:t>
    </dgm:pt>
    <dgm:pt modelId="{B734F29B-B3AF-440C-AFDC-D7D58DB663EB}" type="sibTrans" cxnId="{78F4BB29-147F-42EB-A8FE-0137CA80F5CB}">
      <dgm:prSet/>
      <dgm:spPr/>
      <dgm:t>
        <a:bodyPr/>
        <a:lstStyle/>
        <a:p>
          <a:endParaRPr lang="en-US"/>
        </a:p>
      </dgm:t>
    </dgm:pt>
    <dgm:pt modelId="{7DE97C6B-E29F-4109-BC11-039045BCB003}" type="pres">
      <dgm:prSet presAssocID="{17BE526E-2E29-4C7E-99AD-5E98CCBA0C09}" presName="cycle" presStyleCnt="0">
        <dgm:presLayoutVars>
          <dgm:dir/>
          <dgm:resizeHandles val="exact"/>
        </dgm:presLayoutVars>
      </dgm:prSet>
      <dgm:spPr/>
    </dgm:pt>
    <dgm:pt modelId="{3DDBE432-3C5F-468B-9547-2E956E09F323}" type="pres">
      <dgm:prSet presAssocID="{7B02FBAF-F987-483B-9F07-D19B012FA089}" presName="dummy" presStyleCnt="0"/>
      <dgm:spPr/>
    </dgm:pt>
    <dgm:pt modelId="{11F41050-AFFA-4B6D-BDDD-5EA097013BF4}" type="pres">
      <dgm:prSet presAssocID="{7B02FBAF-F987-483B-9F07-D19B012FA089}" presName="node" presStyleLbl="revTx" presStyleIdx="0" presStyleCnt="3">
        <dgm:presLayoutVars>
          <dgm:bulletEnabled val="1"/>
        </dgm:presLayoutVars>
      </dgm:prSet>
      <dgm:spPr/>
    </dgm:pt>
    <dgm:pt modelId="{3525100C-BADB-4B55-A048-62C94F73F759}" type="pres">
      <dgm:prSet presAssocID="{8E1544BF-287C-4375-A214-FF38D9216499}" presName="sibTrans" presStyleLbl="node1" presStyleIdx="0" presStyleCnt="3"/>
      <dgm:spPr/>
    </dgm:pt>
    <dgm:pt modelId="{048ED8FB-6ABF-4931-BE44-F2F1DCEC7BDE}" type="pres">
      <dgm:prSet presAssocID="{25F71979-C36B-4587-9E9A-0788D40F3CD3}" presName="dummy" presStyleCnt="0"/>
      <dgm:spPr/>
    </dgm:pt>
    <dgm:pt modelId="{E1DFB66F-3FF9-400F-85D9-54B09E1440EA}" type="pres">
      <dgm:prSet presAssocID="{25F71979-C36B-4587-9E9A-0788D40F3CD3}" presName="node" presStyleLbl="revTx" presStyleIdx="1" presStyleCnt="3">
        <dgm:presLayoutVars>
          <dgm:bulletEnabled val="1"/>
        </dgm:presLayoutVars>
      </dgm:prSet>
      <dgm:spPr/>
    </dgm:pt>
    <dgm:pt modelId="{8A84F96D-4F65-41CF-AED4-EE9B8F72770C}" type="pres">
      <dgm:prSet presAssocID="{D5A6D476-3D8B-466C-B957-44F422AFBCDD}" presName="sibTrans" presStyleLbl="node1" presStyleIdx="1" presStyleCnt="3"/>
      <dgm:spPr/>
    </dgm:pt>
    <dgm:pt modelId="{0A2B3781-9268-46DE-B364-27BF464EADE6}" type="pres">
      <dgm:prSet presAssocID="{14DB01EE-6B37-4118-92B8-B2C03FF0DF29}" presName="dummy" presStyleCnt="0"/>
      <dgm:spPr/>
    </dgm:pt>
    <dgm:pt modelId="{5B341DF3-2292-4958-BFF4-1F85464E7194}" type="pres">
      <dgm:prSet presAssocID="{14DB01EE-6B37-4118-92B8-B2C03FF0DF29}" presName="node" presStyleLbl="revTx" presStyleIdx="2" presStyleCnt="3">
        <dgm:presLayoutVars>
          <dgm:bulletEnabled val="1"/>
        </dgm:presLayoutVars>
      </dgm:prSet>
      <dgm:spPr/>
    </dgm:pt>
    <dgm:pt modelId="{D3FB9A20-3474-4447-B425-827A2F607540}" type="pres">
      <dgm:prSet presAssocID="{B734F29B-B3AF-440C-AFDC-D7D58DB663EB}" presName="sibTrans" presStyleLbl="node1" presStyleIdx="2" presStyleCnt="3"/>
      <dgm:spPr/>
    </dgm:pt>
  </dgm:ptLst>
  <dgm:cxnLst>
    <dgm:cxn modelId="{86C9BC27-10EC-4556-87DE-3CE5AA19D331}" type="presOf" srcId="{17BE526E-2E29-4C7E-99AD-5E98CCBA0C09}" destId="{7DE97C6B-E29F-4109-BC11-039045BCB003}" srcOrd="0" destOrd="0" presId="urn:microsoft.com/office/officeart/2005/8/layout/cycle1"/>
    <dgm:cxn modelId="{8CCA1328-7ECA-43DA-8D30-B2806F663E71}" type="presOf" srcId="{B734F29B-B3AF-440C-AFDC-D7D58DB663EB}" destId="{D3FB9A20-3474-4447-B425-827A2F607540}" srcOrd="0" destOrd="0" presId="urn:microsoft.com/office/officeart/2005/8/layout/cycle1"/>
    <dgm:cxn modelId="{78F4BB29-147F-42EB-A8FE-0137CA80F5CB}" srcId="{17BE526E-2E29-4C7E-99AD-5E98CCBA0C09}" destId="{14DB01EE-6B37-4118-92B8-B2C03FF0DF29}" srcOrd="2" destOrd="0" parTransId="{B146053A-C136-4EF9-9A36-0206EB77946A}" sibTransId="{B734F29B-B3AF-440C-AFDC-D7D58DB663EB}"/>
    <dgm:cxn modelId="{50E2BE33-BFD8-4D56-A751-1C2698E2588E}" type="presOf" srcId="{D5A6D476-3D8B-466C-B957-44F422AFBCDD}" destId="{8A84F96D-4F65-41CF-AED4-EE9B8F72770C}" srcOrd="0" destOrd="0" presId="urn:microsoft.com/office/officeart/2005/8/layout/cycle1"/>
    <dgm:cxn modelId="{53CC433A-7D3B-4E5F-A806-9A4DCD15F271}" type="presOf" srcId="{7B02FBAF-F987-483B-9F07-D19B012FA089}" destId="{11F41050-AFFA-4B6D-BDDD-5EA097013BF4}" srcOrd="0" destOrd="0" presId="urn:microsoft.com/office/officeart/2005/8/layout/cycle1"/>
    <dgm:cxn modelId="{16128188-A067-4E0F-9415-0027547908C5}" type="presOf" srcId="{8E1544BF-287C-4375-A214-FF38D9216499}" destId="{3525100C-BADB-4B55-A048-62C94F73F759}" srcOrd="0" destOrd="0" presId="urn:microsoft.com/office/officeart/2005/8/layout/cycle1"/>
    <dgm:cxn modelId="{EA1CF18E-7ED1-4244-AFAD-52DC31A28D3F}" srcId="{17BE526E-2E29-4C7E-99AD-5E98CCBA0C09}" destId="{25F71979-C36B-4587-9E9A-0788D40F3CD3}" srcOrd="1" destOrd="0" parTransId="{5603B500-9CB5-4549-9AD7-CA781A262CFF}" sibTransId="{D5A6D476-3D8B-466C-B957-44F422AFBCDD}"/>
    <dgm:cxn modelId="{5F8A4FAD-61D1-420A-AE31-0C5BE1139DE7}" srcId="{17BE526E-2E29-4C7E-99AD-5E98CCBA0C09}" destId="{7B02FBAF-F987-483B-9F07-D19B012FA089}" srcOrd="0" destOrd="0" parTransId="{367EB1F1-DFDC-4F41-9499-1D54AB74D8CB}" sibTransId="{8E1544BF-287C-4375-A214-FF38D9216499}"/>
    <dgm:cxn modelId="{55E33ACF-E5FE-493E-903C-32862AEC7151}" type="presOf" srcId="{14DB01EE-6B37-4118-92B8-B2C03FF0DF29}" destId="{5B341DF3-2292-4958-BFF4-1F85464E7194}" srcOrd="0" destOrd="0" presId="urn:microsoft.com/office/officeart/2005/8/layout/cycle1"/>
    <dgm:cxn modelId="{64324CD7-4306-4C48-8D19-83F6F3DF9327}" type="presOf" srcId="{25F71979-C36B-4587-9E9A-0788D40F3CD3}" destId="{E1DFB66F-3FF9-400F-85D9-54B09E1440EA}" srcOrd="0" destOrd="0" presId="urn:microsoft.com/office/officeart/2005/8/layout/cycle1"/>
    <dgm:cxn modelId="{D20B9D6B-34EB-4F8E-8B4E-84EAE2A85F20}" type="presParOf" srcId="{7DE97C6B-E29F-4109-BC11-039045BCB003}" destId="{3DDBE432-3C5F-468B-9547-2E956E09F323}" srcOrd="0" destOrd="0" presId="urn:microsoft.com/office/officeart/2005/8/layout/cycle1"/>
    <dgm:cxn modelId="{D70183A7-5A15-4752-BB15-D2AF441BBA86}" type="presParOf" srcId="{7DE97C6B-E29F-4109-BC11-039045BCB003}" destId="{11F41050-AFFA-4B6D-BDDD-5EA097013BF4}" srcOrd="1" destOrd="0" presId="urn:microsoft.com/office/officeart/2005/8/layout/cycle1"/>
    <dgm:cxn modelId="{BE25180B-D9B2-4734-A02C-23E86085F810}" type="presParOf" srcId="{7DE97C6B-E29F-4109-BC11-039045BCB003}" destId="{3525100C-BADB-4B55-A048-62C94F73F759}" srcOrd="2" destOrd="0" presId="urn:microsoft.com/office/officeart/2005/8/layout/cycle1"/>
    <dgm:cxn modelId="{3DE53A0E-A15E-4038-8193-85FE3A37E0E1}" type="presParOf" srcId="{7DE97C6B-E29F-4109-BC11-039045BCB003}" destId="{048ED8FB-6ABF-4931-BE44-F2F1DCEC7BDE}" srcOrd="3" destOrd="0" presId="urn:microsoft.com/office/officeart/2005/8/layout/cycle1"/>
    <dgm:cxn modelId="{F045CE45-25F9-4032-A2DF-627116F832F4}" type="presParOf" srcId="{7DE97C6B-E29F-4109-BC11-039045BCB003}" destId="{E1DFB66F-3FF9-400F-85D9-54B09E1440EA}" srcOrd="4" destOrd="0" presId="urn:microsoft.com/office/officeart/2005/8/layout/cycle1"/>
    <dgm:cxn modelId="{97C12E6B-A4FB-4711-8607-ED805DCE26E0}" type="presParOf" srcId="{7DE97C6B-E29F-4109-BC11-039045BCB003}" destId="{8A84F96D-4F65-41CF-AED4-EE9B8F72770C}" srcOrd="5" destOrd="0" presId="urn:microsoft.com/office/officeart/2005/8/layout/cycle1"/>
    <dgm:cxn modelId="{D563C485-DFB7-4A16-8AC6-F8DF6B0B7385}" type="presParOf" srcId="{7DE97C6B-E29F-4109-BC11-039045BCB003}" destId="{0A2B3781-9268-46DE-B364-27BF464EADE6}" srcOrd="6" destOrd="0" presId="urn:microsoft.com/office/officeart/2005/8/layout/cycle1"/>
    <dgm:cxn modelId="{59A661F8-21D0-455E-B97C-CA65A6CAC7D1}" type="presParOf" srcId="{7DE97C6B-E29F-4109-BC11-039045BCB003}" destId="{5B341DF3-2292-4958-BFF4-1F85464E7194}" srcOrd="7" destOrd="0" presId="urn:microsoft.com/office/officeart/2005/8/layout/cycle1"/>
    <dgm:cxn modelId="{5781AB1A-BE9E-4172-9DA8-7E4EDD0D9E7F}" type="presParOf" srcId="{7DE97C6B-E29F-4109-BC11-039045BCB003}" destId="{D3FB9A20-3474-4447-B425-827A2F607540}"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B7AB553-09CF-4BB8-A838-EA49DFC8484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87F49AF5-AA6B-4DED-AF3D-4F3F222DDACD}">
      <dgm:prSet phldrT="[Text]" custT="1"/>
      <dgm:spPr>
        <a:solidFill>
          <a:schemeClr val="accent6">
            <a:lumMod val="50000"/>
          </a:schemeClr>
        </a:solidFill>
      </dgm:spPr>
      <dgm:t>
        <a:bodyPr/>
        <a:lstStyle/>
        <a:p>
          <a:r>
            <a:rPr lang="en-US" sz="3200" dirty="0" err="1"/>
            <a:t>Nội</a:t>
          </a:r>
          <a:r>
            <a:rPr lang="en-US" sz="3200" dirty="0"/>
            <a:t> dung </a:t>
          </a:r>
          <a:r>
            <a:rPr lang="en-US" sz="3200" dirty="0" err="1"/>
            <a:t>của</a:t>
          </a:r>
          <a:r>
            <a:rPr lang="en-US" sz="3200" dirty="0"/>
            <a:t> </a:t>
          </a:r>
          <a:r>
            <a:rPr lang="en-US" sz="3200" dirty="0" err="1"/>
            <a:t>nguyên</a:t>
          </a:r>
          <a:r>
            <a:rPr lang="en-US" sz="3200" dirty="0"/>
            <a:t> </a:t>
          </a:r>
          <a:r>
            <a:rPr lang="en-US" sz="3200" dirty="0" err="1"/>
            <a:t>lý</a:t>
          </a:r>
          <a:endParaRPr lang="en-US" sz="3200" dirty="0"/>
        </a:p>
      </dgm:t>
    </dgm:pt>
    <dgm:pt modelId="{624B7E09-4A5B-4E6E-9ED1-E5195CD33F84}" type="parTrans" cxnId="{1EB13792-C383-4530-839A-313911F94156}">
      <dgm:prSet/>
      <dgm:spPr/>
      <dgm:t>
        <a:bodyPr/>
        <a:lstStyle/>
        <a:p>
          <a:endParaRPr lang="en-US"/>
        </a:p>
      </dgm:t>
    </dgm:pt>
    <dgm:pt modelId="{49E73B3B-9D7A-40E2-A152-93B722C84CC6}" type="sibTrans" cxnId="{1EB13792-C383-4530-839A-313911F94156}">
      <dgm:prSet/>
      <dgm:spPr/>
      <dgm:t>
        <a:bodyPr/>
        <a:lstStyle/>
        <a:p>
          <a:endParaRPr lang="en-US"/>
        </a:p>
      </dgm:t>
    </dgm:pt>
    <dgm:pt modelId="{701EA420-D878-49D7-A847-8A164975A60A}">
      <dgm:prSet phldrT="[Text]"/>
      <dgm:spPr>
        <a:solidFill>
          <a:schemeClr val="accent2">
            <a:lumMod val="50000"/>
            <a:alpha val="90000"/>
          </a:schemeClr>
        </a:solidFill>
      </dgm:spPr>
      <dgm:t>
        <a:bodyPr/>
        <a:lstStyle/>
        <a:p>
          <a:r>
            <a:rPr lang="pt-BR" dirty="0">
              <a:solidFill>
                <a:schemeClr val="bg1"/>
              </a:solidFill>
            </a:rPr>
            <a:t>Thế giới có vô vàn các sự vật, hiện tượng nhưng chúng tồn tại trong mối liên hệ trực tiếp hay gián tiếp với nhau</a:t>
          </a:r>
          <a:endParaRPr lang="en-US" dirty="0">
            <a:solidFill>
              <a:schemeClr val="bg1"/>
            </a:solidFill>
          </a:endParaRPr>
        </a:p>
      </dgm:t>
    </dgm:pt>
    <dgm:pt modelId="{3C1238D3-7CFC-4070-8AE1-4845A75B39DD}" type="parTrans" cxnId="{AE19779A-A233-4421-8009-D44006B92B0B}">
      <dgm:prSet/>
      <dgm:spPr>
        <a:ln w="28575">
          <a:solidFill>
            <a:srgbClr val="FF0000"/>
          </a:solidFill>
        </a:ln>
      </dgm:spPr>
      <dgm:t>
        <a:bodyPr/>
        <a:lstStyle/>
        <a:p>
          <a:endParaRPr lang="en-US"/>
        </a:p>
      </dgm:t>
    </dgm:pt>
    <dgm:pt modelId="{75A1F335-A013-4F1D-B946-6EAA82CE8F7C}" type="sibTrans" cxnId="{AE19779A-A233-4421-8009-D44006B92B0B}">
      <dgm:prSet/>
      <dgm:spPr/>
      <dgm:t>
        <a:bodyPr/>
        <a:lstStyle/>
        <a:p>
          <a:endParaRPr lang="en-US"/>
        </a:p>
      </dgm:t>
    </dgm:pt>
    <dgm:pt modelId="{8998A6FD-98BF-44D0-89EC-85D8AA25A304}">
      <dgm:prSet phldrT="[Text]"/>
      <dgm:spPr>
        <a:solidFill>
          <a:schemeClr val="accent2">
            <a:lumMod val="50000"/>
            <a:alpha val="90000"/>
          </a:schemeClr>
        </a:solidFill>
      </dgm:spPr>
      <dgm:t>
        <a:bodyPr/>
        <a:lstStyle/>
        <a:p>
          <a:pPr>
            <a:buFont typeface="Wingdings" panose="05000000000000000000" pitchFamily="2" charset="2"/>
            <a:buChar char="ü"/>
          </a:pPr>
          <a:r>
            <a:rPr lang="pt-BR" dirty="0">
              <a:solidFill>
                <a:schemeClr val="bg1"/>
              </a:solidFill>
              <a:latin typeface="Arial" panose="020B0604020202020204" pitchFamily="34" charset="0"/>
              <a:cs typeface="Arial" panose="020B0604020202020204" pitchFamily="34" charset="0"/>
            </a:rPr>
            <a:t>Mỗi sự vật hay hiện tượng của thế giới cũng là một hệ thống, được cấu thành từ nhiều yếu tố, nhiều mặt... tồn tại trong mối liên hệ ràng buộc lẫn nhau, chi phối và làm biến đổi lẫn nhau.</a:t>
          </a:r>
          <a:endParaRPr lang="en-US" dirty="0">
            <a:solidFill>
              <a:schemeClr val="bg1"/>
            </a:solidFill>
          </a:endParaRPr>
        </a:p>
      </dgm:t>
    </dgm:pt>
    <dgm:pt modelId="{F8BC1528-61B6-4FDB-90A8-C81E285D063F}" type="parTrans" cxnId="{A0EC3545-89EA-4B8F-B6FD-487628910CEF}">
      <dgm:prSet/>
      <dgm:spPr>
        <a:ln w="28575">
          <a:solidFill>
            <a:srgbClr val="FF0000"/>
          </a:solidFill>
        </a:ln>
      </dgm:spPr>
      <dgm:t>
        <a:bodyPr/>
        <a:lstStyle/>
        <a:p>
          <a:endParaRPr lang="en-US"/>
        </a:p>
      </dgm:t>
    </dgm:pt>
    <dgm:pt modelId="{C51087FA-76CC-4D90-821B-9CAD691C4B16}" type="sibTrans" cxnId="{A0EC3545-89EA-4B8F-B6FD-487628910CEF}">
      <dgm:prSet/>
      <dgm:spPr/>
      <dgm:t>
        <a:bodyPr/>
        <a:lstStyle/>
        <a:p>
          <a:endParaRPr lang="en-US"/>
        </a:p>
      </dgm:t>
    </dgm:pt>
    <dgm:pt modelId="{C41E3DB7-0546-49E3-99FA-35DE7E8674D6}">
      <dgm:prSet phldrT="[Text]"/>
      <dgm:spPr>
        <a:solidFill>
          <a:schemeClr val="accent2">
            <a:lumMod val="50000"/>
            <a:alpha val="90000"/>
          </a:schemeClr>
        </a:solidFill>
      </dgm:spPr>
      <dgm:t>
        <a:bodyPr/>
        <a:lstStyle/>
        <a:p>
          <a:r>
            <a:rPr kumimoji="1" lang="en-US" dirty="0">
              <a:solidFill>
                <a:schemeClr val="bg1"/>
              </a:solidFill>
              <a:latin typeface="Arial" panose="020B0604020202020204" pitchFamily="34" charset="0"/>
              <a:cs typeface="Arial" panose="020B0604020202020204" pitchFamily="34" charset="0"/>
            </a:rPr>
            <a:t>MLH </a:t>
          </a:r>
          <a:r>
            <a:rPr kumimoji="1" lang="en-US" dirty="0" err="1">
              <a:solidFill>
                <a:schemeClr val="bg1"/>
              </a:solidFill>
              <a:latin typeface="Arial" panose="020B0604020202020204" pitchFamily="34" charset="0"/>
              <a:cs typeface="Arial" panose="020B0604020202020204" pitchFamily="34" charset="0"/>
            </a:rPr>
            <a:t>tồn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tại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khách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quan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phô</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biến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đa</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dạng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chúng</a:t>
          </a:r>
          <a:r>
            <a:rPr kumimoji="1" lang="en-US" dirty="0">
              <a:solidFill>
                <a:schemeClr val="bg1"/>
              </a:solidFill>
              <a:latin typeface="Arial" panose="020B0604020202020204" pitchFamily="34" charset="0"/>
              <a:cs typeface="Arial" panose="020B0604020202020204" pitchFamily="34" charset="0"/>
            </a:rPr>
            <a:t> chi </a:t>
          </a:r>
          <a:r>
            <a:rPr kumimoji="1" lang="en-US" dirty="0" err="1">
              <a:solidFill>
                <a:schemeClr val="bg1"/>
              </a:solidFill>
              <a:latin typeface="Arial" panose="020B0604020202020204" pitchFamily="34" charset="0"/>
              <a:cs typeface="Arial" panose="020B0604020202020204" pitchFamily="34" charset="0"/>
            </a:rPr>
            <a:t>phối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một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cách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tổng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quát</a:t>
          </a:r>
          <a:r>
            <a:rPr kumimoji="1" lang="en-US" dirty="0">
              <a:solidFill>
                <a:schemeClr val="bg1"/>
              </a:solidFill>
              <a:latin typeface="Arial" panose="020B0604020202020204" pitchFamily="34" charset="0"/>
              <a:cs typeface="Arial" panose="020B0604020202020204" pitchFamily="34" charset="0"/>
            </a:rPr>
            <a:t> quá </a:t>
          </a:r>
          <a:r>
            <a:rPr kumimoji="1" lang="en-US" dirty="0" err="1">
              <a:solidFill>
                <a:schemeClr val="bg1"/>
              </a:solidFill>
              <a:latin typeface="Arial" panose="020B0604020202020204" pitchFamily="34" charset="0"/>
              <a:cs typeface="Arial" panose="020B0604020202020204" pitchFamily="34" charset="0"/>
            </a:rPr>
            <a:t>trình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vận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động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phát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triển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của</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mọi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sư</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vật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hiện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tượng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xảy</a:t>
          </a:r>
          <a:r>
            <a:rPr kumimoji="1" lang="en-US" dirty="0">
              <a:solidFill>
                <a:schemeClr val="bg1"/>
              </a:solidFill>
              <a:latin typeface="Arial" panose="020B0604020202020204" pitchFamily="34" charset="0"/>
              <a:cs typeface="Arial" panose="020B0604020202020204" pitchFamily="34" charset="0"/>
            </a:rPr>
            <a:t> ra </a:t>
          </a:r>
          <a:r>
            <a:rPr kumimoji="1" lang="en-US" dirty="0" err="1">
              <a:solidFill>
                <a:schemeClr val="bg1"/>
              </a:solidFill>
              <a:latin typeface="Arial" panose="020B0604020202020204" pitchFamily="34" charset="0"/>
              <a:cs typeface="Arial" panose="020B0604020202020204" pitchFamily="34" charset="0"/>
            </a:rPr>
            <a:t>trong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thê</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giới</a:t>
          </a:r>
          <a:endParaRPr lang="en-US" dirty="0">
            <a:solidFill>
              <a:schemeClr val="bg1"/>
            </a:solidFill>
          </a:endParaRPr>
        </a:p>
      </dgm:t>
    </dgm:pt>
    <dgm:pt modelId="{59DC04D0-4F80-499F-A249-1CE12043C385}" type="parTrans" cxnId="{AD603FC9-D1F0-428A-8753-2F49D0F095C5}">
      <dgm:prSet/>
      <dgm:spPr>
        <a:solidFill>
          <a:srgbClr val="FF0000"/>
        </a:solidFill>
        <a:ln w="28575">
          <a:solidFill>
            <a:srgbClr val="FF0000"/>
          </a:solidFill>
        </a:ln>
      </dgm:spPr>
      <dgm:t>
        <a:bodyPr/>
        <a:lstStyle/>
        <a:p>
          <a:endParaRPr lang="en-US"/>
        </a:p>
      </dgm:t>
    </dgm:pt>
    <dgm:pt modelId="{1DE692B0-11C5-4E45-A3AF-BD6EE265EADA}" type="sibTrans" cxnId="{AD603FC9-D1F0-428A-8753-2F49D0F095C5}">
      <dgm:prSet/>
      <dgm:spPr/>
      <dgm:t>
        <a:bodyPr/>
        <a:lstStyle/>
        <a:p>
          <a:endParaRPr lang="en-US"/>
        </a:p>
      </dgm:t>
    </dgm:pt>
    <dgm:pt modelId="{21B0C051-E5CB-4294-9EBD-F3B6BEDCB353}" type="pres">
      <dgm:prSet presAssocID="{6B7AB553-09CF-4BB8-A838-EA49DFC84846}" presName="diagram" presStyleCnt="0">
        <dgm:presLayoutVars>
          <dgm:chPref val="1"/>
          <dgm:dir/>
          <dgm:animOne val="branch"/>
          <dgm:animLvl val="lvl"/>
          <dgm:resizeHandles/>
        </dgm:presLayoutVars>
      </dgm:prSet>
      <dgm:spPr/>
    </dgm:pt>
    <dgm:pt modelId="{0DDB47B6-21D4-454F-9F8B-EEF419074D6E}" type="pres">
      <dgm:prSet presAssocID="{87F49AF5-AA6B-4DED-AF3D-4F3F222DDACD}" presName="root" presStyleCnt="0"/>
      <dgm:spPr/>
    </dgm:pt>
    <dgm:pt modelId="{0862E169-3ACF-4A95-94C2-EC12EFC01EF6}" type="pres">
      <dgm:prSet presAssocID="{87F49AF5-AA6B-4DED-AF3D-4F3F222DDACD}" presName="rootComposite" presStyleCnt="0"/>
      <dgm:spPr/>
    </dgm:pt>
    <dgm:pt modelId="{FBD2C0A9-E9DC-493C-9B9C-9911450E4BB6}" type="pres">
      <dgm:prSet presAssocID="{87F49AF5-AA6B-4DED-AF3D-4F3F222DDACD}" presName="rootText" presStyleLbl="node1" presStyleIdx="0" presStyleCnt="1" custScaleX="356794"/>
      <dgm:spPr/>
    </dgm:pt>
    <dgm:pt modelId="{0DA9D201-F1C7-4FF1-AA8E-0166482148DE}" type="pres">
      <dgm:prSet presAssocID="{87F49AF5-AA6B-4DED-AF3D-4F3F222DDACD}" presName="rootConnector" presStyleLbl="node1" presStyleIdx="0" presStyleCnt="1"/>
      <dgm:spPr/>
    </dgm:pt>
    <dgm:pt modelId="{1F069759-EC6A-48F0-9B24-97B02C94731F}" type="pres">
      <dgm:prSet presAssocID="{87F49AF5-AA6B-4DED-AF3D-4F3F222DDACD}" presName="childShape" presStyleCnt="0"/>
      <dgm:spPr/>
    </dgm:pt>
    <dgm:pt modelId="{542FA5B1-4EB1-4504-B0F9-2BDB3B0EAAF7}" type="pres">
      <dgm:prSet presAssocID="{3C1238D3-7CFC-4070-8AE1-4845A75B39DD}" presName="Name13" presStyleLbl="parChTrans1D2" presStyleIdx="0" presStyleCnt="3"/>
      <dgm:spPr/>
    </dgm:pt>
    <dgm:pt modelId="{01588ED2-FA21-49A5-B820-123096ACD1AA}" type="pres">
      <dgm:prSet presAssocID="{701EA420-D878-49D7-A847-8A164975A60A}" presName="childText" presStyleLbl="bgAcc1" presStyleIdx="0" presStyleCnt="3" custScaleX="560832">
        <dgm:presLayoutVars>
          <dgm:bulletEnabled val="1"/>
        </dgm:presLayoutVars>
      </dgm:prSet>
      <dgm:spPr/>
    </dgm:pt>
    <dgm:pt modelId="{ADBA1B68-43ED-4547-89EB-EF0D0B9570C1}" type="pres">
      <dgm:prSet presAssocID="{F8BC1528-61B6-4FDB-90A8-C81E285D063F}" presName="Name13" presStyleLbl="parChTrans1D2" presStyleIdx="1" presStyleCnt="3"/>
      <dgm:spPr/>
    </dgm:pt>
    <dgm:pt modelId="{0557876B-7CDE-4059-892F-E73D8FB19617}" type="pres">
      <dgm:prSet presAssocID="{8998A6FD-98BF-44D0-89EC-85D8AA25A304}" presName="childText" presStyleLbl="bgAcc1" presStyleIdx="1" presStyleCnt="3" custScaleX="560832">
        <dgm:presLayoutVars>
          <dgm:bulletEnabled val="1"/>
        </dgm:presLayoutVars>
      </dgm:prSet>
      <dgm:spPr/>
    </dgm:pt>
    <dgm:pt modelId="{37C4761C-14DD-4A04-851F-F922CA45469D}" type="pres">
      <dgm:prSet presAssocID="{59DC04D0-4F80-499F-A249-1CE12043C385}" presName="Name13" presStyleLbl="parChTrans1D2" presStyleIdx="2" presStyleCnt="3"/>
      <dgm:spPr/>
    </dgm:pt>
    <dgm:pt modelId="{9295212A-A367-46FB-BEB2-9A3656FE19DF}" type="pres">
      <dgm:prSet presAssocID="{C41E3DB7-0546-49E3-99FA-35DE7E8674D6}" presName="childText" presStyleLbl="bgAcc1" presStyleIdx="2" presStyleCnt="3" custScaleX="560832">
        <dgm:presLayoutVars>
          <dgm:bulletEnabled val="1"/>
        </dgm:presLayoutVars>
      </dgm:prSet>
      <dgm:spPr/>
    </dgm:pt>
  </dgm:ptLst>
  <dgm:cxnLst>
    <dgm:cxn modelId="{513EB701-E326-4A6C-A6EF-623F7A7878F2}" type="presOf" srcId="{87F49AF5-AA6B-4DED-AF3D-4F3F222DDACD}" destId="{0DA9D201-F1C7-4FF1-AA8E-0166482148DE}" srcOrd="1" destOrd="0" presId="urn:microsoft.com/office/officeart/2005/8/layout/hierarchy3"/>
    <dgm:cxn modelId="{BE234C21-349E-42B3-A070-DF73FA14B3FD}" type="presOf" srcId="{59DC04D0-4F80-499F-A249-1CE12043C385}" destId="{37C4761C-14DD-4A04-851F-F922CA45469D}" srcOrd="0" destOrd="0" presId="urn:microsoft.com/office/officeart/2005/8/layout/hierarchy3"/>
    <dgm:cxn modelId="{A0EC3545-89EA-4B8F-B6FD-487628910CEF}" srcId="{87F49AF5-AA6B-4DED-AF3D-4F3F222DDACD}" destId="{8998A6FD-98BF-44D0-89EC-85D8AA25A304}" srcOrd="1" destOrd="0" parTransId="{F8BC1528-61B6-4FDB-90A8-C81E285D063F}" sibTransId="{C51087FA-76CC-4D90-821B-9CAD691C4B16}"/>
    <dgm:cxn modelId="{54AB4272-7141-4623-A04C-360578FC84FA}" type="presOf" srcId="{701EA420-D878-49D7-A847-8A164975A60A}" destId="{01588ED2-FA21-49A5-B820-123096ACD1AA}" srcOrd="0" destOrd="0" presId="urn:microsoft.com/office/officeart/2005/8/layout/hierarchy3"/>
    <dgm:cxn modelId="{900FDA52-8C68-4093-8DC7-20F8D211F1CD}" type="presOf" srcId="{F8BC1528-61B6-4FDB-90A8-C81E285D063F}" destId="{ADBA1B68-43ED-4547-89EB-EF0D0B9570C1}" srcOrd="0" destOrd="0" presId="urn:microsoft.com/office/officeart/2005/8/layout/hierarchy3"/>
    <dgm:cxn modelId="{83D58B8C-F0CB-45AA-AFA5-C4F03C678AAC}" type="presOf" srcId="{3C1238D3-7CFC-4070-8AE1-4845A75B39DD}" destId="{542FA5B1-4EB1-4504-B0F9-2BDB3B0EAAF7}" srcOrd="0" destOrd="0" presId="urn:microsoft.com/office/officeart/2005/8/layout/hierarchy3"/>
    <dgm:cxn modelId="{1EB13792-C383-4530-839A-313911F94156}" srcId="{6B7AB553-09CF-4BB8-A838-EA49DFC84846}" destId="{87F49AF5-AA6B-4DED-AF3D-4F3F222DDACD}" srcOrd="0" destOrd="0" parTransId="{624B7E09-4A5B-4E6E-9ED1-E5195CD33F84}" sibTransId="{49E73B3B-9D7A-40E2-A152-93B722C84CC6}"/>
    <dgm:cxn modelId="{AE19779A-A233-4421-8009-D44006B92B0B}" srcId="{87F49AF5-AA6B-4DED-AF3D-4F3F222DDACD}" destId="{701EA420-D878-49D7-A847-8A164975A60A}" srcOrd="0" destOrd="0" parTransId="{3C1238D3-7CFC-4070-8AE1-4845A75B39DD}" sibTransId="{75A1F335-A013-4F1D-B946-6EAA82CE8F7C}"/>
    <dgm:cxn modelId="{8F901A9D-6C32-4F29-8B6F-0CA37D3FBC36}" type="presOf" srcId="{C41E3DB7-0546-49E3-99FA-35DE7E8674D6}" destId="{9295212A-A367-46FB-BEB2-9A3656FE19DF}" srcOrd="0" destOrd="0" presId="urn:microsoft.com/office/officeart/2005/8/layout/hierarchy3"/>
    <dgm:cxn modelId="{27CFD4A2-0326-4C1B-8D55-3EC75DCCAC7D}" type="presOf" srcId="{8998A6FD-98BF-44D0-89EC-85D8AA25A304}" destId="{0557876B-7CDE-4059-892F-E73D8FB19617}" srcOrd="0" destOrd="0" presId="urn:microsoft.com/office/officeart/2005/8/layout/hierarchy3"/>
    <dgm:cxn modelId="{AD603FC9-D1F0-428A-8753-2F49D0F095C5}" srcId="{87F49AF5-AA6B-4DED-AF3D-4F3F222DDACD}" destId="{C41E3DB7-0546-49E3-99FA-35DE7E8674D6}" srcOrd="2" destOrd="0" parTransId="{59DC04D0-4F80-499F-A249-1CE12043C385}" sibTransId="{1DE692B0-11C5-4E45-A3AF-BD6EE265EADA}"/>
    <dgm:cxn modelId="{0D35E1EA-0869-4C96-8BEB-D259FB79AEA2}" type="presOf" srcId="{87F49AF5-AA6B-4DED-AF3D-4F3F222DDACD}" destId="{FBD2C0A9-E9DC-493C-9B9C-9911450E4BB6}" srcOrd="0" destOrd="0" presId="urn:microsoft.com/office/officeart/2005/8/layout/hierarchy3"/>
    <dgm:cxn modelId="{C2C751F8-B31A-4E08-B6DB-DE7C1DF50082}" type="presOf" srcId="{6B7AB553-09CF-4BB8-A838-EA49DFC84846}" destId="{21B0C051-E5CB-4294-9EBD-F3B6BEDCB353}" srcOrd="0" destOrd="0" presId="urn:microsoft.com/office/officeart/2005/8/layout/hierarchy3"/>
    <dgm:cxn modelId="{97DC1B65-8A51-4081-87E3-5374353926EC}" type="presParOf" srcId="{21B0C051-E5CB-4294-9EBD-F3B6BEDCB353}" destId="{0DDB47B6-21D4-454F-9F8B-EEF419074D6E}" srcOrd="0" destOrd="0" presId="urn:microsoft.com/office/officeart/2005/8/layout/hierarchy3"/>
    <dgm:cxn modelId="{FA7EC90B-495E-43B7-9109-3DE29CC5B9BA}" type="presParOf" srcId="{0DDB47B6-21D4-454F-9F8B-EEF419074D6E}" destId="{0862E169-3ACF-4A95-94C2-EC12EFC01EF6}" srcOrd="0" destOrd="0" presId="urn:microsoft.com/office/officeart/2005/8/layout/hierarchy3"/>
    <dgm:cxn modelId="{3830001B-2FB8-48A0-9C67-798EDA95DE2B}" type="presParOf" srcId="{0862E169-3ACF-4A95-94C2-EC12EFC01EF6}" destId="{FBD2C0A9-E9DC-493C-9B9C-9911450E4BB6}" srcOrd="0" destOrd="0" presId="urn:microsoft.com/office/officeart/2005/8/layout/hierarchy3"/>
    <dgm:cxn modelId="{63B9093A-C98C-44AD-BCE9-6D83E0BB7100}" type="presParOf" srcId="{0862E169-3ACF-4A95-94C2-EC12EFC01EF6}" destId="{0DA9D201-F1C7-4FF1-AA8E-0166482148DE}" srcOrd="1" destOrd="0" presId="urn:microsoft.com/office/officeart/2005/8/layout/hierarchy3"/>
    <dgm:cxn modelId="{CB05896D-48AB-4256-B194-D2A127025AD8}" type="presParOf" srcId="{0DDB47B6-21D4-454F-9F8B-EEF419074D6E}" destId="{1F069759-EC6A-48F0-9B24-97B02C94731F}" srcOrd="1" destOrd="0" presId="urn:microsoft.com/office/officeart/2005/8/layout/hierarchy3"/>
    <dgm:cxn modelId="{03C21C05-8016-473A-924E-A7DF4CDC981B}" type="presParOf" srcId="{1F069759-EC6A-48F0-9B24-97B02C94731F}" destId="{542FA5B1-4EB1-4504-B0F9-2BDB3B0EAAF7}" srcOrd="0" destOrd="0" presId="urn:microsoft.com/office/officeart/2005/8/layout/hierarchy3"/>
    <dgm:cxn modelId="{16E94062-9006-48CB-90B4-D293A8C0E859}" type="presParOf" srcId="{1F069759-EC6A-48F0-9B24-97B02C94731F}" destId="{01588ED2-FA21-49A5-B820-123096ACD1AA}" srcOrd="1" destOrd="0" presId="urn:microsoft.com/office/officeart/2005/8/layout/hierarchy3"/>
    <dgm:cxn modelId="{82F0B1AA-1B02-43E0-A501-95F5C34032BF}" type="presParOf" srcId="{1F069759-EC6A-48F0-9B24-97B02C94731F}" destId="{ADBA1B68-43ED-4547-89EB-EF0D0B9570C1}" srcOrd="2" destOrd="0" presId="urn:microsoft.com/office/officeart/2005/8/layout/hierarchy3"/>
    <dgm:cxn modelId="{7E44B343-C20E-4E0B-AD1B-0CF3CBF99F7A}" type="presParOf" srcId="{1F069759-EC6A-48F0-9B24-97B02C94731F}" destId="{0557876B-7CDE-4059-892F-E73D8FB19617}" srcOrd="3" destOrd="0" presId="urn:microsoft.com/office/officeart/2005/8/layout/hierarchy3"/>
    <dgm:cxn modelId="{D962F544-CA18-4518-9BDE-DAFF85EDDBF0}" type="presParOf" srcId="{1F069759-EC6A-48F0-9B24-97B02C94731F}" destId="{37C4761C-14DD-4A04-851F-F922CA45469D}" srcOrd="4" destOrd="0" presId="urn:microsoft.com/office/officeart/2005/8/layout/hierarchy3"/>
    <dgm:cxn modelId="{0D313E9F-99D6-47B9-ADCD-62A982D9E72A}" type="presParOf" srcId="{1F069759-EC6A-48F0-9B24-97B02C94731F}" destId="{9295212A-A367-46FB-BEB2-9A3656FE19DF}" srcOrd="5" destOrd="0" presId="urn:microsoft.com/office/officeart/2005/8/layout/hierarchy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0156BE9C-EDDF-4FEB-AF5E-3BD0912DA732}"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037DDD49-E66C-4A1A-9390-42FE981B0FD4}">
      <dgm:prSet phldrT="[Text]" custT="1"/>
      <dgm:spPr>
        <a:solidFill>
          <a:srgbClr val="0070C0"/>
        </a:solidFill>
      </dgm:spPr>
      <dgm:t>
        <a:bodyPr/>
        <a:lstStyle/>
        <a:p>
          <a:r>
            <a:rPr lang="en-US" altLang="en-US" sz="2400" dirty="0" err="1">
              <a:solidFill>
                <a:schemeClr val="bg1"/>
              </a:solidFill>
              <a:latin typeface="+mn-lt"/>
              <a:cs typeface="Arial" panose="020B0604020202020204" pitchFamily="34" charset="0"/>
            </a:rPr>
            <a:t>Trong</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nhận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thức</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và</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hoạt</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động</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thực</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tiễn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cần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phải</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có</a:t>
          </a:r>
          <a:endParaRPr lang="en-US" sz="2400" dirty="0">
            <a:solidFill>
              <a:schemeClr val="bg1"/>
            </a:solidFill>
            <a:latin typeface="+mn-lt"/>
          </a:endParaRPr>
        </a:p>
      </dgm:t>
    </dgm:pt>
    <dgm:pt modelId="{9330901C-A198-4964-95DC-164ECC67AE83}" type="parTrans" cxnId="{35E3ED27-C2B4-4AA6-9425-28CC3D9CEF50}">
      <dgm:prSet/>
      <dgm:spPr/>
      <dgm:t>
        <a:bodyPr/>
        <a:lstStyle/>
        <a:p>
          <a:endParaRPr lang="en-US"/>
        </a:p>
      </dgm:t>
    </dgm:pt>
    <dgm:pt modelId="{E4128FA4-EC77-4B76-8AAD-4F0F5FD63AA0}" type="sibTrans" cxnId="{35E3ED27-C2B4-4AA6-9425-28CC3D9CEF50}">
      <dgm:prSet/>
      <dgm:spPr>
        <a:ln w="28575">
          <a:solidFill>
            <a:srgbClr val="FF0000"/>
          </a:solidFill>
        </a:ln>
      </dgm:spPr>
      <dgm:t>
        <a:bodyPr/>
        <a:lstStyle/>
        <a:p>
          <a:endParaRPr lang="en-US"/>
        </a:p>
      </dgm:t>
    </dgm:pt>
    <dgm:pt modelId="{F1FDB37C-CCEC-47F9-A1FC-9DF69A0445BA}">
      <dgm:prSet phldrT="[Text]" custT="1"/>
      <dgm:spPr>
        <a:solidFill>
          <a:srgbClr val="00B050"/>
        </a:solidFill>
      </dgm:spPr>
      <dgm:t>
        <a:bodyPr/>
        <a:lstStyle/>
        <a:p>
          <a:r>
            <a:rPr lang="en-US" altLang="en-US" sz="2400" b="1" i="1" dirty="0">
              <a:solidFill>
                <a:schemeClr val="bg1"/>
              </a:solidFill>
              <a:latin typeface="+mn-lt"/>
              <a:cs typeface="Arial" panose="020B0604020202020204" pitchFamily="34" charset="0"/>
            </a:rPr>
            <a:t>Quan </a:t>
          </a:r>
          <a:r>
            <a:rPr lang="en-US" altLang="en-US" sz="2400" b="1" i="1" dirty="0" err="1">
              <a:solidFill>
                <a:schemeClr val="bg1"/>
              </a:solidFill>
              <a:latin typeface="+mn-lt"/>
              <a:cs typeface="Arial" panose="020B0604020202020204" pitchFamily="34" charset="0"/>
            </a:rPr>
            <a:t>điểm</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toàn</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diện</a:t>
          </a:r>
          <a:r>
            <a:rPr lang="en-US" altLang="en-US" sz="2400" b="1" i="1" dirty="0">
              <a:solidFill>
                <a:schemeClr val="bg1"/>
              </a:solidFill>
              <a:latin typeface="+mn-lt"/>
              <a:cs typeface="Arial" panose="020B0604020202020204" pitchFamily="34" charset="0"/>
            </a:rPr>
            <a:t> </a:t>
          </a:r>
          <a:endParaRPr lang="en-US" sz="2400" dirty="0">
            <a:solidFill>
              <a:schemeClr val="bg1"/>
            </a:solidFill>
            <a:latin typeface="+mn-lt"/>
          </a:endParaRPr>
        </a:p>
      </dgm:t>
    </dgm:pt>
    <dgm:pt modelId="{DAE3C74D-548B-4551-97F8-BAAC45F67341}" type="parTrans" cxnId="{A25E2F77-EB96-4E8D-A7E3-7CBAD2314043}">
      <dgm:prSet/>
      <dgm:spPr/>
      <dgm:t>
        <a:bodyPr/>
        <a:lstStyle/>
        <a:p>
          <a:endParaRPr lang="en-US"/>
        </a:p>
      </dgm:t>
    </dgm:pt>
    <dgm:pt modelId="{F9769B0A-EFAE-42B8-8408-4C2A20235D59}" type="sibTrans" cxnId="{A25E2F77-EB96-4E8D-A7E3-7CBAD2314043}">
      <dgm:prSet/>
      <dgm:spPr>
        <a:ln w="38100">
          <a:solidFill>
            <a:srgbClr val="FF0000"/>
          </a:solidFill>
        </a:ln>
      </dgm:spPr>
      <dgm:t>
        <a:bodyPr/>
        <a:lstStyle/>
        <a:p>
          <a:endParaRPr lang="en-US"/>
        </a:p>
      </dgm:t>
    </dgm:pt>
    <dgm:pt modelId="{8A633B58-40E1-44D8-B75A-8A21464E1CA7}">
      <dgm:prSet phldrT="[Text]" custT="1"/>
      <dgm:spPr>
        <a:solidFill>
          <a:srgbClr val="00B050"/>
        </a:solidFill>
      </dgm:spPr>
      <dgm:t>
        <a:bodyPr/>
        <a:lstStyle/>
        <a:p>
          <a:pPr>
            <a:buFont typeface="Arial" pitchFamily="34" charset="0"/>
            <a:buChar char="•"/>
          </a:pPr>
          <a:r>
            <a:rPr lang="vi-VN" sz="2400" dirty="0">
              <a:solidFill>
                <a:schemeClr val="bg1"/>
              </a:solidFill>
              <a:latin typeface="+mn-lt"/>
              <a:cs typeface="Arial" panose="020B0604020202020204" pitchFamily="34" charset="0"/>
            </a:rPr>
            <a:t>Xem xét  bao quát</a:t>
          </a:r>
          <a:r>
            <a:rPr lang="en-US" sz="2400" dirty="0">
              <a:solidFill>
                <a:schemeClr val="bg1"/>
              </a:solidFill>
              <a:latin typeface="+mn-lt"/>
              <a:cs typeface="Arial" panose="020B0604020202020204" pitchFamily="34" charset="0"/>
            </a:rPr>
            <a:t>,</a:t>
          </a:r>
          <a:r>
            <a:rPr lang="en-US" sz="2400" dirty="0" err="1">
              <a:solidFill>
                <a:schemeClr val="bg1"/>
              </a:solidFill>
              <a:latin typeface="+mn-lt"/>
              <a:cs typeface="Arial" panose="020B0604020202020204" pitchFamily="34" charset="0"/>
            </a:rPr>
            <a:t>tránh</a:t>
          </a:r>
          <a:r>
            <a:rPr lang="en-US" sz="2400" dirty="0">
              <a:solidFill>
                <a:schemeClr val="bg1"/>
              </a:solidFill>
              <a:latin typeface="+mn-lt"/>
              <a:cs typeface="Arial" panose="020B0604020202020204" pitchFamily="34" charset="0"/>
            </a:rPr>
            <a:t> </a:t>
          </a:r>
          <a:r>
            <a:rPr lang="en-US" sz="2400" dirty="0" err="1">
              <a:solidFill>
                <a:schemeClr val="bg1"/>
              </a:solidFill>
              <a:latin typeface="+mn-lt"/>
              <a:cs typeface="Arial" panose="020B0604020202020204" pitchFamily="34" charset="0"/>
            </a:rPr>
            <a:t>phiến</a:t>
          </a:r>
          <a:r>
            <a:rPr lang="en-US" sz="2400" dirty="0">
              <a:solidFill>
                <a:schemeClr val="bg1"/>
              </a:solidFill>
              <a:latin typeface="+mn-lt"/>
              <a:cs typeface="Arial" panose="020B0604020202020204" pitchFamily="34" charset="0"/>
            </a:rPr>
            <a:t> </a:t>
          </a:r>
          <a:r>
            <a:rPr lang="en-US" sz="2400" dirty="0" err="1">
              <a:solidFill>
                <a:schemeClr val="bg1"/>
              </a:solidFill>
              <a:latin typeface="+mn-lt"/>
              <a:cs typeface="Arial" panose="020B0604020202020204" pitchFamily="34" charset="0"/>
            </a:rPr>
            <a:t>diện</a:t>
          </a:r>
          <a:r>
            <a:rPr lang="en-US" sz="2400" dirty="0">
              <a:solidFill>
                <a:schemeClr val="bg1"/>
              </a:solidFill>
              <a:latin typeface="+mn-lt"/>
              <a:cs typeface="Arial" panose="020B0604020202020204" pitchFamily="34" charset="0"/>
            </a:rPr>
            <a:t> </a:t>
          </a:r>
          <a:endParaRPr lang="en-US" sz="2400" dirty="0">
            <a:solidFill>
              <a:schemeClr val="bg1"/>
            </a:solidFill>
            <a:latin typeface="+mn-lt"/>
          </a:endParaRPr>
        </a:p>
      </dgm:t>
    </dgm:pt>
    <dgm:pt modelId="{5CC857EA-0548-4AE7-B5D7-A527CAC49B56}" type="parTrans" cxnId="{A7B9D55B-6FBC-4D40-8E9E-D4E69675EB35}">
      <dgm:prSet/>
      <dgm:spPr/>
      <dgm:t>
        <a:bodyPr/>
        <a:lstStyle/>
        <a:p>
          <a:endParaRPr lang="en-US"/>
        </a:p>
      </dgm:t>
    </dgm:pt>
    <dgm:pt modelId="{F556D063-ACC2-4915-98D6-D7B955FAE244}" type="sibTrans" cxnId="{A7B9D55B-6FBC-4D40-8E9E-D4E69675EB35}">
      <dgm:prSet/>
      <dgm:spPr>
        <a:ln w="38100">
          <a:solidFill>
            <a:srgbClr val="FF0000"/>
          </a:solidFill>
        </a:ln>
      </dgm:spPr>
      <dgm:t>
        <a:bodyPr/>
        <a:lstStyle/>
        <a:p>
          <a:endParaRPr lang="en-US"/>
        </a:p>
      </dgm:t>
    </dgm:pt>
    <dgm:pt modelId="{D27B6A2A-2F8E-48A8-996B-05E9EE0EBCB9}">
      <dgm:prSet phldrT="[Text]" custT="1"/>
      <dgm:spPr>
        <a:solidFill>
          <a:srgbClr val="00B050"/>
        </a:solidFill>
      </dgm:spPr>
      <dgm:t>
        <a:bodyPr/>
        <a:lstStyle/>
        <a:p>
          <a:r>
            <a:rPr lang="en-US" altLang="en-US" sz="2400" b="1" i="1" dirty="0">
              <a:solidFill>
                <a:schemeClr val="bg1"/>
              </a:solidFill>
              <a:latin typeface="+mn-lt"/>
              <a:cs typeface="Arial" panose="020B0604020202020204" pitchFamily="34" charset="0"/>
            </a:rPr>
            <a:t>Quan </a:t>
          </a:r>
          <a:r>
            <a:rPr lang="en-US" altLang="en-US" sz="2400" b="1" i="1" dirty="0" err="1">
              <a:solidFill>
                <a:schemeClr val="bg1"/>
              </a:solidFill>
              <a:latin typeface="+mn-lt"/>
              <a:cs typeface="Arial" panose="020B0604020202020204" pitchFamily="34" charset="0"/>
            </a:rPr>
            <a:t>điểm</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lịch</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sử</a:t>
          </a:r>
          <a:r>
            <a:rPr lang="en-US" altLang="en-US" sz="2400" b="1" i="1" dirty="0">
              <a:solidFill>
                <a:schemeClr val="bg1"/>
              </a:solidFill>
              <a:latin typeface="+mn-lt"/>
              <a:cs typeface="Arial" panose="020B0604020202020204" pitchFamily="34" charset="0"/>
            </a:rPr>
            <a:t>  - </a:t>
          </a:r>
          <a:r>
            <a:rPr lang="en-US" altLang="en-US" sz="2400" b="1" i="1" dirty="0" err="1">
              <a:solidFill>
                <a:schemeClr val="bg1"/>
              </a:solidFill>
              <a:latin typeface="+mn-lt"/>
              <a:cs typeface="Arial" panose="020B0604020202020204" pitchFamily="34" charset="0"/>
            </a:rPr>
            <a:t>cụ</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thể</a:t>
          </a:r>
          <a:endParaRPr lang="en-US" sz="2400" dirty="0">
            <a:solidFill>
              <a:schemeClr val="bg1"/>
            </a:solidFill>
            <a:latin typeface="+mn-lt"/>
          </a:endParaRPr>
        </a:p>
      </dgm:t>
    </dgm:pt>
    <dgm:pt modelId="{CF556F8E-45BE-412C-956E-F67D51A40445}" type="parTrans" cxnId="{C2D24433-A89D-46BD-9AC8-06BDFE6AF755}">
      <dgm:prSet/>
      <dgm:spPr/>
      <dgm:t>
        <a:bodyPr/>
        <a:lstStyle/>
        <a:p>
          <a:endParaRPr lang="en-US"/>
        </a:p>
      </dgm:t>
    </dgm:pt>
    <dgm:pt modelId="{F720EE7D-87C6-46DF-9616-04159362D3E3}" type="sibTrans" cxnId="{C2D24433-A89D-46BD-9AC8-06BDFE6AF755}">
      <dgm:prSet/>
      <dgm:spPr>
        <a:ln w="38100">
          <a:solidFill>
            <a:srgbClr val="FF0000"/>
          </a:solidFill>
        </a:ln>
      </dgm:spPr>
      <dgm:t>
        <a:bodyPr/>
        <a:lstStyle/>
        <a:p>
          <a:endParaRPr lang="en-US"/>
        </a:p>
      </dgm:t>
    </dgm:pt>
    <dgm:pt modelId="{8DEC25FF-06E7-4943-B146-80221C14E3D2}">
      <dgm:prSet phldrT="[Text]" custT="1"/>
      <dgm:spPr>
        <a:solidFill>
          <a:srgbClr val="00B050"/>
        </a:solidFill>
      </dgm:spPr>
      <dgm:t>
        <a:bodyPr/>
        <a:lstStyle/>
        <a:p>
          <a:r>
            <a:rPr lang="en-US" altLang="en-US" sz="2400" i="1" dirty="0" err="1">
              <a:solidFill>
                <a:schemeClr val="bg1"/>
              </a:solidFill>
              <a:latin typeface="+mn-lt"/>
            </a:rPr>
            <a:t>Xác</a:t>
          </a:r>
          <a:r>
            <a:rPr lang="en-US" altLang="en-US" sz="2400" i="1" dirty="0">
              <a:solidFill>
                <a:schemeClr val="bg1"/>
              </a:solidFill>
              <a:latin typeface="+mn-lt"/>
            </a:rPr>
            <a:t> </a:t>
          </a:r>
          <a:r>
            <a:rPr lang="en-US" altLang="en-US" sz="2400" i="1" dirty="0" err="1">
              <a:solidFill>
                <a:schemeClr val="bg1"/>
              </a:solidFill>
              <a:latin typeface="+mn-lt"/>
            </a:rPr>
            <a:t>định</a:t>
          </a:r>
          <a:r>
            <a:rPr lang="en-US" altLang="en-US" sz="2400" i="1" dirty="0">
              <a:solidFill>
                <a:schemeClr val="bg1"/>
              </a:solidFill>
              <a:latin typeface="+mn-lt"/>
            </a:rPr>
            <a:t> </a:t>
          </a:r>
          <a:r>
            <a:rPr lang="en-US" altLang="en-US" sz="2400" i="1" dirty="0" err="1">
              <a:solidFill>
                <a:schemeClr val="bg1"/>
              </a:solidFill>
              <a:latin typeface="+mn-lt"/>
            </a:rPr>
            <a:t>rõ</a:t>
          </a:r>
          <a:r>
            <a:rPr lang="en-US" altLang="en-US" sz="2400" i="1" dirty="0">
              <a:solidFill>
                <a:schemeClr val="bg1"/>
              </a:solidFill>
              <a:latin typeface="+mn-lt"/>
            </a:rPr>
            <a:t> </a:t>
          </a:r>
          <a:r>
            <a:rPr lang="en-US" altLang="en-US" sz="2400" i="1" dirty="0" err="1">
              <a:solidFill>
                <a:schemeClr val="bg1"/>
              </a:solidFill>
              <a:latin typeface="+mn-lt"/>
            </a:rPr>
            <a:t>đặc</a:t>
          </a:r>
          <a:r>
            <a:rPr lang="en-US" altLang="en-US" sz="2400" i="1" dirty="0">
              <a:solidFill>
                <a:schemeClr val="bg1"/>
              </a:solidFill>
              <a:latin typeface="+mn-lt"/>
            </a:rPr>
            <a:t> </a:t>
          </a:r>
          <a:r>
            <a:rPr lang="en-US" altLang="en-US" sz="2400" i="1" dirty="0" err="1">
              <a:solidFill>
                <a:schemeClr val="bg1"/>
              </a:solidFill>
              <a:latin typeface="+mn-lt"/>
            </a:rPr>
            <a:t>thù</a:t>
          </a:r>
          <a:r>
            <a:rPr lang="en-US" altLang="en-US" sz="2400" i="1" dirty="0">
              <a:solidFill>
                <a:schemeClr val="bg1"/>
              </a:solidFill>
              <a:latin typeface="+mn-lt"/>
            </a:rPr>
            <a:t> </a:t>
          </a:r>
          <a:r>
            <a:rPr lang="en-US" altLang="en-US" sz="2400" i="1" dirty="0" err="1">
              <a:solidFill>
                <a:schemeClr val="bg1"/>
              </a:solidFill>
              <a:latin typeface="+mn-lt"/>
            </a:rPr>
            <a:t>của</a:t>
          </a:r>
          <a:r>
            <a:rPr lang="en-US" altLang="en-US" sz="2400" i="1" dirty="0">
              <a:solidFill>
                <a:schemeClr val="bg1"/>
              </a:solidFill>
              <a:latin typeface="+mn-lt"/>
            </a:rPr>
            <a:t> </a:t>
          </a:r>
          <a:r>
            <a:rPr lang="en-US" altLang="en-US" sz="2400" i="1" dirty="0" err="1">
              <a:solidFill>
                <a:schemeClr val="bg1"/>
              </a:solidFill>
              <a:latin typeface="+mn-lt"/>
            </a:rPr>
            <a:t>đối</a:t>
          </a:r>
          <a:r>
            <a:rPr lang="en-US" altLang="en-US" sz="2400" i="1" dirty="0">
              <a:solidFill>
                <a:schemeClr val="bg1"/>
              </a:solidFill>
              <a:latin typeface="+mn-lt"/>
            </a:rPr>
            <a:t> </a:t>
          </a:r>
          <a:r>
            <a:rPr lang="en-US" altLang="en-US" sz="2400" i="1" dirty="0" err="1">
              <a:solidFill>
                <a:schemeClr val="bg1"/>
              </a:solidFill>
              <a:latin typeface="+mn-lt"/>
            </a:rPr>
            <a:t>tượng</a:t>
          </a:r>
          <a:r>
            <a:rPr lang="vi-VN" altLang="en-US" sz="2400" i="1" dirty="0">
              <a:solidFill>
                <a:schemeClr val="bg1"/>
              </a:solidFill>
              <a:latin typeface="+mn-lt"/>
            </a:rPr>
            <a:t> </a:t>
          </a:r>
          <a:endParaRPr lang="en-US" sz="2400" dirty="0">
            <a:solidFill>
              <a:schemeClr val="bg1"/>
            </a:solidFill>
            <a:latin typeface="+mn-lt"/>
          </a:endParaRPr>
        </a:p>
      </dgm:t>
    </dgm:pt>
    <dgm:pt modelId="{96CB1BC7-13B0-44DE-8C6A-E650B1E4F04E}" type="parTrans" cxnId="{726EFC6E-A20B-49A2-B36B-F13C89BFD204}">
      <dgm:prSet/>
      <dgm:spPr/>
      <dgm:t>
        <a:bodyPr/>
        <a:lstStyle/>
        <a:p>
          <a:endParaRPr lang="en-US"/>
        </a:p>
      </dgm:t>
    </dgm:pt>
    <dgm:pt modelId="{FBDBB874-6BD6-4D4E-8F0A-01ACC3AC1F3B}" type="sibTrans" cxnId="{726EFC6E-A20B-49A2-B36B-F13C89BFD204}">
      <dgm:prSet/>
      <dgm:spPr>
        <a:ln w="38100">
          <a:solidFill>
            <a:srgbClr val="FF0000"/>
          </a:solidFill>
        </a:ln>
      </dgm:spPr>
      <dgm:t>
        <a:bodyPr/>
        <a:lstStyle/>
        <a:p>
          <a:endParaRPr lang="en-US"/>
        </a:p>
      </dgm:t>
    </dgm:pt>
    <dgm:pt modelId="{1F1DCC83-2F83-4DD7-8440-D616A3D407F3}" type="pres">
      <dgm:prSet presAssocID="{0156BE9C-EDDF-4FEB-AF5E-3BD0912DA732}" presName="cycle" presStyleCnt="0">
        <dgm:presLayoutVars>
          <dgm:dir/>
          <dgm:resizeHandles val="exact"/>
        </dgm:presLayoutVars>
      </dgm:prSet>
      <dgm:spPr/>
    </dgm:pt>
    <dgm:pt modelId="{A11785D9-AB22-463C-ACCE-A9925522932A}" type="pres">
      <dgm:prSet presAssocID="{037DDD49-E66C-4A1A-9390-42FE981B0FD4}" presName="node" presStyleLbl="node1" presStyleIdx="0" presStyleCnt="5" custScaleX="158399" custScaleY="112305">
        <dgm:presLayoutVars>
          <dgm:bulletEnabled val="1"/>
        </dgm:presLayoutVars>
      </dgm:prSet>
      <dgm:spPr/>
    </dgm:pt>
    <dgm:pt modelId="{19318BBD-05B6-478E-8B71-21F0A24519E4}" type="pres">
      <dgm:prSet presAssocID="{037DDD49-E66C-4A1A-9390-42FE981B0FD4}" presName="spNode" presStyleCnt="0"/>
      <dgm:spPr/>
    </dgm:pt>
    <dgm:pt modelId="{53CEAC27-00C4-4883-B248-93FA284DF0EF}" type="pres">
      <dgm:prSet presAssocID="{E4128FA4-EC77-4B76-8AAD-4F0F5FD63AA0}" presName="sibTrans" presStyleLbl="sibTrans1D1" presStyleIdx="0" presStyleCnt="5"/>
      <dgm:spPr/>
    </dgm:pt>
    <dgm:pt modelId="{30C62241-1F9A-44B9-8F28-F7BBA4313B6D}" type="pres">
      <dgm:prSet presAssocID="{F1FDB37C-CCEC-47F9-A1FC-9DF69A0445BA}" presName="node" presStyleLbl="node1" presStyleIdx="1" presStyleCnt="5" custScaleX="158399" custScaleY="112305">
        <dgm:presLayoutVars>
          <dgm:bulletEnabled val="1"/>
        </dgm:presLayoutVars>
      </dgm:prSet>
      <dgm:spPr/>
    </dgm:pt>
    <dgm:pt modelId="{DEAD1631-8B34-47FF-B201-B3BF39EEDF7E}" type="pres">
      <dgm:prSet presAssocID="{F1FDB37C-CCEC-47F9-A1FC-9DF69A0445BA}" presName="spNode" presStyleCnt="0"/>
      <dgm:spPr/>
    </dgm:pt>
    <dgm:pt modelId="{1AFBA2F8-EFD2-4F60-8EEC-AE83093365F4}" type="pres">
      <dgm:prSet presAssocID="{F9769B0A-EFAE-42B8-8408-4C2A20235D59}" presName="sibTrans" presStyleLbl="sibTrans1D1" presStyleIdx="1" presStyleCnt="5"/>
      <dgm:spPr/>
    </dgm:pt>
    <dgm:pt modelId="{39FC0C64-1592-425E-96E6-F7E18E7776EB}" type="pres">
      <dgm:prSet presAssocID="{8A633B58-40E1-44D8-B75A-8A21464E1CA7}" presName="node" presStyleLbl="node1" presStyleIdx="2" presStyleCnt="5" custScaleX="158399" custScaleY="112305" custRadScaleRad="106090" custRadScaleInc="-34592">
        <dgm:presLayoutVars>
          <dgm:bulletEnabled val="1"/>
        </dgm:presLayoutVars>
      </dgm:prSet>
      <dgm:spPr/>
    </dgm:pt>
    <dgm:pt modelId="{D74BDFC0-ED90-42E5-84BA-4714564D00CB}" type="pres">
      <dgm:prSet presAssocID="{8A633B58-40E1-44D8-B75A-8A21464E1CA7}" presName="spNode" presStyleCnt="0"/>
      <dgm:spPr/>
    </dgm:pt>
    <dgm:pt modelId="{E0102C80-F91B-475D-A60A-E7F317B21534}" type="pres">
      <dgm:prSet presAssocID="{F556D063-ACC2-4915-98D6-D7B955FAE244}" presName="sibTrans" presStyleLbl="sibTrans1D1" presStyleIdx="2" presStyleCnt="5"/>
      <dgm:spPr/>
    </dgm:pt>
    <dgm:pt modelId="{2C952A36-66F1-4919-9332-7A3CA7A001D5}" type="pres">
      <dgm:prSet presAssocID="{D27B6A2A-2F8E-48A8-996B-05E9EE0EBCB9}" presName="node" presStyleLbl="node1" presStyleIdx="3" presStyleCnt="5" custScaleX="158399" custScaleY="112305" custRadScaleRad="111732" custRadScaleInc="44055">
        <dgm:presLayoutVars>
          <dgm:bulletEnabled val="1"/>
        </dgm:presLayoutVars>
      </dgm:prSet>
      <dgm:spPr/>
    </dgm:pt>
    <dgm:pt modelId="{A7085460-AAC9-4D14-8DB1-2592B08DF7B7}" type="pres">
      <dgm:prSet presAssocID="{D27B6A2A-2F8E-48A8-996B-05E9EE0EBCB9}" presName="spNode" presStyleCnt="0"/>
      <dgm:spPr/>
    </dgm:pt>
    <dgm:pt modelId="{7DBF389C-1215-4EAD-ACC9-79E17D182301}" type="pres">
      <dgm:prSet presAssocID="{F720EE7D-87C6-46DF-9616-04159362D3E3}" presName="sibTrans" presStyleLbl="sibTrans1D1" presStyleIdx="3" presStyleCnt="5"/>
      <dgm:spPr/>
    </dgm:pt>
    <dgm:pt modelId="{684C83EA-E5DB-4C38-8B07-E8C7AFFFC166}" type="pres">
      <dgm:prSet presAssocID="{8DEC25FF-06E7-4943-B146-80221C14E3D2}" presName="node" presStyleLbl="node1" presStyleIdx="4" presStyleCnt="5" custScaleX="158399" custScaleY="112305">
        <dgm:presLayoutVars>
          <dgm:bulletEnabled val="1"/>
        </dgm:presLayoutVars>
      </dgm:prSet>
      <dgm:spPr/>
    </dgm:pt>
    <dgm:pt modelId="{486ECC75-ED64-472E-B5FD-7147DC4B0C0F}" type="pres">
      <dgm:prSet presAssocID="{8DEC25FF-06E7-4943-B146-80221C14E3D2}" presName="spNode" presStyleCnt="0"/>
      <dgm:spPr/>
    </dgm:pt>
    <dgm:pt modelId="{B636C342-1270-4B45-8A49-04DD6B66E635}" type="pres">
      <dgm:prSet presAssocID="{FBDBB874-6BD6-4D4E-8F0A-01ACC3AC1F3B}" presName="sibTrans" presStyleLbl="sibTrans1D1" presStyleIdx="4" presStyleCnt="5"/>
      <dgm:spPr/>
    </dgm:pt>
  </dgm:ptLst>
  <dgm:cxnLst>
    <dgm:cxn modelId="{F98A4412-EEAC-4A03-BD44-D328C3299ACE}" type="presOf" srcId="{F556D063-ACC2-4915-98D6-D7B955FAE244}" destId="{E0102C80-F91B-475D-A60A-E7F317B21534}" srcOrd="0" destOrd="0" presId="urn:microsoft.com/office/officeart/2005/8/layout/cycle5"/>
    <dgm:cxn modelId="{35E3ED27-C2B4-4AA6-9425-28CC3D9CEF50}" srcId="{0156BE9C-EDDF-4FEB-AF5E-3BD0912DA732}" destId="{037DDD49-E66C-4A1A-9390-42FE981B0FD4}" srcOrd="0" destOrd="0" parTransId="{9330901C-A198-4964-95DC-164ECC67AE83}" sibTransId="{E4128FA4-EC77-4B76-8AAD-4F0F5FD63AA0}"/>
    <dgm:cxn modelId="{C2D24433-A89D-46BD-9AC8-06BDFE6AF755}" srcId="{0156BE9C-EDDF-4FEB-AF5E-3BD0912DA732}" destId="{D27B6A2A-2F8E-48A8-996B-05E9EE0EBCB9}" srcOrd="3" destOrd="0" parTransId="{CF556F8E-45BE-412C-956E-F67D51A40445}" sibTransId="{F720EE7D-87C6-46DF-9616-04159362D3E3}"/>
    <dgm:cxn modelId="{04BF6738-F294-40E1-9194-6597F485EDE1}" type="presOf" srcId="{E4128FA4-EC77-4B76-8AAD-4F0F5FD63AA0}" destId="{53CEAC27-00C4-4883-B248-93FA284DF0EF}" srcOrd="0" destOrd="0" presId="urn:microsoft.com/office/officeart/2005/8/layout/cycle5"/>
    <dgm:cxn modelId="{A7B9D55B-6FBC-4D40-8E9E-D4E69675EB35}" srcId="{0156BE9C-EDDF-4FEB-AF5E-3BD0912DA732}" destId="{8A633B58-40E1-44D8-B75A-8A21464E1CA7}" srcOrd="2" destOrd="0" parTransId="{5CC857EA-0548-4AE7-B5D7-A527CAC49B56}" sibTransId="{F556D063-ACC2-4915-98D6-D7B955FAE244}"/>
    <dgm:cxn modelId="{E3B28948-98A6-45ED-BD4C-1C2F07A40F00}" type="presOf" srcId="{FBDBB874-6BD6-4D4E-8F0A-01ACC3AC1F3B}" destId="{B636C342-1270-4B45-8A49-04DD6B66E635}" srcOrd="0" destOrd="0" presId="urn:microsoft.com/office/officeart/2005/8/layout/cycle5"/>
    <dgm:cxn modelId="{4FFB7D4E-C3D4-44A1-B51D-A4E6DE83872E}" type="presOf" srcId="{F1FDB37C-CCEC-47F9-A1FC-9DF69A0445BA}" destId="{30C62241-1F9A-44B9-8F28-F7BBA4313B6D}" srcOrd="0" destOrd="0" presId="urn:microsoft.com/office/officeart/2005/8/layout/cycle5"/>
    <dgm:cxn modelId="{726EFC6E-A20B-49A2-B36B-F13C89BFD204}" srcId="{0156BE9C-EDDF-4FEB-AF5E-3BD0912DA732}" destId="{8DEC25FF-06E7-4943-B146-80221C14E3D2}" srcOrd="4" destOrd="0" parTransId="{96CB1BC7-13B0-44DE-8C6A-E650B1E4F04E}" sibTransId="{FBDBB874-6BD6-4D4E-8F0A-01ACC3AC1F3B}"/>
    <dgm:cxn modelId="{A25E2F77-EB96-4E8D-A7E3-7CBAD2314043}" srcId="{0156BE9C-EDDF-4FEB-AF5E-3BD0912DA732}" destId="{F1FDB37C-CCEC-47F9-A1FC-9DF69A0445BA}" srcOrd="1" destOrd="0" parTransId="{DAE3C74D-548B-4551-97F8-BAAC45F67341}" sibTransId="{F9769B0A-EFAE-42B8-8408-4C2A20235D59}"/>
    <dgm:cxn modelId="{BEBBEC92-E2DB-4D32-A202-01AD2E66876C}" type="presOf" srcId="{037DDD49-E66C-4A1A-9390-42FE981B0FD4}" destId="{A11785D9-AB22-463C-ACCE-A9925522932A}" srcOrd="0" destOrd="0" presId="urn:microsoft.com/office/officeart/2005/8/layout/cycle5"/>
    <dgm:cxn modelId="{07D9C5A6-5009-4017-8ED1-D860BA0EBD99}" type="presOf" srcId="{0156BE9C-EDDF-4FEB-AF5E-3BD0912DA732}" destId="{1F1DCC83-2F83-4DD7-8440-D616A3D407F3}" srcOrd="0" destOrd="0" presId="urn:microsoft.com/office/officeart/2005/8/layout/cycle5"/>
    <dgm:cxn modelId="{AB46AAB2-8092-48AA-BDF7-5AEEAFD9017E}" type="presOf" srcId="{F9769B0A-EFAE-42B8-8408-4C2A20235D59}" destId="{1AFBA2F8-EFD2-4F60-8EEC-AE83093365F4}" srcOrd="0" destOrd="0" presId="urn:microsoft.com/office/officeart/2005/8/layout/cycle5"/>
    <dgm:cxn modelId="{85B9F9C3-9565-471D-AC61-888507B500B0}" type="presOf" srcId="{F720EE7D-87C6-46DF-9616-04159362D3E3}" destId="{7DBF389C-1215-4EAD-ACC9-79E17D182301}" srcOrd="0" destOrd="0" presId="urn:microsoft.com/office/officeart/2005/8/layout/cycle5"/>
    <dgm:cxn modelId="{589C97D8-CFBA-45AC-90BC-DEC428A61036}" type="presOf" srcId="{8A633B58-40E1-44D8-B75A-8A21464E1CA7}" destId="{39FC0C64-1592-425E-96E6-F7E18E7776EB}" srcOrd="0" destOrd="0" presId="urn:microsoft.com/office/officeart/2005/8/layout/cycle5"/>
    <dgm:cxn modelId="{FD684CDF-9FBA-4614-84C6-925C45383F66}" type="presOf" srcId="{8DEC25FF-06E7-4943-B146-80221C14E3D2}" destId="{684C83EA-E5DB-4C38-8B07-E8C7AFFFC166}" srcOrd="0" destOrd="0" presId="urn:microsoft.com/office/officeart/2005/8/layout/cycle5"/>
    <dgm:cxn modelId="{416A94F8-1581-4463-8FB3-96A9697BA414}" type="presOf" srcId="{D27B6A2A-2F8E-48A8-996B-05E9EE0EBCB9}" destId="{2C952A36-66F1-4919-9332-7A3CA7A001D5}" srcOrd="0" destOrd="0" presId="urn:microsoft.com/office/officeart/2005/8/layout/cycle5"/>
    <dgm:cxn modelId="{61C5CE1C-3377-44E5-B218-8DEA2D0EC88E}" type="presParOf" srcId="{1F1DCC83-2F83-4DD7-8440-D616A3D407F3}" destId="{A11785D9-AB22-463C-ACCE-A9925522932A}" srcOrd="0" destOrd="0" presId="urn:microsoft.com/office/officeart/2005/8/layout/cycle5"/>
    <dgm:cxn modelId="{0CE62593-449B-463B-BA7F-F1EFF634CF51}" type="presParOf" srcId="{1F1DCC83-2F83-4DD7-8440-D616A3D407F3}" destId="{19318BBD-05B6-478E-8B71-21F0A24519E4}" srcOrd="1" destOrd="0" presId="urn:microsoft.com/office/officeart/2005/8/layout/cycle5"/>
    <dgm:cxn modelId="{6998DDC2-EEF9-4BCD-A425-5AEE1B0B5357}" type="presParOf" srcId="{1F1DCC83-2F83-4DD7-8440-D616A3D407F3}" destId="{53CEAC27-00C4-4883-B248-93FA284DF0EF}" srcOrd="2" destOrd="0" presId="urn:microsoft.com/office/officeart/2005/8/layout/cycle5"/>
    <dgm:cxn modelId="{D181534D-B568-40DB-AF8B-D6FD5716EF90}" type="presParOf" srcId="{1F1DCC83-2F83-4DD7-8440-D616A3D407F3}" destId="{30C62241-1F9A-44B9-8F28-F7BBA4313B6D}" srcOrd="3" destOrd="0" presId="urn:microsoft.com/office/officeart/2005/8/layout/cycle5"/>
    <dgm:cxn modelId="{F97D8B71-2E3D-4A28-84E5-B3887033E0AF}" type="presParOf" srcId="{1F1DCC83-2F83-4DD7-8440-D616A3D407F3}" destId="{DEAD1631-8B34-47FF-B201-B3BF39EEDF7E}" srcOrd="4" destOrd="0" presId="urn:microsoft.com/office/officeart/2005/8/layout/cycle5"/>
    <dgm:cxn modelId="{65706FF4-3D45-4EDA-97C6-66CC4018D972}" type="presParOf" srcId="{1F1DCC83-2F83-4DD7-8440-D616A3D407F3}" destId="{1AFBA2F8-EFD2-4F60-8EEC-AE83093365F4}" srcOrd="5" destOrd="0" presId="urn:microsoft.com/office/officeart/2005/8/layout/cycle5"/>
    <dgm:cxn modelId="{3C0CBD3B-F913-46DE-90B0-0382738139C9}" type="presParOf" srcId="{1F1DCC83-2F83-4DD7-8440-D616A3D407F3}" destId="{39FC0C64-1592-425E-96E6-F7E18E7776EB}" srcOrd="6" destOrd="0" presId="urn:microsoft.com/office/officeart/2005/8/layout/cycle5"/>
    <dgm:cxn modelId="{22981A90-74EE-4B73-8FB8-3C76F2DBBDF1}" type="presParOf" srcId="{1F1DCC83-2F83-4DD7-8440-D616A3D407F3}" destId="{D74BDFC0-ED90-42E5-84BA-4714564D00CB}" srcOrd="7" destOrd="0" presId="urn:microsoft.com/office/officeart/2005/8/layout/cycle5"/>
    <dgm:cxn modelId="{AC603121-151A-41B4-816B-1F0D1DDCFB31}" type="presParOf" srcId="{1F1DCC83-2F83-4DD7-8440-D616A3D407F3}" destId="{E0102C80-F91B-475D-A60A-E7F317B21534}" srcOrd="8" destOrd="0" presId="urn:microsoft.com/office/officeart/2005/8/layout/cycle5"/>
    <dgm:cxn modelId="{4BF0523B-A9F1-4D6B-9BCA-4F38122AFED7}" type="presParOf" srcId="{1F1DCC83-2F83-4DD7-8440-D616A3D407F3}" destId="{2C952A36-66F1-4919-9332-7A3CA7A001D5}" srcOrd="9" destOrd="0" presId="urn:microsoft.com/office/officeart/2005/8/layout/cycle5"/>
    <dgm:cxn modelId="{C6A500D0-B82B-4330-9CE4-07B3303B05B0}" type="presParOf" srcId="{1F1DCC83-2F83-4DD7-8440-D616A3D407F3}" destId="{A7085460-AAC9-4D14-8DB1-2592B08DF7B7}" srcOrd="10" destOrd="0" presId="urn:microsoft.com/office/officeart/2005/8/layout/cycle5"/>
    <dgm:cxn modelId="{EEE0D1BE-65B5-4339-A885-CC245DD9EAEB}" type="presParOf" srcId="{1F1DCC83-2F83-4DD7-8440-D616A3D407F3}" destId="{7DBF389C-1215-4EAD-ACC9-79E17D182301}" srcOrd="11" destOrd="0" presId="urn:microsoft.com/office/officeart/2005/8/layout/cycle5"/>
    <dgm:cxn modelId="{EA48D4F3-6A06-40AC-A184-1920C0038C98}" type="presParOf" srcId="{1F1DCC83-2F83-4DD7-8440-D616A3D407F3}" destId="{684C83EA-E5DB-4C38-8B07-E8C7AFFFC166}" srcOrd="12" destOrd="0" presId="urn:microsoft.com/office/officeart/2005/8/layout/cycle5"/>
    <dgm:cxn modelId="{3838D42D-BE5B-4D63-A310-FB0000D7F647}" type="presParOf" srcId="{1F1DCC83-2F83-4DD7-8440-D616A3D407F3}" destId="{486ECC75-ED64-472E-B5FD-7147DC4B0C0F}" srcOrd="13" destOrd="0" presId="urn:microsoft.com/office/officeart/2005/8/layout/cycle5"/>
    <dgm:cxn modelId="{0AC2A505-AE05-4BD4-9E01-DC20B5F0757A}" type="presParOf" srcId="{1F1DCC83-2F83-4DD7-8440-D616A3D407F3}" destId="{B636C342-1270-4B45-8A49-04DD6B66E635}"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3C83E28-A079-4EC5-8FBB-6772675606C9}"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D4B2D177-4A8D-4CE8-B127-55BF72759125}">
      <dgm:prSet phldrT="[Text]" custT="1"/>
      <dgm:spPr>
        <a:solidFill>
          <a:srgbClr val="FFFF00"/>
        </a:solidFill>
      </dgm:spPr>
      <dgm:t>
        <a:bodyPr/>
        <a:lstStyle/>
        <a:p>
          <a:r>
            <a:rPr kumimoji="1" lang="en-US" altLang="en-US" sz="2400" b="1" dirty="0">
              <a:solidFill>
                <a:srgbClr val="000066"/>
              </a:solidFill>
              <a:latin typeface="Arial" panose="020B0604020202020204" pitchFamily="34" charset="0"/>
              <a:ea typeface="SimSun" panose="02010600030101010101" pitchFamily="2" charset="-122"/>
              <a:cs typeface="Arial" panose="020B0604020202020204" pitchFamily="34" charset="0"/>
            </a:rPr>
            <a:t>Ý </a:t>
          </a:r>
          <a:r>
            <a:rPr kumimoji="1" lang="en-US" altLang="en-US" sz="2400" b="1" dirty="0" err="1">
              <a:solidFill>
                <a:srgbClr val="000066"/>
              </a:solidFill>
              <a:latin typeface="Arial" panose="020B0604020202020204" pitchFamily="34" charset="0"/>
              <a:ea typeface="SimSun" panose="02010600030101010101" pitchFamily="2" charset="-122"/>
              <a:cs typeface="Arial" panose="020B0604020202020204" pitchFamily="34" charset="0"/>
            </a:rPr>
            <a:t>nghĩa</a:t>
          </a:r>
          <a:r>
            <a:rPr kumimoji="1" lang="en-US" altLang="en-US" sz="2400" b="1" dirty="0">
              <a:solidFill>
                <a:srgbClr val="000066"/>
              </a:solidFill>
              <a:latin typeface="Arial" panose="020B0604020202020204" pitchFamily="34" charset="0"/>
              <a:ea typeface="SimSun" panose="02010600030101010101" pitchFamily="2" charset="-122"/>
              <a:cs typeface="Arial" panose="020B0604020202020204" pitchFamily="34" charset="0"/>
            </a:rPr>
            <a:t> </a:t>
          </a:r>
          <a:endParaRPr lang="en-US" sz="2400" b="1" dirty="0"/>
        </a:p>
      </dgm:t>
    </dgm:pt>
    <dgm:pt modelId="{19008534-7D20-4B50-BC49-F2EDBD626A5C}" type="parTrans" cxnId="{601AB297-4A94-4F6A-9837-01F27F45287C}">
      <dgm:prSet/>
      <dgm:spPr/>
      <dgm:t>
        <a:bodyPr/>
        <a:lstStyle/>
        <a:p>
          <a:endParaRPr lang="en-US"/>
        </a:p>
      </dgm:t>
    </dgm:pt>
    <dgm:pt modelId="{C74757A4-F42C-42CA-B99E-6F4616938612}" type="sibTrans" cxnId="{601AB297-4A94-4F6A-9837-01F27F45287C}">
      <dgm:prSet/>
      <dgm:spPr>
        <a:solidFill>
          <a:srgbClr val="FF0000"/>
        </a:solidFill>
      </dgm:spPr>
      <dgm:t>
        <a:bodyPr/>
        <a:lstStyle/>
        <a:p>
          <a:endParaRPr lang="en-US"/>
        </a:p>
      </dgm:t>
    </dgm:pt>
    <dgm:pt modelId="{CD4899F6-5AD4-488C-89D7-B2BD1C636318}">
      <dgm:prSet phldrT="[Text]" custT="1"/>
      <dgm:spPr>
        <a:solidFill>
          <a:srgbClr val="0070C0"/>
        </a:solidFill>
      </dgm:spPr>
      <dgm:t>
        <a:bodyPr/>
        <a:lstStyle/>
        <a:p>
          <a:pPr>
            <a:buFont typeface="Wingdings" panose="05000000000000000000" pitchFamily="2" charset="2"/>
            <a:buChar char="§"/>
          </a:pPr>
          <a:r>
            <a:rPr lang="en-US" altLang="en-US" sz="2400" dirty="0" err="1">
              <a:solidFill>
                <a:prstClr val="white"/>
              </a:solidFill>
            </a:rPr>
            <a:t>Xem</a:t>
          </a:r>
          <a:r>
            <a:rPr lang="en-US" altLang="en-US" sz="2400" dirty="0">
              <a:solidFill>
                <a:prstClr val="white"/>
              </a:solidFill>
            </a:rPr>
            <a:t> </a:t>
          </a:r>
          <a:r>
            <a:rPr lang="en-US" altLang="en-US" sz="2400" dirty="0" err="1">
              <a:solidFill>
                <a:prstClr val="white"/>
              </a:solidFill>
            </a:rPr>
            <a:t>xét</a:t>
          </a:r>
          <a:r>
            <a:rPr lang="en-US" altLang="en-US" sz="2400" dirty="0">
              <a:solidFill>
                <a:prstClr val="white"/>
              </a:solidFill>
            </a:rPr>
            <a:t> </a:t>
          </a:r>
          <a:r>
            <a:rPr lang="en-US" altLang="en-US" sz="2400" dirty="0" err="1">
              <a:solidFill>
                <a:prstClr val="white"/>
              </a:solidFill>
            </a:rPr>
            <a:t>sự</a:t>
          </a:r>
          <a:r>
            <a:rPr lang="en-US" altLang="en-US" sz="2400" dirty="0">
              <a:solidFill>
                <a:prstClr val="white"/>
              </a:solidFill>
            </a:rPr>
            <a:t> </a:t>
          </a:r>
          <a:r>
            <a:rPr lang="en-US" altLang="en-US" sz="2400" dirty="0" err="1">
              <a:solidFill>
                <a:prstClr val="white"/>
              </a:solidFill>
            </a:rPr>
            <a:t>vật,hiện</a:t>
          </a:r>
          <a:r>
            <a:rPr lang="en-US" altLang="en-US" sz="2400" dirty="0">
              <a:solidFill>
                <a:prstClr val="white"/>
              </a:solidFill>
            </a:rPr>
            <a:t> </a:t>
          </a:r>
          <a:r>
            <a:rPr lang="en-US" altLang="en-US" sz="2400" dirty="0" err="1">
              <a:solidFill>
                <a:prstClr val="white"/>
              </a:solidFill>
            </a:rPr>
            <a:t>tượng</a:t>
          </a:r>
          <a:r>
            <a:rPr lang="en-US" altLang="en-US" sz="2400" dirty="0">
              <a:solidFill>
                <a:prstClr val="white"/>
              </a:solidFill>
            </a:rPr>
            <a:t> </a:t>
          </a:r>
          <a:r>
            <a:rPr lang="en-US" altLang="en-US" sz="2400" dirty="0" err="1">
              <a:solidFill>
                <a:prstClr val="white"/>
              </a:solidFill>
            </a:rPr>
            <a:t>theo</a:t>
          </a:r>
          <a:r>
            <a:rPr lang="en-US" altLang="en-US" sz="2400" dirty="0">
              <a:solidFill>
                <a:prstClr val="white"/>
              </a:solidFill>
            </a:rPr>
            <a:t> </a:t>
          </a:r>
          <a:r>
            <a:rPr lang="en-US" altLang="en-US" sz="2400" dirty="0" err="1">
              <a:solidFill>
                <a:prstClr val="white"/>
              </a:solidFill>
            </a:rPr>
            <a:t>hướng</a:t>
          </a:r>
          <a:r>
            <a:rPr lang="en-US" altLang="en-US" sz="2400" dirty="0">
              <a:solidFill>
                <a:prstClr val="white"/>
              </a:solidFill>
            </a:rPr>
            <a:t> </a:t>
          </a:r>
          <a:r>
            <a:rPr lang="en-US" altLang="en-US" sz="2400" dirty="0" err="1">
              <a:solidFill>
                <a:prstClr val="white"/>
              </a:solidFill>
            </a:rPr>
            <a:t>vận</a:t>
          </a:r>
          <a:r>
            <a:rPr lang="en-US" altLang="en-US" sz="2400" dirty="0">
              <a:solidFill>
                <a:prstClr val="white"/>
              </a:solidFill>
            </a:rPr>
            <a:t> </a:t>
          </a:r>
          <a:r>
            <a:rPr lang="en-US" altLang="en-US" sz="2400" dirty="0" err="1">
              <a:solidFill>
                <a:prstClr val="white"/>
              </a:solidFill>
            </a:rPr>
            <a:t>động</a:t>
          </a:r>
          <a:r>
            <a:rPr lang="en-US" altLang="en-US" sz="2400" dirty="0">
              <a:solidFill>
                <a:prstClr val="white"/>
              </a:solidFill>
            </a:rPr>
            <a:t> </a:t>
          </a:r>
          <a:r>
            <a:rPr lang="en-US" altLang="en-US" sz="2400" dirty="0" err="1">
              <a:solidFill>
                <a:prstClr val="white"/>
              </a:solidFill>
            </a:rPr>
            <a:t>đi</a:t>
          </a:r>
          <a:r>
            <a:rPr lang="en-US" altLang="en-US" sz="2400" dirty="0">
              <a:solidFill>
                <a:prstClr val="white"/>
              </a:solidFill>
            </a:rPr>
            <a:t> </a:t>
          </a:r>
          <a:r>
            <a:rPr lang="en-US" altLang="en-US" sz="2400" dirty="0" err="1">
              <a:solidFill>
                <a:prstClr val="white"/>
              </a:solidFill>
            </a:rPr>
            <a:t>lên</a:t>
          </a:r>
          <a:r>
            <a:rPr lang="en-US" altLang="en-US" sz="2400" dirty="0">
              <a:solidFill>
                <a:prstClr val="white"/>
              </a:solidFill>
            </a:rPr>
            <a:t>, </a:t>
          </a:r>
          <a:r>
            <a:rPr lang="en-US" altLang="en-US" sz="2400" dirty="0" err="1">
              <a:solidFill>
                <a:prstClr val="white"/>
              </a:solidFill>
            </a:rPr>
            <a:t>phát</a:t>
          </a:r>
          <a:r>
            <a:rPr lang="en-US" altLang="en-US" sz="2400" dirty="0">
              <a:solidFill>
                <a:prstClr val="white"/>
              </a:solidFill>
            </a:rPr>
            <a:t> </a:t>
          </a:r>
          <a:r>
            <a:rPr lang="en-US" altLang="en-US" sz="2400" dirty="0" err="1">
              <a:solidFill>
                <a:prstClr val="white"/>
              </a:solidFill>
            </a:rPr>
            <a:t>triển,Phán</a:t>
          </a:r>
          <a:r>
            <a:rPr lang="en-US" altLang="en-US" sz="2400" dirty="0">
              <a:solidFill>
                <a:prstClr val="white"/>
              </a:solidFill>
            </a:rPr>
            <a:t> </a:t>
          </a:r>
          <a:r>
            <a:rPr lang="en-US" altLang="en-US" sz="2400" dirty="0" err="1">
              <a:solidFill>
                <a:prstClr val="white"/>
              </a:solidFill>
            </a:rPr>
            <a:t>đoán</a:t>
          </a:r>
          <a:r>
            <a:rPr lang="en-US" altLang="en-US" sz="2400" dirty="0">
              <a:solidFill>
                <a:prstClr val="white"/>
              </a:solidFill>
            </a:rPr>
            <a:t> </a:t>
          </a:r>
          <a:r>
            <a:rPr lang="en-US" altLang="en-US" sz="2400" dirty="0" err="1">
              <a:solidFill>
                <a:prstClr val="white"/>
              </a:solidFill>
            </a:rPr>
            <a:t>khuynh</a:t>
          </a:r>
          <a:r>
            <a:rPr lang="en-US" altLang="en-US" sz="2400" dirty="0">
              <a:solidFill>
                <a:prstClr val="white"/>
              </a:solidFill>
            </a:rPr>
            <a:t> </a:t>
          </a:r>
          <a:r>
            <a:rPr lang="en-US" altLang="en-US" sz="2400" dirty="0" err="1">
              <a:solidFill>
                <a:prstClr val="white"/>
              </a:solidFill>
            </a:rPr>
            <a:t>hướng</a:t>
          </a:r>
          <a:r>
            <a:rPr lang="vi-VN" altLang="en-US" sz="2400" dirty="0">
              <a:solidFill>
                <a:prstClr val="white"/>
              </a:solidFill>
            </a:rPr>
            <a:t> </a:t>
          </a:r>
          <a:r>
            <a:rPr lang="en-US" altLang="en-US" sz="2400" dirty="0" err="1">
              <a:solidFill>
                <a:prstClr val="white"/>
              </a:solidFill>
            </a:rPr>
            <a:t>biến</a:t>
          </a:r>
          <a:r>
            <a:rPr lang="en-US" altLang="en-US" sz="2400" dirty="0">
              <a:solidFill>
                <a:prstClr val="white"/>
              </a:solidFill>
            </a:rPr>
            <a:t> </a:t>
          </a:r>
          <a:r>
            <a:rPr lang="en-US" altLang="en-US" sz="2400" dirty="0" err="1">
              <a:solidFill>
                <a:prstClr val="white"/>
              </a:solidFill>
            </a:rPr>
            <a:t>đổi</a:t>
          </a:r>
          <a:r>
            <a:rPr lang="vi-VN" altLang="en-US" sz="2400" dirty="0">
              <a:solidFill>
                <a:prstClr val="white"/>
              </a:solidFill>
            </a:rPr>
            <a:t>.</a:t>
          </a:r>
          <a:endParaRPr lang="en-US" sz="2400" dirty="0"/>
        </a:p>
      </dgm:t>
    </dgm:pt>
    <dgm:pt modelId="{7E48C688-FD33-4FA0-A374-4147AD9586D8}" type="parTrans" cxnId="{C6BE05E1-60B9-4EC5-B0C2-CBD609F981B2}">
      <dgm:prSet/>
      <dgm:spPr/>
      <dgm:t>
        <a:bodyPr/>
        <a:lstStyle/>
        <a:p>
          <a:endParaRPr lang="en-US"/>
        </a:p>
      </dgm:t>
    </dgm:pt>
    <dgm:pt modelId="{FC7CF322-9C9A-4463-A8C3-D343E6D1001A}" type="sibTrans" cxnId="{C6BE05E1-60B9-4EC5-B0C2-CBD609F981B2}">
      <dgm:prSet/>
      <dgm:spPr>
        <a:solidFill>
          <a:srgbClr val="FF0000"/>
        </a:solidFill>
      </dgm:spPr>
      <dgm:t>
        <a:bodyPr/>
        <a:lstStyle/>
        <a:p>
          <a:endParaRPr lang="en-US"/>
        </a:p>
      </dgm:t>
    </dgm:pt>
    <dgm:pt modelId="{EEA696C7-96EA-471D-8C8B-90024F29AE85}">
      <dgm:prSet phldrT="[Text]" custT="1"/>
      <dgm:spPr>
        <a:solidFill>
          <a:srgbClr val="0070C0"/>
        </a:solidFill>
      </dgm:spPr>
      <dgm:t>
        <a:bodyPr/>
        <a:lstStyle/>
        <a:p>
          <a:pPr>
            <a:buFont typeface="Wingdings" panose="05000000000000000000" pitchFamily="2" charset="2"/>
            <a:buChar char="§"/>
          </a:pPr>
          <a:r>
            <a:rPr lang="en-US" altLang="en-US" sz="2400" dirty="0" err="1">
              <a:solidFill>
                <a:prstClr val="white"/>
              </a:solidFill>
              <a:latin typeface="Arial" pitchFamily="34" charset="0"/>
              <a:cs typeface="Arial" panose="020B0604020202020204" pitchFamily="34" charset="0"/>
            </a:rPr>
            <a:t>Khắc</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phục</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tư</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tưởng</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bảo</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thủ</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trì</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trệ</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định</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kiến</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đối</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lập</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với</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sự</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phát</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triển</a:t>
          </a:r>
          <a:endParaRPr lang="en-US" sz="2400" dirty="0"/>
        </a:p>
      </dgm:t>
    </dgm:pt>
    <dgm:pt modelId="{929FE55C-1A07-4992-B107-69F687F05E0A}" type="parTrans" cxnId="{0F7958A9-01AD-45E5-B741-815B4A625EC0}">
      <dgm:prSet/>
      <dgm:spPr/>
      <dgm:t>
        <a:bodyPr/>
        <a:lstStyle/>
        <a:p>
          <a:endParaRPr lang="en-US"/>
        </a:p>
      </dgm:t>
    </dgm:pt>
    <dgm:pt modelId="{3A15DC6F-9E36-4286-83FC-D52099E19A36}" type="sibTrans" cxnId="{0F7958A9-01AD-45E5-B741-815B4A625EC0}">
      <dgm:prSet/>
      <dgm:spPr>
        <a:solidFill>
          <a:srgbClr val="FF0000"/>
        </a:solidFill>
      </dgm:spPr>
      <dgm:t>
        <a:bodyPr/>
        <a:lstStyle/>
        <a:p>
          <a:endParaRPr lang="en-US"/>
        </a:p>
      </dgm:t>
    </dgm:pt>
    <dgm:pt modelId="{8B89DA8A-9A6A-4752-AD68-A71107320BBC}" type="pres">
      <dgm:prSet presAssocID="{03C83E28-A079-4EC5-8FBB-6772675606C9}" presName="Name0" presStyleCnt="0">
        <dgm:presLayoutVars>
          <dgm:dir/>
          <dgm:resizeHandles val="exact"/>
        </dgm:presLayoutVars>
      </dgm:prSet>
      <dgm:spPr/>
    </dgm:pt>
    <dgm:pt modelId="{0491432A-910C-4012-9318-63156BEF49D0}" type="pres">
      <dgm:prSet presAssocID="{D4B2D177-4A8D-4CE8-B127-55BF72759125}" presName="node" presStyleLbl="node1" presStyleIdx="0" presStyleCnt="3" custScaleX="138946" custScaleY="81834">
        <dgm:presLayoutVars>
          <dgm:bulletEnabled val="1"/>
        </dgm:presLayoutVars>
      </dgm:prSet>
      <dgm:spPr/>
    </dgm:pt>
    <dgm:pt modelId="{4FC98288-8B26-441E-9B4D-E9C496E0DB08}" type="pres">
      <dgm:prSet presAssocID="{C74757A4-F42C-42CA-B99E-6F4616938612}" presName="sibTrans" presStyleLbl="sibTrans2D1" presStyleIdx="0" presStyleCnt="3" custScaleX="252206" custLinFactNeighborX="5487" custLinFactNeighborY="2188"/>
      <dgm:spPr/>
    </dgm:pt>
    <dgm:pt modelId="{AEC025C1-1F8E-4844-BA90-A333C8DF6297}" type="pres">
      <dgm:prSet presAssocID="{C74757A4-F42C-42CA-B99E-6F4616938612}" presName="connectorText" presStyleLbl="sibTrans2D1" presStyleIdx="0" presStyleCnt="3"/>
      <dgm:spPr/>
    </dgm:pt>
    <dgm:pt modelId="{F6F786D8-7E98-4C10-8B74-A07415640003}" type="pres">
      <dgm:prSet presAssocID="{CD4899F6-5AD4-488C-89D7-B2BD1C636318}" presName="node" presStyleLbl="node1" presStyleIdx="1" presStyleCnt="3" custScaleX="138946" custScaleY="156166">
        <dgm:presLayoutVars>
          <dgm:bulletEnabled val="1"/>
        </dgm:presLayoutVars>
      </dgm:prSet>
      <dgm:spPr/>
    </dgm:pt>
    <dgm:pt modelId="{B20869A0-A307-4ABB-ABB6-8C52AA5458E9}" type="pres">
      <dgm:prSet presAssocID="{FC7CF322-9C9A-4463-A8C3-D343E6D1001A}" presName="sibTrans" presStyleLbl="sibTrans2D1" presStyleIdx="1" presStyleCnt="3"/>
      <dgm:spPr/>
    </dgm:pt>
    <dgm:pt modelId="{AC56A63E-373A-4608-AA85-27E957DF6375}" type="pres">
      <dgm:prSet presAssocID="{FC7CF322-9C9A-4463-A8C3-D343E6D1001A}" presName="connectorText" presStyleLbl="sibTrans2D1" presStyleIdx="1" presStyleCnt="3"/>
      <dgm:spPr/>
    </dgm:pt>
    <dgm:pt modelId="{30081599-0F6D-4746-9530-EDB3E7F05B5A}" type="pres">
      <dgm:prSet presAssocID="{EEA696C7-96EA-471D-8C8B-90024F29AE85}" presName="node" presStyleLbl="node1" presStyleIdx="2" presStyleCnt="3" custScaleX="138946" custScaleY="156166">
        <dgm:presLayoutVars>
          <dgm:bulletEnabled val="1"/>
        </dgm:presLayoutVars>
      </dgm:prSet>
      <dgm:spPr/>
    </dgm:pt>
    <dgm:pt modelId="{F934FFF1-0888-4B3F-9155-FF3DCAD14CC7}" type="pres">
      <dgm:prSet presAssocID="{3A15DC6F-9E36-4286-83FC-D52099E19A36}" presName="sibTrans" presStyleLbl="sibTrans2D1" presStyleIdx="2" presStyleCnt="3" custScaleX="270021"/>
      <dgm:spPr/>
    </dgm:pt>
    <dgm:pt modelId="{D52C5A75-C588-45C3-AED3-AF2E7B7F7EAE}" type="pres">
      <dgm:prSet presAssocID="{3A15DC6F-9E36-4286-83FC-D52099E19A36}" presName="connectorText" presStyleLbl="sibTrans2D1" presStyleIdx="2" presStyleCnt="3"/>
      <dgm:spPr/>
    </dgm:pt>
  </dgm:ptLst>
  <dgm:cxnLst>
    <dgm:cxn modelId="{50967B69-CD69-4F27-B75F-80B435E07EE9}" type="presOf" srcId="{CD4899F6-5AD4-488C-89D7-B2BD1C636318}" destId="{F6F786D8-7E98-4C10-8B74-A07415640003}" srcOrd="0" destOrd="0" presId="urn:microsoft.com/office/officeart/2005/8/layout/cycle7"/>
    <dgm:cxn modelId="{4B012B4A-5567-44BE-A02C-D826ADA64A48}" type="presOf" srcId="{03C83E28-A079-4EC5-8FBB-6772675606C9}" destId="{8B89DA8A-9A6A-4752-AD68-A71107320BBC}" srcOrd="0" destOrd="0" presId="urn:microsoft.com/office/officeart/2005/8/layout/cycle7"/>
    <dgm:cxn modelId="{D6A9B084-0D44-4C1C-8109-A9D6F93DE4A1}" type="presOf" srcId="{D4B2D177-4A8D-4CE8-B127-55BF72759125}" destId="{0491432A-910C-4012-9318-63156BEF49D0}" srcOrd="0" destOrd="0" presId="urn:microsoft.com/office/officeart/2005/8/layout/cycle7"/>
    <dgm:cxn modelId="{79ED4B89-682C-402E-8D2F-715FBAC239F4}" type="presOf" srcId="{3A15DC6F-9E36-4286-83FC-D52099E19A36}" destId="{F934FFF1-0888-4B3F-9155-FF3DCAD14CC7}" srcOrd="0" destOrd="0" presId="urn:microsoft.com/office/officeart/2005/8/layout/cycle7"/>
    <dgm:cxn modelId="{C32B3996-67D4-4F8A-9B66-1631B13A0C83}" type="presOf" srcId="{C74757A4-F42C-42CA-B99E-6F4616938612}" destId="{AEC025C1-1F8E-4844-BA90-A333C8DF6297}" srcOrd="1" destOrd="0" presId="urn:microsoft.com/office/officeart/2005/8/layout/cycle7"/>
    <dgm:cxn modelId="{601AB297-4A94-4F6A-9837-01F27F45287C}" srcId="{03C83E28-A079-4EC5-8FBB-6772675606C9}" destId="{D4B2D177-4A8D-4CE8-B127-55BF72759125}" srcOrd="0" destOrd="0" parTransId="{19008534-7D20-4B50-BC49-F2EDBD626A5C}" sibTransId="{C74757A4-F42C-42CA-B99E-6F4616938612}"/>
    <dgm:cxn modelId="{98C8569F-2F31-4A71-8188-876F7CE2FA09}" type="presOf" srcId="{FC7CF322-9C9A-4463-A8C3-D343E6D1001A}" destId="{AC56A63E-373A-4608-AA85-27E957DF6375}" srcOrd="1" destOrd="0" presId="urn:microsoft.com/office/officeart/2005/8/layout/cycle7"/>
    <dgm:cxn modelId="{0F7958A9-01AD-45E5-B741-815B4A625EC0}" srcId="{03C83E28-A079-4EC5-8FBB-6772675606C9}" destId="{EEA696C7-96EA-471D-8C8B-90024F29AE85}" srcOrd="2" destOrd="0" parTransId="{929FE55C-1A07-4992-B107-69F687F05E0A}" sibTransId="{3A15DC6F-9E36-4286-83FC-D52099E19A36}"/>
    <dgm:cxn modelId="{D48DB3A9-E136-438E-854D-2F0E537F2CE1}" type="presOf" srcId="{FC7CF322-9C9A-4463-A8C3-D343E6D1001A}" destId="{B20869A0-A307-4ABB-ABB6-8C52AA5458E9}" srcOrd="0" destOrd="0" presId="urn:microsoft.com/office/officeart/2005/8/layout/cycle7"/>
    <dgm:cxn modelId="{20CBB8AB-CC87-4D7B-B737-3CCB5967E3A6}" type="presOf" srcId="{3A15DC6F-9E36-4286-83FC-D52099E19A36}" destId="{D52C5A75-C588-45C3-AED3-AF2E7B7F7EAE}" srcOrd="1" destOrd="0" presId="urn:microsoft.com/office/officeart/2005/8/layout/cycle7"/>
    <dgm:cxn modelId="{96904FB7-05BF-4058-B185-DBEE3B8A40ED}" type="presOf" srcId="{EEA696C7-96EA-471D-8C8B-90024F29AE85}" destId="{30081599-0F6D-4746-9530-EDB3E7F05B5A}" srcOrd="0" destOrd="0" presId="urn:microsoft.com/office/officeart/2005/8/layout/cycle7"/>
    <dgm:cxn modelId="{968AB6D5-7D96-4985-88BD-00935842EF53}" type="presOf" srcId="{C74757A4-F42C-42CA-B99E-6F4616938612}" destId="{4FC98288-8B26-441E-9B4D-E9C496E0DB08}" srcOrd="0" destOrd="0" presId="urn:microsoft.com/office/officeart/2005/8/layout/cycle7"/>
    <dgm:cxn modelId="{C6BE05E1-60B9-4EC5-B0C2-CBD609F981B2}" srcId="{03C83E28-A079-4EC5-8FBB-6772675606C9}" destId="{CD4899F6-5AD4-488C-89D7-B2BD1C636318}" srcOrd="1" destOrd="0" parTransId="{7E48C688-FD33-4FA0-A374-4147AD9586D8}" sibTransId="{FC7CF322-9C9A-4463-A8C3-D343E6D1001A}"/>
    <dgm:cxn modelId="{494C660C-8A68-491A-941F-7EE91610779B}" type="presParOf" srcId="{8B89DA8A-9A6A-4752-AD68-A71107320BBC}" destId="{0491432A-910C-4012-9318-63156BEF49D0}" srcOrd="0" destOrd="0" presId="urn:microsoft.com/office/officeart/2005/8/layout/cycle7"/>
    <dgm:cxn modelId="{9B63BEBD-7DED-48DD-BE52-91708029B211}" type="presParOf" srcId="{8B89DA8A-9A6A-4752-AD68-A71107320BBC}" destId="{4FC98288-8B26-441E-9B4D-E9C496E0DB08}" srcOrd="1" destOrd="0" presId="urn:microsoft.com/office/officeart/2005/8/layout/cycle7"/>
    <dgm:cxn modelId="{C8FAAC89-0941-4C70-9885-42255EAE955A}" type="presParOf" srcId="{4FC98288-8B26-441E-9B4D-E9C496E0DB08}" destId="{AEC025C1-1F8E-4844-BA90-A333C8DF6297}" srcOrd="0" destOrd="0" presId="urn:microsoft.com/office/officeart/2005/8/layout/cycle7"/>
    <dgm:cxn modelId="{F10EE383-9E93-464F-A5E6-1FE4EFE0245D}" type="presParOf" srcId="{8B89DA8A-9A6A-4752-AD68-A71107320BBC}" destId="{F6F786D8-7E98-4C10-8B74-A07415640003}" srcOrd="2" destOrd="0" presId="urn:microsoft.com/office/officeart/2005/8/layout/cycle7"/>
    <dgm:cxn modelId="{DC9EC7A3-1DE1-4A61-BAC2-3F0A04534546}" type="presParOf" srcId="{8B89DA8A-9A6A-4752-AD68-A71107320BBC}" destId="{B20869A0-A307-4ABB-ABB6-8C52AA5458E9}" srcOrd="3" destOrd="0" presId="urn:microsoft.com/office/officeart/2005/8/layout/cycle7"/>
    <dgm:cxn modelId="{02BE3873-67E9-4C11-B3D3-6826DB727ED6}" type="presParOf" srcId="{B20869A0-A307-4ABB-ABB6-8C52AA5458E9}" destId="{AC56A63E-373A-4608-AA85-27E957DF6375}" srcOrd="0" destOrd="0" presId="urn:microsoft.com/office/officeart/2005/8/layout/cycle7"/>
    <dgm:cxn modelId="{AA72A140-32AD-4523-A183-6834324CAD81}" type="presParOf" srcId="{8B89DA8A-9A6A-4752-AD68-A71107320BBC}" destId="{30081599-0F6D-4746-9530-EDB3E7F05B5A}" srcOrd="4" destOrd="0" presId="urn:microsoft.com/office/officeart/2005/8/layout/cycle7"/>
    <dgm:cxn modelId="{17A9F4CB-83B6-4867-971E-F7A312D1768C}" type="presParOf" srcId="{8B89DA8A-9A6A-4752-AD68-A71107320BBC}" destId="{F934FFF1-0888-4B3F-9155-FF3DCAD14CC7}" srcOrd="5" destOrd="0" presId="urn:microsoft.com/office/officeart/2005/8/layout/cycle7"/>
    <dgm:cxn modelId="{30EAF01A-8106-4068-BDC1-59817D6B2BED}" type="presParOf" srcId="{F934FFF1-0888-4B3F-9155-FF3DCAD14CC7}" destId="{D52C5A75-C588-45C3-AED3-AF2E7B7F7EAE}"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6CA45B2-E924-4C10-BA97-B8104D723D9C}" type="doc">
      <dgm:prSet loTypeId="urn:microsoft.com/office/officeart/2005/8/layout/arrow1" loCatId="relationship" qsTypeId="urn:microsoft.com/office/officeart/2005/8/quickstyle/simple1" qsCatId="simple" csTypeId="urn:microsoft.com/office/officeart/2005/8/colors/accent1_2" csCatId="accent1" phldr="1"/>
      <dgm:spPr/>
      <dgm:t>
        <a:bodyPr/>
        <a:lstStyle/>
        <a:p>
          <a:endParaRPr lang="en-US"/>
        </a:p>
      </dgm:t>
    </dgm:pt>
    <dgm:pt modelId="{3D9922E2-44FF-4E40-8E05-76D97CB3AA77}">
      <dgm:prSet phldrT="[Text]" custT="1"/>
      <dgm:spPr>
        <a:solidFill>
          <a:srgbClr val="7030A0"/>
        </a:solidFill>
      </dgm:spPr>
      <dgm:t>
        <a:bodyPr/>
        <a:lstStyle/>
        <a:p>
          <a:r>
            <a:rPr lang="en-US" sz="2400" dirty="0" err="1"/>
            <a:t>Sự</a:t>
          </a:r>
          <a:r>
            <a:rPr lang="en-US" sz="2400" dirty="0"/>
            <a:t> </a:t>
          </a:r>
          <a:r>
            <a:rPr lang="en-US" sz="2400" dirty="0" err="1"/>
            <a:t>sống</a:t>
          </a:r>
          <a:endParaRPr lang="en-US" sz="2400" dirty="0"/>
        </a:p>
        <a:p>
          <a:r>
            <a:rPr lang="en-US" sz="2400" dirty="0" err="1"/>
            <a:t>Thiện</a:t>
          </a:r>
          <a:endParaRPr lang="en-US" sz="2400" dirty="0"/>
        </a:p>
      </dgm:t>
    </dgm:pt>
    <dgm:pt modelId="{1059F176-3788-43D3-9489-D2563E8AD9B3}" type="parTrans" cxnId="{C237E06F-529D-48D5-ADE9-AD414E05E69C}">
      <dgm:prSet/>
      <dgm:spPr/>
      <dgm:t>
        <a:bodyPr/>
        <a:lstStyle/>
        <a:p>
          <a:endParaRPr lang="en-US"/>
        </a:p>
      </dgm:t>
    </dgm:pt>
    <dgm:pt modelId="{D1D170DC-52CD-4897-B912-853185A4EFD3}" type="sibTrans" cxnId="{C237E06F-529D-48D5-ADE9-AD414E05E69C}">
      <dgm:prSet/>
      <dgm:spPr/>
      <dgm:t>
        <a:bodyPr/>
        <a:lstStyle/>
        <a:p>
          <a:endParaRPr lang="en-US"/>
        </a:p>
      </dgm:t>
    </dgm:pt>
    <dgm:pt modelId="{95C2A26A-6786-46FA-AA03-A906D2403A9B}">
      <dgm:prSet phldrT="[Text]" custT="1"/>
      <dgm:spPr>
        <a:solidFill>
          <a:srgbClr val="7030A0"/>
        </a:solidFill>
      </dgm:spPr>
      <dgm:t>
        <a:bodyPr/>
        <a:lstStyle/>
        <a:p>
          <a:r>
            <a:rPr lang="en-US" sz="2400" dirty="0" err="1"/>
            <a:t>Cái</a:t>
          </a:r>
          <a:r>
            <a:rPr lang="en-US" sz="2400" dirty="0"/>
            <a:t> </a:t>
          </a:r>
          <a:r>
            <a:rPr lang="en-US" sz="2400" dirty="0" err="1"/>
            <a:t>chết</a:t>
          </a:r>
          <a:endParaRPr lang="en-US" sz="2400" dirty="0"/>
        </a:p>
        <a:p>
          <a:r>
            <a:rPr lang="en-US" sz="2400" dirty="0" err="1"/>
            <a:t>Ác</a:t>
          </a:r>
          <a:endParaRPr lang="en-US" sz="2400" dirty="0"/>
        </a:p>
      </dgm:t>
    </dgm:pt>
    <dgm:pt modelId="{3825BC1B-C079-4C84-80BB-F8188BDC2E45}" type="parTrans" cxnId="{1FADF2D9-385B-43D0-8A88-19E95AAD8F4D}">
      <dgm:prSet/>
      <dgm:spPr/>
      <dgm:t>
        <a:bodyPr/>
        <a:lstStyle/>
        <a:p>
          <a:endParaRPr lang="en-US"/>
        </a:p>
      </dgm:t>
    </dgm:pt>
    <dgm:pt modelId="{9D4ACCEC-C797-4A51-98B8-3259A296A69B}" type="sibTrans" cxnId="{1FADF2D9-385B-43D0-8A88-19E95AAD8F4D}">
      <dgm:prSet/>
      <dgm:spPr/>
      <dgm:t>
        <a:bodyPr/>
        <a:lstStyle/>
        <a:p>
          <a:endParaRPr lang="en-US"/>
        </a:p>
      </dgm:t>
    </dgm:pt>
    <dgm:pt modelId="{D53E8024-7A3C-4DDF-990D-4E4AE016C47C}" type="pres">
      <dgm:prSet presAssocID="{96CA45B2-E924-4C10-BA97-B8104D723D9C}" presName="cycle" presStyleCnt="0">
        <dgm:presLayoutVars>
          <dgm:dir/>
          <dgm:resizeHandles val="exact"/>
        </dgm:presLayoutVars>
      </dgm:prSet>
      <dgm:spPr/>
    </dgm:pt>
    <dgm:pt modelId="{C2FC3C4E-C816-44FC-AE76-45174F6860C5}" type="pres">
      <dgm:prSet presAssocID="{3D9922E2-44FF-4E40-8E05-76D97CB3AA77}" presName="arrow" presStyleLbl="node1" presStyleIdx="0" presStyleCnt="2" custScaleX="57491" custScaleY="70649">
        <dgm:presLayoutVars>
          <dgm:bulletEnabled val="1"/>
        </dgm:presLayoutVars>
      </dgm:prSet>
      <dgm:spPr/>
    </dgm:pt>
    <dgm:pt modelId="{38E08DBF-A5B7-4A00-AC9D-D3C5F4945999}" type="pres">
      <dgm:prSet presAssocID="{95C2A26A-6786-46FA-AA03-A906D2403A9B}" presName="arrow" presStyleLbl="node1" presStyleIdx="1" presStyleCnt="2" custScaleX="57621" custScaleY="71514">
        <dgm:presLayoutVars>
          <dgm:bulletEnabled val="1"/>
        </dgm:presLayoutVars>
      </dgm:prSet>
      <dgm:spPr/>
    </dgm:pt>
  </dgm:ptLst>
  <dgm:cxnLst>
    <dgm:cxn modelId="{66889123-23BE-455C-AA4F-236A646324C8}" type="presOf" srcId="{3D9922E2-44FF-4E40-8E05-76D97CB3AA77}" destId="{C2FC3C4E-C816-44FC-AE76-45174F6860C5}" srcOrd="0" destOrd="0" presId="urn:microsoft.com/office/officeart/2005/8/layout/arrow1"/>
    <dgm:cxn modelId="{C237E06F-529D-48D5-ADE9-AD414E05E69C}" srcId="{96CA45B2-E924-4C10-BA97-B8104D723D9C}" destId="{3D9922E2-44FF-4E40-8E05-76D97CB3AA77}" srcOrd="0" destOrd="0" parTransId="{1059F176-3788-43D3-9489-D2563E8AD9B3}" sibTransId="{D1D170DC-52CD-4897-B912-853185A4EFD3}"/>
    <dgm:cxn modelId="{0EECAFC7-C04D-4CC1-95FC-1A038A40C046}" type="presOf" srcId="{95C2A26A-6786-46FA-AA03-A906D2403A9B}" destId="{38E08DBF-A5B7-4A00-AC9D-D3C5F4945999}" srcOrd="0" destOrd="0" presId="urn:microsoft.com/office/officeart/2005/8/layout/arrow1"/>
    <dgm:cxn modelId="{1FADF2D9-385B-43D0-8A88-19E95AAD8F4D}" srcId="{96CA45B2-E924-4C10-BA97-B8104D723D9C}" destId="{95C2A26A-6786-46FA-AA03-A906D2403A9B}" srcOrd="1" destOrd="0" parTransId="{3825BC1B-C079-4C84-80BB-F8188BDC2E45}" sibTransId="{9D4ACCEC-C797-4A51-98B8-3259A296A69B}"/>
    <dgm:cxn modelId="{D6CA43E0-EDA6-45E2-A815-8DEEB34DE4CC}" type="presOf" srcId="{96CA45B2-E924-4C10-BA97-B8104D723D9C}" destId="{D53E8024-7A3C-4DDF-990D-4E4AE016C47C}" srcOrd="0" destOrd="0" presId="urn:microsoft.com/office/officeart/2005/8/layout/arrow1"/>
    <dgm:cxn modelId="{3BA7A769-E585-4919-ADB3-455D29BF9D94}" type="presParOf" srcId="{D53E8024-7A3C-4DDF-990D-4E4AE016C47C}" destId="{C2FC3C4E-C816-44FC-AE76-45174F6860C5}" srcOrd="0" destOrd="0" presId="urn:microsoft.com/office/officeart/2005/8/layout/arrow1"/>
    <dgm:cxn modelId="{696438C8-0848-4082-AE43-582A60DD4943}" type="presParOf" srcId="{D53E8024-7A3C-4DDF-990D-4E4AE016C47C}" destId="{38E08DBF-A5B7-4A00-AC9D-D3C5F4945999}" srcOrd="1" destOrd="0" presId="urn:microsoft.com/office/officeart/2005/8/layout/arrow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07234E0-C768-4509-95E2-48A33E509C15}"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9988B194-66EF-4767-B1D6-CDA2087399EB}">
      <dgm:prSet phldrT="[Text]"/>
      <dgm:spPr>
        <a:solidFill>
          <a:schemeClr val="accent4">
            <a:lumMod val="75000"/>
          </a:schemeClr>
        </a:solidFill>
      </dgm:spPr>
      <dgm:t>
        <a:bodyPr/>
        <a:lstStyle/>
        <a:p>
          <a:r>
            <a:rPr lang="en-US" dirty="0" err="1"/>
            <a:t>Thiện</a:t>
          </a:r>
          <a:endParaRPr lang="en-US" dirty="0"/>
        </a:p>
      </dgm:t>
    </dgm:pt>
    <dgm:pt modelId="{E4EE1486-A79D-40C9-920C-D4D29664FE28}" type="parTrans" cxnId="{8E7A82F3-C864-43B2-8357-A28FE9B0FDB6}">
      <dgm:prSet/>
      <dgm:spPr/>
      <dgm:t>
        <a:bodyPr/>
        <a:lstStyle/>
        <a:p>
          <a:endParaRPr lang="en-US"/>
        </a:p>
      </dgm:t>
    </dgm:pt>
    <dgm:pt modelId="{644DB710-7468-4FE6-AD89-F46B38BEF827}" type="sibTrans" cxnId="{8E7A82F3-C864-43B2-8357-A28FE9B0FDB6}">
      <dgm:prSet/>
      <dgm:spPr/>
      <dgm:t>
        <a:bodyPr/>
        <a:lstStyle/>
        <a:p>
          <a:endParaRPr lang="en-US"/>
        </a:p>
      </dgm:t>
    </dgm:pt>
    <dgm:pt modelId="{ADE0A6A7-D1A7-41FE-B232-21DADE226F6B}">
      <dgm:prSet phldrT="[Text]"/>
      <dgm:spPr>
        <a:solidFill>
          <a:schemeClr val="accent4">
            <a:lumMod val="75000"/>
          </a:schemeClr>
        </a:solidFill>
      </dgm:spPr>
      <dgm:t>
        <a:bodyPr/>
        <a:lstStyle/>
        <a:p>
          <a:r>
            <a:rPr lang="en-US" dirty="0" err="1"/>
            <a:t>Ác</a:t>
          </a:r>
          <a:endParaRPr lang="en-US" dirty="0"/>
        </a:p>
      </dgm:t>
    </dgm:pt>
    <dgm:pt modelId="{2BD6F58D-0C82-4B28-B55D-865AEFC23F4B}" type="parTrans" cxnId="{5F07FC8C-E48B-4F61-98BA-7992C59D2FD0}">
      <dgm:prSet/>
      <dgm:spPr/>
      <dgm:t>
        <a:bodyPr/>
        <a:lstStyle/>
        <a:p>
          <a:endParaRPr lang="en-US"/>
        </a:p>
      </dgm:t>
    </dgm:pt>
    <dgm:pt modelId="{51770312-F128-44F2-94A3-124F30274EF5}" type="sibTrans" cxnId="{5F07FC8C-E48B-4F61-98BA-7992C59D2FD0}">
      <dgm:prSet/>
      <dgm:spPr/>
      <dgm:t>
        <a:bodyPr/>
        <a:lstStyle/>
        <a:p>
          <a:endParaRPr lang="en-US"/>
        </a:p>
      </dgm:t>
    </dgm:pt>
    <dgm:pt modelId="{9B9EAE8D-66AD-4882-8584-DA2CD6A4FB8F}">
      <dgm:prSet phldrT="[Text]"/>
      <dgm:spPr>
        <a:solidFill>
          <a:schemeClr val="accent4">
            <a:lumMod val="75000"/>
          </a:schemeClr>
        </a:solidFill>
      </dgm:spPr>
      <dgm:t>
        <a:bodyPr/>
        <a:lstStyle/>
        <a:p>
          <a:r>
            <a:rPr lang="en-US" dirty="0" err="1"/>
            <a:t>Giữa</a:t>
          </a:r>
          <a:r>
            <a:rPr lang="en-US" dirty="0"/>
            <a:t> </a:t>
          </a:r>
          <a:r>
            <a:rPr lang="en-US" dirty="0" err="1"/>
            <a:t>sự</a:t>
          </a:r>
          <a:r>
            <a:rPr lang="en-US" dirty="0"/>
            <a:t> </a:t>
          </a:r>
          <a:r>
            <a:rPr lang="en-US" dirty="0" err="1"/>
            <a:t>sống</a:t>
          </a:r>
          <a:endParaRPr lang="en-US" dirty="0"/>
        </a:p>
      </dgm:t>
    </dgm:pt>
    <dgm:pt modelId="{470DE634-0CF7-4CB7-B700-33E883F13C8E}" type="parTrans" cxnId="{E57CBB66-6971-4988-B505-5C545C64C729}">
      <dgm:prSet/>
      <dgm:spPr/>
      <dgm:t>
        <a:bodyPr/>
        <a:lstStyle/>
        <a:p>
          <a:endParaRPr lang="en-US"/>
        </a:p>
      </dgm:t>
    </dgm:pt>
    <dgm:pt modelId="{D47C86C4-D075-4200-A332-3CC919F94E1C}" type="sibTrans" cxnId="{E57CBB66-6971-4988-B505-5C545C64C729}">
      <dgm:prSet/>
      <dgm:spPr/>
      <dgm:t>
        <a:bodyPr/>
        <a:lstStyle/>
        <a:p>
          <a:endParaRPr lang="en-US"/>
        </a:p>
      </dgm:t>
    </dgm:pt>
    <dgm:pt modelId="{1897A43B-4203-422E-AE1E-33A1B1902741}">
      <dgm:prSet phldrT="[Text]"/>
      <dgm:spPr>
        <a:solidFill>
          <a:schemeClr val="accent4">
            <a:lumMod val="75000"/>
          </a:schemeClr>
        </a:solidFill>
      </dgm:spPr>
      <dgm:t>
        <a:bodyPr/>
        <a:lstStyle/>
        <a:p>
          <a:r>
            <a:rPr lang="en-US" dirty="0" err="1"/>
            <a:t>Sự</a:t>
          </a:r>
          <a:r>
            <a:rPr lang="en-US" dirty="0"/>
            <a:t> </a:t>
          </a:r>
          <a:r>
            <a:rPr lang="en-US" dirty="0" err="1"/>
            <a:t>chết</a:t>
          </a:r>
          <a:endParaRPr lang="en-US" dirty="0"/>
        </a:p>
      </dgm:t>
    </dgm:pt>
    <dgm:pt modelId="{7A47C47C-1D83-4614-93C1-C8A4D4878BFA}" type="parTrans" cxnId="{3A4F4A8E-74A5-4F11-AC12-C05BF0C8FD58}">
      <dgm:prSet/>
      <dgm:spPr/>
      <dgm:t>
        <a:bodyPr/>
        <a:lstStyle/>
        <a:p>
          <a:endParaRPr lang="en-US"/>
        </a:p>
      </dgm:t>
    </dgm:pt>
    <dgm:pt modelId="{FF6810E2-5D60-4D7B-B786-A18EB00DCDE2}" type="sibTrans" cxnId="{3A4F4A8E-74A5-4F11-AC12-C05BF0C8FD58}">
      <dgm:prSet/>
      <dgm:spPr/>
      <dgm:t>
        <a:bodyPr/>
        <a:lstStyle/>
        <a:p>
          <a:endParaRPr lang="en-US"/>
        </a:p>
      </dgm:t>
    </dgm:pt>
    <dgm:pt modelId="{65B2229C-3448-4C8F-A6EC-50756150DF08}" type="pres">
      <dgm:prSet presAssocID="{807234E0-C768-4509-95E2-48A33E509C15}" presName="matrix" presStyleCnt="0">
        <dgm:presLayoutVars>
          <dgm:chMax val="1"/>
          <dgm:dir/>
          <dgm:resizeHandles val="exact"/>
        </dgm:presLayoutVars>
      </dgm:prSet>
      <dgm:spPr/>
    </dgm:pt>
    <dgm:pt modelId="{19F43076-5B67-407E-BB6C-080F7220F129}" type="pres">
      <dgm:prSet presAssocID="{807234E0-C768-4509-95E2-48A33E509C15}" presName="axisShape" presStyleLbl="bgShp" presStyleIdx="0" presStyleCnt="1"/>
      <dgm:spPr>
        <a:solidFill>
          <a:srgbClr val="FF0000"/>
        </a:solidFill>
        <a:ln>
          <a:solidFill>
            <a:srgbClr val="FF0000"/>
          </a:solidFill>
        </a:ln>
      </dgm:spPr>
    </dgm:pt>
    <dgm:pt modelId="{5CBE051E-4706-412E-A789-D051EA353DA1}" type="pres">
      <dgm:prSet presAssocID="{807234E0-C768-4509-95E2-48A33E509C15}" presName="rect1" presStyleLbl="node1" presStyleIdx="0" presStyleCnt="4">
        <dgm:presLayoutVars>
          <dgm:chMax val="0"/>
          <dgm:chPref val="0"/>
          <dgm:bulletEnabled val="1"/>
        </dgm:presLayoutVars>
      </dgm:prSet>
      <dgm:spPr/>
    </dgm:pt>
    <dgm:pt modelId="{23BF5BC6-2118-4B28-98AA-AD158B0C6D53}" type="pres">
      <dgm:prSet presAssocID="{807234E0-C768-4509-95E2-48A33E509C15}" presName="rect2" presStyleLbl="node1" presStyleIdx="1" presStyleCnt="4">
        <dgm:presLayoutVars>
          <dgm:chMax val="0"/>
          <dgm:chPref val="0"/>
          <dgm:bulletEnabled val="1"/>
        </dgm:presLayoutVars>
      </dgm:prSet>
      <dgm:spPr/>
    </dgm:pt>
    <dgm:pt modelId="{230FD618-D959-4F14-ADEF-D37555AA9EA5}" type="pres">
      <dgm:prSet presAssocID="{807234E0-C768-4509-95E2-48A33E509C15}" presName="rect3" presStyleLbl="node1" presStyleIdx="2" presStyleCnt="4">
        <dgm:presLayoutVars>
          <dgm:chMax val="0"/>
          <dgm:chPref val="0"/>
          <dgm:bulletEnabled val="1"/>
        </dgm:presLayoutVars>
      </dgm:prSet>
      <dgm:spPr/>
    </dgm:pt>
    <dgm:pt modelId="{E8DB4EBD-86A6-4126-A9C1-7B55719FE9EC}" type="pres">
      <dgm:prSet presAssocID="{807234E0-C768-4509-95E2-48A33E509C15}" presName="rect4" presStyleLbl="node1" presStyleIdx="3" presStyleCnt="4">
        <dgm:presLayoutVars>
          <dgm:chMax val="0"/>
          <dgm:chPref val="0"/>
          <dgm:bulletEnabled val="1"/>
        </dgm:presLayoutVars>
      </dgm:prSet>
      <dgm:spPr/>
    </dgm:pt>
  </dgm:ptLst>
  <dgm:cxnLst>
    <dgm:cxn modelId="{0924CB1B-0D83-4D67-81F3-F7B3C3AE4281}" type="presOf" srcId="{9988B194-66EF-4767-B1D6-CDA2087399EB}" destId="{5CBE051E-4706-412E-A789-D051EA353DA1}" srcOrd="0" destOrd="0" presId="urn:microsoft.com/office/officeart/2005/8/layout/matrix2"/>
    <dgm:cxn modelId="{E57CBB66-6971-4988-B505-5C545C64C729}" srcId="{807234E0-C768-4509-95E2-48A33E509C15}" destId="{9B9EAE8D-66AD-4882-8584-DA2CD6A4FB8F}" srcOrd="2" destOrd="0" parTransId="{470DE634-0CF7-4CB7-B700-33E883F13C8E}" sibTransId="{D47C86C4-D075-4200-A332-3CC919F94E1C}"/>
    <dgm:cxn modelId="{A688516B-0AE3-4AC3-ADA6-5E2C3402C572}" type="presOf" srcId="{1897A43B-4203-422E-AE1E-33A1B1902741}" destId="{E8DB4EBD-86A6-4126-A9C1-7B55719FE9EC}" srcOrd="0" destOrd="0" presId="urn:microsoft.com/office/officeart/2005/8/layout/matrix2"/>
    <dgm:cxn modelId="{695C1C71-D5BE-4337-843F-31EB0147E5C3}" type="presOf" srcId="{ADE0A6A7-D1A7-41FE-B232-21DADE226F6B}" destId="{23BF5BC6-2118-4B28-98AA-AD158B0C6D53}" srcOrd="0" destOrd="0" presId="urn:microsoft.com/office/officeart/2005/8/layout/matrix2"/>
    <dgm:cxn modelId="{A4B19151-A9F9-43E4-8649-41633524EA1B}" type="presOf" srcId="{9B9EAE8D-66AD-4882-8584-DA2CD6A4FB8F}" destId="{230FD618-D959-4F14-ADEF-D37555AA9EA5}" srcOrd="0" destOrd="0" presId="urn:microsoft.com/office/officeart/2005/8/layout/matrix2"/>
    <dgm:cxn modelId="{5F07FC8C-E48B-4F61-98BA-7992C59D2FD0}" srcId="{807234E0-C768-4509-95E2-48A33E509C15}" destId="{ADE0A6A7-D1A7-41FE-B232-21DADE226F6B}" srcOrd="1" destOrd="0" parTransId="{2BD6F58D-0C82-4B28-B55D-865AEFC23F4B}" sibTransId="{51770312-F128-44F2-94A3-124F30274EF5}"/>
    <dgm:cxn modelId="{3A4F4A8E-74A5-4F11-AC12-C05BF0C8FD58}" srcId="{807234E0-C768-4509-95E2-48A33E509C15}" destId="{1897A43B-4203-422E-AE1E-33A1B1902741}" srcOrd="3" destOrd="0" parTransId="{7A47C47C-1D83-4614-93C1-C8A4D4878BFA}" sibTransId="{FF6810E2-5D60-4D7B-B786-A18EB00DCDE2}"/>
    <dgm:cxn modelId="{8E7A82F3-C864-43B2-8357-A28FE9B0FDB6}" srcId="{807234E0-C768-4509-95E2-48A33E509C15}" destId="{9988B194-66EF-4767-B1D6-CDA2087399EB}" srcOrd="0" destOrd="0" parTransId="{E4EE1486-A79D-40C9-920C-D4D29664FE28}" sibTransId="{644DB710-7468-4FE6-AD89-F46B38BEF827}"/>
    <dgm:cxn modelId="{40E6F7FC-136A-4499-8DAE-B767CC930829}" type="presOf" srcId="{807234E0-C768-4509-95E2-48A33E509C15}" destId="{65B2229C-3448-4C8F-A6EC-50756150DF08}" srcOrd="0" destOrd="0" presId="urn:microsoft.com/office/officeart/2005/8/layout/matrix2"/>
    <dgm:cxn modelId="{9BCB6ED8-C1FD-4310-8231-E4FF1496DB32}" type="presParOf" srcId="{65B2229C-3448-4C8F-A6EC-50756150DF08}" destId="{19F43076-5B67-407E-BB6C-080F7220F129}" srcOrd="0" destOrd="0" presId="urn:microsoft.com/office/officeart/2005/8/layout/matrix2"/>
    <dgm:cxn modelId="{D251AB9B-076D-49C8-A90E-A81515C1962C}" type="presParOf" srcId="{65B2229C-3448-4C8F-A6EC-50756150DF08}" destId="{5CBE051E-4706-412E-A789-D051EA353DA1}" srcOrd="1" destOrd="0" presId="urn:microsoft.com/office/officeart/2005/8/layout/matrix2"/>
    <dgm:cxn modelId="{723C03E1-F9BB-4204-BE5E-55851E2DCB22}" type="presParOf" srcId="{65B2229C-3448-4C8F-A6EC-50756150DF08}" destId="{23BF5BC6-2118-4B28-98AA-AD158B0C6D53}" srcOrd="2" destOrd="0" presId="urn:microsoft.com/office/officeart/2005/8/layout/matrix2"/>
    <dgm:cxn modelId="{01B9100D-6D92-464F-A3E6-2C273C6DE139}" type="presParOf" srcId="{65B2229C-3448-4C8F-A6EC-50756150DF08}" destId="{230FD618-D959-4F14-ADEF-D37555AA9EA5}" srcOrd="3" destOrd="0" presId="urn:microsoft.com/office/officeart/2005/8/layout/matrix2"/>
    <dgm:cxn modelId="{9E8FF758-1B26-457A-8717-E5B39B498550}" type="presParOf" srcId="{65B2229C-3448-4C8F-A6EC-50756150DF08}" destId="{E8DB4EBD-86A6-4126-A9C1-7B55719FE9EC}"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6802BED-9B35-42AC-87C5-AA9DB1CFD2F6}" type="doc">
      <dgm:prSet loTypeId="urn:microsoft.com/office/officeart/2011/layout/CircleProcess" loCatId="officeonline" qsTypeId="urn:microsoft.com/office/officeart/2005/8/quickstyle/simple5" qsCatId="simple" csTypeId="urn:microsoft.com/office/officeart/2005/8/colors/accent1_2" csCatId="accent1" phldr="1"/>
      <dgm:spPr/>
      <dgm:t>
        <a:bodyPr/>
        <a:lstStyle/>
        <a:p>
          <a:endParaRPr lang="en-US"/>
        </a:p>
      </dgm:t>
    </dgm:pt>
    <dgm:pt modelId="{FAB3AB28-2908-41A2-85B0-20A44A7ACC5B}">
      <dgm:prSet phldrT="[Text]" custT="1"/>
      <dgm:spPr>
        <a:solidFill>
          <a:srgbClr val="FF0000">
            <a:alpha val="90000"/>
          </a:srgbClr>
        </a:solidFill>
      </dgm:spPr>
      <dgm:t>
        <a:bodyPr/>
        <a:lstStyle/>
        <a:p>
          <a:r>
            <a:rPr lang="en-US" sz="2400" dirty="0" err="1">
              <a:solidFill>
                <a:schemeClr val="bg1"/>
              </a:solidFill>
            </a:rPr>
            <a:t>Đấu</a:t>
          </a:r>
          <a:r>
            <a:rPr lang="en-US" sz="2400" dirty="0">
              <a:solidFill>
                <a:schemeClr val="bg1"/>
              </a:solidFill>
            </a:rPr>
            <a:t> </a:t>
          </a:r>
          <a:r>
            <a:rPr lang="en-US" sz="2400" dirty="0" err="1">
              <a:solidFill>
                <a:schemeClr val="bg1"/>
              </a:solidFill>
            </a:rPr>
            <a:t>tranh</a:t>
          </a:r>
          <a:r>
            <a:rPr lang="en-US" sz="2400" dirty="0">
              <a:solidFill>
                <a:schemeClr val="bg1"/>
              </a:solidFill>
            </a:rPr>
            <a:t> </a:t>
          </a:r>
          <a:r>
            <a:rPr lang="en-US" sz="2400" dirty="0" err="1">
              <a:solidFill>
                <a:schemeClr val="bg1"/>
              </a:solidFill>
            </a:rPr>
            <a:t>giữa</a:t>
          </a:r>
          <a:r>
            <a:rPr lang="en-US" sz="2400" dirty="0">
              <a:solidFill>
                <a:schemeClr val="bg1"/>
              </a:solidFill>
            </a:rPr>
            <a:t> </a:t>
          </a:r>
          <a:r>
            <a:rPr lang="en-US" sz="2400" dirty="0" err="1">
              <a:solidFill>
                <a:schemeClr val="bg1"/>
              </a:solidFill>
            </a:rPr>
            <a:t>các</a:t>
          </a:r>
          <a:r>
            <a:rPr lang="en-US" sz="2400" dirty="0">
              <a:solidFill>
                <a:schemeClr val="bg1"/>
              </a:solidFill>
            </a:rPr>
            <a:t> </a:t>
          </a:r>
          <a:r>
            <a:rPr lang="en-US" sz="2400" dirty="0" err="1">
              <a:solidFill>
                <a:schemeClr val="bg1"/>
              </a:solidFill>
            </a:rPr>
            <a:t>mặt</a:t>
          </a:r>
          <a:r>
            <a:rPr lang="en-US" sz="2400" dirty="0">
              <a:solidFill>
                <a:schemeClr val="bg1"/>
              </a:solidFill>
            </a:rPr>
            <a:t> </a:t>
          </a:r>
          <a:r>
            <a:rPr lang="en-US" sz="2400" dirty="0" err="1">
              <a:solidFill>
                <a:schemeClr val="bg1"/>
              </a:solidFill>
            </a:rPr>
            <a:t>đối</a:t>
          </a:r>
          <a:r>
            <a:rPr lang="en-US" sz="2400" dirty="0">
              <a:solidFill>
                <a:schemeClr val="bg1"/>
              </a:solidFill>
            </a:rPr>
            <a:t> </a:t>
          </a:r>
          <a:r>
            <a:rPr lang="en-US" sz="2400" dirty="0" err="1">
              <a:solidFill>
                <a:schemeClr val="bg1"/>
              </a:solidFill>
            </a:rPr>
            <a:t>lập</a:t>
          </a:r>
          <a:endParaRPr lang="en-US" sz="2400" dirty="0">
            <a:solidFill>
              <a:schemeClr val="bg1"/>
            </a:solidFill>
          </a:endParaRPr>
        </a:p>
      </dgm:t>
    </dgm:pt>
    <dgm:pt modelId="{0943ADCE-C3E7-4C6A-8BE7-16E99E0E764D}" type="parTrans" cxnId="{6379BB73-1F89-4C45-8895-7E7C01AE852A}">
      <dgm:prSet/>
      <dgm:spPr/>
      <dgm:t>
        <a:bodyPr/>
        <a:lstStyle/>
        <a:p>
          <a:endParaRPr lang="en-US"/>
        </a:p>
      </dgm:t>
    </dgm:pt>
    <dgm:pt modelId="{10BFEBBD-3B4E-46F6-9ACD-FE9F3653871C}" type="sibTrans" cxnId="{6379BB73-1F89-4C45-8895-7E7C01AE852A}">
      <dgm:prSet/>
      <dgm:spPr/>
      <dgm:t>
        <a:bodyPr/>
        <a:lstStyle/>
        <a:p>
          <a:endParaRPr lang="en-US"/>
        </a:p>
      </dgm:t>
    </dgm:pt>
    <dgm:pt modelId="{100C88A6-1CD8-418E-A710-BF58FFA87239}">
      <dgm:prSet phldrT="[Text]" custT="1"/>
      <dgm:spPr>
        <a:solidFill>
          <a:schemeClr val="accent4">
            <a:lumMod val="50000"/>
          </a:schemeClr>
        </a:solidFill>
      </dgm:spPr>
      <dgm:t>
        <a:bodyPr/>
        <a:lstStyle/>
        <a:p>
          <a:r>
            <a:rPr lang="en-US" sz="2400" dirty="0" err="1">
              <a:solidFill>
                <a:schemeClr val="bg1"/>
              </a:solidFill>
            </a:rPr>
            <a:t>Khuynh</a:t>
          </a:r>
          <a:r>
            <a:rPr lang="en-US" sz="2400" dirty="0">
              <a:solidFill>
                <a:schemeClr val="bg1"/>
              </a:solidFill>
            </a:rPr>
            <a:t> </a:t>
          </a:r>
          <a:r>
            <a:rPr lang="en-US" sz="2400" dirty="0" err="1">
              <a:solidFill>
                <a:schemeClr val="bg1"/>
              </a:solidFill>
            </a:rPr>
            <a:t>hướng</a:t>
          </a:r>
          <a:r>
            <a:rPr lang="en-US" sz="2400" dirty="0">
              <a:solidFill>
                <a:schemeClr val="bg1"/>
              </a:solidFill>
            </a:rPr>
            <a:t> </a:t>
          </a:r>
          <a:r>
            <a:rPr lang="en-US" sz="2400" dirty="0" err="1">
              <a:solidFill>
                <a:schemeClr val="bg1"/>
              </a:solidFill>
            </a:rPr>
            <a:t>bài</a:t>
          </a:r>
          <a:r>
            <a:rPr lang="en-US" sz="2400" dirty="0">
              <a:solidFill>
                <a:schemeClr val="bg1"/>
              </a:solidFill>
            </a:rPr>
            <a:t> </a:t>
          </a:r>
          <a:r>
            <a:rPr lang="en-US" sz="2400" dirty="0" err="1">
              <a:solidFill>
                <a:schemeClr val="bg1"/>
              </a:solidFill>
            </a:rPr>
            <a:t>trừ</a:t>
          </a:r>
          <a:r>
            <a:rPr lang="en-US" sz="2400" dirty="0">
              <a:solidFill>
                <a:schemeClr val="bg1"/>
              </a:solidFill>
            </a:rPr>
            <a:t>, </a:t>
          </a:r>
          <a:r>
            <a:rPr lang="en-US" sz="2400" dirty="0" err="1">
              <a:solidFill>
                <a:schemeClr val="bg1"/>
              </a:solidFill>
            </a:rPr>
            <a:t>phủ</a:t>
          </a:r>
          <a:r>
            <a:rPr lang="en-US" sz="2400" dirty="0">
              <a:solidFill>
                <a:schemeClr val="bg1"/>
              </a:solidFill>
            </a:rPr>
            <a:t> </a:t>
          </a:r>
          <a:r>
            <a:rPr lang="en-US" sz="2400" dirty="0" err="1">
              <a:solidFill>
                <a:schemeClr val="bg1"/>
              </a:solidFill>
            </a:rPr>
            <a:t>định</a:t>
          </a:r>
          <a:r>
            <a:rPr lang="en-US" sz="2400" dirty="0">
              <a:solidFill>
                <a:schemeClr val="bg1"/>
              </a:solidFill>
            </a:rPr>
            <a:t> </a:t>
          </a:r>
          <a:r>
            <a:rPr lang="en-US" sz="2400" dirty="0" err="1">
              <a:solidFill>
                <a:schemeClr val="bg1"/>
              </a:solidFill>
            </a:rPr>
            <a:t>lẫn</a:t>
          </a:r>
          <a:r>
            <a:rPr lang="en-US" sz="2400" dirty="0">
              <a:solidFill>
                <a:schemeClr val="bg1"/>
              </a:solidFill>
            </a:rPr>
            <a:t> </a:t>
          </a:r>
          <a:r>
            <a:rPr lang="en-US" sz="2400" dirty="0" err="1">
              <a:solidFill>
                <a:schemeClr val="bg1"/>
              </a:solidFill>
            </a:rPr>
            <a:t>nhau</a:t>
          </a:r>
          <a:endParaRPr lang="en-US" sz="2400" dirty="0">
            <a:solidFill>
              <a:schemeClr val="bg1"/>
            </a:solidFill>
          </a:endParaRPr>
        </a:p>
      </dgm:t>
    </dgm:pt>
    <dgm:pt modelId="{5F442663-8B5B-4370-B1D8-B7710F0977C7}" type="parTrans" cxnId="{47B24536-E072-4923-8154-AA71FF0C5C35}">
      <dgm:prSet/>
      <dgm:spPr/>
      <dgm:t>
        <a:bodyPr/>
        <a:lstStyle/>
        <a:p>
          <a:endParaRPr lang="en-US"/>
        </a:p>
      </dgm:t>
    </dgm:pt>
    <dgm:pt modelId="{79674AAE-50C7-479F-8F77-42671CB0842D}" type="sibTrans" cxnId="{47B24536-E072-4923-8154-AA71FF0C5C35}">
      <dgm:prSet/>
      <dgm:spPr/>
      <dgm:t>
        <a:bodyPr/>
        <a:lstStyle/>
        <a:p>
          <a:endParaRPr lang="en-US"/>
        </a:p>
      </dgm:t>
    </dgm:pt>
    <dgm:pt modelId="{1ED4F8F8-56F3-45B6-AF74-6C1CE45C57C7}">
      <dgm:prSet phldrT="[Text]" custT="1"/>
      <dgm:spPr>
        <a:solidFill>
          <a:schemeClr val="accent4">
            <a:lumMod val="50000"/>
          </a:schemeClr>
        </a:solidFill>
      </dgm:spPr>
      <dgm:t>
        <a:bodyPr/>
        <a:lstStyle/>
        <a:p>
          <a:r>
            <a:rPr lang="en-US" sz="2400" dirty="0" err="1">
              <a:solidFill>
                <a:schemeClr val="bg1"/>
              </a:solidFill>
            </a:rPr>
            <a:t>Sự</a:t>
          </a:r>
          <a:r>
            <a:rPr lang="en-US" sz="2400" dirty="0">
              <a:solidFill>
                <a:schemeClr val="bg1"/>
              </a:solidFill>
            </a:rPr>
            <a:t> </a:t>
          </a:r>
          <a:r>
            <a:rPr lang="en-US" sz="2400" dirty="0" err="1">
              <a:solidFill>
                <a:schemeClr val="bg1"/>
              </a:solidFill>
            </a:rPr>
            <a:t>chuyển</a:t>
          </a:r>
          <a:r>
            <a:rPr lang="en-US" sz="2400" dirty="0">
              <a:solidFill>
                <a:schemeClr val="bg1"/>
              </a:solidFill>
            </a:rPr>
            <a:t> </a:t>
          </a:r>
          <a:r>
            <a:rPr lang="en-US" sz="2400" dirty="0" err="1">
              <a:solidFill>
                <a:schemeClr val="bg1"/>
              </a:solidFill>
            </a:rPr>
            <a:t>hóa</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các</a:t>
          </a:r>
          <a:r>
            <a:rPr lang="en-US" sz="2400" dirty="0">
              <a:solidFill>
                <a:schemeClr val="bg1"/>
              </a:solidFill>
            </a:rPr>
            <a:t> </a:t>
          </a:r>
          <a:r>
            <a:rPr lang="en-US" sz="2400" dirty="0" err="1">
              <a:solidFill>
                <a:schemeClr val="bg1"/>
              </a:solidFill>
            </a:rPr>
            <a:t>mặt</a:t>
          </a:r>
          <a:r>
            <a:rPr lang="en-US" sz="2400" dirty="0">
              <a:solidFill>
                <a:schemeClr val="bg1"/>
              </a:solidFill>
            </a:rPr>
            <a:t> </a:t>
          </a:r>
          <a:r>
            <a:rPr lang="en-US" sz="2400" dirty="0" err="1">
              <a:solidFill>
                <a:schemeClr val="bg1"/>
              </a:solidFill>
            </a:rPr>
            <a:t>đối</a:t>
          </a:r>
          <a:r>
            <a:rPr lang="en-US" sz="2400" dirty="0">
              <a:solidFill>
                <a:schemeClr val="bg1"/>
              </a:solidFill>
            </a:rPr>
            <a:t> </a:t>
          </a:r>
          <a:r>
            <a:rPr lang="en-US" sz="2400" dirty="0" err="1">
              <a:solidFill>
                <a:schemeClr val="bg1"/>
              </a:solidFill>
            </a:rPr>
            <a:t>lập</a:t>
          </a:r>
          <a:endParaRPr lang="en-US" sz="2400" dirty="0">
            <a:solidFill>
              <a:schemeClr val="bg1"/>
            </a:solidFill>
          </a:endParaRPr>
        </a:p>
      </dgm:t>
    </dgm:pt>
    <dgm:pt modelId="{6FB6E64C-6C90-41E0-8F25-54E0371E3BB7}" type="parTrans" cxnId="{6E6F0782-B894-4C78-AF57-9AD4D8DC6CEF}">
      <dgm:prSet/>
      <dgm:spPr/>
      <dgm:t>
        <a:bodyPr/>
        <a:lstStyle/>
        <a:p>
          <a:endParaRPr lang="en-US"/>
        </a:p>
      </dgm:t>
    </dgm:pt>
    <dgm:pt modelId="{B1072E1B-5775-4843-B6DA-5840AB03B3F7}" type="sibTrans" cxnId="{6E6F0782-B894-4C78-AF57-9AD4D8DC6CEF}">
      <dgm:prSet/>
      <dgm:spPr/>
      <dgm:t>
        <a:bodyPr/>
        <a:lstStyle/>
        <a:p>
          <a:endParaRPr lang="en-US"/>
        </a:p>
      </dgm:t>
    </dgm:pt>
    <dgm:pt modelId="{46760C6D-7E9D-4CFB-8D78-BE541F1A70A9}">
      <dgm:prSet phldrT="[Text]" custT="1"/>
      <dgm:spPr>
        <a:solidFill>
          <a:schemeClr val="accent4">
            <a:lumMod val="50000"/>
          </a:schemeClr>
        </a:solidFill>
      </dgm:spPr>
      <dgm:t>
        <a:bodyPr/>
        <a:lstStyle/>
        <a:p>
          <a:r>
            <a:rPr lang="en-US" sz="2400" dirty="0" err="1">
              <a:solidFill>
                <a:schemeClr val="bg1"/>
              </a:solidFill>
            </a:rPr>
            <a:t>Là</a:t>
          </a:r>
          <a:r>
            <a:rPr lang="en-US" sz="2400" dirty="0">
              <a:solidFill>
                <a:schemeClr val="bg1"/>
              </a:solidFill>
            </a:rPr>
            <a:t> </a:t>
          </a:r>
          <a:r>
            <a:rPr lang="en-US" sz="2400" dirty="0" err="1">
              <a:solidFill>
                <a:schemeClr val="bg1"/>
              </a:solidFill>
            </a:rPr>
            <a:t>tuyệt</a:t>
          </a:r>
          <a:r>
            <a:rPr lang="en-US" sz="2400" dirty="0">
              <a:solidFill>
                <a:schemeClr val="bg1"/>
              </a:solidFill>
            </a:rPr>
            <a:t> </a:t>
          </a:r>
          <a:r>
            <a:rPr lang="en-US" sz="2400" dirty="0" err="1">
              <a:solidFill>
                <a:schemeClr val="bg1"/>
              </a:solidFill>
            </a:rPr>
            <a:t>đối</a:t>
          </a:r>
          <a:endParaRPr lang="en-US" sz="2400" dirty="0">
            <a:solidFill>
              <a:schemeClr val="bg1"/>
            </a:solidFill>
          </a:endParaRPr>
        </a:p>
      </dgm:t>
    </dgm:pt>
    <dgm:pt modelId="{E1E42E89-7C79-44A0-924C-6679459DE303}" type="parTrans" cxnId="{914CA8FB-45B5-4B21-8D2A-4B3E8BFFE3A8}">
      <dgm:prSet/>
      <dgm:spPr/>
      <dgm:t>
        <a:bodyPr/>
        <a:lstStyle/>
        <a:p>
          <a:endParaRPr lang="en-US"/>
        </a:p>
      </dgm:t>
    </dgm:pt>
    <dgm:pt modelId="{ADD66E87-1722-436C-A09B-AAC1AFB77AEA}" type="sibTrans" cxnId="{914CA8FB-45B5-4B21-8D2A-4B3E8BFFE3A8}">
      <dgm:prSet/>
      <dgm:spPr/>
      <dgm:t>
        <a:bodyPr/>
        <a:lstStyle/>
        <a:p>
          <a:endParaRPr lang="en-US"/>
        </a:p>
      </dgm:t>
    </dgm:pt>
    <dgm:pt modelId="{67A084D3-E663-4A7B-B93F-CC00903EC309}" type="pres">
      <dgm:prSet presAssocID="{36802BED-9B35-42AC-87C5-AA9DB1CFD2F6}" presName="Name0" presStyleCnt="0">
        <dgm:presLayoutVars>
          <dgm:chMax val="11"/>
          <dgm:chPref val="11"/>
          <dgm:dir/>
          <dgm:resizeHandles/>
        </dgm:presLayoutVars>
      </dgm:prSet>
      <dgm:spPr/>
    </dgm:pt>
    <dgm:pt modelId="{94ABA442-D7BE-44E8-A707-2B7BB899B4D3}" type="pres">
      <dgm:prSet presAssocID="{46760C6D-7E9D-4CFB-8D78-BE541F1A70A9}" presName="Accent4" presStyleCnt="0"/>
      <dgm:spPr/>
    </dgm:pt>
    <dgm:pt modelId="{A9B04B9F-B91C-41E9-8A78-15DA3A140760}" type="pres">
      <dgm:prSet presAssocID="{46760C6D-7E9D-4CFB-8D78-BE541F1A70A9}" presName="Accent" presStyleLbl="node1" presStyleIdx="0" presStyleCnt="4"/>
      <dgm:spPr/>
    </dgm:pt>
    <dgm:pt modelId="{3DF3AECC-1E5D-4BE5-A6E1-048B5364B439}" type="pres">
      <dgm:prSet presAssocID="{46760C6D-7E9D-4CFB-8D78-BE541F1A70A9}" presName="ParentBackground4" presStyleCnt="0"/>
      <dgm:spPr/>
    </dgm:pt>
    <dgm:pt modelId="{26354136-2C83-47B3-89D8-EDB3759C0B32}" type="pres">
      <dgm:prSet presAssocID="{46760C6D-7E9D-4CFB-8D78-BE541F1A70A9}" presName="ParentBackground" presStyleLbl="fgAcc1" presStyleIdx="0" presStyleCnt="4"/>
      <dgm:spPr/>
    </dgm:pt>
    <dgm:pt modelId="{F70A29C5-FEED-4FEB-8FFE-ED8CA35BE893}" type="pres">
      <dgm:prSet presAssocID="{46760C6D-7E9D-4CFB-8D78-BE541F1A70A9}" presName="Parent4" presStyleLbl="revTx" presStyleIdx="0" presStyleCnt="0">
        <dgm:presLayoutVars>
          <dgm:chMax val="1"/>
          <dgm:chPref val="1"/>
          <dgm:bulletEnabled val="1"/>
        </dgm:presLayoutVars>
      </dgm:prSet>
      <dgm:spPr/>
    </dgm:pt>
    <dgm:pt modelId="{452F3AB0-3219-4214-92F3-A6F50CCE5A99}" type="pres">
      <dgm:prSet presAssocID="{1ED4F8F8-56F3-45B6-AF74-6C1CE45C57C7}" presName="Accent3" presStyleCnt="0"/>
      <dgm:spPr/>
    </dgm:pt>
    <dgm:pt modelId="{209FC8CF-4FFA-4D9C-880E-F56DE0C3FB01}" type="pres">
      <dgm:prSet presAssocID="{1ED4F8F8-56F3-45B6-AF74-6C1CE45C57C7}" presName="Accent" presStyleLbl="node1" presStyleIdx="1" presStyleCnt="4"/>
      <dgm:spPr/>
    </dgm:pt>
    <dgm:pt modelId="{4E265241-F3D9-4DD1-B0C4-920CF336C475}" type="pres">
      <dgm:prSet presAssocID="{1ED4F8F8-56F3-45B6-AF74-6C1CE45C57C7}" presName="ParentBackground3" presStyleCnt="0"/>
      <dgm:spPr/>
    </dgm:pt>
    <dgm:pt modelId="{36B84737-0343-4C36-BAC4-637A6AB5CE73}" type="pres">
      <dgm:prSet presAssocID="{1ED4F8F8-56F3-45B6-AF74-6C1CE45C57C7}" presName="ParentBackground" presStyleLbl="fgAcc1" presStyleIdx="1" presStyleCnt="4" custLinFactNeighborX="549"/>
      <dgm:spPr/>
    </dgm:pt>
    <dgm:pt modelId="{BF05D79E-1E8A-4AB9-91FA-9688039CBECB}" type="pres">
      <dgm:prSet presAssocID="{1ED4F8F8-56F3-45B6-AF74-6C1CE45C57C7}" presName="Parent3" presStyleLbl="revTx" presStyleIdx="0" presStyleCnt="0">
        <dgm:presLayoutVars>
          <dgm:chMax val="1"/>
          <dgm:chPref val="1"/>
          <dgm:bulletEnabled val="1"/>
        </dgm:presLayoutVars>
      </dgm:prSet>
      <dgm:spPr/>
    </dgm:pt>
    <dgm:pt modelId="{A2D00CF1-6AA2-4D2B-9AC3-568F7D749591}" type="pres">
      <dgm:prSet presAssocID="{100C88A6-1CD8-418E-A710-BF58FFA87239}" presName="Accent2" presStyleCnt="0"/>
      <dgm:spPr/>
    </dgm:pt>
    <dgm:pt modelId="{AAF50E97-329B-4280-BFF6-C689C3FC43F5}" type="pres">
      <dgm:prSet presAssocID="{100C88A6-1CD8-418E-A710-BF58FFA87239}" presName="Accent" presStyleLbl="node1" presStyleIdx="2" presStyleCnt="4" custLinFactNeighborX="363"/>
      <dgm:spPr/>
    </dgm:pt>
    <dgm:pt modelId="{CA1B3DAA-B68A-47FD-A5EC-1EE292EEFA46}" type="pres">
      <dgm:prSet presAssocID="{100C88A6-1CD8-418E-A710-BF58FFA87239}" presName="ParentBackground2" presStyleCnt="0"/>
      <dgm:spPr/>
    </dgm:pt>
    <dgm:pt modelId="{E4ABCD81-6E0D-4537-9C21-2538727DEA0B}" type="pres">
      <dgm:prSet presAssocID="{100C88A6-1CD8-418E-A710-BF58FFA87239}" presName="ParentBackground" presStyleLbl="fgAcc1" presStyleIdx="2" presStyleCnt="4"/>
      <dgm:spPr/>
    </dgm:pt>
    <dgm:pt modelId="{67401154-A0E3-4902-A95D-137504C6B640}" type="pres">
      <dgm:prSet presAssocID="{100C88A6-1CD8-418E-A710-BF58FFA87239}" presName="Parent2" presStyleLbl="revTx" presStyleIdx="0" presStyleCnt="0">
        <dgm:presLayoutVars>
          <dgm:chMax val="1"/>
          <dgm:chPref val="1"/>
          <dgm:bulletEnabled val="1"/>
        </dgm:presLayoutVars>
      </dgm:prSet>
      <dgm:spPr/>
    </dgm:pt>
    <dgm:pt modelId="{70217B6C-B5BB-4C0D-BC29-957C82D340A3}" type="pres">
      <dgm:prSet presAssocID="{FAB3AB28-2908-41A2-85B0-20A44A7ACC5B}" presName="Accent1" presStyleCnt="0"/>
      <dgm:spPr/>
    </dgm:pt>
    <dgm:pt modelId="{AF872BF3-3BF0-4699-9C0B-DA99B20B297B}" type="pres">
      <dgm:prSet presAssocID="{FAB3AB28-2908-41A2-85B0-20A44A7ACC5B}" presName="Accent" presStyleLbl="node1" presStyleIdx="3" presStyleCnt="4"/>
      <dgm:spPr/>
    </dgm:pt>
    <dgm:pt modelId="{A799B17F-5391-4C77-ABE1-206CAEDF67F2}" type="pres">
      <dgm:prSet presAssocID="{FAB3AB28-2908-41A2-85B0-20A44A7ACC5B}" presName="ParentBackground1" presStyleCnt="0"/>
      <dgm:spPr/>
    </dgm:pt>
    <dgm:pt modelId="{E918AD14-1958-486B-9020-77D524244908}" type="pres">
      <dgm:prSet presAssocID="{FAB3AB28-2908-41A2-85B0-20A44A7ACC5B}" presName="ParentBackground" presStyleLbl="fgAcc1" presStyleIdx="3" presStyleCnt="4"/>
      <dgm:spPr/>
    </dgm:pt>
    <dgm:pt modelId="{061EED31-A516-4B5B-8B71-7FE9D847D6D4}" type="pres">
      <dgm:prSet presAssocID="{FAB3AB28-2908-41A2-85B0-20A44A7ACC5B}" presName="Parent1" presStyleLbl="revTx" presStyleIdx="0" presStyleCnt="0">
        <dgm:presLayoutVars>
          <dgm:chMax val="1"/>
          <dgm:chPref val="1"/>
          <dgm:bulletEnabled val="1"/>
        </dgm:presLayoutVars>
      </dgm:prSet>
      <dgm:spPr/>
    </dgm:pt>
  </dgm:ptLst>
  <dgm:cxnLst>
    <dgm:cxn modelId="{F9CEE22E-5D29-4F82-ACDE-EE063254464D}" type="presOf" srcId="{FAB3AB28-2908-41A2-85B0-20A44A7ACC5B}" destId="{E918AD14-1958-486B-9020-77D524244908}" srcOrd="0" destOrd="0" presId="urn:microsoft.com/office/officeart/2011/layout/CircleProcess"/>
    <dgm:cxn modelId="{47B24536-E072-4923-8154-AA71FF0C5C35}" srcId="{36802BED-9B35-42AC-87C5-AA9DB1CFD2F6}" destId="{100C88A6-1CD8-418E-A710-BF58FFA87239}" srcOrd="1" destOrd="0" parTransId="{5F442663-8B5B-4370-B1D8-B7710F0977C7}" sibTransId="{79674AAE-50C7-479F-8F77-42671CB0842D}"/>
    <dgm:cxn modelId="{6379BB73-1F89-4C45-8895-7E7C01AE852A}" srcId="{36802BED-9B35-42AC-87C5-AA9DB1CFD2F6}" destId="{FAB3AB28-2908-41A2-85B0-20A44A7ACC5B}" srcOrd="0" destOrd="0" parTransId="{0943ADCE-C3E7-4C6A-8BE7-16E99E0E764D}" sibTransId="{10BFEBBD-3B4E-46F6-9ACD-FE9F3653871C}"/>
    <dgm:cxn modelId="{107C1874-EDF5-413C-B44C-F90B322018A3}" type="presOf" srcId="{46760C6D-7E9D-4CFB-8D78-BE541F1A70A9}" destId="{26354136-2C83-47B3-89D8-EDB3759C0B32}" srcOrd="0" destOrd="0" presId="urn:microsoft.com/office/officeart/2011/layout/CircleProcess"/>
    <dgm:cxn modelId="{6E6F0782-B894-4C78-AF57-9AD4D8DC6CEF}" srcId="{36802BED-9B35-42AC-87C5-AA9DB1CFD2F6}" destId="{1ED4F8F8-56F3-45B6-AF74-6C1CE45C57C7}" srcOrd="2" destOrd="0" parTransId="{6FB6E64C-6C90-41E0-8F25-54E0371E3BB7}" sibTransId="{B1072E1B-5775-4843-B6DA-5840AB03B3F7}"/>
    <dgm:cxn modelId="{844DBC85-09B7-4593-B25F-2FB3F785D59C}" type="presOf" srcId="{46760C6D-7E9D-4CFB-8D78-BE541F1A70A9}" destId="{F70A29C5-FEED-4FEB-8FFE-ED8CA35BE893}" srcOrd="1" destOrd="0" presId="urn:microsoft.com/office/officeart/2011/layout/CircleProcess"/>
    <dgm:cxn modelId="{4B360789-F8A2-44AC-AF95-1CA02A8A4142}" type="presOf" srcId="{1ED4F8F8-56F3-45B6-AF74-6C1CE45C57C7}" destId="{BF05D79E-1E8A-4AB9-91FA-9688039CBECB}" srcOrd="1" destOrd="0" presId="urn:microsoft.com/office/officeart/2011/layout/CircleProcess"/>
    <dgm:cxn modelId="{727102AF-BCCC-44B3-8381-13E58491B70E}" type="presOf" srcId="{100C88A6-1CD8-418E-A710-BF58FFA87239}" destId="{67401154-A0E3-4902-A95D-137504C6B640}" srcOrd="1" destOrd="0" presId="urn:microsoft.com/office/officeart/2011/layout/CircleProcess"/>
    <dgm:cxn modelId="{06BD19BD-4A6D-45EA-A0BD-DDDC399EA3D5}" type="presOf" srcId="{1ED4F8F8-56F3-45B6-AF74-6C1CE45C57C7}" destId="{36B84737-0343-4C36-BAC4-637A6AB5CE73}" srcOrd="0" destOrd="0" presId="urn:microsoft.com/office/officeart/2011/layout/CircleProcess"/>
    <dgm:cxn modelId="{A968B7C0-861E-4431-BB77-A4206C3685DF}" type="presOf" srcId="{36802BED-9B35-42AC-87C5-AA9DB1CFD2F6}" destId="{67A084D3-E663-4A7B-B93F-CC00903EC309}" srcOrd="0" destOrd="0" presId="urn:microsoft.com/office/officeart/2011/layout/CircleProcess"/>
    <dgm:cxn modelId="{F13580D0-F81B-4680-80E1-9F55359DF818}" type="presOf" srcId="{FAB3AB28-2908-41A2-85B0-20A44A7ACC5B}" destId="{061EED31-A516-4B5B-8B71-7FE9D847D6D4}" srcOrd="1" destOrd="0" presId="urn:microsoft.com/office/officeart/2011/layout/CircleProcess"/>
    <dgm:cxn modelId="{907027F1-76F6-4460-AE5A-C2C5B70DD363}" type="presOf" srcId="{100C88A6-1CD8-418E-A710-BF58FFA87239}" destId="{E4ABCD81-6E0D-4537-9C21-2538727DEA0B}" srcOrd="0" destOrd="0" presId="urn:microsoft.com/office/officeart/2011/layout/CircleProcess"/>
    <dgm:cxn modelId="{914CA8FB-45B5-4B21-8D2A-4B3E8BFFE3A8}" srcId="{36802BED-9B35-42AC-87C5-AA9DB1CFD2F6}" destId="{46760C6D-7E9D-4CFB-8D78-BE541F1A70A9}" srcOrd="3" destOrd="0" parTransId="{E1E42E89-7C79-44A0-924C-6679459DE303}" sibTransId="{ADD66E87-1722-436C-A09B-AAC1AFB77AEA}"/>
    <dgm:cxn modelId="{4AF80B5F-5056-4920-9808-9EE4036942BC}" type="presParOf" srcId="{67A084D3-E663-4A7B-B93F-CC00903EC309}" destId="{94ABA442-D7BE-44E8-A707-2B7BB899B4D3}" srcOrd="0" destOrd="0" presId="urn:microsoft.com/office/officeart/2011/layout/CircleProcess"/>
    <dgm:cxn modelId="{1F64BBAA-74BA-4F20-80FC-2FECB8111D7B}" type="presParOf" srcId="{94ABA442-D7BE-44E8-A707-2B7BB899B4D3}" destId="{A9B04B9F-B91C-41E9-8A78-15DA3A140760}" srcOrd="0" destOrd="0" presId="urn:microsoft.com/office/officeart/2011/layout/CircleProcess"/>
    <dgm:cxn modelId="{F444F9E7-7953-4CBC-A5E7-0A17D78A95F2}" type="presParOf" srcId="{67A084D3-E663-4A7B-B93F-CC00903EC309}" destId="{3DF3AECC-1E5D-4BE5-A6E1-048B5364B439}" srcOrd="1" destOrd="0" presId="urn:microsoft.com/office/officeart/2011/layout/CircleProcess"/>
    <dgm:cxn modelId="{FCF8778E-E08C-46AF-9751-C2B34E68D6C4}" type="presParOf" srcId="{3DF3AECC-1E5D-4BE5-A6E1-048B5364B439}" destId="{26354136-2C83-47B3-89D8-EDB3759C0B32}" srcOrd="0" destOrd="0" presId="urn:microsoft.com/office/officeart/2011/layout/CircleProcess"/>
    <dgm:cxn modelId="{0C6105B4-8089-4F03-A274-27DBAA651E3C}" type="presParOf" srcId="{67A084D3-E663-4A7B-B93F-CC00903EC309}" destId="{F70A29C5-FEED-4FEB-8FFE-ED8CA35BE893}" srcOrd="2" destOrd="0" presId="urn:microsoft.com/office/officeart/2011/layout/CircleProcess"/>
    <dgm:cxn modelId="{8517467A-B6A7-4DC4-880B-AADCC96BE578}" type="presParOf" srcId="{67A084D3-E663-4A7B-B93F-CC00903EC309}" destId="{452F3AB0-3219-4214-92F3-A6F50CCE5A99}" srcOrd="3" destOrd="0" presId="urn:microsoft.com/office/officeart/2011/layout/CircleProcess"/>
    <dgm:cxn modelId="{9A6D3903-0181-4C7A-BA20-AB5F988990AA}" type="presParOf" srcId="{452F3AB0-3219-4214-92F3-A6F50CCE5A99}" destId="{209FC8CF-4FFA-4D9C-880E-F56DE0C3FB01}" srcOrd="0" destOrd="0" presId="urn:microsoft.com/office/officeart/2011/layout/CircleProcess"/>
    <dgm:cxn modelId="{5D731BD6-A700-4FAC-9D75-A92EC42C9A59}" type="presParOf" srcId="{67A084D3-E663-4A7B-B93F-CC00903EC309}" destId="{4E265241-F3D9-4DD1-B0C4-920CF336C475}" srcOrd="4" destOrd="0" presId="urn:microsoft.com/office/officeart/2011/layout/CircleProcess"/>
    <dgm:cxn modelId="{869B1A86-4E25-4771-9D08-EDE8AEDEBF7D}" type="presParOf" srcId="{4E265241-F3D9-4DD1-B0C4-920CF336C475}" destId="{36B84737-0343-4C36-BAC4-637A6AB5CE73}" srcOrd="0" destOrd="0" presId="urn:microsoft.com/office/officeart/2011/layout/CircleProcess"/>
    <dgm:cxn modelId="{05FCE426-A5CD-4A54-AB57-F06D0D01316E}" type="presParOf" srcId="{67A084D3-E663-4A7B-B93F-CC00903EC309}" destId="{BF05D79E-1E8A-4AB9-91FA-9688039CBECB}" srcOrd="5" destOrd="0" presId="urn:microsoft.com/office/officeart/2011/layout/CircleProcess"/>
    <dgm:cxn modelId="{AA79A296-0130-40E6-9A66-25AF205F4A5E}" type="presParOf" srcId="{67A084D3-E663-4A7B-B93F-CC00903EC309}" destId="{A2D00CF1-6AA2-4D2B-9AC3-568F7D749591}" srcOrd="6" destOrd="0" presId="urn:microsoft.com/office/officeart/2011/layout/CircleProcess"/>
    <dgm:cxn modelId="{3645990D-8513-4280-812A-B55D269B5CEA}" type="presParOf" srcId="{A2D00CF1-6AA2-4D2B-9AC3-568F7D749591}" destId="{AAF50E97-329B-4280-BFF6-C689C3FC43F5}" srcOrd="0" destOrd="0" presId="urn:microsoft.com/office/officeart/2011/layout/CircleProcess"/>
    <dgm:cxn modelId="{097C47AD-1DBF-47C4-9CEF-63CA2A93AB8F}" type="presParOf" srcId="{67A084D3-E663-4A7B-B93F-CC00903EC309}" destId="{CA1B3DAA-B68A-47FD-A5EC-1EE292EEFA46}" srcOrd="7" destOrd="0" presId="urn:microsoft.com/office/officeart/2011/layout/CircleProcess"/>
    <dgm:cxn modelId="{9FD72680-17DE-474D-87F4-C79B78A345BE}" type="presParOf" srcId="{CA1B3DAA-B68A-47FD-A5EC-1EE292EEFA46}" destId="{E4ABCD81-6E0D-4537-9C21-2538727DEA0B}" srcOrd="0" destOrd="0" presId="urn:microsoft.com/office/officeart/2011/layout/CircleProcess"/>
    <dgm:cxn modelId="{31C143D3-BA51-4F97-9FD3-9920B2E5975B}" type="presParOf" srcId="{67A084D3-E663-4A7B-B93F-CC00903EC309}" destId="{67401154-A0E3-4902-A95D-137504C6B640}" srcOrd="8" destOrd="0" presId="urn:microsoft.com/office/officeart/2011/layout/CircleProcess"/>
    <dgm:cxn modelId="{AAD29632-ECC2-4AEE-9D26-E15E6F2064C5}" type="presParOf" srcId="{67A084D3-E663-4A7B-B93F-CC00903EC309}" destId="{70217B6C-B5BB-4C0D-BC29-957C82D340A3}" srcOrd="9" destOrd="0" presId="urn:microsoft.com/office/officeart/2011/layout/CircleProcess"/>
    <dgm:cxn modelId="{63CE70AD-8D38-4345-9C1D-C6ED6EA9571A}" type="presParOf" srcId="{70217B6C-B5BB-4C0D-BC29-957C82D340A3}" destId="{AF872BF3-3BF0-4699-9C0B-DA99B20B297B}" srcOrd="0" destOrd="0" presId="urn:microsoft.com/office/officeart/2011/layout/CircleProcess"/>
    <dgm:cxn modelId="{556CF139-8DEA-42F4-BB64-3FBCB59D122F}" type="presParOf" srcId="{67A084D3-E663-4A7B-B93F-CC00903EC309}" destId="{A799B17F-5391-4C77-ABE1-206CAEDF67F2}" srcOrd="10" destOrd="0" presId="urn:microsoft.com/office/officeart/2011/layout/CircleProcess"/>
    <dgm:cxn modelId="{CC30444B-AEB4-4EBD-992C-6C09474C3B5D}" type="presParOf" srcId="{A799B17F-5391-4C77-ABE1-206CAEDF67F2}" destId="{E918AD14-1958-486B-9020-77D524244908}" srcOrd="0" destOrd="0" presId="urn:microsoft.com/office/officeart/2011/layout/CircleProcess"/>
    <dgm:cxn modelId="{264C02C0-1BE8-4D1A-B61D-F65FF5D112DA}" type="presParOf" srcId="{67A084D3-E663-4A7B-B93F-CC00903EC309}" destId="{061EED31-A516-4B5B-8B71-7FE9D847D6D4}" srcOrd="11" destOrd="0" presId="urn:microsoft.com/office/officeart/2011/layout/CircleProces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6802BED-9B35-42AC-87C5-AA9DB1CFD2F6}" type="doc">
      <dgm:prSet loTypeId="urn:microsoft.com/office/officeart/2011/layout/CircleProcess" loCatId="officeonline" qsTypeId="urn:microsoft.com/office/officeart/2005/8/quickstyle/simple5" qsCatId="simple" csTypeId="urn:microsoft.com/office/officeart/2005/8/colors/accent1_2" csCatId="accent1" phldr="1"/>
      <dgm:spPr/>
      <dgm:t>
        <a:bodyPr/>
        <a:lstStyle/>
        <a:p>
          <a:endParaRPr lang="en-US"/>
        </a:p>
      </dgm:t>
    </dgm:pt>
    <dgm:pt modelId="{FAB3AB28-2908-41A2-85B0-20A44A7ACC5B}">
      <dgm:prSet phldrT="[Text]" custT="1"/>
      <dgm:spPr>
        <a:solidFill>
          <a:schemeClr val="accent3">
            <a:lumMod val="50000"/>
          </a:schemeClr>
        </a:solidFill>
      </dgm:spPr>
      <dgm:t>
        <a:bodyPr/>
        <a:lstStyle/>
        <a:p>
          <a:r>
            <a:rPr lang="en-US" sz="2400" dirty="0" err="1">
              <a:solidFill>
                <a:schemeClr val="bg1"/>
              </a:solidFill>
            </a:rPr>
            <a:t>Mâu</a:t>
          </a:r>
          <a:r>
            <a:rPr lang="en-US" sz="2400" dirty="0">
              <a:solidFill>
                <a:schemeClr val="bg1"/>
              </a:solidFill>
            </a:rPr>
            <a:t> </a:t>
          </a:r>
          <a:r>
            <a:rPr lang="en-US" sz="2400" dirty="0" err="1">
              <a:solidFill>
                <a:schemeClr val="bg1"/>
              </a:solidFill>
            </a:rPr>
            <a:t>thuẫn</a:t>
          </a:r>
          <a:r>
            <a:rPr lang="en-US" sz="2400" dirty="0">
              <a:solidFill>
                <a:schemeClr val="bg1"/>
              </a:solidFill>
            </a:rPr>
            <a:t> MĐL </a:t>
          </a:r>
          <a:r>
            <a:rPr lang="en-US" sz="2400" dirty="0" err="1">
              <a:solidFill>
                <a:schemeClr val="bg1"/>
              </a:solidFill>
            </a:rPr>
            <a:t>là</a:t>
          </a:r>
          <a:r>
            <a:rPr lang="en-US" sz="2400" dirty="0">
              <a:solidFill>
                <a:schemeClr val="bg1"/>
              </a:solidFill>
            </a:rPr>
            <a:t> </a:t>
          </a:r>
          <a:r>
            <a:rPr lang="en-US" sz="2400" dirty="0" err="1">
              <a:solidFill>
                <a:schemeClr val="bg1"/>
              </a:solidFill>
            </a:rPr>
            <a:t>nguyên</a:t>
          </a:r>
          <a:r>
            <a:rPr lang="en-US" sz="2400" dirty="0">
              <a:solidFill>
                <a:schemeClr val="bg1"/>
              </a:solidFill>
            </a:rPr>
            <a:t> </a:t>
          </a:r>
          <a:r>
            <a:rPr lang="en-US" sz="2400" dirty="0" err="1">
              <a:solidFill>
                <a:schemeClr val="bg1"/>
              </a:solidFill>
            </a:rPr>
            <a:t>nhân</a:t>
          </a:r>
          <a:endParaRPr lang="en-US" sz="2400" dirty="0">
            <a:solidFill>
              <a:schemeClr val="bg1"/>
            </a:solidFill>
          </a:endParaRPr>
        </a:p>
      </dgm:t>
    </dgm:pt>
    <dgm:pt modelId="{0943ADCE-C3E7-4C6A-8BE7-16E99E0E764D}" type="parTrans" cxnId="{6379BB73-1F89-4C45-8895-7E7C01AE852A}">
      <dgm:prSet/>
      <dgm:spPr/>
      <dgm:t>
        <a:bodyPr/>
        <a:lstStyle/>
        <a:p>
          <a:endParaRPr lang="en-US"/>
        </a:p>
      </dgm:t>
    </dgm:pt>
    <dgm:pt modelId="{10BFEBBD-3B4E-46F6-9ACD-FE9F3653871C}" type="sibTrans" cxnId="{6379BB73-1F89-4C45-8895-7E7C01AE852A}">
      <dgm:prSet/>
      <dgm:spPr/>
      <dgm:t>
        <a:bodyPr/>
        <a:lstStyle/>
        <a:p>
          <a:endParaRPr lang="en-US"/>
        </a:p>
      </dgm:t>
    </dgm:pt>
    <dgm:pt modelId="{100C88A6-1CD8-418E-A710-BF58FFA87239}">
      <dgm:prSet phldrT="[Text]" custT="1"/>
      <dgm:spPr>
        <a:solidFill>
          <a:schemeClr val="accent3">
            <a:lumMod val="50000"/>
          </a:schemeClr>
        </a:solidFill>
      </dgm:spPr>
      <dgm:t>
        <a:bodyPr/>
        <a:lstStyle/>
        <a:p>
          <a:r>
            <a:rPr lang="en-US" sz="2400" dirty="0" err="1">
              <a:solidFill>
                <a:schemeClr val="bg1"/>
              </a:solidFill>
            </a:rPr>
            <a:t>Sự</a:t>
          </a:r>
          <a:r>
            <a:rPr lang="en-US" sz="2400" dirty="0">
              <a:solidFill>
                <a:schemeClr val="bg1"/>
              </a:solidFill>
            </a:rPr>
            <a:t> </a:t>
          </a:r>
          <a:r>
            <a:rPr lang="en-US" sz="2400" dirty="0" err="1">
              <a:solidFill>
                <a:schemeClr val="bg1"/>
              </a:solidFill>
            </a:rPr>
            <a:t>vận</a:t>
          </a:r>
          <a:r>
            <a:rPr lang="en-US" sz="2400" dirty="0">
              <a:solidFill>
                <a:schemeClr val="bg1"/>
              </a:solidFill>
            </a:rPr>
            <a:t> </a:t>
          </a:r>
          <a:r>
            <a:rPr lang="en-US" sz="2400" dirty="0" err="1">
              <a:solidFill>
                <a:schemeClr val="bg1"/>
              </a:solidFill>
            </a:rPr>
            <a:t>động</a:t>
          </a:r>
          <a:r>
            <a:rPr lang="en-US" sz="2400" dirty="0">
              <a:solidFill>
                <a:schemeClr val="bg1"/>
              </a:solidFill>
            </a:rPr>
            <a:t> </a:t>
          </a:r>
          <a:r>
            <a:rPr lang="en-US" sz="2400" dirty="0" err="1">
              <a:solidFill>
                <a:schemeClr val="bg1"/>
              </a:solidFill>
            </a:rPr>
            <a:t>cửa</a:t>
          </a:r>
          <a:r>
            <a:rPr lang="en-US" sz="2400" dirty="0">
              <a:solidFill>
                <a:schemeClr val="bg1"/>
              </a:solidFill>
            </a:rPr>
            <a:t> </a:t>
          </a:r>
          <a:r>
            <a:rPr lang="en-US" sz="2400" dirty="0" err="1">
              <a:solidFill>
                <a:schemeClr val="bg1"/>
              </a:solidFill>
            </a:rPr>
            <a:t>sự</a:t>
          </a:r>
          <a:r>
            <a:rPr lang="en-US" sz="2400" dirty="0">
              <a:solidFill>
                <a:schemeClr val="bg1"/>
              </a:solidFill>
            </a:rPr>
            <a:t> </a:t>
          </a:r>
          <a:r>
            <a:rPr lang="en-US" sz="2400" dirty="0" err="1">
              <a:solidFill>
                <a:schemeClr val="bg1"/>
              </a:solidFill>
            </a:rPr>
            <a:t>vật</a:t>
          </a:r>
          <a:r>
            <a:rPr lang="en-US" sz="2400" dirty="0">
              <a:solidFill>
                <a:schemeClr val="bg1"/>
              </a:solidFill>
            </a:rPr>
            <a:t> </a:t>
          </a:r>
          <a:r>
            <a:rPr lang="en-US" sz="2400" dirty="0" err="1">
              <a:solidFill>
                <a:schemeClr val="bg1"/>
              </a:solidFill>
            </a:rPr>
            <a:t>hiện</a:t>
          </a:r>
          <a:r>
            <a:rPr lang="en-US" sz="2400" dirty="0">
              <a:solidFill>
                <a:schemeClr val="bg1"/>
              </a:solidFill>
            </a:rPr>
            <a:t> </a:t>
          </a:r>
          <a:r>
            <a:rPr lang="en-US" sz="2400" dirty="0" err="1">
              <a:solidFill>
                <a:schemeClr val="bg1"/>
              </a:solidFill>
            </a:rPr>
            <a:t>tượng</a:t>
          </a:r>
          <a:r>
            <a:rPr lang="en-US" sz="2400" dirty="0">
              <a:solidFill>
                <a:schemeClr val="bg1"/>
              </a:solidFill>
            </a:rPr>
            <a:t> </a:t>
          </a:r>
          <a:r>
            <a:rPr lang="en-US" sz="2400" dirty="0" err="1">
              <a:solidFill>
                <a:schemeClr val="bg1"/>
              </a:solidFill>
            </a:rPr>
            <a:t>là</a:t>
          </a:r>
          <a:r>
            <a:rPr lang="en-US" sz="2400" dirty="0">
              <a:solidFill>
                <a:schemeClr val="bg1"/>
              </a:solidFill>
            </a:rPr>
            <a:t> </a:t>
          </a:r>
          <a:r>
            <a:rPr lang="en-US" sz="2400" dirty="0" err="1">
              <a:solidFill>
                <a:schemeClr val="bg1"/>
              </a:solidFill>
            </a:rPr>
            <a:t>tự</a:t>
          </a:r>
          <a:r>
            <a:rPr lang="en-US" sz="2400" dirty="0">
              <a:solidFill>
                <a:schemeClr val="bg1"/>
              </a:solidFill>
            </a:rPr>
            <a:t> </a:t>
          </a:r>
          <a:r>
            <a:rPr lang="en-US" sz="2400" dirty="0" err="1">
              <a:solidFill>
                <a:schemeClr val="bg1"/>
              </a:solidFill>
            </a:rPr>
            <a:t>thân</a:t>
          </a:r>
          <a:endParaRPr lang="en-US" sz="2400" dirty="0">
            <a:solidFill>
              <a:schemeClr val="bg1"/>
            </a:solidFill>
          </a:endParaRPr>
        </a:p>
      </dgm:t>
    </dgm:pt>
    <dgm:pt modelId="{5F442663-8B5B-4370-B1D8-B7710F0977C7}" type="parTrans" cxnId="{47B24536-E072-4923-8154-AA71FF0C5C35}">
      <dgm:prSet/>
      <dgm:spPr/>
      <dgm:t>
        <a:bodyPr/>
        <a:lstStyle/>
        <a:p>
          <a:endParaRPr lang="en-US"/>
        </a:p>
      </dgm:t>
    </dgm:pt>
    <dgm:pt modelId="{79674AAE-50C7-479F-8F77-42671CB0842D}" type="sibTrans" cxnId="{47B24536-E072-4923-8154-AA71FF0C5C35}">
      <dgm:prSet/>
      <dgm:spPr/>
      <dgm:t>
        <a:bodyPr/>
        <a:lstStyle/>
        <a:p>
          <a:endParaRPr lang="en-US"/>
        </a:p>
      </dgm:t>
    </dgm:pt>
    <dgm:pt modelId="{986E37DB-80FE-4816-B896-68D22E11B044}">
      <dgm:prSet phldrT="[Text]" custT="1"/>
      <dgm:spPr>
        <a:solidFill>
          <a:schemeClr val="accent3">
            <a:lumMod val="50000"/>
          </a:schemeClr>
        </a:solidFill>
      </dgm:spPr>
      <dgm:t>
        <a:bodyPr/>
        <a:lstStyle/>
        <a:p>
          <a:r>
            <a:rPr lang="en-US" sz="2000" dirty="0">
              <a:solidFill>
                <a:schemeClr val="bg1"/>
              </a:solidFill>
            </a:rPr>
            <a:t>TN &amp; </a:t>
          </a:r>
          <a:r>
            <a:rPr lang="en-US" sz="2000" dirty="0" err="1">
              <a:solidFill>
                <a:schemeClr val="bg1"/>
              </a:solidFill>
            </a:rPr>
            <a:t>đấu</a:t>
          </a:r>
          <a:r>
            <a:rPr lang="en-US" sz="2000" dirty="0">
              <a:solidFill>
                <a:schemeClr val="bg1"/>
              </a:solidFill>
            </a:rPr>
            <a:t> </a:t>
          </a:r>
          <a:r>
            <a:rPr lang="en-US" sz="2000" dirty="0" err="1">
              <a:solidFill>
                <a:schemeClr val="bg1"/>
              </a:solidFill>
            </a:rPr>
            <a:t>tranh</a:t>
          </a:r>
          <a:r>
            <a:rPr lang="en-US" sz="2000" dirty="0">
              <a:solidFill>
                <a:schemeClr val="bg1"/>
              </a:solidFill>
            </a:rPr>
            <a:t> </a:t>
          </a:r>
          <a:r>
            <a:rPr lang="en-US" sz="2000" dirty="0" err="1">
              <a:solidFill>
                <a:schemeClr val="bg1"/>
              </a:solidFill>
            </a:rPr>
            <a:t>giữa</a:t>
          </a:r>
          <a:r>
            <a:rPr lang="en-US" sz="2000" dirty="0">
              <a:solidFill>
                <a:schemeClr val="bg1"/>
              </a:solidFill>
            </a:rPr>
            <a:t> </a:t>
          </a:r>
          <a:r>
            <a:rPr lang="en-US" sz="2000" dirty="0" err="1">
              <a:solidFill>
                <a:schemeClr val="bg1"/>
              </a:solidFill>
            </a:rPr>
            <a:t>các</a:t>
          </a:r>
          <a:r>
            <a:rPr lang="en-US" sz="2000" dirty="0">
              <a:solidFill>
                <a:schemeClr val="bg1"/>
              </a:solidFill>
            </a:rPr>
            <a:t> MĐL </a:t>
          </a:r>
          <a:r>
            <a:rPr lang="en-US" sz="2000" dirty="0" err="1">
              <a:solidFill>
                <a:schemeClr val="bg1"/>
              </a:solidFill>
            </a:rPr>
            <a:t>là</a:t>
          </a:r>
          <a:r>
            <a:rPr lang="en-US" sz="2000" dirty="0">
              <a:solidFill>
                <a:schemeClr val="bg1"/>
              </a:solidFill>
            </a:rPr>
            <a:t> </a:t>
          </a:r>
          <a:r>
            <a:rPr lang="en-US" sz="2000" dirty="0" err="1">
              <a:solidFill>
                <a:schemeClr val="bg1"/>
              </a:solidFill>
            </a:rPr>
            <a:t>nguyên</a:t>
          </a:r>
          <a:r>
            <a:rPr lang="en-US" sz="2000" dirty="0">
              <a:solidFill>
                <a:schemeClr val="bg1"/>
              </a:solidFill>
            </a:rPr>
            <a:t> </a:t>
          </a:r>
          <a:r>
            <a:rPr lang="en-US" sz="2000" dirty="0" err="1">
              <a:solidFill>
                <a:schemeClr val="bg1"/>
              </a:solidFill>
            </a:rPr>
            <a:t>nhân</a:t>
          </a:r>
          <a:r>
            <a:rPr lang="en-US" sz="2000" dirty="0">
              <a:solidFill>
                <a:schemeClr val="bg1"/>
              </a:solidFill>
            </a:rPr>
            <a:t> </a:t>
          </a:r>
          <a:r>
            <a:rPr lang="en-US" sz="2000" dirty="0" err="1">
              <a:solidFill>
                <a:schemeClr val="bg1"/>
              </a:solidFill>
            </a:rPr>
            <a:t>động</a:t>
          </a:r>
          <a:r>
            <a:rPr lang="en-US" sz="2000" dirty="0">
              <a:solidFill>
                <a:schemeClr val="bg1"/>
              </a:solidFill>
            </a:rPr>
            <a:t> </a:t>
          </a:r>
          <a:r>
            <a:rPr lang="en-US" sz="2000" dirty="0" err="1">
              <a:solidFill>
                <a:schemeClr val="bg1"/>
              </a:solidFill>
            </a:rPr>
            <a:t>lực</a:t>
          </a:r>
          <a:r>
            <a:rPr lang="en-US" sz="2000" dirty="0">
              <a:solidFill>
                <a:schemeClr val="bg1"/>
              </a:solidFill>
            </a:rPr>
            <a:t> </a:t>
          </a:r>
          <a:r>
            <a:rPr lang="en-US" sz="2000" dirty="0" err="1">
              <a:solidFill>
                <a:schemeClr val="bg1"/>
              </a:solidFill>
            </a:rPr>
            <a:t>bên</a:t>
          </a:r>
          <a:r>
            <a:rPr lang="en-US" sz="2000" dirty="0">
              <a:solidFill>
                <a:schemeClr val="bg1"/>
              </a:solidFill>
            </a:rPr>
            <a:t> </a:t>
          </a:r>
          <a:r>
            <a:rPr lang="en-US" sz="2000" dirty="0" err="1">
              <a:solidFill>
                <a:schemeClr val="bg1"/>
              </a:solidFill>
            </a:rPr>
            <a:t>trong</a:t>
          </a:r>
          <a:r>
            <a:rPr lang="en-US" sz="2000" dirty="0">
              <a:solidFill>
                <a:schemeClr val="bg1"/>
              </a:solidFill>
            </a:rPr>
            <a:t> </a:t>
          </a:r>
        </a:p>
      </dgm:t>
    </dgm:pt>
    <dgm:pt modelId="{A531A7A7-2D54-4044-95BE-698D7E50B88C}" type="parTrans" cxnId="{B0D859E2-900F-4B72-8C38-9553EC9CA241}">
      <dgm:prSet/>
      <dgm:spPr/>
      <dgm:t>
        <a:bodyPr/>
        <a:lstStyle/>
        <a:p>
          <a:endParaRPr lang="en-US"/>
        </a:p>
      </dgm:t>
    </dgm:pt>
    <dgm:pt modelId="{A5D962F3-EBDE-4E90-A7F8-BC46C15CE768}" type="sibTrans" cxnId="{B0D859E2-900F-4B72-8C38-9553EC9CA241}">
      <dgm:prSet/>
      <dgm:spPr/>
      <dgm:t>
        <a:bodyPr/>
        <a:lstStyle/>
        <a:p>
          <a:endParaRPr lang="en-US"/>
        </a:p>
      </dgm:t>
    </dgm:pt>
    <dgm:pt modelId="{C64AA7A0-AE37-44DB-8F58-D38F54F3D692}">
      <dgm:prSet phldrT="[Text]" custT="1"/>
      <dgm:spPr>
        <a:solidFill>
          <a:schemeClr val="accent3">
            <a:lumMod val="50000"/>
          </a:schemeClr>
        </a:solidFill>
      </dgm:spPr>
      <dgm:t>
        <a:bodyPr/>
        <a:lstStyle/>
        <a:p>
          <a:pPr algn="ctr"/>
          <a:r>
            <a:rPr lang="en-US" sz="2400" dirty="0">
              <a:solidFill>
                <a:schemeClr val="bg1"/>
              </a:solidFill>
            </a:rPr>
            <a:t> </a:t>
          </a:r>
          <a:r>
            <a:rPr lang="en-US" sz="2400" dirty="0" err="1">
              <a:solidFill>
                <a:schemeClr val="bg1"/>
              </a:solidFill>
            </a:rPr>
            <a:t>Giải</a:t>
          </a:r>
          <a:r>
            <a:rPr lang="en-US" sz="2400" dirty="0">
              <a:solidFill>
                <a:schemeClr val="bg1"/>
              </a:solidFill>
            </a:rPr>
            <a:t> </a:t>
          </a:r>
          <a:r>
            <a:rPr lang="en-US" sz="2400" dirty="0" err="1">
              <a:solidFill>
                <a:schemeClr val="bg1"/>
              </a:solidFill>
            </a:rPr>
            <a:t>quyết</a:t>
          </a:r>
          <a:r>
            <a:rPr lang="en-US" sz="2400" dirty="0">
              <a:solidFill>
                <a:schemeClr val="bg1"/>
              </a:solidFill>
            </a:rPr>
            <a:t> MT </a:t>
          </a:r>
          <a:r>
            <a:rPr lang="en-US" sz="2400" dirty="0" err="1">
              <a:solidFill>
                <a:schemeClr val="bg1"/>
              </a:solidFill>
            </a:rPr>
            <a:t>đó</a:t>
          </a:r>
          <a:r>
            <a:rPr lang="en-US" sz="2400" dirty="0">
              <a:solidFill>
                <a:schemeClr val="bg1"/>
              </a:solidFill>
            </a:rPr>
            <a:t> </a:t>
          </a:r>
          <a:r>
            <a:rPr lang="en-US" sz="2400" dirty="0" err="1">
              <a:solidFill>
                <a:schemeClr val="bg1"/>
              </a:solidFill>
            </a:rPr>
            <a:t>là</a:t>
          </a:r>
          <a:r>
            <a:rPr lang="en-US" sz="2400" dirty="0">
              <a:solidFill>
                <a:schemeClr val="bg1"/>
              </a:solidFill>
            </a:rPr>
            <a:t> </a:t>
          </a:r>
          <a:r>
            <a:rPr lang="en-US" sz="2400" dirty="0" err="1">
              <a:solidFill>
                <a:schemeClr val="bg1"/>
              </a:solidFill>
            </a:rPr>
            <a:t>động</a:t>
          </a:r>
          <a:r>
            <a:rPr lang="en-US" sz="2400" dirty="0">
              <a:solidFill>
                <a:schemeClr val="bg1"/>
              </a:solidFill>
            </a:rPr>
            <a:t> </a:t>
          </a:r>
          <a:r>
            <a:rPr lang="en-US" sz="2400" dirty="0" err="1">
              <a:solidFill>
                <a:schemeClr val="bg1"/>
              </a:solidFill>
            </a:rPr>
            <a:t>lực</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sự</a:t>
          </a:r>
          <a:r>
            <a:rPr lang="en-US" sz="2400" dirty="0">
              <a:solidFill>
                <a:schemeClr val="bg1"/>
              </a:solidFill>
            </a:rPr>
            <a:t> PT</a:t>
          </a:r>
        </a:p>
      </dgm:t>
    </dgm:pt>
    <dgm:pt modelId="{C45B4D8C-4612-4114-A7C1-1655D59EADDA}" type="parTrans" cxnId="{53B50D4B-197C-4451-A728-E0F12D93011A}">
      <dgm:prSet/>
      <dgm:spPr/>
      <dgm:t>
        <a:bodyPr/>
        <a:lstStyle/>
        <a:p>
          <a:endParaRPr lang="en-US"/>
        </a:p>
      </dgm:t>
    </dgm:pt>
    <dgm:pt modelId="{E7CE1F39-F6F2-4EFD-BB96-8F7F89644BA6}" type="sibTrans" cxnId="{53B50D4B-197C-4451-A728-E0F12D93011A}">
      <dgm:prSet/>
      <dgm:spPr/>
      <dgm:t>
        <a:bodyPr/>
        <a:lstStyle/>
        <a:p>
          <a:endParaRPr lang="en-US"/>
        </a:p>
      </dgm:t>
    </dgm:pt>
    <dgm:pt modelId="{C07107E5-C763-4F10-9A6D-C421B64A47E1}">
      <dgm:prSet phldrT="[Text]" custT="1"/>
      <dgm:spPr>
        <a:solidFill>
          <a:srgbClr val="FF0000"/>
        </a:solidFill>
      </dgm:spPr>
      <dgm:t>
        <a:bodyPr/>
        <a:lstStyle/>
        <a:p>
          <a:r>
            <a:rPr lang="en-US" sz="2400" dirty="0" err="1">
              <a:solidFill>
                <a:schemeClr val="bg1"/>
              </a:solidFill>
            </a:rPr>
            <a:t>Cái</a:t>
          </a:r>
          <a:r>
            <a:rPr lang="en-US" sz="2400" dirty="0">
              <a:solidFill>
                <a:schemeClr val="bg1"/>
              </a:solidFill>
            </a:rPr>
            <a:t> </a:t>
          </a:r>
          <a:r>
            <a:rPr lang="en-US" sz="2400" dirty="0" err="1">
              <a:solidFill>
                <a:schemeClr val="bg1"/>
              </a:solidFill>
            </a:rPr>
            <a:t>cũ</a:t>
          </a:r>
          <a:r>
            <a:rPr lang="en-US" sz="2400" dirty="0">
              <a:solidFill>
                <a:schemeClr val="bg1"/>
              </a:solidFill>
            </a:rPr>
            <a:t> </a:t>
          </a:r>
          <a:r>
            <a:rPr lang="en-US" sz="2400" dirty="0" err="1">
              <a:solidFill>
                <a:schemeClr val="bg1"/>
              </a:solidFill>
            </a:rPr>
            <a:t>mất</a:t>
          </a:r>
          <a:r>
            <a:rPr lang="en-US" sz="2400" dirty="0">
              <a:solidFill>
                <a:schemeClr val="bg1"/>
              </a:solidFill>
            </a:rPr>
            <a:t> </a:t>
          </a:r>
          <a:r>
            <a:rPr lang="en-US" sz="2400" dirty="0" err="1">
              <a:solidFill>
                <a:schemeClr val="bg1"/>
              </a:solidFill>
            </a:rPr>
            <a:t>đi</a:t>
          </a:r>
          <a:r>
            <a:rPr lang="en-US" sz="2400" dirty="0">
              <a:solidFill>
                <a:schemeClr val="bg1"/>
              </a:solidFill>
            </a:rPr>
            <a:t>, </a:t>
          </a:r>
          <a:r>
            <a:rPr lang="en-US" sz="2400" dirty="0" err="1">
              <a:solidFill>
                <a:schemeClr val="bg1"/>
              </a:solidFill>
            </a:rPr>
            <a:t>cái</a:t>
          </a:r>
          <a:r>
            <a:rPr lang="en-US" sz="2400" dirty="0">
              <a:solidFill>
                <a:schemeClr val="bg1"/>
              </a:solidFill>
            </a:rPr>
            <a:t> </a:t>
          </a:r>
          <a:r>
            <a:rPr lang="en-US" sz="2400" dirty="0" err="1">
              <a:solidFill>
                <a:schemeClr val="bg1"/>
              </a:solidFill>
            </a:rPr>
            <a:t>mới</a:t>
          </a:r>
          <a:r>
            <a:rPr lang="en-US" sz="2400" dirty="0">
              <a:solidFill>
                <a:schemeClr val="bg1"/>
              </a:solidFill>
            </a:rPr>
            <a:t> </a:t>
          </a:r>
          <a:r>
            <a:rPr lang="en-US" sz="2400" dirty="0" err="1">
              <a:solidFill>
                <a:schemeClr val="bg1"/>
              </a:solidFill>
            </a:rPr>
            <a:t>hình</a:t>
          </a:r>
          <a:r>
            <a:rPr lang="en-US" sz="2400" dirty="0">
              <a:solidFill>
                <a:schemeClr val="bg1"/>
              </a:solidFill>
            </a:rPr>
            <a:t> </a:t>
          </a:r>
          <a:r>
            <a:rPr lang="en-US" sz="2400" dirty="0" err="1">
              <a:solidFill>
                <a:schemeClr val="bg1"/>
              </a:solidFill>
            </a:rPr>
            <a:t>thành</a:t>
          </a:r>
          <a:endParaRPr lang="en-US" sz="2400" dirty="0">
            <a:solidFill>
              <a:schemeClr val="bg1"/>
            </a:solidFill>
          </a:endParaRPr>
        </a:p>
      </dgm:t>
    </dgm:pt>
    <dgm:pt modelId="{6E55518A-3881-42BF-AE59-75295500A17E}" type="parTrans" cxnId="{92691A80-88D0-4EAD-A855-8609D7145B99}">
      <dgm:prSet/>
      <dgm:spPr/>
      <dgm:t>
        <a:bodyPr/>
        <a:lstStyle/>
        <a:p>
          <a:endParaRPr lang="en-US"/>
        </a:p>
      </dgm:t>
    </dgm:pt>
    <dgm:pt modelId="{4BB95862-4B03-4743-A954-C18DE48F93C0}" type="sibTrans" cxnId="{92691A80-88D0-4EAD-A855-8609D7145B99}">
      <dgm:prSet/>
      <dgm:spPr/>
      <dgm:t>
        <a:bodyPr/>
        <a:lstStyle/>
        <a:p>
          <a:endParaRPr lang="en-US"/>
        </a:p>
      </dgm:t>
    </dgm:pt>
    <dgm:pt modelId="{67A084D3-E663-4A7B-B93F-CC00903EC309}" type="pres">
      <dgm:prSet presAssocID="{36802BED-9B35-42AC-87C5-AA9DB1CFD2F6}" presName="Name0" presStyleCnt="0">
        <dgm:presLayoutVars>
          <dgm:chMax val="11"/>
          <dgm:chPref val="11"/>
          <dgm:dir/>
          <dgm:resizeHandles/>
        </dgm:presLayoutVars>
      </dgm:prSet>
      <dgm:spPr/>
    </dgm:pt>
    <dgm:pt modelId="{DE828258-9B30-4FCF-A0D3-22550F0A2CE7}" type="pres">
      <dgm:prSet presAssocID="{C07107E5-C763-4F10-9A6D-C421B64A47E1}" presName="Accent5" presStyleCnt="0"/>
      <dgm:spPr/>
    </dgm:pt>
    <dgm:pt modelId="{47A9F930-5FB2-4378-A0BF-A30E3F9F62BC}" type="pres">
      <dgm:prSet presAssocID="{C07107E5-C763-4F10-9A6D-C421B64A47E1}" presName="Accent" presStyleLbl="node1" presStyleIdx="0" presStyleCnt="5" custLinFactNeighborX="35722"/>
      <dgm:spPr/>
    </dgm:pt>
    <dgm:pt modelId="{5C87ADA4-071D-45B3-953C-2103962F0643}" type="pres">
      <dgm:prSet presAssocID="{C07107E5-C763-4F10-9A6D-C421B64A47E1}" presName="ParentBackground5" presStyleCnt="0"/>
      <dgm:spPr/>
    </dgm:pt>
    <dgm:pt modelId="{10D86551-1E87-4C2F-BD87-DE1748A796B4}" type="pres">
      <dgm:prSet presAssocID="{C07107E5-C763-4F10-9A6D-C421B64A47E1}" presName="ParentBackground" presStyleLbl="fgAcc1" presStyleIdx="0" presStyleCnt="5" custScaleX="106417" custLinFactNeighborX="39276" custLinFactNeighborY="-531"/>
      <dgm:spPr/>
    </dgm:pt>
    <dgm:pt modelId="{87B4B1AE-4312-4D44-9671-579EF86F053F}" type="pres">
      <dgm:prSet presAssocID="{C07107E5-C763-4F10-9A6D-C421B64A47E1}" presName="Parent5" presStyleLbl="revTx" presStyleIdx="0" presStyleCnt="0">
        <dgm:presLayoutVars>
          <dgm:chMax val="1"/>
          <dgm:chPref val="1"/>
          <dgm:bulletEnabled val="1"/>
        </dgm:presLayoutVars>
      </dgm:prSet>
      <dgm:spPr/>
    </dgm:pt>
    <dgm:pt modelId="{A0A2D522-D54F-425B-AB7D-AA326E6A4623}" type="pres">
      <dgm:prSet presAssocID="{986E37DB-80FE-4816-B896-68D22E11B044}" presName="Accent4" presStyleCnt="0"/>
      <dgm:spPr/>
    </dgm:pt>
    <dgm:pt modelId="{2B0748BE-CB01-4ED2-B00A-FE729259C361}" type="pres">
      <dgm:prSet presAssocID="{986E37DB-80FE-4816-B896-68D22E11B044}" presName="Accent" presStyleLbl="node1" presStyleIdx="1" presStyleCnt="5" custScaleX="112354" custScaleY="115464"/>
      <dgm:spPr/>
    </dgm:pt>
    <dgm:pt modelId="{1A3AB440-FF11-45D5-8F50-CC397C648390}" type="pres">
      <dgm:prSet presAssocID="{986E37DB-80FE-4816-B896-68D22E11B044}" presName="ParentBackground4" presStyleCnt="0"/>
      <dgm:spPr/>
    </dgm:pt>
    <dgm:pt modelId="{E78C18AE-1430-4A78-AB90-08E5EF06EA95}" type="pres">
      <dgm:prSet presAssocID="{986E37DB-80FE-4816-B896-68D22E11B044}" presName="ParentBackground" presStyleLbl="fgAcc1" presStyleIdx="1" presStyleCnt="5" custScaleX="129618" custScaleY="119606"/>
      <dgm:spPr/>
    </dgm:pt>
    <dgm:pt modelId="{02B4D324-CCA3-4434-B310-9B60CD04D406}" type="pres">
      <dgm:prSet presAssocID="{986E37DB-80FE-4816-B896-68D22E11B044}" presName="Parent4" presStyleLbl="revTx" presStyleIdx="0" presStyleCnt="0">
        <dgm:presLayoutVars>
          <dgm:chMax val="1"/>
          <dgm:chPref val="1"/>
          <dgm:bulletEnabled val="1"/>
        </dgm:presLayoutVars>
      </dgm:prSet>
      <dgm:spPr/>
    </dgm:pt>
    <dgm:pt modelId="{AB502789-8F7B-4F1F-A345-2FEE4E068D42}" type="pres">
      <dgm:prSet presAssocID="{100C88A6-1CD8-418E-A710-BF58FFA87239}" presName="Accent3" presStyleCnt="0"/>
      <dgm:spPr/>
    </dgm:pt>
    <dgm:pt modelId="{AAF50E97-329B-4280-BFF6-C689C3FC43F5}" type="pres">
      <dgm:prSet presAssocID="{100C88A6-1CD8-418E-A710-BF58FFA87239}" presName="Accent" presStyleLbl="node1" presStyleIdx="2" presStyleCnt="5" custScaleX="115246" custScaleY="110009" custLinFactNeighborX="363"/>
      <dgm:spPr/>
    </dgm:pt>
    <dgm:pt modelId="{A465EB44-5744-4492-86BF-0E8627AFDB9A}" type="pres">
      <dgm:prSet presAssocID="{100C88A6-1CD8-418E-A710-BF58FFA87239}" presName="ParentBackground3" presStyleCnt="0"/>
      <dgm:spPr/>
    </dgm:pt>
    <dgm:pt modelId="{E4ABCD81-6E0D-4537-9C21-2538727DEA0B}" type="pres">
      <dgm:prSet presAssocID="{100C88A6-1CD8-418E-A710-BF58FFA87239}" presName="ParentBackground" presStyleLbl="fgAcc1" presStyleIdx="2" presStyleCnt="5" custScaleX="106417" custScaleY="115354"/>
      <dgm:spPr/>
    </dgm:pt>
    <dgm:pt modelId="{B397F2FA-C3F8-454D-AE4F-8BDB107FED42}" type="pres">
      <dgm:prSet presAssocID="{100C88A6-1CD8-418E-A710-BF58FFA87239}" presName="Parent3" presStyleLbl="revTx" presStyleIdx="0" presStyleCnt="0">
        <dgm:presLayoutVars>
          <dgm:chMax val="1"/>
          <dgm:chPref val="1"/>
          <dgm:bulletEnabled val="1"/>
        </dgm:presLayoutVars>
      </dgm:prSet>
      <dgm:spPr/>
    </dgm:pt>
    <dgm:pt modelId="{C1C77F50-521E-4A08-B060-DDC0905504AC}" type="pres">
      <dgm:prSet presAssocID="{C64AA7A0-AE37-44DB-8F58-D38F54F3D692}" presName="Accent2" presStyleCnt="0"/>
      <dgm:spPr/>
    </dgm:pt>
    <dgm:pt modelId="{EAF4A2E1-8FB0-47CA-83F0-B1C95E77D5A6}" type="pres">
      <dgm:prSet presAssocID="{C64AA7A0-AE37-44DB-8F58-D38F54F3D692}" presName="Accent" presStyleLbl="node1" presStyleIdx="3" presStyleCnt="5"/>
      <dgm:spPr/>
    </dgm:pt>
    <dgm:pt modelId="{8D98BCC7-83EB-4E66-B0E2-055530184BE4}" type="pres">
      <dgm:prSet presAssocID="{C64AA7A0-AE37-44DB-8F58-D38F54F3D692}" presName="ParentBackground2" presStyleCnt="0"/>
      <dgm:spPr/>
    </dgm:pt>
    <dgm:pt modelId="{7153A580-22B9-41FA-9390-60800CEEA333}" type="pres">
      <dgm:prSet presAssocID="{C64AA7A0-AE37-44DB-8F58-D38F54F3D692}" presName="ParentBackground" presStyleLbl="fgAcc1" presStyleIdx="3" presStyleCnt="5" custScaleX="106417"/>
      <dgm:spPr/>
    </dgm:pt>
    <dgm:pt modelId="{37FD7148-D393-4F7F-A12A-0B7CB5D22AEF}" type="pres">
      <dgm:prSet presAssocID="{C64AA7A0-AE37-44DB-8F58-D38F54F3D692}" presName="Parent2" presStyleLbl="revTx" presStyleIdx="0" presStyleCnt="0">
        <dgm:presLayoutVars>
          <dgm:chMax val="1"/>
          <dgm:chPref val="1"/>
          <dgm:bulletEnabled val="1"/>
        </dgm:presLayoutVars>
      </dgm:prSet>
      <dgm:spPr/>
    </dgm:pt>
    <dgm:pt modelId="{70217B6C-B5BB-4C0D-BC29-957C82D340A3}" type="pres">
      <dgm:prSet presAssocID="{FAB3AB28-2908-41A2-85B0-20A44A7ACC5B}" presName="Accent1" presStyleCnt="0"/>
      <dgm:spPr/>
    </dgm:pt>
    <dgm:pt modelId="{AF872BF3-3BF0-4699-9C0B-DA99B20B297B}" type="pres">
      <dgm:prSet presAssocID="{FAB3AB28-2908-41A2-85B0-20A44A7ACC5B}" presName="Accent" presStyleLbl="node1" presStyleIdx="4" presStyleCnt="5"/>
      <dgm:spPr/>
    </dgm:pt>
    <dgm:pt modelId="{A799B17F-5391-4C77-ABE1-206CAEDF67F2}" type="pres">
      <dgm:prSet presAssocID="{FAB3AB28-2908-41A2-85B0-20A44A7ACC5B}" presName="ParentBackground1" presStyleCnt="0"/>
      <dgm:spPr/>
    </dgm:pt>
    <dgm:pt modelId="{E918AD14-1958-486B-9020-77D524244908}" type="pres">
      <dgm:prSet presAssocID="{FAB3AB28-2908-41A2-85B0-20A44A7ACC5B}" presName="ParentBackground" presStyleLbl="fgAcc1" presStyleIdx="4" presStyleCnt="5" custScaleX="106417" custLinFactNeighborX="531"/>
      <dgm:spPr/>
    </dgm:pt>
    <dgm:pt modelId="{061EED31-A516-4B5B-8B71-7FE9D847D6D4}" type="pres">
      <dgm:prSet presAssocID="{FAB3AB28-2908-41A2-85B0-20A44A7ACC5B}" presName="Parent1" presStyleLbl="revTx" presStyleIdx="0" presStyleCnt="0">
        <dgm:presLayoutVars>
          <dgm:chMax val="1"/>
          <dgm:chPref val="1"/>
          <dgm:bulletEnabled val="1"/>
        </dgm:presLayoutVars>
      </dgm:prSet>
      <dgm:spPr/>
    </dgm:pt>
  </dgm:ptLst>
  <dgm:cxnLst>
    <dgm:cxn modelId="{E7723A0C-F875-4465-BAE6-0B0F1EFF6DDF}" type="presOf" srcId="{100C88A6-1CD8-418E-A710-BF58FFA87239}" destId="{B397F2FA-C3F8-454D-AE4F-8BDB107FED42}" srcOrd="1" destOrd="0" presId="urn:microsoft.com/office/officeart/2011/layout/CircleProcess"/>
    <dgm:cxn modelId="{244FD124-EF1C-491E-9AE9-1E3C33CF3E1C}" type="presOf" srcId="{C64AA7A0-AE37-44DB-8F58-D38F54F3D692}" destId="{7153A580-22B9-41FA-9390-60800CEEA333}" srcOrd="0" destOrd="0" presId="urn:microsoft.com/office/officeart/2011/layout/CircleProcess"/>
    <dgm:cxn modelId="{F9CEE22E-5D29-4F82-ACDE-EE063254464D}" type="presOf" srcId="{FAB3AB28-2908-41A2-85B0-20A44A7ACC5B}" destId="{E918AD14-1958-486B-9020-77D524244908}" srcOrd="0" destOrd="0" presId="urn:microsoft.com/office/officeart/2011/layout/CircleProcess"/>
    <dgm:cxn modelId="{EB80EF31-183D-447F-B740-CA1B5BB03A7B}" type="presOf" srcId="{100C88A6-1CD8-418E-A710-BF58FFA87239}" destId="{E4ABCD81-6E0D-4537-9C21-2538727DEA0B}" srcOrd="0" destOrd="0" presId="urn:microsoft.com/office/officeart/2011/layout/CircleProcess"/>
    <dgm:cxn modelId="{47B24536-E072-4923-8154-AA71FF0C5C35}" srcId="{36802BED-9B35-42AC-87C5-AA9DB1CFD2F6}" destId="{100C88A6-1CD8-418E-A710-BF58FFA87239}" srcOrd="2" destOrd="0" parTransId="{5F442663-8B5B-4370-B1D8-B7710F0977C7}" sibTransId="{79674AAE-50C7-479F-8F77-42671CB0842D}"/>
    <dgm:cxn modelId="{239D2E44-20AA-43B2-9EF2-90633A634D19}" type="presOf" srcId="{C07107E5-C763-4F10-9A6D-C421B64A47E1}" destId="{10D86551-1E87-4C2F-BD87-DE1748A796B4}" srcOrd="0" destOrd="0" presId="urn:microsoft.com/office/officeart/2011/layout/CircleProcess"/>
    <dgm:cxn modelId="{53B50D4B-197C-4451-A728-E0F12D93011A}" srcId="{36802BED-9B35-42AC-87C5-AA9DB1CFD2F6}" destId="{C64AA7A0-AE37-44DB-8F58-D38F54F3D692}" srcOrd="1" destOrd="0" parTransId="{C45B4D8C-4612-4114-A7C1-1655D59EADDA}" sibTransId="{E7CE1F39-F6F2-4EFD-BB96-8F7F89644BA6}"/>
    <dgm:cxn modelId="{6379BB73-1F89-4C45-8895-7E7C01AE852A}" srcId="{36802BED-9B35-42AC-87C5-AA9DB1CFD2F6}" destId="{FAB3AB28-2908-41A2-85B0-20A44A7ACC5B}" srcOrd="0" destOrd="0" parTransId="{0943ADCE-C3E7-4C6A-8BE7-16E99E0E764D}" sibTransId="{10BFEBBD-3B4E-46F6-9ACD-FE9F3653871C}"/>
    <dgm:cxn modelId="{92691A80-88D0-4EAD-A855-8609D7145B99}" srcId="{36802BED-9B35-42AC-87C5-AA9DB1CFD2F6}" destId="{C07107E5-C763-4F10-9A6D-C421B64A47E1}" srcOrd="4" destOrd="0" parTransId="{6E55518A-3881-42BF-AE59-75295500A17E}" sibTransId="{4BB95862-4B03-4743-A954-C18DE48F93C0}"/>
    <dgm:cxn modelId="{AE320697-A811-435D-98AA-6024F1D2D2BD}" type="presOf" srcId="{986E37DB-80FE-4816-B896-68D22E11B044}" destId="{02B4D324-CCA3-4434-B310-9B60CD04D406}" srcOrd="1" destOrd="0" presId="urn:microsoft.com/office/officeart/2011/layout/CircleProcess"/>
    <dgm:cxn modelId="{A968B7C0-861E-4431-BB77-A4206C3685DF}" type="presOf" srcId="{36802BED-9B35-42AC-87C5-AA9DB1CFD2F6}" destId="{67A084D3-E663-4A7B-B93F-CC00903EC309}" srcOrd="0" destOrd="0" presId="urn:microsoft.com/office/officeart/2011/layout/CircleProcess"/>
    <dgm:cxn modelId="{09603EC3-F946-480F-8642-2038B38C8051}" type="presOf" srcId="{C64AA7A0-AE37-44DB-8F58-D38F54F3D692}" destId="{37FD7148-D393-4F7F-A12A-0B7CB5D22AEF}" srcOrd="1" destOrd="0" presId="urn:microsoft.com/office/officeart/2011/layout/CircleProcess"/>
    <dgm:cxn modelId="{F13580D0-F81B-4680-80E1-9F55359DF818}" type="presOf" srcId="{FAB3AB28-2908-41A2-85B0-20A44A7ACC5B}" destId="{061EED31-A516-4B5B-8B71-7FE9D847D6D4}" srcOrd="1" destOrd="0" presId="urn:microsoft.com/office/officeart/2011/layout/CircleProcess"/>
    <dgm:cxn modelId="{DF9BF9DE-9EE1-44C3-8211-F31083763B34}" type="presOf" srcId="{986E37DB-80FE-4816-B896-68D22E11B044}" destId="{E78C18AE-1430-4A78-AB90-08E5EF06EA95}" srcOrd="0" destOrd="0" presId="urn:microsoft.com/office/officeart/2011/layout/CircleProcess"/>
    <dgm:cxn modelId="{B0D859E2-900F-4B72-8C38-9553EC9CA241}" srcId="{36802BED-9B35-42AC-87C5-AA9DB1CFD2F6}" destId="{986E37DB-80FE-4816-B896-68D22E11B044}" srcOrd="3" destOrd="0" parTransId="{A531A7A7-2D54-4044-95BE-698D7E50B88C}" sibTransId="{A5D962F3-EBDE-4E90-A7F8-BC46C15CE768}"/>
    <dgm:cxn modelId="{712841F1-4A7C-4A1C-BBC6-F133D303EDB8}" type="presOf" srcId="{C07107E5-C763-4F10-9A6D-C421B64A47E1}" destId="{87B4B1AE-4312-4D44-9671-579EF86F053F}" srcOrd="1" destOrd="0" presId="urn:microsoft.com/office/officeart/2011/layout/CircleProcess"/>
    <dgm:cxn modelId="{27056833-5E72-48FC-8EEE-BEC944B23429}" type="presParOf" srcId="{67A084D3-E663-4A7B-B93F-CC00903EC309}" destId="{DE828258-9B30-4FCF-A0D3-22550F0A2CE7}" srcOrd="0" destOrd="0" presId="urn:microsoft.com/office/officeart/2011/layout/CircleProcess"/>
    <dgm:cxn modelId="{0E039A20-C2DD-47C7-805D-073D57BE1DF1}" type="presParOf" srcId="{DE828258-9B30-4FCF-A0D3-22550F0A2CE7}" destId="{47A9F930-5FB2-4378-A0BF-A30E3F9F62BC}" srcOrd="0" destOrd="0" presId="urn:microsoft.com/office/officeart/2011/layout/CircleProcess"/>
    <dgm:cxn modelId="{CA849C73-D516-4AC8-BD22-64C73B942D66}" type="presParOf" srcId="{67A084D3-E663-4A7B-B93F-CC00903EC309}" destId="{5C87ADA4-071D-45B3-953C-2103962F0643}" srcOrd="1" destOrd="0" presId="urn:microsoft.com/office/officeart/2011/layout/CircleProcess"/>
    <dgm:cxn modelId="{4E74E08B-0EDF-4056-9DF0-BE3276359590}" type="presParOf" srcId="{5C87ADA4-071D-45B3-953C-2103962F0643}" destId="{10D86551-1E87-4C2F-BD87-DE1748A796B4}" srcOrd="0" destOrd="0" presId="urn:microsoft.com/office/officeart/2011/layout/CircleProcess"/>
    <dgm:cxn modelId="{7F63BAE4-7D12-4E7A-9899-28C263C5B1F0}" type="presParOf" srcId="{67A084D3-E663-4A7B-B93F-CC00903EC309}" destId="{87B4B1AE-4312-4D44-9671-579EF86F053F}" srcOrd="2" destOrd="0" presId="urn:microsoft.com/office/officeart/2011/layout/CircleProcess"/>
    <dgm:cxn modelId="{B3A8027E-3AC7-40A7-BF9B-4E70C45D0BF6}" type="presParOf" srcId="{67A084D3-E663-4A7B-B93F-CC00903EC309}" destId="{A0A2D522-D54F-425B-AB7D-AA326E6A4623}" srcOrd="3" destOrd="0" presId="urn:microsoft.com/office/officeart/2011/layout/CircleProcess"/>
    <dgm:cxn modelId="{73AF5579-C198-47A9-BDE9-C83B8570FFB4}" type="presParOf" srcId="{A0A2D522-D54F-425B-AB7D-AA326E6A4623}" destId="{2B0748BE-CB01-4ED2-B00A-FE729259C361}" srcOrd="0" destOrd="0" presId="urn:microsoft.com/office/officeart/2011/layout/CircleProcess"/>
    <dgm:cxn modelId="{D2DD836C-D666-41D4-B437-5F6207E0B961}" type="presParOf" srcId="{67A084D3-E663-4A7B-B93F-CC00903EC309}" destId="{1A3AB440-FF11-45D5-8F50-CC397C648390}" srcOrd="4" destOrd="0" presId="urn:microsoft.com/office/officeart/2011/layout/CircleProcess"/>
    <dgm:cxn modelId="{68DC0273-01F4-45C0-8B67-FD10376F9B82}" type="presParOf" srcId="{1A3AB440-FF11-45D5-8F50-CC397C648390}" destId="{E78C18AE-1430-4A78-AB90-08E5EF06EA95}" srcOrd="0" destOrd="0" presId="urn:microsoft.com/office/officeart/2011/layout/CircleProcess"/>
    <dgm:cxn modelId="{A4F43560-FE6A-4B41-9513-BB635FC5ADED}" type="presParOf" srcId="{67A084D3-E663-4A7B-B93F-CC00903EC309}" destId="{02B4D324-CCA3-4434-B310-9B60CD04D406}" srcOrd="5" destOrd="0" presId="urn:microsoft.com/office/officeart/2011/layout/CircleProcess"/>
    <dgm:cxn modelId="{A1CA3705-B2AC-4F7A-A756-6E18E371EBAD}" type="presParOf" srcId="{67A084D3-E663-4A7B-B93F-CC00903EC309}" destId="{AB502789-8F7B-4F1F-A345-2FEE4E068D42}" srcOrd="6" destOrd="0" presId="urn:microsoft.com/office/officeart/2011/layout/CircleProcess"/>
    <dgm:cxn modelId="{C9EC08F6-3BBD-4D2B-A9F8-424B1050E9F6}" type="presParOf" srcId="{AB502789-8F7B-4F1F-A345-2FEE4E068D42}" destId="{AAF50E97-329B-4280-BFF6-C689C3FC43F5}" srcOrd="0" destOrd="0" presId="urn:microsoft.com/office/officeart/2011/layout/CircleProcess"/>
    <dgm:cxn modelId="{F229ED9B-BF4C-4C14-8072-6E6BE48F9872}" type="presParOf" srcId="{67A084D3-E663-4A7B-B93F-CC00903EC309}" destId="{A465EB44-5744-4492-86BF-0E8627AFDB9A}" srcOrd="7" destOrd="0" presId="urn:microsoft.com/office/officeart/2011/layout/CircleProcess"/>
    <dgm:cxn modelId="{EA838180-0B7B-4FE7-BFAB-8EFBFE3996F3}" type="presParOf" srcId="{A465EB44-5744-4492-86BF-0E8627AFDB9A}" destId="{E4ABCD81-6E0D-4537-9C21-2538727DEA0B}" srcOrd="0" destOrd="0" presId="urn:microsoft.com/office/officeart/2011/layout/CircleProcess"/>
    <dgm:cxn modelId="{4338436F-1B5F-4E76-BE8D-6FEE305BADF2}" type="presParOf" srcId="{67A084D3-E663-4A7B-B93F-CC00903EC309}" destId="{B397F2FA-C3F8-454D-AE4F-8BDB107FED42}" srcOrd="8" destOrd="0" presId="urn:microsoft.com/office/officeart/2011/layout/CircleProcess"/>
    <dgm:cxn modelId="{9D426C99-5DD2-4CC5-A91A-C9889C881BDF}" type="presParOf" srcId="{67A084D3-E663-4A7B-B93F-CC00903EC309}" destId="{C1C77F50-521E-4A08-B060-DDC0905504AC}" srcOrd="9" destOrd="0" presId="urn:microsoft.com/office/officeart/2011/layout/CircleProcess"/>
    <dgm:cxn modelId="{51887F18-9C97-40F2-B959-EC37A20A4DB6}" type="presParOf" srcId="{C1C77F50-521E-4A08-B060-DDC0905504AC}" destId="{EAF4A2E1-8FB0-47CA-83F0-B1C95E77D5A6}" srcOrd="0" destOrd="0" presId="urn:microsoft.com/office/officeart/2011/layout/CircleProcess"/>
    <dgm:cxn modelId="{70D86881-720D-46FC-AB6A-3F44C8676715}" type="presParOf" srcId="{67A084D3-E663-4A7B-B93F-CC00903EC309}" destId="{8D98BCC7-83EB-4E66-B0E2-055530184BE4}" srcOrd="10" destOrd="0" presId="urn:microsoft.com/office/officeart/2011/layout/CircleProcess"/>
    <dgm:cxn modelId="{CE8F9BDE-053A-45F9-8592-D8178073EB7F}" type="presParOf" srcId="{8D98BCC7-83EB-4E66-B0E2-055530184BE4}" destId="{7153A580-22B9-41FA-9390-60800CEEA333}" srcOrd="0" destOrd="0" presId="urn:microsoft.com/office/officeart/2011/layout/CircleProcess"/>
    <dgm:cxn modelId="{E230801C-BC53-4BC3-8E25-BD9385DDB982}" type="presParOf" srcId="{67A084D3-E663-4A7B-B93F-CC00903EC309}" destId="{37FD7148-D393-4F7F-A12A-0B7CB5D22AEF}" srcOrd="11" destOrd="0" presId="urn:microsoft.com/office/officeart/2011/layout/CircleProcess"/>
    <dgm:cxn modelId="{AAD29632-ECC2-4AEE-9D26-E15E6F2064C5}" type="presParOf" srcId="{67A084D3-E663-4A7B-B93F-CC00903EC309}" destId="{70217B6C-B5BB-4C0D-BC29-957C82D340A3}" srcOrd="12" destOrd="0" presId="urn:microsoft.com/office/officeart/2011/layout/CircleProcess"/>
    <dgm:cxn modelId="{63CE70AD-8D38-4345-9C1D-C6ED6EA9571A}" type="presParOf" srcId="{70217B6C-B5BB-4C0D-BC29-957C82D340A3}" destId="{AF872BF3-3BF0-4699-9C0B-DA99B20B297B}" srcOrd="0" destOrd="0" presId="urn:microsoft.com/office/officeart/2011/layout/CircleProcess"/>
    <dgm:cxn modelId="{556CF139-8DEA-42F4-BB64-3FBCB59D122F}" type="presParOf" srcId="{67A084D3-E663-4A7B-B93F-CC00903EC309}" destId="{A799B17F-5391-4C77-ABE1-206CAEDF67F2}" srcOrd="13" destOrd="0" presId="urn:microsoft.com/office/officeart/2011/layout/CircleProcess"/>
    <dgm:cxn modelId="{CC30444B-AEB4-4EBD-992C-6C09474C3B5D}" type="presParOf" srcId="{A799B17F-5391-4C77-ABE1-206CAEDF67F2}" destId="{E918AD14-1958-486B-9020-77D524244908}" srcOrd="0" destOrd="0" presId="urn:microsoft.com/office/officeart/2011/layout/CircleProcess"/>
    <dgm:cxn modelId="{264C02C0-1BE8-4D1A-B61D-F65FF5D112DA}" type="presParOf" srcId="{67A084D3-E663-4A7B-B93F-CC00903EC309}" destId="{061EED31-A516-4B5B-8B71-7FE9D847D6D4}" srcOrd="14" destOrd="0" presId="urn:microsoft.com/office/officeart/2011/layout/CircleProcess"/>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C153793F-9431-49D5-9A83-8374CE409500}"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231442F3-AD3F-41CB-A74F-11994CA52525}">
      <dgm:prSet phldrT="[Text]" custT="1"/>
      <dgm:spPr>
        <a:solidFill>
          <a:srgbClr val="FF0000"/>
        </a:solidFill>
      </dgm:spPr>
      <dgm:t>
        <a:bodyPr/>
        <a:lstStyle/>
        <a:p>
          <a:r>
            <a:rPr lang="en-US" sz="2300" b="0" i="0" dirty="0" err="1"/>
            <a:t>Đi</a:t>
          </a:r>
          <a:r>
            <a:rPr lang="en-US" sz="2300" b="0" i="0" dirty="0"/>
            <a:t> </a:t>
          </a:r>
          <a:r>
            <a:rPr lang="en-US" sz="2300" b="0" i="0" dirty="0" err="1"/>
            <a:t>sâu</a:t>
          </a:r>
          <a:r>
            <a:rPr lang="en-US" sz="2300" b="0" i="0" dirty="0"/>
            <a:t> </a:t>
          </a:r>
          <a:r>
            <a:rPr lang="en-US" sz="2300" b="0" i="0" dirty="0" err="1"/>
            <a:t>nghiên</a:t>
          </a:r>
          <a:r>
            <a:rPr lang="en-US" sz="2300" b="0" i="0" dirty="0"/>
            <a:t> </a:t>
          </a:r>
          <a:r>
            <a:rPr lang="en-US" sz="2300" b="0" i="0" dirty="0" err="1"/>
            <a:t>cứu</a:t>
          </a:r>
          <a:r>
            <a:rPr lang="en-US" sz="2300" b="0" i="0" dirty="0"/>
            <a:t> </a:t>
          </a:r>
          <a:r>
            <a:rPr lang="en-US" sz="2300" b="0" i="0" dirty="0" err="1"/>
            <a:t>phát</a:t>
          </a:r>
          <a:r>
            <a:rPr lang="en-US" sz="2300" b="0" i="0" dirty="0"/>
            <a:t> </a:t>
          </a:r>
          <a:r>
            <a:rPr lang="en-US" sz="2300" b="0" i="0" dirty="0" err="1"/>
            <a:t>hiện</a:t>
          </a:r>
          <a:r>
            <a:rPr lang="en-US" sz="2300" b="0" i="0" dirty="0"/>
            <a:t> ra </a:t>
          </a:r>
          <a:r>
            <a:rPr lang="en-US" sz="2300" b="0" i="0" dirty="0" err="1"/>
            <a:t>mâu</a:t>
          </a:r>
          <a:r>
            <a:rPr lang="en-US" sz="2300" b="0" i="0" dirty="0"/>
            <a:t> </a:t>
          </a:r>
          <a:r>
            <a:rPr lang="en-US" sz="2300" b="0" i="0" dirty="0" err="1"/>
            <a:t>thuẫn</a:t>
          </a:r>
          <a:r>
            <a:rPr lang="en-US" sz="2300" b="0" i="0" dirty="0"/>
            <a:t> </a:t>
          </a:r>
          <a:r>
            <a:rPr lang="en-US" sz="2300" b="0" i="0" dirty="0" err="1"/>
            <a:t>của</a:t>
          </a:r>
          <a:r>
            <a:rPr lang="en-US" sz="2300" b="0" i="0" dirty="0"/>
            <a:t> </a:t>
          </a:r>
          <a:r>
            <a:rPr lang="en-US" sz="2300" b="0" i="0" dirty="0" err="1"/>
            <a:t>sự</a:t>
          </a:r>
          <a:r>
            <a:rPr lang="en-US" sz="2300" b="0" i="0" dirty="0"/>
            <a:t> </a:t>
          </a:r>
          <a:r>
            <a:rPr lang="en-US" sz="2300" b="0" i="0" dirty="0" err="1"/>
            <a:t>vật</a:t>
          </a:r>
          <a:r>
            <a:rPr lang="en-US" sz="2300" b="0" i="0" dirty="0"/>
            <a:t>.</a:t>
          </a:r>
          <a:endParaRPr lang="en-US" sz="2300" b="0" dirty="0"/>
        </a:p>
      </dgm:t>
    </dgm:pt>
    <dgm:pt modelId="{9CB4533D-3316-4702-8256-A6C7C4CED6FE}" type="parTrans" cxnId="{D81B457A-1868-40D7-A07B-69484042D57E}">
      <dgm:prSet/>
      <dgm:spPr/>
      <dgm:t>
        <a:bodyPr/>
        <a:lstStyle/>
        <a:p>
          <a:endParaRPr lang="en-US"/>
        </a:p>
      </dgm:t>
    </dgm:pt>
    <dgm:pt modelId="{46B0AF5B-4D5E-4106-BE61-73EF580CEF0E}" type="sibTrans" cxnId="{D81B457A-1868-40D7-A07B-69484042D57E}">
      <dgm:prSet/>
      <dgm:spPr>
        <a:solidFill>
          <a:srgbClr val="7030A0"/>
        </a:solidFill>
      </dgm:spPr>
      <dgm:t>
        <a:bodyPr/>
        <a:lstStyle/>
        <a:p>
          <a:endParaRPr lang="en-US" b="0"/>
        </a:p>
      </dgm:t>
    </dgm:pt>
    <dgm:pt modelId="{9002CF74-47A9-49C9-892E-6ACF92466AD7}">
      <dgm:prSet phldrT="[Text]" custT="1"/>
      <dgm:spPr>
        <a:solidFill>
          <a:srgbClr val="C00000"/>
        </a:solidFill>
      </dgm:spPr>
      <dgm:t>
        <a:bodyPr/>
        <a:lstStyle/>
        <a:p>
          <a:r>
            <a:rPr lang="en-US" sz="2300" b="0" dirty="0" err="1"/>
            <a:t>Tìm</a:t>
          </a:r>
          <a:r>
            <a:rPr lang="en-US" sz="2300" b="0" dirty="0"/>
            <a:t> ra </a:t>
          </a:r>
          <a:r>
            <a:rPr lang="en-US" sz="2300" b="0" dirty="0" err="1"/>
            <a:t>mặt</a:t>
          </a:r>
          <a:r>
            <a:rPr lang="en-US" sz="2300" b="0" dirty="0"/>
            <a:t> </a:t>
          </a:r>
          <a:r>
            <a:rPr lang="en-US" sz="2300" b="0" dirty="0" err="1"/>
            <a:t>đối</a:t>
          </a:r>
          <a:r>
            <a:rPr lang="en-US" sz="2300" b="0" dirty="0"/>
            <a:t> </a:t>
          </a:r>
          <a:r>
            <a:rPr lang="en-US" sz="2300" b="0" dirty="0" err="1"/>
            <a:t>lập</a:t>
          </a:r>
          <a:r>
            <a:rPr lang="en-US" sz="2300" b="0" dirty="0"/>
            <a:t>, </a:t>
          </a:r>
          <a:r>
            <a:rPr lang="en-US" sz="2300" b="0" dirty="0" err="1"/>
            <a:t>mối</a:t>
          </a:r>
          <a:r>
            <a:rPr lang="en-US" sz="2300" b="0" dirty="0"/>
            <a:t> </a:t>
          </a:r>
          <a:r>
            <a:rPr lang="en-US" sz="2300" b="0" dirty="0" err="1"/>
            <a:t>liên</a:t>
          </a:r>
          <a:r>
            <a:rPr lang="en-US" sz="2300" b="0" dirty="0"/>
            <a:t> </a:t>
          </a:r>
          <a:r>
            <a:rPr lang="en-US" sz="2300" b="0" dirty="0" err="1"/>
            <a:t>hệ</a:t>
          </a:r>
          <a:endParaRPr lang="en-US" sz="2300" b="0" dirty="0"/>
        </a:p>
      </dgm:t>
    </dgm:pt>
    <dgm:pt modelId="{3FA0E324-ABF8-476A-9193-15BB81C305CB}" type="parTrans" cxnId="{98A3BB0D-06B1-41DB-AB5A-823A21233520}">
      <dgm:prSet/>
      <dgm:spPr/>
      <dgm:t>
        <a:bodyPr/>
        <a:lstStyle/>
        <a:p>
          <a:endParaRPr lang="en-US"/>
        </a:p>
      </dgm:t>
    </dgm:pt>
    <dgm:pt modelId="{AFD2182E-D1C8-49AA-A348-E03A19AB4BE9}" type="sibTrans" cxnId="{98A3BB0D-06B1-41DB-AB5A-823A21233520}">
      <dgm:prSet/>
      <dgm:spPr>
        <a:solidFill>
          <a:srgbClr val="7030A0"/>
        </a:solidFill>
      </dgm:spPr>
      <dgm:t>
        <a:bodyPr/>
        <a:lstStyle/>
        <a:p>
          <a:endParaRPr lang="en-US" b="0"/>
        </a:p>
      </dgm:t>
    </dgm:pt>
    <dgm:pt modelId="{81C15710-4A61-4983-929E-9C2D4C0D6F52}">
      <dgm:prSet phldrT="[Text]" custT="1"/>
      <dgm:spPr>
        <a:solidFill>
          <a:srgbClr val="00B050"/>
        </a:solidFill>
      </dgm:spPr>
      <dgm:t>
        <a:bodyPr/>
        <a:lstStyle/>
        <a:p>
          <a:r>
            <a:rPr lang="en-US" sz="2300" b="0" i="0" dirty="0" err="1"/>
            <a:t>Phải</a:t>
          </a:r>
          <a:r>
            <a:rPr lang="en-US" sz="2300" b="0" i="0" dirty="0"/>
            <a:t> </a:t>
          </a:r>
          <a:r>
            <a:rPr lang="en-US" sz="2300" b="0" i="0" dirty="0" err="1"/>
            <a:t>xem</a:t>
          </a:r>
          <a:r>
            <a:rPr lang="en-US" sz="2300" b="0" i="0" dirty="0"/>
            <a:t> </a:t>
          </a:r>
          <a:r>
            <a:rPr lang="en-US" sz="2300" b="0" i="0" dirty="0" err="1"/>
            <a:t>xét</a:t>
          </a:r>
          <a:r>
            <a:rPr lang="en-US" sz="2300" b="0" i="0" dirty="0"/>
            <a:t> </a:t>
          </a:r>
          <a:r>
            <a:rPr lang="en-US" sz="2300" b="0" i="0" dirty="0" err="1"/>
            <a:t>quá</a:t>
          </a:r>
          <a:r>
            <a:rPr lang="en-US" sz="2300" b="0" i="0" dirty="0"/>
            <a:t> </a:t>
          </a:r>
          <a:r>
            <a:rPr lang="en-US" sz="2300" b="0" i="0" dirty="0" err="1"/>
            <a:t>trình</a:t>
          </a:r>
          <a:r>
            <a:rPr lang="en-US" sz="2300" b="0" i="0" dirty="0"/>
            <a:t> </a:t>
          </a:r>
          <a:r>
            <a:rPr lang="en-US" sz="2300" b="0" i="0" dirty="0" err="1"/>
            <a:t>phát</a:t>
          </a:r>
          <a:r>
            <a:rPr lang="en-US" sz="2300" b="0" i="0" dirty="0"/>
            <a:t> </a:t>
          </a:r>
          <a:r>
            <a:rPr lang="en-US" sz="2300" b="0" i="0" dirty="0" err="1"/>
            <a:t>sinh</a:t>
          </a:r>
          <a:r>
            <a:rPr lang="en-US" sz="2300" b="0" i="0" dirty="0"/>
            <a:t>, </a:t>
          </a:r>
          <a:r>
            <a:rPr lang="en-US" sz="2300" b="0" i="0" dirty="0" err="1"/>
            <a:t>phát</a:t>
          </a:r>
          <a:r>
            <a:rPr lang="en-US" sz="2300" b="0" i="0" dirty="0"/>
            <a:t> </a:t>
          </a:r>
          <a:r>
            <a:rPr lang="en-US" sz="2300" b="0" i="0" dirty="0" err="1"/>
            <a:t>triển</a:t>
          </a:r>
          <a:r>
            <a:rPr lang="en-US" sz="2300" b="0" i="0" dirty="0"/>
            <a:t> </a:t>
          </a:r>
          <a:r>
            <a:rPr lang="en-US" sz="2300" b="0" i="0" dirty="0" err="1"/>
            <a:t>của</a:t>
          </a:r>
          <a:r>
            <a:rPr lang="en-US" sz="2300" b="0" i="0" dirty="0"/>
            <a:t> </a:t>
          </a:r>
          <a:r>
            <a:rPr lang="en-US" sz="2300" b="0" i="0" dirty="0" err="1"/>
            <a:t>từng</a:t>
          </a:r>
          <a:r>
            <a:rPr lang="en-US" sz="2300" b="0" i="0" dirty="0"/>
            <a:t> MT</a:t>
          </a:r>
          <a:endParaRPr lang="en-US" sz="2300" b="0" dirty="0"/>
        </a:p>
      </dgm:t>
    </dgm:pt>
    <dgm:pt modelId="{4A38F488-4882-4B21-B46D-67281AC11FC5}" type="parTrans" cxnId="{529742E0-937D-4B2D-A728-4884164EC8E9}">
      <dgm:prSet/>
      <dgm:spPr/>
      <dgm:t>
        <a:bodyPr/>
        <a:lstStyle/>
        <a:p>
          <a:endParaRPr lang="en-US"/>
        </a:p>
      </dgm:t>
    </dgm:pt>
    <dgm:pt modelId="{7E4AAF55-7992-490E-8DAE-18EE4469A645}" type="sibTrans" cxnId="{529742E0-937D-4B2D-A728-4884164EC8E9}">
      <dgm:prSet/>
      <dgm:spPr>
        <a:solidFill>
          <a:srgbClr val="7030A0"/>
        </a:solidFill>
      </dgm:spPr>
      <dgm:t>
        <a:bodyPr/>
        <a:lstStyle/>
        <a:p>
          <a:endParaRPr lang="en-US" b="0"/>
        </a:p>
      </dgm:t>
    </dgm:pt>
    <dgm:pt modelId="{E06A338B-3214-408B-8000-C0C0F05B7E1F}">
      <dgm:prSet phldrT="[Text]" custT="1"/>
      <dgm:spPr>
        <a:solidFill>
          <a:schemeClr val="accent6">
            <a:lumMod val="75000"/>
          </a:schemeClr>
        </a:solidFill>
      </dgm:spPr>
      <dgm:t>
        <a:bodyPr/>
        <a:lstStyle/>
        <a:p>
          <a:r>
            <a:rPr lang="en-US" sz="2000" b="0" i="0" dirty="0"/>
            <a:t>H</a:t>
          </a:r>
          <a:r>
            <a:rPr lang="vi-VN" sz="2000" b="0" i="0" dirty="0"/>
            <a:t>iểu đúng </a:t>
          </a:r>
          <a:r>
            <a:rPr lang="en-US" sz="2000" b="0" i="0" dirty="0"/>
            <a:t>MT</a:t>
          </a:r>
          <a:r>
            <a:rPr lang="vi-VN" sz="2000" b="0" i="0" dirty="0"/>
            <a:t> của sự vật, hiểu đúng xu hướng vận động, phát triển</a:t>
          </a:r>
          <a:endParaRPr lang="en-US" sz="2000" b="0" dirty="0"/>
        </a:p>
      </dgm:t>
    </dgm:pt>
    <dgm:pt modelId="{054556A4-79C7-4B66-A082-12158D4741B6}" type="parTrans" cxnId="{1C5A345E-9CAB-4A02-9D0E-3D80E0E357FD}">
      <dgm:prSet/>
      <dgm:spPr/>
      <dgm:t>
        <a:bodyPr/>
        <a:lstStyle/>
        <a:p>
          <a:endParaRPr lang="en-US"/>
        </a:p>
      </dgm:t>
    </dgm:pt>
    <dgm:pt modelId="{EBBBB4AA-9AA4-4879-8032-B2706AABBE41}" type="sibTrans" cxnId="{1C5A345E-9CAB-4A02-9D0E-3D80E0E357FD}">
      <dgm:prSet/>
      <dgm:spPr>
        <a:solidFill>
          <a:srgbClr val="7030A0"/>
        </a:solidFill>
      </dgm:spPr>
      <dgm:t>
        <a:bodyPr/>
        <a:lstStyle/>
        <a:p>
          <a:endParaRPr lang="en-US" b="0"/>
        </a:p>
      </dgm:t>
    </dgm:pt>
    <dgm:pt modelId="{7152E635-233A-4C8F-AB99-6FE3466C2233}">
      <dgm:prSet phldrT="[Text]" custT="1"/>
      <dgm:spPr>
        <a:solidFill>
          <a:schemeClr val="accent4">
            <a:lumMod val="50000"/>
          </a:schemeClr>
        </a:solidFill>
      </dgm:spPr>
      <dgm:t>
        <a:bodyPr/>
        <a:lstStyle/>
        <a:p>
          <a:r>
            <a:rPr lang="en-US" sz="2300" b="0" i="0" dirty="0" err="1"/>
            <a:t>Tìm</a:t>
          </a:r>
          <a:r>
            <a:rPr lang="en-US" sz="2300" b="0" i="0" dirty="0"/>
            <a:t> </a:t>
          </a:r>
          <a:r>
            <a:rPr lang="en-US" sz="2300" b="0" i="0" dirty="0" err="1"/>
            <a:t>cách</a:t>
          </a:r>
          <a:r>
            <a:rPr lang="en-US" sz="2300" b="0" i="0" dirty="0"/>
            <a:t> </a:t>
          </a:r>
          <a:r>
            <a:rPr lang="en-US" sz="2300" b="0" i="0" dirty="0" err="1"/>
            <a:t>để</a:t>
          </a:r>
          <a:r>
            <a:rPr lang="en-US" sz="2300" b="0" i="0" dirty="0"/>
            <a:t> </a:t>
          </a:r>
          <a:r>
            <a:rPr lang="en-US" sz="2300" b="0" i="0" dirty="0" err="1"/>
            <a:t>giải</a:t>
          </a:r>
          <a:r>
            <a:rPr lang="en-US" sz="2300" b="0" i="0" dirty="0"/>
            <a:t> </a:t>
          </a:r>
          <a:r>
            <a:rPr lang="en-US" sz="2300" b="0" i="0" dirty="0" err="1"/>
            <a:t>quyết</a:t>
          </a:r>
          <a:r>
            <a:rPr lang="en-US" sz="2300" b="0" i="0" dirty="0"/>
            <a:t> </a:t>
          </a:r>
          <a:r>
            <a:rPr lang="en-US" sz="2300" b="0" i="0" dirty="0" err="1"/>
            <a:t>mâu</a:t>
          </a:r>
          <a:r>
            <a:rPr lang="en-US" sz="2300" b="0" i="0" dirty="0"/>
            <a:t> </a:t>
          </a:r>
          <a:r>
            <a:rPr lang="en-US" sz="2300" b="0" i="0" dirty="0" err="1"/>
            <a:t>thuẫn</a:t>
          </a:r>
          <a:endParaRPr lang="en-US" sz="2300" b="0" dirty="0"/>
        </a:p>
      </dgm:t>
    </dgm:pt>
    <dgm:pt modelId="{D9A7AD15-682A-4D77-B102-69DB6DB7AB24}" type="parTrans" cxnId="{3EBE7DD9-16D5-4355-86C4-DDC2EC3B7D2C}">
      <dgm:prSet/>
      <dgm:spPr/>
      <dgm:t>
        <a:bodyPr/>
        <a:lstStyle/>
        <a:p>
          <a:endParaRPr lang="en-US"/>
        </a:p>
      </dgm:t>
    </dgm:pt>
    <dgm:pt modelId="{2D5A6317-A95B-4FED-BC9D-C7A2D85285BC}" type="sibTrans" cxnId="{3EBE7DD9-16D5-4355-86C4-DDC2EC3B7D2C}">
      <dgm:prSet/>
      <dgm:spPr>
        <a:solidFill>
          <a:srgbClr val="7030A0"/>
        </a:solidFill>
      </dgm:spPr>
      <dgm:t>
        <a:bodyPr/>
        <a:lstStyle/>
        <a:p>
          <a:endParaRPr lang="en-US" b="0"/>
        </a:p>
      </dgm:t>
    </dgm:pt>
    <dgm:pt modelId="{1F7974BD-6FED-48BA-925E-5999F3F89F01}">
      <dgm:prSet phldrT="[Text]" custT="1"/>
      <dgm:spPr>
        <a:solidFill>
          <a:srgbClr val="00B0F0"/>
        </a:solidFill>
      </dgm:spPr>
      <dgm:t>
        <a:bodyPr/>
        <a:lstStyle/>
        <a:p>
          <a:r>
            <a:rPr lang="en-US" sz="2300" b="0" dirty="0" err="1"/>
            <a:t>Sự</a:t>
          </a:r>
          <a:r>
            <a:rPr lang="en-US" sz="2300" b="0" dirty="0"/>
            <a:t> </a:t>
          </a:r>
          <a:r>
            <a:rPr lang="en-US" sz="2300" b="0" dirty="0" err="1"/>
            <a:t>vật</a:t>
          </a:r>
          <a:r>
            <a:rPr lang="en-US" sz="2300" b="0" dirty="0"/>
            <a:t>, </a:t>
          </a:r>
          <a:r>
            <a:rPr lang="en-US" sz="2300" b="0" dirty="0" err="1"/>
            <a:t>hiện</a:t>
          </a:r>
          <a:r>
            <a:rPr lang="en-US" sz="2300" b="0" dirty="0"/>
            <a:t> </a:t>
          </a:r>
          <a:r>
            <a:rPr lang="en-US" sz="2300" b="0" dirty="0" err="1"/>
            <a:t>tượng</a:t>
          </a:r>
          <a:r>
            <a:rPr lang="en-US" sz="2300" b="0" dirty="0"/>
            <a:t> </a:t>
          </a:r>
          <a:r>
            <a:rPr lang="en-US" sz="2300" b="0" dirty="0" err="1"/>
            <a:t>phát</a:t>
          </a:r>
          <a:r>
            <a:rPr lang="en-US" sz="2300" b="0" dirty="0"/>
            <a:t> </a:t>
          </a:r>
          <a:r>
            <a:rPr lang="en-US" sz="2300" b="0" dirty="0" err="1"/>
            <a:t>triển</a:t>
          </a:r>
          <a:endParaRPr lang="en-US" sz="2300" b="0" dirty="0"/>
        </a:p>
      </dgm:t>
    </dgm:pt>
    <dgm:pt modelId="{CD6A8500-FF52-4024-9BF4-E1B2D607461F}" type="parTrans" cxnId="{31C0FB41-F1D8-4EDF-9013-EDCAB934CF19}">
      <dgm:prSet/>
      <dgm:spPr/>
      <dgm:t>
        <a:bodyPr/>
        <a:lstStyle/>
        <a:p>
          <a:endParaRPr lang="en-US"/>
        </a:p>
      </dgm:t>
    </dgm:pt>
    <dgm:pt modelId="{A7D26CFD-8D35-4240-ACDC-E085FBF68CB3}" type="sibTrans" cxnId="{31C0FB41-F1D8-4EDF-9013-EDCAB934CF19}">
      <dgm:prSet/>
      <dgm:spPr>
        <a:solidFill>
          <a:srgbClr val="7030A0"/>
        </a:solidFill>
      </dgm:spPr>
      <dgm:t>
        <a:bodyPr/>
        <a:lstStyle/>
        <a:p>
          <a:endParaRPr lang="en-US" b="0"/>
        </a:p>
      </dgm:t>
    </dgm:pt>
    <dgm:pt modelId="{563636A4-2E2E-4667-9A3D-E76ECC8B38FD}" type="pres">
      <dgm:prSet presAssocID="{C153793F-9431-49D5-9A83-8374CE409500}" presName="cycle" presStyleCnt="0">
        <dgm:presLayoutVars>
          <dgm:dir/>
          <dgm:resizeHandles val="exact"/>
        </dgm:presLayoutVars>
      </dgm:prSet>
      <dgm:spPr/>
    </dgm:pt>
    <dgm:pt modelId="{E9FA3831-477F-4670-9B7F-1EF24FDA83F1}" type="pres">
      <dgm:prSet presAssocID="{231442F3-AD3F-41CB-A74F-11994CA52525}" presName="node" presStyleLbl="node1" presStyleIdx="0" presStyleCnt="6" custScaleX="129261" custScaleY="120302">
        <dgm:presLayoutVars>
          <dgm:bulletEnabled val="1"/>
        </dgm:presLayoutVars>
      </dgm:prSet>
      <dgm:spPr/>
    </dgm:pt>
    <dgm:pt modelId="{E9093350-0B3A-4625-97A3-4CBFDA2B6441}" type="pres">
      <dgm:prSet presAssocID="{46B0AF5B-4D5E-4106-BE61-73EF580CEF0E}" presName="sibTrans" presStyleLbl="sibTrans2D1" presStyleIdx="0" presStyleCnt="6"/>
      <dgm:spPr/>
    </dgm:pt>
    <dgm:pt modelId="{8999C9CE-112E-4B9E-9FC0-5B2FF45ACAB7}" type="pres">
      <dgm:prSet presAssocID="{46B0AF5B-4D5E-4106-BE61-73EF580CEF0E}" presName="connectorText" presStyleLbl="sibTrans2D1" presStyleIdx="0" presStyleCnt="6"/>
      <dgm:spPr/>
    </dgm:pt>
    <dgm:pt modelId="{6D6F68B5-9C85-453C-AFF1-39199C1E91D3}" type="pres">
      <dgm:prSet presAssocID="{9002CF74-47A9-49C9-892E-6ACF92466AD7}" presName="node" presStyleLbl="node1" presStyleIdx="1" presStyleCnt="6" custScaleX="129261" custScaleY="120302">
        <dgm:presLayoutVars>
          <dgm:bulletEnabled val="1"/>
        </dgm:presLayoutVars>
      </dgm:prSet>
      <dgm:spPr/>
    </dgm:pt>
    <dgm:pt modelId="{E0D5FBFC-C5CA-4DF7-9584-FCA17F3374C8}" type="pres">
      <dgm:prSet presAssocID="{AFD2182E-D1C8-49AA-A348-E03A19AB4BE9}" presName="sibTrans" presStyleLbl="sibTrans2D1" presStyleIdx="1" presStyleCnt="6"/>
      <dgm:spPr/>
    </dgm:pt>
    <dgm:pt modelId="{4DF38A41-B40B-43EF-981C-62D35E1E59FB}" type="pres">
      <dgm:prSet presAssocID="{AFD2182E-D1C8-49AA-A348-E03A19AB4BE9}" presName="connectorText" presStyleLbl="sibTrans2D1" presStyleIdx="1" presStyleCnt="6"/>
      <dgm:spPr/>
    </dgm:pt>
    <dgm:pt modelId="{386FD825-FD1E-416E-95CA-FDBE85917052}" type="pres">
      <dgm:prSet presAssocID="{81C15710-4A61-4983-929E-9C2D4C0D6F52}" presName="node" presStyleLbl="node1" presStyleIdx="2" presStyleCnt="6" custScaleX="129261" custScaleY="120302">
        <dgm:presLayoutVars>
          <dgm:bulletEnabled val="1"/>
        </dgm:presLayoutVars>
      </dgm:prSet>
      <dgm:spPr/>
    </dgm:pt>
    <dgm:pt modelId="{3417E729-C780-4867-B562-1933C461C629}" type="pres">
      <dgm:prSet presAssocID="{7E4AAF55-7992-490E-8DAE-18EE4469A645}" presName="sibTrans" presStyleLbl="sibTrans2D1" presStyleIdx="2" presStyleCnt="6"/>
      <dgm:spPr/>
    </dgm:pt>
    <dgm:pt modelId="{5BEDD703-26C3-4DBC-BFE0-1E112610056C}" type="pres">
      <dgm:prSet presAssocID="{7E4AAF55-7992-490E-8DAE-18EE4469A645}" presName="connectorText" presStyleLbl="sibTrans2D1" presStyleIdx="2" presStyleCnt="6"/>
      <dgm:spPr/>
    </dgm:pt>
    <dgm:pt modelId="{95ABB40F-842C-4D1A-BD0E-330C92E926E8}" type="pres">
      <dgm:prSet presAssocID="{E06A338B-3214-408B-8000-C0C0F05B7E1F}" presName="node" presStyleLbl="node1" presStyleIdx="3" presStyleCnt="6" custScaleX="129261" custScaleY="120302">
        <dgm:presLayoutVars>
          <dgm:bulletEnabled val="1"/>
        </dgm:presLayoutVars>
      </dgm:prSet>
      <dgm:spPr/>
    </dgm:pt>
    <dgm:pt modelId="{0D99616A-E273-4D23-B7BE-D0DA053DFEFF}" type="pres">
      <dgm:prSet presAssocID="{EBBBB4AA-9AA4-4879-8032-B2706AABBE41}" presName="sibTrans" presStyleLbl="sibTrans2D1" presStyleIdx="3" presStyleCnt="6"/>
      <dgm:spPr/>
    </dgm:pt>
    <dgm:pt modelId="{BE4D26A1-1EF2-4575-8A9B-5CABD0514AE1}" type="pres">
      <dgm:prSet presAssocID="{EBBBB4AA-9AA4-4879-8032-B2706AABBE41}" presName="connectorText" presStyleLbl="sibTrans2D1" presStyleIdx="3" presStyleCnt="6"/>
      <dgm:spPr/>
    </dgm:pt>
    <dgm:pt modelId="{A9CD2080-6151-457C-BE80-D6092DB5CADD}" type="pres">
      <dgm:prSet presAssocID="{7152E635-233A-4C8F-AB99-6FE3466C2233}" presName="node" presStyleLbl="node1" presStyleIdx="4" presStyleCnt="6" custScaleX="129261" custScaleY="120302">
        <dgm:presLayoutVars>
          <dgm:bulletEnabled val="1"/>
        </dgm:presLayoutVars>
      </dgm:prSet>
      <dgm:spPr/>
    </dgm:pt>
    <dgm:pt modelId="{65DF6DBB-91D0-407A-BAA3-C8A4EAECE426}" type="pres">
      <dgm:prSet presAssocID="{2D5A6317-A95B-4FED-BC9D-C7A2D85285BC}" presName="sibTrans" presStyleLbl="sibTrans2D1" presStyleIdx="4" presStyleCnt="6"/>
      <dgm:spPr/>
    </dgm:pt>
    <dgm:pt modelId="{1D51CCC6-B2CF-40B2-90ED-FCA8C98DAB11}" type="pres">
      <dgm:prSet presAssocID="{2D5A6317-A95B-4FED-BC9D-C7A2D85285BC}" presName="connectorText" presStyleLbl="sibTrans2D1" presStyleIdx="4" presStyleCnt="6"/>
      <dgm:spPr/>
    </dgm:pt>
    <dgm:pt modelId="{65B301E3-5975-4C6B-B0DE-F625B7C36046}" type="pres">
      <dgm:prSet presAssocID="{1F7974BD-6FED-48BA-925E-5999F3F89F01}" presName="node" presStyleLbl="node1" presStyleIdx="5" presStyleCnt="6" custScaleX="129261" custScaleY="120302">
        <dgm:presLayoutVars>
          <dgm:bulletEnabled val="1"/>
        </dgm:presLayoutVars>
      </dgm:prSet>
      <dgm:spPr/>
    </dgm:pt>
    <dgm:pt modelId="{65A909E9-2C98-46EB-B034-13FB586E7E3E}" type="pres">
      <dgm:prSet presAssocID="{A7D26CFD-8D35-4240-ACDC-E085FBF68CB3}" presName="sibTrans" presStyleLbl="sibTrans2D1" presStyleIdx="5" presStyleCnt="6"/>
      <dgm:spPr/>
    </dgm:pt>
    <dgm:pt modelId="{FBAFAA35-5B7B-4807-9394-28F2CC81E1BF}" type="pres">
      <dgm:prSet presAssocID="{A7D26CFD-8D35-4240-ACDC-E085FBF68CB3}" presName="connectorText" presStyleLbl="sibTrans2D1" presStyleIdx="5" presStyleCnt="6"/>
      <dgm:spPr/>
    </dgm:pt>
  </dgm:ptLst>
  <dgm:cxnLst>
    <dgm:cxn modelId="{98A3BB0D-06B1-41DB-AB5A-823A21233520}" srcId="{C153793F-9431-49D5-9A83-8374CE409500}" destId="{9002CF74-47A9-49C9-892E-6ACF92466AD7}" srcOrd="1" destOrd="0" parTransId="{3FA0E324-ABF8-476A-9193-15BB81C305CB}" sibTransId="{AFD2182E-D1C8-49AA-A348-E03A19AB4BE9}"/>
    <dgm:cxn modelId="{56D4D225-C30E-4B48-8E7A-A83F05BC7574}" type="presOf" srcId="{2D5A6317-A95B-4FED-BC9D-C7A2D85285BC}" destId="{1D51CCC6-B2CF-40B2-90ED-FCA8C98DAB11}" srcOrd="1" destOrd="0" presId="urn:microsoft.com/office/officeart/2005/8/layout/cycle2"/>
    <dgm:cxn modelId="{4DE43236-284B-4951-AD8F-28750C01F06E}" type="presOf" srcId="{7E4AAF55-7992-490E-8DAE-18EE4469A645}" destId="{3417E729-C780-4867-B562-1933C461C629}" srcOrd="0" destOrd="0" presId="urn:microsoft.com/office/officeart/2005/8/layout/cycle2"/>
    <dgm:cxn modelId="{6C70593B-9392-46A2-AB8C-445A1B53381F}" type="presOf" srcId="{7152E635-233A-4C8F-AB99-6FE3466C2233}" destId="{A9CD2080-6151-457C-BE80-D6092DB5CADD}" srcOrd="0" destOrd="0" presId="urn:microsoft.com/office/officeart/2005/8/layout/cycle2"/>
    <dgm:cxn modelId="{1C5A345E-9CAB-4A02-9D0E-3D80E0E357FD}" srcId="{C153793F-9431-49D5-9A83-8374CE409500}" destId="{E06A338B-3214-408B-8000-C0C0F05B7E1F}" srcOrd="3" destOrd="0" parTransId="{054556A4-79C7-4B66-A082-12158D4741B6}" sibTransId="{EBBBB4AA-9AA4-4879-8032-B2706AABBE41}"/>
    <dgm:cxn modelId="{31C0FB41-F1D8-4EDF-9013-EDCAB934CF19}" srcId="{C153793F-9431-49D5-9A83-8374CE409500}" destId="{1F7974BD-6FED-48BA-925E-5999F3F89F01}" srcOrd="5" destOrd="0" parTransId="{CD6A8500-FF52-4024-9BF4-E1B2D607461F}" sibTransId="{A7D26CFD-8D35-4240-ACDC-E085FBF68CB3}"/>
    <dgm:cxn modelId="{4A462A44-5AE4-4285-AC2A-C809E12543CD}" type="presOf" srcId="{7E4AAF55-7992-490E-8DAE-18EE4469A645}" destId="{5BEDD703-26C3-4DBC-BFE0-1E112610056C}" srcOrd="1" destOrd="0" presId="urn:microsoft.com/office/officeart/2005/8/layout/cycle2"/>
    <dgm:cxn modelId="{8C922D4E-EC97-4B0F-880D-9ED815EF4C67}" type="presOf" srcId="{2D5A6317-A95B-4FED-BC9D-C7A2D85285BC}" destId="{65DF6DBB-91D0-407A-BAA3-C8A4EAECE426}" srcOrd="0" destOrd="0" presId="urn:microsoft.com/office/officeart/2005/8/layout/cycle2"/>
    <dgm:cxn modelId="{3009C973-E8FB-46A8-826C-524E28B829C5}" type="presOf" srcId="{81C15710-4A61-4983-929E-9C2D4C0D6F52}" destId="{386FD825-FD1E-416E-95CA-FDBE85917052}" srcOrd="0" destOrd="0" presId="urn:microsoft.com/office/officeart/2005/8/layout/cycle2"/>
    <dgm:cxn modelId="{2C4D3959-4CC0-4B4E-B049-5AFAFB551C15}" type="presOf" srcId="{46B0AF5B-4D5E-4106-BE61-73EF580CEF0E}" destId="{E9093350-0B3A-4625-97A3-4CBFDA2B6441}" srcOrd="0" destOrd="0" presId="urn:microsoft.com/office/officeart/2005/8/layout/cycle2"/>
    <dgm:cxn modelId="{D81B457A-1868-40D7-A07B-69484042D57E}" srcId="{C153793F-9431-49D5-9A83-8374CE409500}" destId="{231442F3-AD3F-41CB-A74F-11994CA52525}" srcOrd="0" destOrd="0" parTransId="{9CB4533D-3316-4702-8256-A6C7C4CED6FE}" sibTransId="{46B0AF5B-4D5E-4106-BE61-73EF580CEF0E}"/>
    <dgm:cxn modelId="{40D5987E-35AD-4F7B-AAB0-B32BE315F941}" type="presOf" srcId="{46B0AF5B-4D5E-4106-BE61-73EF580CEF0E}" destId="{8999C9CE-112E-4B9E-9FC0-5B2FF45ACAB7}" srcOrd="1" destOrd="0" presId="urn:microsoft.com/office/officeart/2005/8/layout/cycle2"/>
    <dgm:cxn modelId="{C8CDE790-B91B-4A8C-A21E-36C2D8D8F1DF}" type="presOf" srcId="{AFD2182E-D1C8-49AA-A348-E03A19AB4BE9}" destId="{E0D5FBFC-C5CA-4DF7-9584-FCA17F3374C8}" srcOrd="0" destOrd="0" presId="urn:microsoft.com/office/officeart/2005/8/layout/cycle2"/>
    <dgm:cxn modelId="{174970A2-0F1D-4CA3-A7DE-580D9B99E592}" type="presOf" srcId="{A7D26CFD-8D35-4240-ACDC-E085FBF68CB3}" destId="{65A909E9-2C98-46EB-B034-13FB586E7E3E}" srcOrd="0" destOrd="0" presId="urn:microsoft.com/office/officeart/2005/8/layout/cycle2"/>
    <dgm:cxn modelId="{6E0E23A8-0ADC-4CA7-97CC-612BE3F2CB08}" type="presOf" srcId="{1F7974BD-6FED-48BA-925E-5999F3F89F01}" destId="{65B301E3-5975-4C6B-B0DE-F625B7C36046}" srcOrd="0" destOrd="0" presId="urn:microsoft.com/office/officeart/2005/8/layout/cycle2"/>
    <dgm:cxn modelId="{8C0D76AB-9F83-43DA-89BF-CD3C0CF64755}" type="presOf" srcId="{C153793F-9431-49D5-9A83-8374CE409500}" destId="{563636A4-2E2E-4667-9A3D-E76ECC8B38FD}" srcOrd="0" destOrd="0" presId="urn:microsoft.com/office/officeart/2005/8/layout/cycle2"/>
    <dgm:cxn modelId="{5B5ABCB3-EECD-41B5-8E1F-CD4A771B2E3E}" type="presOf" srcId="{231442F3-AD3F-41CB-A74F-11994CA52525}" destId="{E9FA3831-477F-4670-9B7F-1EF24FDA83F1}" srcOrd="0" destOrd="0" presId="urn:microsoft.com/office/officeart/2005/8/layout/cycle2"/>
    <dgm:cxn modelId="{79D5C0D7-9794-41D9-A237-47F52784D668}" type="presOf" srcId="{EBBBB4AA-9AA4-4879-8032-B2706AABBE41}" destId="{0D99616A-E273-4D23-B7BE-D0DA053DFEFF}" srcOrd="0" destOrd="0" presId="urn:microsoft.com/office/officeart/2005/8/layout/cycle2"/>
    <dgm:cxn modelId="{E50ED4D7-BF83-40B3-A0F8-CD12FC24FF2E}" type="presOf" srcId="{A7D26CFD-8D35-4240-ACDC-E085FBF68CB3}" destId="{FBAFAA35-5B7B-4807-9394-28F2CC81E1BF}" srcOrd="1" destOrd="0" presId="urn:microsoft.com/office/officeart/2005/8/layout/cycle2"/>
    <dgm:cxn modelId="{3EBE7DD9-16D5-4355-86C4-DDC2EC3B7D2C}" srcId="{C153793F-9431-49D5-9A83-8374CE409500}" destId="{7152E635-233A-4C8F-AB99-6FE3466C2233}" srcOrd="4" destOrd="0" parTransId="{D9A7AD15-682A-4D77-B102-69DB6DB7AB24}" sibTransId="{2D5A6317-A95B-4FED-BC9D-C7A2D85285BC}"/>
    <dgm:cxn modelId="{0938F6DF-B7AD-4028-88BE-F7A95BC7CEDA}" type="presOf" srcId="{E06A338B-3214-408B-8000-C0C0F05B7E1F}" destId="{95ABB40F-842C-4D1A-BD0E-330C92E926E8}" srcOrd="0" destOrd="0" presId="urn:microsoft.com/office/officeart/2005/8/layout/cycle2"/>
    <dgm:cxn modelId="{529742E0-937D-4B2D-A728-4884164EC8E9}" srcId="{C153793F-9431-49D5-9A83-8374CE409500}" destId="{81C15710-4A61-4983-929E-9C2D4C0D6F52}" srcOrd="2" destOrd="0" parTransId="{4A38F488-4882-4B21-B46D-67281AC11FC5}" sibTransId="{7E4AAF55-7992-490E-8DAE-18EE4469A645}"/>
    <dgm:cxn modelId="{B2F2E6E0-69F3-4DA3-A76A-0E505E9F838F}" type="presOf" srcId="{9002CF74-47A9-49C9-892E-6ACF92466AD7}" destId="{6D6F68B5-9C85-453C-AFF1-39199C1E91D3}" srcOrd="0" destOrd="0" presId="urn:microsoft.com/office/officeart/2005/8/layout/cycle2"/>
    <dgm:cxn modelId="{E67FD8E6-FC1C-4BDB-BA55-2A7A65E230C0}" type="presOf" srcId="{EBBBB4AA-9AA4-4879-8032-B2706AABBE41}" destId="{BE4D26A1-1EF2-4575-8A9B-5CABD0514AE1}" srcOrd="1" destOrd="0" presId="urn:microsoft.com/office/officeart/2005/8/layout/cycle2"/>
    <dgm:cxn modelId="{20C674E9-9782-4EEC-811A-256693A539D1}" type="presOf" srcId="{AFD2182E-D1C8-49AA-A348-E03A19AB4BE9}" destId="{4DF38A41-B40B-43EF-981C-62D35E1E59FB}" srcOrd="1" destOrd="0" presId="urn:microsoft.com/office/officeart/2005/8/layout/cycle2"/>
    <dgm:cxn modelId="{66DF841D-B378-4B48-92D5-46BF807BC6C7}" type="presParOf" srcId="{563636A4-2E2E-4667-9A3D-E76ECC8B38FD}" destId="{E9FA3831-477F-4670-9B7F-1EF24FDA83F1}" srcOrd="0" destOrd="0" presId="urn:microsoft.com/office/officeart/2005/8/layout/cycle2"/>
    <dgm:cxn modelId="{8EE28C46-76B9-40A4-B2D5-FB2CD5671FF3}" type="presParOf" srcId="{563636A4-2E2E-4667-9A3D-E76ECC8B38FD}" destId="{E9093350-0B3A-4625-97A3-4CBFDA2B6441}" srcOrd="1" destOrd="0" presId="urn:microsoft.com/office/officeart/2005/8/layout/cycle2"/>
    <dgm:cxn modelId="{D19FC865-6B9D-4AC9-A74E-3F8D6EC548A8}" type="presParOf" srcId="{E9093350-0B3A-4625-97A3-4CBFDA2B6441}" destId="{8999C9CE-112E-4B9E-9FC0-5B2FF45ACAB7}" srcOrd="0" destOrd="0" presId="urn:microsoft.com/office/officeart/2005/8/layout/cycle2"/>
    <dgm:cxn modelId="{CAFCC31E-CAFB-4647-929F-87952F2808A4}" type="presParOf" srcId="{563636A4-2E2E-4667-9A3D-E76ECC8B38FD}" destId="{6D6F68B5-9C85-453C-AFF1-39199C1E91D3}" srcOrd="2" destOrd="0" presId="urn:microsoft.com/office/officeart/2005/8/layout/cycle2"/>
    <dgm:cxn modelId="{843C900A-02C4-4879-9CC5-2D2E08F53E89}" type="presParOf" srcId="{563636A4-2E2E-4667-9A3D-E76ECC8B38FD}" destId="{E0D5FBFC-C5CA-4DF7-9584-FCA17F3374C8}" srcOrd="3" destOrd="0" presId="urn:microsoft.com/office/officeart/2005/8/layout/cycle2"/>
    <dgm:cxn modelId="{362D9C7F-49EC-4001-8DA3-11CA736DD39D}" type="presParOf" srcId="{E0D5FBFC-C5CA-4DF7-9584-FCA17F3374C8}" destId="{4DF38A41-B40B-43EF-981C-62D35E1E59FB}" srcOrd="0" destOrd="0" presId="urn:microsoft.com/office/officeart/2005/8/layout/cycle2"/>
    <dgm:cxn modelId="{763A744A-07C6-4580-B98B-C5334DF4A2D7}" type="presParOf" srcId="{563636A4-2E2E-4667-9A3D-E76ECC8B38FD}" destId="{386FD825-FD1E-416E-95CA-FDBE85917052}" srcOrd="4" destOrd="0" presId="urn:microsoft.com/office/officeart/2005/8/layout/cycle2"/>
    <dgm:cxn modelId="{0D5A9A72-F300-440D-B4AA-9332995E4BAE}" type="presParOf" srcId="{563636A4-2E2E-4667-9A3D-E76ECC8B38FD}" destId="{3417E729-C780-4867-B562-1933C461C629}" srcOrd="5" destOrd="0" presId="urn:microsoft.com/office/officeart/2005/8/layout/cycle2"/>
    <dgm:cxn modelId="{767578BB-82D2-4BEA-8A85-B722F9A073C3}" type="presParOf" srcId="{3417E729-C780-4867-B562-1933C461C629}" destId="{5BEDD703-26C3-4DBC-BFE0-1E112610056C}" srcOrd="0" destOrd="0" presId="urn:microsoft.com/office/officeart/2005/8/layout/cycle2"/>
    <dgm:cxn modelId="{D6B8D840-845C-42B3-A126-EA8B8D8CAFB0}" type="presParOf" srcId="{563636A4-2E2E-4667-9A3D-E76ECC8B38FD}" destId="{95ABB40F-842C-4D1A-BD0E-330C92E926E8}" srcOrd="6" destOrd="0" presId="urn:microsoft.com/office/officeart/2005/8/layout/cycle2"/>
    <dgm:cxn modelId="{34FF2FE1-64AA-4F3A-B7ED-EC83871A1496}" type="presParOf" srcId="{563636A4-2E2E-4667-9A3D-E76ECC8B38FD}" destId="{0D99616A-E273-4D23-B7BE-D0DA053DFEFF}" srcOrd="7" destOrd="0" presId="urn:microsoft.com/office/officeart/2005/8/layout/cycle2"/>
    <dgm:cxn modelId="{D31EBD1B-FB6C-4815-9D9B-61B2DF3D4E90}" type="presParOf" srcId="{0D99616A-E273-4D23-B7BE-D0DA053DFEFF}" destId="{BE4D26A1-1EF2-4575-8A9B-5CABD0514AE1}" srcOrd="0" destOrd="0" presId="urn:microsoft.com/office/officeart/2005/8/layout/cycle2"/>
    <dgm:cxn modelId="{1D7501DF-AA03-4413-B419-B668DCC3D78D}" type="presParOf" srcId="{563636A4-2E2E-4667-9A3D-E76ECC8B38FD}" destId="{A9CD2080-6151-457C-BE80-D6092DB5CADD}" srcOrd="8" destOrd="0" presId="urn:microsoft.com/office/officeart/2005/8/layout/cycle2"/>
    <dgm:cxn modelId="{1E067682-8383-46F8-979C-DAF34762A6C9}" type="presParOf" srcId="{563636A4-2E2E-4667-9A3D-E76ECC8B38FD}" destId="{65DF6DBB-91D0-407A-BAA3-C8A4EAECE426}" srcOrd="9" destOrd="0" presId="urn:microsoft.com/office/officeart/2005/8/layout/cycle2"/>
    <dgm:cxn modelId="{882BAC3B-A398-4A8A-9613-83C59B2AFB1C}" type="presParOf" srcId="{65DF6DBB-91D0-407A-BAA3-C8A4EAECE426}" destId="{1D51CCC6-B2CF-40B2-90ED-FCA8C98DAB11}" srcOrd="0" destOrd="0" presId="urn:microsoft.com/office/officeart/2005/8/layout/cycle2"/>
    <dgm:cxn modelId="{6261F109-C754-4B44-870D-98FC7AB042B9}" type="presParOf" srcId="{563636A4-2E2E-4667-9A3D-E76ECC8B38FD}" destId="{65B301E3-5975-4C6B-B0DE-F625B7C36046}" srcOrd="10" destOrd="0" presId="urn:microsoft.com/office/officeart/2005/8/layout/cycle2"/>
    <dgm:cxn modelId="{0F8AD8CA-CDC1-4077-A471-DFA47709ACFB}" type="presParOf" srcId="{563636A4-2E2E-4667-9A3D-E76ECC8B38FD}" destId="{65A909E9-2C98-46EB-B034-13FB586E7E3E}" srcOrd="11" destOrd="0" presId="urn:microsoft.com/office/officeart/2005/8/layout/cycle2"/>
    <dgm:cxn modelId="{58F3923E-65E0-4FD5-88D9-91E81A859C3D}" type="presParOf" srcId="{65A909E9-2C98-46EB-B034-13FB586E7E3E}" destId="{FBAFAA35-5B7B-4807-9394-28F2CC81E1BF}"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3497AB41-2516-40C2-8002-9D166715DA21}"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8D60E225-1EF4-47FB-A910-86C5284367B0}">
      <dgm:prSet phldrT="[Text]" custT="1"/>
      <dgm:spPr>
        <a:solidFill>
          <a:srgbClr val="00B050"/>
        </a:solidFill>
      </dgm:spPr>
      <dgm:t>
        <a:bodyPr/>
        <a:lstStyle/>
        <a:p>
          <a:r>
            <a:rPr lang="en-US" sz="2400" b="1" dirty="0" err="1">
              <a:solidFill>
                <a:srgbClr val="FFFF00"/>
              </a:solidFill>
              <a:latin typeface="Arial" panose="020B0604020202020204" pitchFamily="34" charset="0"/>
              <a:cs typeface="Arial" panose="020B0604020202020204" pitchFamily="34" charset="0"/>
            </a:rPr>
            <a:t>Khái</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niệm</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Chất</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và</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Lượng</a:t>
          </a:r>
          <a:endParaRPr lang="en-US" sz="2400" b="1" dirty="0">
            <a:solidFill>
              <a:srgbClr val="FFFF00"/>
            </a:solidFill>
            <a:latin typeface="Arial" panose="020B0604020202020204" pitchFamily="34" charset="0"/>
            <a:cs typeface="Arial" panose="020B0604020202020204" pitchFamily="34" charset="0"/>
          </a:endParaRPr>
        </a:p>
      </dgm:t>
    </dgm:pt>
    <dgm:pt modelId="{C8958B19-433A-4D56-9544-E74880FA1B18}" type="parTrans" cxnId="{94184A4C-5AF5-4519-9C9B-FB8680DBB81B}">
      <dgm:prSet/>
      <dgm:spPr/>
      <dgm:t>
        <a:bodyPr/>
        <a:lstStyle/>
        <a:p>
          <a:endParaRPr lang="en-US"/>
        </a:p>
      </dgm:t>
    </dgm:pt>
    <dgm:pt modelId="{1BEDB5A4-9117-4B2E-A1AE-261A153A3B44}" type="sibTrans" cxnId="{94184A4C-5AF5-4519-9C9B-FB8680DBB81B}">
      <dgm:prSet/>
      <dgm:spPr/>
      <dgm:t>
        <a:bodyPr/>
        <a:lstStyle/>
        <a:p>
          <a:endParaRPr lang="en-US"/>
        </a:p>
      </dgm:t>
    </dgm:pt>
    <dgm:pt modelId="{8AC09DC4-4990-4F5D-A37C-BFB6CFD84F3F}">
      <dgm:prSet phldrT="[Text]" custT="1"/>
      <dgm:spPr>
        <a:solidFill>
          <a:srgbClr val="7030A0"/>
        </a:solidFill>
      </dgm:spPr>
      <dgm:t>
        <a:bodyPr/>
        <a:lstStyle/>
        <a:p>
          <a:r>
            <a:rPr lang="en-US" sz="2400" dirty="0" err="1">
              <a:latin typeface="Arial" panose="020B0604020202020204" pitchFamily="34" charset="0"/>
              <a:cs typeface="Arial" panose="020B0604020202020204" pitchFamily="34" charset="0"/>
            </a:rPr>
            <a:t>Chất</a:t>
          </a:r>
          <a:endParaRPr lang="en-US" sz="2400" dirty="0">
            <a:latin typeface="Arial" panose="020B0604020202020204" pitchFamily="34" charset="0"/>
            <a:cs typeface="Arial" panose="020B0604020202020204" pitchFamily="34" charset="0"/>
          </a:endParaRPr>
        </a:p>
      </dgm:t>
    </dgm:pt>
    <dgm:pt modelId="{AE37BAC3-097D-4CCC-BAE7-D00AE7EBBD7C}" type="parTrans" cxnId="{620795BE-9D78-4D31-B54E-8DEFF66AF407}">
      <dgm:prSet/>
      <dgm:spPr/>
      <dgm:t>
        <a:bodyPr/>
        <a:lstStyle/>
        <a:p>
          <a:endParaRPr lang="en-US"/>
        </a:p>
      </dgm:t>
    </dgm:pt>
    <dgm:pt modelId="{932410B5-3740-4F21-901A-EE1E4E47260F}" type="sibTrans" cxnId="{620795BE-9D78-4D31-B54E-8DEFF66AF407}">
      <dgm:prSet/>
      <dgm:spPr/>
      <dgm:t>
        <a:bodyPr/>
        <a:lstStyle/>
        <a:p>
          <a:endParaRPr lang="en-US"/>
        </a:p>
      </dgm:t>
    </dgm:pt>
    <dgm:pt modelId="{730310D6-CC37-4FC9-A9A1-227EE9A7C83E}">
      <dgm:prSet phldrT="[Text]" custT="1"/>
      <dgm:spPr>
        <a:solidFill>
          <a:srgbClr val="D60093"/>
        </a:solidFill>
      </dgm:spPr>
      <dgm:t>
        <a:bodyPr/>
        <a:lstStyle/>
        <a:p>
          <a:r>
            <a:rPr lang="pt-BR" sz="2400" dirty="0">
              <a:latin typeface="Arial" panose="020B0604020202020204" pitchFamily="34" charset="0"/>
              <a:cs typeface="Arial" panose="020B0604020202020204" pitchFamily="34" charset="0"/>
            </a:rPr>
            <a:t>Là các thuộc tính khách quan, vốn có của các sự vật, hiện tượng</a:t>
          </a:r>
          <a:endParaRPr lang="en-US" sz="2400" dirty="0">
            <a:latin typeface="Arial" panose="020B0604020202020204" pitchFamily="34" charset="0"/>
            <a:cs typeface="Arial" panose="020B0604020202020204" pitchFamily="34" charset="0"/>
          </a:endParaRPr>
        </a:p>
      </dgm:t>
    </dgm:pt>
    <dgm:pt modelId="{1A1CA34A-3827-4B00-8A89-5C412A126F6E}" type="parTrans" cxnId="{E00FE6FD-879C-415A-BB0B-176D81AF2EB3}">
      <dgm:prSet/>
      <dgm:spPr/>
      <dgm:t>
        <a:bodyPr/>
        <a:lstStyle/>
        <a:p>
          <a:endParaRPr lang="en-US"/>
        </a:p>
      </dgm:t>
    </dgm:pt>
    <dgm:pt modelId="{A3439545-39A0-4513-B797-B1232BBA3193}" type="sibTrans" cxnId="{E00FE6FD-879C-415A-BB0B-176D81AF2EB3}">
      <dgm:prSet/>
      <dgm:spPr/>
      <dgm:t>
        <a:bodyPr/>
        <a:lstStyle/>
        <a:p>
          <a:endParaRPr lang="en-US"/>
        </a:p>
      </dgm:t>
    </dgm:pt>
    <dgm:pt modelId="{8C444143-07BB-4A4A-9D0D-FAC962E07451}">
      <dgm:prSet phldrT="[Text]" custT="1"/>
      <dgm:spPr>
        <a:solidFill>
          <a:srgbClr val="7030A0"/>
        </a:solidFill>
      </dgm:spPr>
      <dgm:t>
        <a:bodyPr/>
        <a:lstStyle/>
        <a:p>
          <a:r>
            <a:rPr lang="en-US" sz="2400" dirty="0" err="1">
              <a:latin typeface="Arial" panose="020B0604020202020204" pitchFamily="34" charset="0"/>
              <a:cs typeface="Arial" panose="020B0604020202020204" pitchFamily="34" charset="0"/>
            </a:rPr>
            <a:t>Lượng</a:t>
          </a:r>
          <a:endParaRPr lang="en-US" sz="2400" dirty="0">
            <a:latin typeface="Arial" panose="020B0604020202020204" pitchFamily="34" charset="0"/>
            <a:cs typeface="Arial" panose="020B0604020202020204" pitchFamily="34" charset="0"/>
          </a:endParaRPr>
        </a:p>
      </dgm:t>
    </dgm:pt>
    <dgm:pt modelId="{1EF32D82-4BA6-4B45-B10C-355B8B817942}" type="parTrans" cxnId="{6707A7ED-4D7D-4CF2-9865-551E7F722790}">
      <dgm:prSet/>
      <dgm:spPr/>
      <dgm:t>
        <a:bodyPr/>
        <a:lstStyle/>
        <a:p>
          <a:endParaRPr lang="en-US"/>
        </a:p>
      </dgm:t>
    </dgm:pt>
    <dgm:pt modelId="{0D942CFD-550D-414E-B075-264D56F557ED}" type="sibTrans" cxnId="{6707A7ED-4D7D-4CF2-9865-551E7F722790}">
      <dgm:prSet/>
      <dgm:spPr/>
      <dgm:t>
        <a:bodyPr/>
        <a:lstStyle/>
        <a:p>
          <a:endParaRPr lang="en-US"/>
        </a:p>
      </dgm:t>
    </dgm:pt>
    <dgm:pt modelId="{66FFCFAF-D129-4E12-BB7D-E10199C58219}">
      <dgm:prSet phldrT="[Text]" custT="1"/>
      <dgm:spPr>
        <a:solidFill>
          <a:srgbClr val="D60093"/>
        </a:solidFill>
      </dgm:spPr>
      <dgm:t>
        <a:bodyPr/>
        <a:lstStyle/>
        <a:p>
          <a:r>
            <a:rPr lang="pt-BR" sz="2400" dirty="0">
              <a:latin typeface="Arial" panose="020B0604020202020204" pitchFamily="34" charset="0"/>
              <a:cs typeface="Arial" panose="020B0604020202020204" pitchFamily="34" charset="0"/>
            </a:rPr>
            <a:t>Là chỉ số các yếu tố cấu thành, quy mô tồn tại và nhịp điệu biến đổi của các sự vật, hiện tượng</a:t>
          </a:r>
          <a:endParaRPr lang="en-US" sz="2400" dirty="0">
            <a:latin typeface="Arial" panose="020B0604020202020204" pitchFamily="34" charset="0"/>
            <a:cs typeface="Arial" panose="020B0604020202020204" pitchFamily="34" charset="0"/>
          </a:endParaRPr>
        </a:p>
      </dgm:t>
    </dgm:pt>
    <dgm:pt modelId="{1CBE1994-69B3-4E7E-805A-E3CA195DFE81}" type="sibTrans" cxnId="{E5BDDA02-2532-40F4-A760-19DE22A92676}">
      <dgm:prSet/>
      <dgm:spPr/>
      <dgm:t>
        <a:bodyPr/>
        <a:lstStyle/>
        <a:p>
          <a:endParaRPr lang="en-US"/>
        </a:p>
      </dgm:t>
    </dgm:pt>
    <dgm:pt modelId="{A007D400-6694-49DB-8332-0228433B4ED5}" type="parTrans" cxnId="{E5BDDA02-2532-40F4-A760-19DE22A92676}">
      <dgm:prSet/>
      <dgm:spPr/>
      <dgm:t>
        <a:bodyPr/>
        <a:lstStyle/>
        <a:p>
          <a:endParaRPr lang="en-US"/>
        </a:p>
      </dgm:t>
    </dgm:pt>
    <dgm:pt modelId="{F664C127-1E57-4F1C-9C8A-FA9291431D3F}">
      <dgm:prSet phldrT="[Text]" custT="1"/>
      <dgm:spPr>
        <a:solidFill>
          <a:srgbClr val="7030A0"/>
        </a:solidFill>
      </dgm:spPr>
      <dgm:t>
        <a:bodyPr/>
        <a:lstStyle/>
        <a:p>
          <a:r>
            <a:rPr lang="pt-BR" sz="2400" dirty="0">
              <a:latin typeface="Arial" panose="020B0604020202020204" pitchFamily="34" charset="0"/>
              <a:cs typeface="Arial" panose="020B0604020202020204" pitchFamily="34" charset="0"/>
            </a:rPr>
            <a:t>Chất và lượng của mỗi sự vật, hiện tượng tồn tại quy định lẫn nhau</a:t>
          </a:r>
          <a:endParaRPr lang="en-US" sz="2400" dirty="0">
            <a:latin typeface="Arial" panose="020B0604020202020204" pitchFamily="34" charset="0"/>
            <a:cs typeface="Arial" panose="020B0604020202020204" pitchFamily="34" charset="0"/>
          </a:endParaRPr>
        </a:p>
      </dgm:t>
    </dgm:pt>
    <dgm:pt modelId="{13D81ABA-2D87-414D-A5BC-B059A0DAE791}" type="sibTrans" cxnId="{5882785E-E0AB-470E-9C71-FCE8B1402A0C}">
      <dgm:prSet/>
      <dgm:spPr/>
      <dgm:t>
        <a:bodyPr/>
        <a:lstStyle/>
        <a:p>
          <a:endParaRPr lang="en-US"/>
        </a:p>
      </dgm:t>
    </dgm:pt>
    <dgm:pt modelId="{BE0CF2A3-3DD3-4865-BC7F-041168A43B9B}" type="parTrans" cxnId="{5882785E-E0AB-470E-9C71-FCE8B1402A0C}">
      <dgm:prSet/>
      <dgm:spPr/>
      <dgm:t>
        <a:bodyPr/>
        <a:lstStyle/>
        <a:p>
          <a:endParaRPr lang="en-US"/>
        </a:p>
      </dgm:t>
    </dgm:pt>
    <dgm:pt modelId="{FE997494-9551-4F26-AE3A-2A40178D0A64}" type="pres">
      <dgm:prSet presAssocID="{3497AB41-2516-40C2-8002-9D166715DA21}" presName="diagram" presStyleCnt="0">
        <dgm:presLayoutVars>
          <dgm:chPref val="1"/>
          <dgm:dir/>
          <dgm:animOne val="branch"/>
          <dgm:animLvl val="lvl"/>
          <dgm:resizeHandles val="exact"/>
        </dgm:presLayoutVars>
      </dgm:prSet>
      <dgm:spPr/>
    </dgm:pt>
    <dgm:pt modelId="{13C9B5F2-D0B5-42F3-84ED-931898CDFD44}" type="pres">
      <dgm:prSet presAssocID="{8D60E225-1EF4-47FB-A910-86C5284367B0}" presName="root1" presStyleCnt="0"/>
      <dgm:spPr/>
    </dgm:pt>
    <dgm:pt modelId="{B5EEECFD-658A-4614-A493-D857773F4C51}" type="pres">
      <dgm:prSet presAssocID="{8D60E225-1EF4-47FB-A910-86C5284367B0}" presName="LevelOneTextNode" presStyleLbl="node0" presStyleIdx="0" presStyleCnt="1">
        <dgm:presLayoutVars>
          <dgm:chPref val="3"/>
        </dgm:presLayoutVars>
      </dgm:prSet>
      <dgm:spPr/>
    </dgm:pt>
    <dgm:pt modelId="{F576DCBB-E8F3-46A0-9AE0-F1AA9BF53573}" type="pres">
      <dgm:prSet presAssocID="{8D60E225-1EF4-47FB-A910-86C5284367B0}" presName="level2hierChild" presStyleCnt="0"/>
      <dgm:spPr/>
    </dgm:pt>
    <dgm:pt modelId="{D4E99AD3-FF33-49D5-9AC8-305C3C933DE6}" type="pres">
      <dgm:prSet presAssocID="{AE37BAC3-097D-4CCC-BAE7-D00AE7EBBD7C}" presName="conn2-1" presStyleLbl="parChTrans1D2" presStyleIdx="0" presStyleCnt="3"/>
      <dgm:spPr/>
    </dgm:pt>
    <dgm:pt modelId="{C0D492F4-58B9-4D75-84EE-39FDDFF006D8}" type="pres">
      <dgm:prSet presAssocID="{AE37BAC3-097D-4CCC-BAE7-D00AE7EBBD7C}" presName="connTx" presStyleLbl="parChTrans1D2" presStyleIdx="0" presStyleCnt="3"/>
      <dgm:spPr/>
    </dgm:pt>
    <dgm:pt modelId="{497F064F-7FAD-496E-ADE5-8D7D853086BD}" type="pres">
      <dgm:prSet presAssocID="{8AC09DC4-4990-4F5D-A37C-BFB6CFD84F3F}" presName="root2" presStyleCnt="0"/>
      <dgm:spPr/>
    </dgm:pt>
    <dgm:pt modelId="{82A303C1-E8F9-4108-98F5-CA35632A1C24}" type="pres">
      <dgm:prSet presAssocID="{8AC09DC4-4990-4F5D-A37C-BFB6CFD84F3F}" presName="LevelTwoTextNode" presStyleLbl="node2" presStyleIdx="0" presStyleCnt="3">
        <dgm:presLayoutVars>
          <dgm:chPref val="3"/>
        </dgm:presLayoutVars>
      </dgm:prSet>
      <dgm:spPr/>
    </dgm:pt>
    <dgm:pt modelId="{7FE9FB87-08A3-4236-9460-7599316A70F1}" type="pres">
      <dgm:prSet presAssocID="{8AC09DC4-4990-4F5D-A37C-BFB6CFD84F3F}" presName="level3hierChild" presStyleCnt="0"/>
      <dgm:spPr/>
    </dgm:pt>
    <dgm:pt modelId="{DE63CBE5-12B0-4DB6-9A2C-AE178EAC9D07}" type="pres">
      <dgm:prSet presAssocID="{1A1CA34A-3827-4B00-8A89-5C412A126F6E}" presName="conn2-1" presStyleLbl="parChTrans1D3" presStyleIdx="0" presStyleCnt="2"/>
      <dgm:spPr/>
    </dgm:pt>
    <dgm:pt modelId="{7B3F42C5-C345-47C0-A92B-1F02521A6357}" type="pres">
      <dgm:prSet presAssocID="{1A1CA34A-3827-4B00-8A89-5C412A126F6E}" presName="connTx" presStyleLbl="parChTrans1D3" presStyleIdx="0" presStyleCnt="2"/>
      <dgm:spPr/>
    </dgm:pt>
    <dgm:pt modelId="{1AFDE635-1612-4B44-88E9-39293E12F166}" type="pres">
      <dgm:prSet presAssocID="{730310D6-CC37-4FC9-A9A1-227EE9A7C83E}" presName="root2" presStyleCnt="0"/>
      <dgm:spPr/>
    </dgm:pt>
    <dgm:pt modelId="{CE93DC98-4F8B-4A40-8634-28B9220BF7BB}" type="pres">
      <dgm:prSet presAssocID="{730310D6-CC37-4FC9-A9A1-227EE9A7C83E}" presName="LevelTwoTextNode" presStyleLbl="node3" presStyleIdx="0" presStyleCnt="2" custScaleY="166050">
        <dgm:presLayoutVars>
          <dgm:chPref val="3"/>
        </dgm:presLayoutVars>
      </dgm:prSet>
      <dgm:spPr/>
    </dgm:pt>
    <dgm:pt modelId="{C14B6008-4695-4BE5-BA7E-8EA2C3BCA1CA}" type="pres">
      <dgm:prSet presAssocID="{730310D6-CC37-4FC9-A9A1-227EE9A7C83E}" presName="level3hierChild" presStyleCnt="0"/>
      <dgm:spPr/>
    </dgm:pt>
    <dgm:pt modelId="{8F06EBE6-FB35-4010-8723-4E9EC8574B7D}" type="pres">
      <dgm:prSet presAssocID="{BE0CF2A3-3DD3-4865-BC7F-041168A43B9B}" presName="conn2-1" presStyleLbl="parChTrans1D2" presStyleIdx="1" presStyleCnt="3"/>
      <dgm:spPr/>
    </dgm:pt>
    <dgm:pt modelId="{D2C0D804-50FC-42B9-8116-3ED2E04C77B2}" type="pres">
      <dgm:prSet presAssocID="{BE0CF2A3-3DD3-4865-BC7F-041168A43B9B}" presName="connTx" presStyleLbl="parChTrans1D2" presStyleIdx="1" presStyleCnt="3"/>
      <dgm:spPr/>
    </dgm:pt>
    <dgm:pt modelId="{B7E47481-DF7F-44B6-8A77-1A4495DBC08F}" type="pres">
      <dgm:prSet presAssocID="{F664C127-1E57-4F1C-9C8A-FA9291431D3F}" presName="root2" presStyleCnt="0"/>
      <dgm:spPr/>
    </dgm:pt>
    <dgm:pt modelId="{BF5D46FE-C6B3-4ECE-8CEF-0F1332C9B56D}" type="pres">
      <dgm:prSet presAssocID="{F664C127-1E57-4F1C-9C8A-FA9291431D3F}" presName="LevelTwoTextNode" presStyleLbl="node2" presStyleIdx="1" presStyleCnt="3">
        <dgm:presLayoutVars>
          <dgm:chPref val="3"/>
        </dgm:presLayoutVars>
      </dgm:prSet>
      <dgm:spPr/>
    </dgm:pt>
    <dgm:pt modelId="{E863367F-F511-4BEF-A7A3-B5C6359AB9D1}" type="pres">
      <dgm:prSet presAssocID="{F664C127-1E57-4F1C-9C8A-FA9291431D3F}" presName="level3hierChild" presStyleCnt="0"/>
      <dgm:spPr/>
    </dgm:pt>
    <dgm:pt modelId="{B2F29C5E-B673-4861-B551-491477C624D2}" type="pres">
      <dgm:prSet presAssocID="{1EF32D82-4BA6-4B45-B10C-355B8B817942}" presName="conn2-1" presStyleLbl="parChTrans1D2" presStyleIdx="2" presStyleCnt="3"/>
      <dgm:spPr/>
    </dgm:pt>
    <dgm:pt modelId="{5E7A7E8B-D9C9-47A4-88C2-E1D7C18BF9E2}" type="pres">
      <dgm:prSet presAssocID="{1EF32D82-4BA6-4B45-B10C-355B8B817942}" presName="connTx" presStyleLbl="parChTrans1D2" presStyleIdx="2" presStyleCnt="3"/>
      <dgm:spPr/>
    </dgm:pt>
    <dgm:pt modelId="{6EC1A41F-9F10-493F-97E9-67A0A9446A40}" type="pres">
      <dgm:prSet presAssocID="{8C444143-07BB-4A4A-9D0D-FAC962E07451}" presName="root2" presStyleCnt="0"/>
      <dgm:spPr/>
    </dgm:pt>
    <dgm:pt modelId="{48373B12-D934-4DD8-A508-CEC6AEB22A9C}" type="pres">
      <dgm:prSet presAssocID="{8C444143-07BB-4A4A-9D0D-FAC962E07451}" presName="LevelTwoTextNode" presStyleLbl="node2" presStyleIdx="2" presStyleCnt="3">
        <dgm:presLayoutVars>
          <dgm:chPref val="3"/>
        </dgm:presLayoutVars>
      </dgm:prSet>
      <dgm:spPr/>
    </dgm:pt>
    <dgm:pt modelId="{7FA6E5FF-075D-4AEC-8378-FA1DDCB0C328}" type="pres">
      <dgm:prSet presAssocID="{8C444143-07BB-4A4A-9D0D-FAC962E07451}" presName="level3hierChild" presStyleCnt="0"/>
      <dgm:spPr/>
    </dgm:pt>
    <dgm:pt modelId="{4AC3F610-4190-44FF-9F8B-51B0C3BA8E87}" type="pres">
      <dgm:prSet presAssocID="{A007D400-6694-49DB-8332-0228433B4ED5}" presName="conn2-1" presStyleLbl="parChTrans1D3" presStyleIdx="1" presStyleCnt="2"/>
      <dgm:spPr/>
    </dgm:pt>
    <dgm:pt modelId="{22E0BF93-F4AC-4755-A8AD-B32F3EE5F28D}" type="pres">
      <dgm:prSet presAssocID="{A007D400-6694-49DB-8332-0228433B4ED5}" presName="connTx" presStyleLbl="parChTrans1D3" presStyleIdx="1" presStyleCnt="2"/>
      <dgm:spPr/>
    </dgm:pt>
    <dgm:pt modelId="{367A0557-EE85-4374-872B-1144BFDAAF8C}" type="pres">
      <dgm:prSet presAssocID="{66FFCFAF-D129-4E12-BB7D-E10199C58219}" presName="root2" presStyleCnt="0"/>
      <dgm:spPr/>
    </dgm:pt>
    <dgm:pt modelId="{42905A97-59F6-49C2-8CBA-16DF2F3739A4}" type="pres">
      <dgm:prSet presAssocID="{66FFCFAF-D129-4E12-BB7D-E10199C58219}" presName="LevelTwoTextNode" presStyleLbl="node3" presStyleIdx="1" presStyleCnt="2" custScaleY="166050">
        <dgm:presLayoutVars>
          <dgm:chPref val="3"/>
        </dgm:presLayoutVars>
      </dgm:prSet>
      <dgm:spPr/>
    </dgm:pt>
    <dgm:pt modelId="{6BBC0A1C-59A2-4D91-9BD6-396EEEE910A5}" type="pres">
      <dgm:prSet presAssocID="{66FFCFAF-D129-4E12-BB7D-E10199C58219}" presName="level3hierChild" presStyleCnt="0"/>
      <dgm:spPr/>
    </dgm:pt>
  </dgm:ptLst>
  <dgm:cxnLst>
    <dgm:cxn modelId="{E5BDDA02-2532-40F4-A760-19DE22A92676}" srcId="{8C444143-07BB-4A4A-9D0D-FAC962E07451}" destId="{66FFCFAF-D129-4E12-BB7D-E10199C58219}" srcOrd="0" destOrd="0" parTransId="{A007D400-6694-49DB-8332-0228433B4ED5}" sibTransId="{1CBE1994-69B3-4E7E-805A-E3CA195DFE81}"/>
    <dgm:cxn modelId="{4E4B8807-E3A5-46F1-953E-54D00DBDCA7E}" type="presOf" srcId="{8D60E225-1EF4-47FB-A910-86C5284367B0}" destId="{B5EEECFD-658A-4614-A493-D857773F4C51}" srcOrd="0" destOrd="0" presId="urn:microsoft.com/office/officeart/2005/8/layout/hierarchy2"/>
    <dgm:cxn modelId="{E5B2FF33-BB54-473F-954B-84E96F204979}" type="presOf" srcId="{A007D400-6694-49DB-8332-0228433B4ED5}" destId="{22E0BF93-F4AC-4755-A8AD-B32F3EE5F28D}" srcOrd="1" destOrd="0" presId="urn:microsoft.com/office/officeart/2005/8/layout/hierarchy2"/>
    <dgm:cxn modelId="{87AD803B-07A6-49FA-A0F6-EF8FA59A03A5}" type="presOf" srcId="{8C444143-07BB-4A4A-9D0D-FAC962E07451}" destId="{48373B12-D934-4DD8-A508-CEC6AEB22A9C}" srcOrd="0" destOrd="0" presId="urn:microsoft.com/office/officeart/2005/8/layout/hierarchy2"/>
    <dgm:cxn modelId="{4070E53C-94BD-476B-A35F-9AF695E2D00F}" type="presOf" srcId="{3497AB41-2516-40C2-8002-9D166715DA21}" destId="{FE997494-9551-4F26-AE3A-2A40178D0A64}" srcOrd="0" destOrd="0" presId="urn:microsoft.com/office/officeart/2005/8/layout/hierarchy2"/>
    <dgm:cxn modelId="{5882785E-E0AB-470E-9C71-FCE8B1402A0C}" srcId="{8D60E225-1EF4-47FB-A910-86C5284367B0}" destId="{F664C127-1E57-4F1C-9C8A-FA9291431D3F}" srcOrd="1" destOrd="0" parTransId="{BE0CF2A3-3DD3-4865-BC7F-041168A43B9B}" sibTransId="{13D81ABA-2D87-414D-A5BC-B059A0DAE791}"/>
    <dgm:cxn modelId="{D11F0042-ED41-4B6E-8984-983ED2030269}" type="presOf" srcId="{730310D6-CC37-4FC9-A9A1-227EE9A7C83E}" destId="{CE93DC98-4F8B-4A40-8634-28B9220BF7BB}" srcOrd="0" destOrd="0" presId="urn:microsoft.com/office/officeart/2005/8/layout/hierarchy2"/>
    <dgm:cxn modelId="{611EBB68-D53D-4479-82EE-96CB8C88B6AC}" type="presOf" srcId="{1A1CA34A-3827-4B00-8A89-5C412A126F6E}" destId="{7B3F42C5-C345-47C0-A92B-1F02521A6357}" srcOrd="1" destOrd="0" presId="urn:microsoft.com/office/officeart/2005/8/layout/hierarchy2"/>
    <dgm:cxn modelId="{94D0334B-9474-4F6A-A7A2-1174F9558369}" type="presOf" srcId="{AE37BAC3-097D-4CCC-BAE7-D00AE7EBBD7C}" destId="{C0D492F4-58B9-4D75-84EE-39FDDFF006D8}" srcOrd="1" destOrd="0" presId="urn:microsoft.com/office/officeart/2005/8/layout/hierarchy2"/>
    <dgm:cxn modelId="{94184A4C-5AF5-4519-9C9B-FB8680DBB81B}" srcId="{3497AB41-2516-40C2-8002-9D166715DA21}" destId="{8D60E225-1EF4-47FB-A910-86C5284367B0}" srcOrd="0" destOrd="0" parTransId="{C8958B19-433A-4D56-9544-E74880FA1B18}" sibTransId="{1BEDB5A4-9117-4B2E-A1AE-261A153A3B44}"/>
    <dgm:cxn modelId="{44D9D34D-BB2D-4E9B-8466-50D19FFE4655}" type="presOf" srcId="{8AC09DC4-4990-4F5D-A37C-BFB6CFD84F3F}" destId="{82A303C1-E8F9-4108-98F5-CA35632A1C24}" srcOrd="0" destOrd="0" presId="urn:microsoft.com/office/officeart/2005/8/layout/hierarchy2"/>
    <dgm:cxn modelId="{F9A83D4E-6EBB-4348-A506-635EDF746811}" type="presOf" srcId="{66FFCFAF-D129-4E12-BB7D-E10199C58219}" destId="{42905A97-59F6-49C2-8CBA-16DF2F3739A4}" srcOrd="0" destOrd="0" presId="urn:microsoft.com/office/officeart/2005/8/layout/hierarchy2"/>
    <dgm:cxn modelId="{EB720C6F-442A-40AC-BEE3-DF34422021AA}" type="presOf" srcId="{1EF32D82-4BA6-4B45-B10C-355B8B817942}" destId="{B2F29C5E-B673-4861-B551-491477C624D2}" srcOrd="0" destOrd="0" presId="urn:microsoft.com/office/officeart/2005/8/layout/hierarchy2"/>
    <dgm:cxn modelId="{856A2259-438C-4E17-AE96-D3055182D5B1}" type="presOf" srcId="{AE37BAC3-097D-4CCC-BAE7-D00AE7EBBD7C}" destId="{D4E99AD3-FF33-49D5-9AC8-305C3C933DE6}" srcOrd="0" destOrd="0" presId="urn:microsoft.com/office/officeart/2005/8/layout/hierarchy2"/>
    <dgm:cxn modelId="{E870157D-E20A-447D-BB7F-4543B91482E2}" type="presOf" srcId="{1A1CA34A-3827-4B00-8A89-5C412A126F6E}" destId="{DE63CBE5-12B0-4DB6-9A2C-AE178EAC9D07}" srcOrd="0" destOrd="0" presId="urn:microsoft.com/office/officeart/2005/8/layout/hierarchy2"/>
    <dgm:cxn modelId="{8FFF44A3-7EEE-4A1E-9482-89FED3030ED6}" type="presOf" srcId="{BE0CF2A3-3DD3-4865-BC7F-041168A43B9B}" destId="{8F06EBE6-FB35-4010-8723-4E9EC8574B7D}" srcOrd="0" destOrd="0" presId="urn:microsoft.com/office/officeart/2005/8/layout/hierarchy2"/>
    <dgm:cxn modelId="{8E86D7A9-E8F2-430F-8477-F92C3EB064E9}" type="presOf" srcId="{1EF32D82-4BA6-4B45-B10C-355B8B817942}" destId="{5E7A7E8B-D9C9-47A4-88C2-E1D7C18BF9E2}" srcOrd="1" destOrd="0" presId="urn:microsoft.com/office/officeart/2005/8/layout/hierarchy2"/>
    <dgm:cxn modelId="{620795BE-9D78-4D31-B54E-8DEFF66AF407}" srcId="{8D60E225-1EF4-47FB-A910-86C5284367B0}" destId="{8AC09DC4-4990-4F5D-A37C-BFB6CFD84F3F}" srcOrd="0" destOrd="0" parTransId="{AE37BAC3-097D-4CCC-BAE7-D00AE7EBBD7C}" sibTransId="{932410B5-3740-4F21-901A-EE1E4E47260F}"/>
    <dgm:cxn modelId="{43C873BF-0433-4BEF-8E88-BC0FF60D0BA6}" type="presOf" srcId="{BE0CF2A3-3DD3-4865-BC7F-041168A43B9B}" destId="{D2C0D804-50FC-42B9-8116-3ED2E04C77B2}" srcOrd="1" destOrd="0" presId="urn:microsoft.com/office/officeart/2005/8/layout/hierarchy2"/>
    <dgm:cxn modelId="{582CB0DF-A431-408B-9A34-0F384F2F95CD}" type="presOf" srcId="{F664C127-1E57-4F1C-9C8A-FA9291431D3F}" destId="{BF5D46FE-C6B3-4ECE-8CEF-0F1332C9B56D}" srcOrd="0" destOrd="0" presId="urn:microsoft.com/office/officeart/2005/8/layout/hierarchy2"/>
    <dgm:cxn modelId="{6707A7ED-4D7D-4CF2-9865-551E7F722790}" srcId="{8D60E225-1EF4-47FB-A910-86C5284367B0}" destId="{8C444143-07BB-4A4A-9D0D-FAC962E07451}" srcOrd="2" destOrd="0" parTransId="{1EF32D82-4BA6-4B45-B10C-355B8B817942}" sibTransId="{0D942CFD-550D-414E-B075-264D56F557ED}"/>
    <dgm:cxn modelId="{B39E5FF2-7244-4D51-91B9-CCAF99042EBD}" type="presOf" srcId="{A007D400-6694-49DB-8332-0228433B4ED5}" destId="{4AC3F610-4190-44FF-9F8B-51B0C3BA8E87}" srcOrd="0" destOrd="0" presId="urn:microsoft.com/office/officeart/2005/8/layout/hierarchy2"/>
    <dgm:cxn modelId="{E00FE6FD-879C-415A-BB0B-176D81AF2EB3}" srcId="{8AC09DC4-4990-4F5D-A37C-BFB6CFD84F3F}" destId="{730310D6-CC37-4FC9-A9A1-227EE9A7C83E}" srcOrd="0" destOrd="0" parTransId="{1A1CA34A-3827-4B00-8A89-5C412A126F6E}" sibTransId="{A3439545-39A0-4513-B797-B1232BBA3193}"/>
    <dgm:cxn modelId="{E57E8E92-1884-436D-BA36-EF949E66F2F7}" type="presParOf" srcId="{FE997494-9551-4F26-AE3A-2A40178D0A64}" destId="{13C9B5F2-D0B5-42F3-84ED-931898CDFD44}" srcOrd="0" destOrd="0" presId="urn:microsoft.com/office/officeart/2005/8/layout/hierarchy2"/>
    <dgm:cxn modelId="{4FFC6808-4038-4CC5-A2D5-06249A772EE5}" type="presParOf" srcId="{13C9B5F2-D0B5-42F3-84ED-931898CDFD44}" destId="{B5EEECFD-658A-4614-A493-D857773F4C51}" srcOrd="0" destOrd="0" presId="urn:microsoft.com/office/officeart/2005/8/layout/hierarchy2"/>
    <dgm:cxn modelId="{D3F7C8E2-9B5D-4FA0-997B-EC83F668C0D0}" type="presParOf" srcId="{13C9B5F2-D0B5-42F3-84ED-931898CDFD44}" destId="{F576DCBB-E8F3-46A0-9AE0-F1AA9BF53573}" srcOrd="1" destOrd="0" presId="urn:microsoft.com/office/officeart/2005/8/layout/hierarchy2"/>
    <dgm:cxn modelId="{C0D1C968-96C1-468F-95DA-812D27DAF136}" type="presParOf" srcId="{F576DCBB-E8F3-46A0-9AE0-F1AA9BF53573}" destId="{D4E99AD3-FF33-49D5-9AC8-305C3C933DE6}" srcOrd="0" destOrd="0" presId="urn:microsoft.com/office/officeart/2005/8/layout/hierarchy2"/>
    <dgm:cxn modelId="{A03DEBD0-1DD0-433F-A4A0-3CDF965E4F59}" type="presParOf" srcId="{D4E99AD3-FF33-49D5-9AC8-305C3C933DE6}" destId="{C0D492F4-58B9-4D75-84EE-39FDDFF006D8}" srcOrd="0" destOrd="0" presId="urn:microsoft.com/office/officeart/2005/8/layout/hierarchy2"/>
    <dgm:cxn modelId="{D4B1BB9A-8F83-43CB-A8C4-83E183F47B41}" type="presParOf" srcId="{F576DCBB-E8F3-46A0-9AE0-F1AA9BF53573}" destId="{497F064F-7FAD-496E-ADE5-8D7D853086BD}" srcOrd="1" destOrd="0" presId="urn:microsoft.com/office/officeart/2005/8/layout/hierarchy2"/>
    <dgm:cxn modelId="{F9834981-0998-4AD5-850B-A8535EDF4608}" type="presParOf" srcId="{497F064F-7FAD-496E-ADE5-8D7D853086BD}" destId="{82A303C1-E8F9-4108-98F5-CA35632A1C24}" srcOrd="0" destOrd="0" presId="urn:microsoft.com/office/officeart/2005/8/layout/hierarchy2"/>
    <dgm:cxn modelId="{205CC1F6-21AA-4D81-9075-72C37539C15E}" type="presParOf" srcId="{497F064F-7FAD-496E-ADE5-8D7D853086BD}" destId="{7FE9FB87-08A3-4236-9460-7599316A70F1}" srcOrd="1" destOrd="0" presId="urn:microsoft.com/office/officeart/2005/8/layout/hierarchy2"/>
    <dgm:cxn modelId="{8801D831-5D6A-407B-ACEB-BC2F453E590B}" type="presParOf" srcId="{7FE9FB87-08A3-4236-9460-7599316A70F1}" destId="{DE63CBE5-12B0-4DB6-9A2C-AE178EAC9D07}" srcOrd="0" destOrd="0" presId="urn:microsoft.com/office/officeart/2005/8/layout/hierarchy2"/>
    <dgm:cxn modelId="{A4D0F775-B980-42F8-BF5D-300BDF4AE492}" type="presParOf" srcId="{DE63CBE5-12B0-4DB6-9A2C-AE178EAC9D07}" destId="{7B3F42C5-C345-47C0-A92B-1F02521A6357}" srcOrd="0" destOrd="0" presId="urn:microsoft.com/office/officeart/2005/8/layout/hierarchy2"/>
    <dgm:cxn modelId="{3A307AA1-6610-4735-AA4A-7456FB53F142}" type="presParOf" srcId="{7FE9FB87-08A3-4236-9460-7599316A70F1}" destId="{1AFDE635-1612-4B44-88E9-39293E12F166}" srcOrd="1" destOrd="0" presId="urn:microsoft.com/office/officeart/2005/8/layout/hierarchy2"/>
    <dgm:cxn modelId="{4C668F0B-F79B-4157-AE42-063C5FFA3970}" type="presParOf" srcId="{1AFDE635-1612-4B44-88E9-39293E12F166}" destId="{CE93DC98-4F8B-4A40-8634-28B9220BF7BB}" srcOrd="0" destOrd="0" presId="urn:microsoft.com/office/officeart/2005/8/layout/hierarchy2"/>
    <dgm:cxn modelId="{CA80D6AD-BA3F-4290-B7FB-D870B35817C8}" type="presParOf" srcId="{1AFDE635-1612-4B44-88E9-39293E12F166}" destId="{C14B6008-4695-4BE5-BA7E-8EA2C3BCA1CA}" srcOrd="1" destOrd="0" presId="urn:microsoft.com/office/officeart/2005/8/layout/hierarchy2"/>
    <dgm:cxn modelId="{E3C052D2-5B01-46AE-A74B-9F70A5BE6BA8}" type="presParOf" srcId="{F576DCBB-E8F3-46A0-9AE0-F1AA9BF53573}" destId="{8F06EBE6-FB35-4010-8723-4E9EC8574B7D}" srcOrd="2" destOrd="0" presId="urn:microsoft.com/office/officeart/2005/8/layout/hierarchy2"/>
    <dgm:cxn modelId="{FD317EE9-4A49-431F-A4E3-5F137C826748}" type="presParOf" srcId="{8F06EBE6-FB35-4010-8723-4E9EC8574B7D}" destId="{D2C0D804-50FC-42B9-8116-3ED2E04C77B2}" srcOrd="0" destOrd="0" presId="urn:microsoft.com/office/officeart/2005/8/layout/hierarchy2"/>
    <dgm:cxn modelId="{7160B988-77BE-459D-9218-40E9C0AC5A05}" type="presParOf" srcId="{F576DCBB-E8F3-46A0-9AE0-F1AA9BF53573}" destId="{B7E47481-DF7F-44B6-8A77-1A4495DBC08F}" srcOrd="3" destOrd="0" presId="urn:microsoft.com/office/officeart/2005/8/layout/hierarchy2"/>
    <dgm:cxn modelId="{D775FA1E-58A5-41F9-8ADE-6D521A02F203}" type="presParOf" srcId="{B7E47481-DF7F-44B6-8A77-1A4495DBC08F}" destId="{BF5D46FE-C6B3-4ECE-8CEF-0F1332C9B56D}" srcOrd="0" destOrd="0" presId="urn:microsoft.com/office/officeart/2005/8/layout/hierarchy2"/>
    <dgm:cxn modelId="{105444F8-4950-4B57-A083-0B2C6EDCE09B}" type="presParOf" srcId="{B7E47481-DF7F-44B6-8A77-1A4495DBC08F}" destId="{E863367F-F511-4BEF-A7A3-B5C6359AB9D1}" srcOrd="1" destOrd="0" presId="urn:microsoft.com/office/officeart/2005/8/layout/hierarchy2"/>
    <dgm:cxn modelId="{63CC459D-57FE-4802-B499-923534163A27}" type="presParOf" srcId="{F576DCBB-E8F3-46A0-9AE0-F1AA9BF53573}" destId="{B2F29C5E-B673-4861-B551-491477C624D2}" srcOrd="4" destOrd="0" presId="urn:microsoft.com/office/officeart/2005/8/layout/hierarchy2"/>
    <dgm:cxn modelId="{C28862FD-8BFD-4DF2-A246-2122F6F4F573}" type="presParOf" srcId="{B2F29C5E-B673-4861-B551-491477C624D2}" destId="{5E7A7E8B-D9C9-47A4-88C2-E1D7C18BF9E2}" srcOrd="0" destOrd="0" presId="urn:microsoft.com/office/officeart/2005/8/layout/hierarchy2"/>
    <dgm:cxn modelId="{2960CE69-52C6-4D56-90F0-31AB44968045}" type="presParOf" srcId="{F576DCBB-E8F3-46A0-9AE0-F1AA9BF53573}" destId="{6EC1A41F-9F10-493F-97E9-67A0A9446A40}" srcOrd="5" destOrd="0" presId="urn:microsoft.com/office/officeart/2005/8/layout/hierarchy2"/>
    <dgm:cxn modelId="{F08FB33C-09CF-4858-A9A8-19DBF79A83A2}" type="presParOf" srcId="{6EC1A41F-9F10-493F-97E9-67A0A9446A40}" destId="{48373B12-D934-4DD8-A508-CEC6AEB22A9C}" srcOrd="0" destOrd="0" presId="urn:microsoft.com/office/officeart/2005/8/layout/hierarchy2"/>
    <dgm:cxn modelId="{200DD0DD-A08A-4A5B-A344-2D6540A1AC98}" type="presParOf" srcId="{6EC1A41F-9F10-493F-97E9-67A0A9446A40}" destId="{7FA6E5FF-075D-4AEC-8378-FA1DDCB0C328}" srcOrd="1" destOrd="0" presId="urn:microsoft.com/office/officeart/2005/8/layout/hierarchy2"/>
    <dgm:cxn modelId="{53F07CA4-D79A-45CF-9D44-BF424B83DD80}" type="presParOf" srcId="{7FA6E5FF-075D-4AEC-8378-FA1DDCB0C328}" destId="{4AC3F610-4190-44FF-9F8B-51B0C3BA8E87}" srcOrd="0" destOrd="0" presId="urn:microsoft.com/office/officeart/2005/8/layout/hierarchy2"/>
    <dgm:cxn modelId="{43623E97-FF18-4F8E-8949-95FE673D5807}" type="presParOf" srcId="{4AC3F610-4190-44FF-9F8B-51B0C3BA8E87}" destId="{22E0BF93-F4AC-4755-A8AD-B32F3EE5F28D}" srcOrd="0" destOrd="0" presId="urn:microsoft.com/office/officeart/2005/8/layout/hierarchy2"/>
    <dgm:cxn modelId="{88706393-2698-4D45-909F-06C78DB3906E}" type="presParOf" srcId="{7FA6E5FF-075D-4AEC-8378-FA1DDCB0C328}" destId="{367A0557-EE85-4374-872B-1144BFDAAF8C}" srcOrd="1" destOrd="0" presId="urn:microsoft.com/office/officeart/2005/8/layout/hierarchy2"/>
    <dgm:cxn modelId="{10BBB468-BEE9-42AE-8016-F187FA7C6D65}" type="presParOf" srcId="{367A0557-EE85-4374-872B-1144BFDAAF8C}" destId="{42905A97-59F6-49C2-8CBA-16DF2F3739A4}" srcOrd="0" destOrd="0" presId="urn:microsoft.com/office/officeart/2005/8/layout/hierarchy2"/>
    <dgm:cxn modelId="{F1BFC4E7-576F-4418-87A1-0496D63EC7B0}" type="presParOf" srcId="{367A0557-EE85-4374-872B-1144BFDAAF8C}" destId="{6BBC0A1C-59A2-4D91-9BD6-396EEEE910A5}"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000553E-B9EC-43BA-9B8F-364F9CBD909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1CF3FBF-272C-4760-9CAE-E53535464C0E}">
      <dgm:prSet phldrT="[Text]" custT="1"/>
      <dgm:spPr>
        <a:solidFill>
          <a:srgbClr val="002060"/>
        </a:solidFill>
      </dgm:spPr>
      <dgm:t>
        <a:bodyPr/>
        <a:lstStyle/>
        <a:p>
          <a:pPr algn="just"/>
          <a:r>
            <a:rPr lang="en-US" altLang="en-US" sz="2800" dirty="0" err="1">
              <a:solidFill>
                <a:schemeClr val="bg1"/>
              </a:solidFill>
              <a:latin typeface="Calibri" panose="020F0502020204030204" pitchFamily="34" charset="0"/>
            </a:rPr>
            <a:t>Bất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kỳ</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vật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nào</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cũng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thống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giữa</a:t>
          </a:r>
          <a:r>
            <a:rPr lang="en-US" altLang="en-US" sz="2800" dirty="0">
              <a:solidFill>
                <a:schemeClr val="bg1"/>
              </a:solidFill>
              <a:latin typeface="Calibri" panose="020F0502020204030204" pitchFamily="34" charset="0"/>
            </a:rPr>
            <a:t> 2 </a:t>
          </a:r>
          <a:r>
            <a:rPr lang="en-US" altLang="en-US" sz="2800" dirty="0" err="1">
              <a:solidFill>
                <a:schemeClr val="bg1"/>
              </a:solidFill>
              <a:latin typeface="Calibri" panose="020F0502020204030204" pitchFamily="34" charset="0"/>
            </a:rPr>
            <a:t>mặt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lượng</a:t>
          </a:r>
          <a:endParaRPr lang="en-US" sz="2800" dirty="0">
            <a:solidFill>
              <a:schemeClr val="bg1"/>
            </a:solidFill>
          </a:endParaRPr>
        </a:p>
      </dgm:t>
    </dgm:pt>
    <dgm:pt modelId="{778B5AC8-4B11-4DC1-B696-40C6DF51B8A2}" type="parTrans" cxnId="{F6183D99-F35E-4759-A2EA-88F4ACFE841B}">
      <dgm:prSet/>
      <dgm:spPr/>
      <dgm:t>
        <a:bodyPr/>
        <a:lstStyle/>
        <a:p>
          <a:endParaRPr lang="en-US"/>
        </a:p>
      </dgm:t>
    </dgm:pt>
    <dgm:pt modelId="{C9CBD14E-BDF9-4888-AB84-678803F2D112}" type="sibTrans" cxnId="{F6183D99-F35E-4759-A2EA-88F4ACFE841B}">
      <dgm:prSet/>
      <dgm:spPr/>
      <dgm:t>
        <a:bodyPr/>
        <a:lstStyle/>
        <a:p>
          <a:endParaRPr lang="en-US"/>
        </a:p>
      </dgm:t>
    </dgm:pt>
    <dgm:pt modelId="{0531B948-CB61-4E14-805E-77BB53DFED10}">
      <dgm:prSet phldrT="[Text]" custT="1"/>
      <dgm:spPr>
        <a:solidFill>
          <a:srgbClr val="002060"/>
        </a:solidFill>
      </dgm:spPr>
      <dgm:t>
        <a:bodyPr/>
        <a:lstStyle/>
        <a:p>
          <a:pPr algn="just"/>
          <a:r>
            <a:rPr lang="pt-BR" sz="2800" dirty="0">
              <a:solidFill>
                <a:schemeClr val="bg1"/>
              </a:solidFill>
            </a:rPr>
            <a:t>Trong mỗi sự vật, hiện tượng, chất và lượng tồn tại trong tính quy định lẫn nhau, không có chất hay lượng tồn tại tách rời nhau. </a:t>
          </a:r>
          <a:endParaRPr lang="en-US" sz="2800" dirty="0">
            <a:solidFill>
              <a:schemeClr val="bg1"/>
            </a:solidFill>
          </a:endParaRPr>
        </a:p>
      </dgm:t>
    </dgm:pt>
    <dgm:pt modelId="{1A00FD22-50B0-4168-93B8-3BCCEF45F5DF}" type="parTrans" cxnId="{9726D185-13C8-448A-9111-4323B5C9783C}">
      <dgm:prSet/>
      <dgm:spPr/>
      <dgm:t>
        <a:bodyPr/>
        <a:lstStyle/>
        <a:p>
          <a:endParaRPr lang="en-US"/>
        </a:p>
      </dgm:t>
    </dgm:pt>
    <dgm:pt modelId="{027F0BEE-B809-42CE-8200-73A4D7A4CF81}" type="sibTrans" cxnId="{9726D185-13C8-448A-9111-4323B5C9783C}">
      <dgm:prSet/>
      <dgm:spPr/>
      <dgm:t>
        <a:bodyPr/>
        <a:lstStyle/>
        <a:p>
          <a:endParaRPr lang="en-US"/>
        </a:p>
      </dgm:t>
    </dgm:pt>
    <dgm:pt modelId="{B05C9247-3CCE-4BE4-B1D3-539D6869A27B}" type="pres">
      <dgm:prSet presAssocID="{8000553E-B9EC-43BA-9B8F-364F9CBD9094}" presName="linear" presStyleCnt="0">
        <dgm:presLayoutVars>
          <dgm:dir/>
          <dgm:animLvl val="lvl"/>
          <dgm:resizeHandles val="exact"/>
        </dgm:presLayoutVars>
      </dgm:prSet>
      <dgm:spPr/>
    </dgm:pt>
    <dgm:pt modelId="{121DF97A-0738-41EE-B16B-34C39144963C}" type="pres">
      <dgm:prSet presAssocID="{B1CF3FBF-272C-4760-9CAE-E53535464C0E}" presName="parentLin" presStyleCnt="0"/>
      <dgm:spPr/>
    </dgm:pt>
    <dgm:pt modelId="{4D496B39-80EA-472E-B6C9-C9707BCDBF95}" type="pres">
      <dgm:prSet presAssocID="{B1CF3FBF-272C-4760-9CAE-E53535464C0E}" presName="parentLeftMargin" presStyleLbl="node1" presStyleIdx="0" presStyleCnt="2"/>
      <dgm:spPr/>
    </dgm:pt>
    <dgm:pt modelId="{D61AD3E4-F8B6-462B-B2BC-96D139060662}" type="pres">
      <dgm:prSet presAssocID="{B1CF3FBF-272C-4760-9CAE-E53535464C0E}" presName="parentText" presStyleLbl="node1" presStyleIdx="0" presStyleCnt="2" custScaleX="136591" custLinFactX="-732" custLinFactNeighborX="-100000" custLinFactNeighborY="6160">
        <dgm:presLayoutVars>
          <dgm:chMax val="0"/>
          <dgm:bulletEnabled val="1"/>
        </dgm:presLayoutVars>
      </dgm:prSet>
      <dgm:spPr/>
    </dgm:pt>
    <dgm:pt modelId="{03E14128-6C62-4146-9893-21F667BAD59C}" type="pres">
      <dgm:prSet presAssocID="{B1CF3FBF-272C-4760-9CAE-E53535464C0E}" presName="negativeSpace" presStyleCnt="0"/>
      <dgm:spPr/>
    </dgm:pt>
    <dgm:pt modelId="{CF8607B1-F7E2-4034-8D5E-67CACE78A43B}" type="pres">
      <dgm:prSet presAssocID="{B1CF3FBF-272C-4760-9CAE-E53535464C0E}" presName="childText" presStyleLbl="conFgAcc1" presStyleIdx="0" presStyleCnt="2" custScaleX="92220">
        <dgm:presLayoutVars>
          <dgm:bulletEnabled val="1"/>
        </dgm:presLayoutVars>
      </dgm:prSet>
      <dgm:spPr/>
    </dgm:pt>
    <dgm:pt modelId="{035C9F38-DBD9-4E7E-A805-69194C63E106}" type="pres">
      <dgm:prSet presAssocID="{C9CBD14E-BDF9-4888-AB84-678803F2D112}" presName="spaceBetweenRectangles" presStyleCnt="0"/>
      <dgm:spPr/>
    </dgm:pt>
    <dgm:pt modelId="{5389910D-F961-4395-989C-CBAD2A10E4F5}" type="pres">
      <dgm:prSet presAssocID="{0531B948-CB61-4E14-805E-77BB53DFED10}" presName="parentLin" presStyleCnt="0"/>
      <dgm:spPr/>
    </dgm:pt>
    <dgm:pt modelId="{1DCE7611-08D6-48A7-A46E-1EED37C57A3C}" type="pres">
      <dgm:prSet presAssocID="{0531B948-CB61-4E14-805E-77BB53DFED10}" presName="parentLeftMargin" presStyleLbl="node1" presStyleIdx="0" presStyleCnt="2"/>
      <dgm:spPr/>
    </dgm:pt>
    <dgm:pt modelId="{E0251E2C-08D5-40B8-A062-7AD0BDBC0070}" type="pres">
      <dgm:prSet presAssocID="{0531B948-CB61-4E14-805E-77BB53DFED10}" presName="parentText" presStyleLbl="node1" presStyleIdx="1" presStyleCnt="2" custScaleX="136591" custLinFactNeighborX="-35677" custLinFactNeighborY="1008">
        <dgm:presLayoutVars>
          <dgm:chMax val="0"/>
          <dgm:bulletEnabled val="1"/>
        </dgm:presLayoutVars>
      </dgm:prSet>
      <dgm:spPr/>
    </dgm:pt>
    <dgm:pt modelId="{B0EEB9D6-4D26-44D4-BFB9-5F3C2A1E1A29}" type="pres">
      <dgm:prSet presAssocID="{0531B948-CB61-4E14-805E-77BB53DFED10}" presName="negativeSpace" presStyleCnt="0"/>
      <dgm:spPr/>
    </dgm:pt>
    <dgm:pt modelId="{EFBD0264-D967-45CB-832E-2715DB34DEB9}" type="pres">
      <dgm:prSet presAssocID="{0531B948-CB61-4E14-805E-77BB53DFED10}" presName="childText" presStyleLbl="conFgAcc1" presStyleIdx="1" presStyleCnt="2">
        <dgm:presLayoutVars>
          <dgm:bulletEnabled val="1"/>
        </dgm:presLayoutVars>
      </dgm:prSet>
      <dgm:spPr/>
    </dgm:pt>
  </dgm:ptLst>
  <dgm:cxnLst>
    <dgm:cxn modelId="{56A00812-693D-46FD-AD86-FA65089DDBC2}" type="presOf" srcId="{0531B948-CB61-4E14-805E-77BB53DFED10}" destId="{1DCE7611-08D6-48A7-A46E-1EED37C57A3C}" srcOrd="0" destOrd="0" presId="urn:microsoft.com/office/officeart/2005/8/layout/list1"/>
    <dgm:cxn modelId="{9726D185-13C8-448A-9111-4323B5C9783C}" srcId="{8000553E-B9EC-43BA-9B8F-364F9CBD9094}" destId="{0531B948-CB61-4E14-805E-77BB53DFED10}" srcOrd="1" destOrd="0" parTransId="{1A00FD22-50B0-4168-93B8-3BCCEF45F5DF}" sibTransId="{027F0BEE-B809-42CE-8200-73A4D7A4CF81}"/>
    <dgm:cxn modelId="{F6183D99-F35E-4759-A2EA-88F4ACFE841B}" srcId="{8000553E-B9EC-43BA-9B8F-364F9CBD9094}" destId="{B1CF3FBF-272C-4760-9CAE-E53535464C0E}" srcOrd="0" destOrd="0" parTransId="{778B5AC8-4B11-4DC1-B696-40C6DF51B8A2}" sibTransId="{C9CBD14E-BDF9-4888-AB84-678803F2D112}"/>
    <dgm:cxn modelId="{DB4281A9-AC55-4F58-934D-4159515634EC}" type="presOf" srcId="{B1CF3FBF-272C-4760-9CAE-E53535464C0E}" destId="{D61AD3E4-F8B6-462B-B2BC-96D139060662}" srcOrd="1" destOrd="0" presId="urn:microsoft.com/office/officeart/2005/8/layout/list1"/>
    <dgm:cxn modelId="{F3F31EB2-01FA-470F-B460-6A06D326FC1E}" type="presOf" srcId="{B1CF3FBF-272C-4760-9CAE-E53535464C0E}" destId="{4D496B39-80EA-472E-B6C9-C9707BCDBF95}" srcOrd="0" destOrd="0" presId="urn:microsoft.com/office/officeart/2005/8/layout/list1"/>
    <dgm:cxn modelId="{8DB9D5D1-BF14-410D-981A-DA265B760D7D}" type="presOf" srcId="{0531B948-CB61-4E14-805E-77BB53DFED10}" destId="{E0251E2C-08D5-40B8-A062-7AD0BDBC0070}" srcOrd="1" destOrd="0" presId="urn:microsoft.com/office/officeart/2005/8/layout/list1"/>
    <dgm:cxn modelId="{698C7DED-C316-49EB-9CD1-354BEC7B1D1C}" type="presOf" srcId="{8000553E-B9EC-43BA-9B8F-364F9CBD9094}" destId="{B05C9247-3CCE-4BE4-B1D3-539D6869A27B}" srcOrd="0" destOrd="0" presId="urn:microsoft.com/office/officeart/2005/8/layout/list1"/>
    <dgm:cxn modelId="{86D789A4-0E22-4C83-93D1-E1648F22521B}" type="presParOf" srcId="{B05C9247-3CCE-4BE4-B1D3-539D6869A27B}" destId="{121DF97A-0738-41EE-B16B-34C39144963C}" srcOrd="0" destOrd="0" presId="urn:microsoft.com/office/officeart/2005/8/layout/list1"/>
    <dgm:cxn modelId="{0136DA42-75C8-45D6-B605-972A5F7026F3}" type="presParOf" srcId="{121DF97A-0738-41EE-B16B-34C39144963C}" destId="{4D496B39-80EA-472E-B6C9-C9707BCDBF95}" srcOrd="0" destOrd="0" presId="urn:microsoft.com/office/officeart/2005/8/layout/list1"/>
    <dgm:cxn modelId="{E2EF328A-F997-4140-B6E0-A0FB9DBB9AC5}" type="presParOf" srcId="{121DF97A-0738-41EE-B16B-34C39144963C}" destId="{D61AD3E4-F8B6-462B-B2BC-96D139060662}" srcOrd="1" destOrd="0" presId="urn:microsoft.com/office/officeart/2005/8/layout/list1"/>
    <dgm:cxn modelId="{200F0354-164A-4018-B708-3F14DA04D857}" type="presParOf" srcId="{B05C9247-3CCE-4BE4-B1D3-539D6869A27B}" destId="{03E14128-6C62-4146-9893-21F667BAD59C}" srcOrd="1" destOrd="0" presId="urn:microsoft.com/office/officeart/2005/8/layout/list1"/>
    <dgm:cxn modelId="{09051042-28ED-4275-B719-7D99980CC84B}" type="presParOf" srcId="{B05C9247-3CCE-4BE4-B1D3-539D6869A27B}" destId="{CF8607B1-F7E2-4034-8D5E-67CACE78A43B}" srcOrd="2" destOrd="0" presId="urn:microsoft.com/office/officeart/2005/8/layout/list1"/>
    <dgm:cxn modelId="{F9783377-7DC5-4A22-A586-BEE14D4E38CC}" type="presParOf" srcId="{B05C9247-3CCE-4BE4-B1D3-539D6869A27B}" destId="{035C9F38-DBD9-4E7E-A805-69194C63E106}" srcOrd="3" destOrd="0" presId="urn:microsoft.com/office/officeart/2005/8/layout/list1"/>
    <dgm:cxn modelId="{D883F074-65FD-4AAE-B6AA-FD9C22FB94BA}" type="presParOf" srcId="{B05C9247-3CCE-4BE4-B1D3-539D6869A27B}" destId="{5389910D-F961-4395-989C-CBAD2A10E4F5}" srcOrd="4" destOrd="0" presId="urn:microsoft.com/office/officeart/2005/8/layout/list1"/>
    <dgm:cxn modelId="{597E0F6F-D80F-4F74-B447-653395B377B5}" type="presParOf" srcId="{5389910D-F961-4395-989C-CBAD2A10E4F5}" destId="{1DCE7611-08D6-48A7-A46E-1EED37C57A3C}" srcOrd="0" destOrd="0" presId="urn:microsoft.com/office/officeart/2005/8/layout/list1"/>
    <dgm:cxn modelId="{B6E0788E-BAD5-4C4D-8FA4-E886B5480271}" type="presParOf" srcId="{5389910D-F961-4395-989C-CBAD2A10E4F5}" destId="{E0251E2C-08D5-40B8-A062-7AD0BDBC0070}" srcOrd="1" destOrd="0" presId="urn:microsoft.com/office/officeart/2005/8/layout/list1"/>
    <dgm:cxn modelId="{C8841630-9DA3-43A7-BB03-DD287D4B6EAA}" type="presParOf" srcId="{B05C9247-3CCE-4BE4-B1D3-539D6869A27B}" destId="{B0EEB9D6-4D26-44D4-BFB9-5F3C2A1E1A29}" srcOrd="5" destOrd="0" presId="urn:microsoft.com/office/officeart/2005/8/layout/list1"/>
    <dgm:cxn modelId="{FA104841-DF19-42CC-B930-68985875E0A3}" type="presParOf" srcId="{B05C9247-3CCE-4BE4-B1D3-539D6869A27B}" destId="{EFBD0264-D967-45CB-832E-2715DB34DEB9}"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53C9356A-5E38-4CEB-9F15-5B940D507DA3}"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510A392-7FB0-495C-B5C9-A1DF2607F157}">
      <dgm:prSet phldrT="[Text]" custT="1"/>
      <dgm:spPr>
        <a:solidFill>
          <a:srgbClr val="C00000"/>
        </a:solidFill>
      </dgm:spPr>
      <dgm:t>
        <a:bodyPr/>
        <a:lstStyle/>
        <a:p>
          <a:r>
            <a:rPr kumimoji="1" lang="en-US" sz="2800" b="0" dirty="0" err="1">
              <a:solidFill>
                <a:schemeClr val="bg1"/>
              </a:solidFill>
              <a:latin typeface="Arial" panose="020B0604020202020204" pitchFamily="34" charset="0"/>
              <a:cs typeface="Arial" panose="020B0604020202020204" pitchFamily="34" charset="0"/>
            </a:rPr>
            <a:t>Trong</a:t>
          </a:r>
          <a:r>
            <a:rPr kumimoji="1" lang="en-US" sz="2800" b="0" dirty="0">
              <a:solidFill>
                <a:schemeClr val="bg1"/>
              </a:solidFill>
              <a:latin typeface="Arial" panose="020B0604020202020204" pitchFamily="34" charset="0"/>
              <a:cs typeface="Arial" panose="020B0604020202020204" pitchFamily="34" charset="0"/>
            </a:rPr>
            <a:t> </a:t>
          </a:r>
          <a:r>
            <a:rPr lang="pt-BR" sz="2800" b="0" dirty="0">
              <a:solidFill>
                <a:schemeClr val="bg1"/>
              </a:solidFill>
              <a:latin typeface="Arial" panose="020B0604020202020204" pitchFamily="34" charset="0"/>
              <a:cs typeface="Arial" panose="020B0604020202020204" pitchFamily="34" charset="0"/>
            </a:rPr>
            <a:t>nhận thức và hoạt động thực tiễn phải k</a:t>
          </a:r>
          <a:r>
            <a:rPr kumimoji="1" lang="en-US" sz="2800" b="0" dirty="0" err="1">
              <a:solidFill>
                <a:schemeClr val="bg1"/>
              </a:solidFill>
              <a:latin typeface="Arial" panose="020B0604020202020204" pitchFamily="34" charset="0"/>
              <a:cs typeface="Arial" panose="020B0604020202020204" pitchFamily="34" charset="0"/>
            </a:rPr>
            <a:t>hắc</a:t>
          </a:r>
          <a:r>
            <a:rPr kumimoji="1" lang="en-US" sz="2800" b="0" dirty="0">
              <a:solidFill>
                <a:schemeClr val="bg1"/>
              </a:solidFill>
              <a:latin typeface="Arial" panose="020B0604020202020204" pitchFamily="34" charset="0"/>
              <a:cs typeface="Arial" panose="020B0604020202020204" pitchFamily="34" charset="0"/>
            </a:rPr>
            <a:t> </a:t>
          </a:r>
          <a:r>
            <a:rPr kumimoji="1" lang="en-US" sz="2800" b="0" dirty="0" err="1">
              <a:solidFill>
                <a:schemeClr val="bg1"/>
              </a:solidFill>
              <a:latin typeface="Arial" panose="020B0604020202020204" pitchFamily="34" charset="0"/>
              <a:cs typeface="Arial" panose="020B0604020202020204" pitchFamily="34" charset="0"/>
            </a:rPr>
            <a:t>phục</a:t>
          </a:r>
          <a:r>
            <a:rPr kumimoji="1" lang="en-US" sz="2800" b="0"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15B9E62E-7D7B-49B6-BB60-88E5B4E26F1F}" type="parTrans" cxnId="{9D24F886-47C3-4AFF-A1C3-FF35266A0FA8}">
      <dgm:prSet/>
      <dgm:spPr/>
      <dgm:t>
        <a:bodyPr/>
        <a:lstStyle/>
        <a:p>
          <a:endParaRPr lang="en-US">
            <a:solidFill>
              <a:schemeClr val="accent4">
                <a:lumMod val="95000"/>
                <a:lumOff val="5000"/>
              </a:schemeClr>
            </a:solidFill>
          </a:endParaRPr>
        </a:p>
      </dgm:t>
    </dgm:pt>
    <dgm:pt modelId="{3F4B0080-B7DF-407C-AC76-C2CC11CF1BFD}" type="sibTrans" cxnId="{9D24F886-47C3-4AFF-A1C3-FF35266A0FA8}">
      <dgm:prSet/>
      <dgm:spPr/>
      <dgm:t>
        <a:bodyPr/>
        <a:lstStyle/>
        <a:p>
          <a:endParaRPr lang="en-US">
            <a:solidFill>
              <a:schemeClr val="accent4">
                <a:lumMod val="95000"/>
                <a:lumOff val="5000"/>
              </a:schemeClr>
            </a:solidFill>
          </a:endParaRPr>
        </a:p>
      </dgm:t>
    </dgm:pt>
    <dgm:pt modelId="{C08A7CF7-EAA7-48D3-8E99-4AE9A3B175E0}">
      <dgm:prSet phldrT="[Text]" custT="1"/>
      <dgm:spPr>
        <a:solidFill>
          <a:schemeClr val="accent5">
            <a:lumMod val="50000"/>
          </a:schemeClr>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Tả</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khuynh</a:t>
          </a:r>
          <a:r>
            <a:rPr kumimoji="1" lang="en-US" sz="2800" b="0" i="1"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06655B75-CDC7-41D8-89B5-8DEA1C82AFF5}" type="parTrans" cxnId="{13364128-4201-434F-9805-72291C2841A9}">
      <dgm:prSet/>
      <dgm:spPr/>
      <dgm:t>
        <a:bodyPr/>
        <a:lstStyle/>
        <a:p>
          <a:endParaRPr lang="en-US">
            <a:solidFill>
              <a:schemeClr val="accent4">
                <a:lumMod val="95000"/>
                <a:lumOff val="5000"/>
              </a:schemeClr>
            </a:solidFill>
          </a:endParaRPr>
        </a:p>
      </dgm:t>
    </dgm:pt>
    <dgm:pt modelId="{846748EC-0039-4F5F-8B51-6CF20B8B3299}" type="sibTrans" cxnId="{13364128-4201-434F-9805-72291C2841A9}">
      <dgm:prSet/>
      <dgm:spPr/>
      <dgm:t>
        <a:bodyPr/>
        <a:lstStyle/>
        <a:p>
          <a:endParaRPr lang="en-US">
            <a:solidFill>
              <a:schemeClr val="accent4">
                <a:lumMod val="95000"/>
                <a:lumOff val="5000"/>
              </a:schemeClr>
            </a:solidFill>
          </a:endParaRPr>
        </a:p>
      </dgm:t>
    </dgm:pt>
    <dgm:pt modelId="{4F421750-CE26-4CCE-8741-B2323AA53BA7}">
      <dgm:prSet phldrT="[Text]" custT="1"/>
      <dgm:spPr>
        <a:solidFill>
          <a:srgbClr val="002060"/>
        </a:solidFill>
      </dgm:spPr>
      <dgm:t>
        <a:bodyPr/>
        <a:lstStyle/>
        <a:p>
          <a:r>
            <a:rPr lang="en-US" sz="2800" b="0" dirty="0" err="1">
              <a:solidFill>
                <a:schemeClr val="bg1"/>
              </a:solidFill>
              <a:latin typeface="Arial" panose="020B0604020202020204" pitchFamily="34" charset="0"/>
              <a:cs typeface="Arial" panose="020B0604020202020204" pitchFamily="34" charset="0"/>
            </a:rPr>
            <a:t>Chủ</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quan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nôn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nóng</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chưa</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đủ</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điều</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kiện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thời</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cơ</a:t>
          </a:r>
          <a:endParaRPr lang="en-US" sz="2800" b="0" dirty="0">
            <a:solidFill>
              <a:schemeClr val="bg1"/>
            </a:solidFill>
            <a:latin typeface="Arial" panose="020B0604020202020204" pitchFamily="34" charset="0"/>
            <a:cs typeface="Arial" panose="020B0604020202020204" pitchFamily="34" charset="0"/>
          </a:endParaRPr>
        </a:p>
      </dgm:t>
    </dgm:pt>
    <dgm:pt modelId="{15997F44-6A11-448E-B521-581394031059}" type="parTrans" cxnId="{14A12FBA-40FE-45EC-BB18-21238B442802}">
      <dgm:prSet/>
      <dgm:spPr/>
      <dgm:t>
        <a:bodyPr/>
        <a:lstStyle/>
        <a:p>
          <a:endParaRPr lang="en-US">
            <a:solidFill>
              <a:schemeClr val="accent4">
                <a:lumMod val="95000"/>
                <a:lumOff val="5000"/>
              </a:schemeClr>
            </a:solidFill>
          </a:endParaRPr>
        </a:p>
      </dgm:t>
    </dgm:pt>
    <dgm:pt modelId="{28656991-5A1D-43BB-AB50-8FE2DDBF38C3}" type="sibTrans" cxnId="{14A12FBA-40FE-45EC-BB18-21238B442802}">
      <dgm:prSet/>
      <dgm:spPr/>
      <dgm:t>
        <a:bodyPr/>
        <a:lstStyle/>
        <a:p>
          <a:endParaRPr lang="en-US">
            <a:solidFill>
              <a:schemeClr val="accent4">
                <a:lumMod val="95000"/>
                <a:lumOff val="5000"/>
              </a:schemeClr>
            </a:solidFill>
          </a:endParaRPr>
        </a:p>
      </dgm:t>
    </dgm:pt>
    <dgm:pt modelId="{5697E09E-6826-481F-A39E-583CB4C25059}">
      <dgm:prSet phldrT="[Text]" custT="1"/>
      <dgm:spPr>
        <a:solidFill>
          <a:schemeClr val="accent5">
            <a:lumMod val="50000"/>
          </a:schemeClr>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Hữu</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khuynh</a:t>
          </a:r>
          <a:r>
            <a:rPr kumimoji="1" lang="en-US" sz="2800" b="0" i="1"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9132EEC8-87A9-49AF-9ACD-4265CA5DF5EE}" type="parTrans" cxnId="{CD72BED4-0C7B-478C-B377-E7A66DCE6829}">
      <dgm:prSet/>
      <dgm:spPr/>
      <dgm:t>
        <a:bodyPr/>
        <a:lstStyle/>
        <a:p>
          <a:endParaRPr lang="en-US">
            <a:solidFill>
              <a:schemeClr val="accent4">
                <a:lumMod val="95000"/>
                <a:lumOff val="5000"/>
              </a:schemeClr>
            </a:solidFill>
          </a:endParaRPr>
        </a:p>
      </dgm:t>
    </dgm:pt>
    <dgm:pt modelId="{6C06ACB5-C5DE-46C2-A03A-06033528F557}" type="sibTrans" cxnId="{CD72BED4-0C7B-478C-B377-E7A66DCE6829}">
      <dgm:prSet/>
      <dgm:spPr/>
      <dgm:t>
        <a:bodyPr/>
        <a:lstStyle/>
        <a:p>
          <a:endParaRPr lang="en-US">
            <a:solidFill>
              <a:schemeClr val="accent4">
                <a:lumMod val="95000"/>
                <a:lumOff val="5000"/>
              </a:schemeClr>
            </a:solidFill>
          </a:endParaRPr>
        </a:p>
      </dgm:t>
    </dgm:pt>
    <dgm:pt modelId="{31660573-DD21-4933-A75F-73518F87B094}">
      <dgm:prSet phldrT="[Text]" custT="1"/>
      <dgm:spPr>
        <a:solidFill>
          <a:srgbClr val="002060"/>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Tư</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tưởng</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sợ</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sệt</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ngại</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khó</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ngại</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khổ</a:t>
          </a:r>
          <a:r>
            <a:rPr kumimoji="1" lang="en-US" sz="2800" b="0" i="1"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5158EA41-B403-47FD-804F-50225DD59D91}" type="parTrans" cxnId="{267902D2-724D-4D50-95B9-2426AE08B419}">
      <dgm:prSet/>
      <dgm:spPr/>
      <dgm:t>
        <a:bodyPr/>
        <a:lstStyle/>
        <a:p>
          <a:endParaRPr lang="en-US">
            <a:solidFill>
              <a:schemeClr val="accent4">
                <a:lumMod val="95000"/>
                <a:lumOff val="5000"/>
              </a:schemeClr>
            </a:solidFill>
          </a:endParaRPr>
        </a:p>
      </dgm:t>
    </dgm:pt>
    <dgm:pt modelId="{27B948AB-9F2A-4ED6-A085-06D763691C5C}" type="sibTrans" cxnId="{267902D2-724D-4D50-95B9-2426AE08B419}">
      <dgm:prSet/>
      <dgm:spPr/>
      <dgm:t>
        <a:bodyPr/>
        <a:lstStyle/>
        <a:p>
          <a:endParaRPr lang="en-US">
            <a:solidFill>
              <a:schemeClr val="accent4">
                <a:lumMod val="95000"/>
                <a:lumOff val="5000"/>
              </a:schemeClr>
            </a:solidFill>
          </a:endParaRPr>
        </a:p>
      </dgm:t>
    </dgm:pt>
    <dgm:pt modelId="{A9FD85D1-0A1F-4C06-A212-B292471EB69B}" type="pres">
      <dgm:prSet presAssocID="{53C9356A-5E38-4CEB-9F15-5B940D507DA3}" presName="diagram" presStyleCnt="0">
        <dgm:presLayoutVars>
          <dgm:chPref val="1"/>
          <dgm:dir/>
          <dgm:animOne val="branch"/>
          <dgm:animLvl val="lvl"/>
          <dgm:resizeHandles val="exact"/>
        </dgm:presLayoutVars>
      </dgm:prSet>
      <dgm:spPr/>
    </dgm:pt>
    <dgm:pt modelId="{3D39A30F-90D8-48FB-A74A-957B0B0FA3D6}" type="pres">
      <dgm:prSet presAssocID="{F510A392-7FB0-495C-B5C9-A1DF2607F157}" presName="root1" presStyleCnt="0"/>
      <dgm:spPr/>
    </dgm:pt>
    <dgm:pt modelId="{5E5CF39A-0A04-48BE-94BA-826D85AC0B6E}" type="pres">
      <dgm:prSet presAssocID="{F510A392-7FB0-495C-B5C9-A1DF2607F157}" presName="LevelOneTextNode" presStyleLbl="node0" presStyleIdx="0" presStyleCnt="1" custScaleY="166319">
        <dgm:presLayoutVars>
          <dgm:chPref val="3"/>
        </dgm:presLayoutVars>
      </dgm:prSet>
      <dgm:spPr/>
    </dgm:pt>
    <dgm:pt modelId="{A034BD0C-95A3-4660-A269-D8FA5711AD6C}" type="pres">
      <dgm:prSet presAssocID="{F510A392-7FB0-495C-B5C9-A1DF2607F157}" presName="level2hierChild" presStyleCnt="0"/>
      <dgm:spPr/>
    </dgm:pt>
    <dgm:pt modelId="{93E8687B-A1CC-4915-AEE8-2DF6049FC46F}" type="pres">
      <dgm:prSet presAssocID="{06655B75-CDC7-41D8-89B5-8DEA1C82AFF5}" presName="conn2-1" presStyleLbl="parChTrans1D2" presStyleIdx="0" presStyleCnt="2"/>
      <dgm:spPr/>
    </dgm:pt>
    <dgm:pt modelId="{D1B7DD21-DFDA-4D94-9F9E-8E255A61CF93}" type="pres">
      <dgm:prSet presAssocID="{06655B75-CDC7-41D8-89B5-8DEA1C82AFF5}" presName="connTx" presStyleLbl="parChTrans1D2" presStyleIdx="0" presStyleCnt="2"/>
      <dgm:spPr/>
    </dgm:pt>
    <dgm:pt modelId="{82454D40-2233-4C8B-A137-C2C3386CB758}" type="pres">
      <dgm:prSet presAssocID="{C08A7CF7-EAA7-48D3-8E99-4AE9A3B175E0}" presName="root2" presStyleCnt="0"/>
      <dgm:spPr/>
    </dgm:pt>
    <dgm:pt modelId="{724E225E-E18E-48B6-8954-92715083499D}" type="pres">
      <dgm:prSet presAssocID="{C08A7CF7-EAA7-48D3-8E99-4AE9A3B175E0}" presName="LevelTwoTextNode" presStyleLbl="node2" presStyleIdx="0" presStyleCnt="2" custScaleY="166319">
        <dgm:presLayoutVars>
          <dgm:chPref val="3"/>
        </dgm:presLayoutVars>
      </dgm:prSet>
      <dgm:spPr/>
    </dgm:pt>
    <dgm:pt modelId="{E190D01C-B7F0-4967-8005-ED77D21A5364}" type="pres">
      <dgm:prSet presAssocID="{C08A7CF7-EAA7-48D3-8E99-4AE9A3B175E0}" presName="level3hierChild" presStyleCnt="0"/>
      <dgm:spPr/>
    </dgm:pt>
    <dgm:pt modelId="{4C0BFB03-0C6A-4660-BCE9-5814D2D3CE82}" type="pres">
      <dgm:prSet presAssocID="{15997F44-6A11-448E-B521-581394031059}" presName="conn2-1" presStyleLbl="parChTrans1D3" presStyleIdx="0" presStyleCnt="2"/>
      <dgm:spPr/>
    </dgm:pt>
    <dgm:pt modelId="{59A3A40B-9334-464A-AAA4-C2256007E560}" type="pres">
      <dgm:prSet presAssocID="{15997F44-6A11-448E-B521-581394031059}" presName="connTx" presStyleLbl="parChTrans1D3" presStyleIdx="0" presStyleCnt="2"/>
      <dgm:spPr/>
    </dgm:pt>
    <dgm:pt modelId="{713725AA-B3EF-4E1F-A6A6-C8EFDC5A910A}" type="pres">
      <dgm:prSet presAssocID="{4F421750-CE26-4CCE-8741-B2323AA53BA7}" presName="root2" presStyleCnt="0"/>
      <dgm:spPr/>
    </dgm:pt>
    <dgm:pt modelId="{00DD4B62-C039-42C8-BDAF-AEBE2113ADFD}" type="pres">
      <dgm:prSet presAssocID="{4F421750-CE26-4CCE-8741-B2323AA53BA7}" presName="LevelTwoTextNode" presStyleLbl="node3" presStyleIdx="0" presStyleCnt="2" custScaleY="166319" custLinFactNeighborX="3357" custLinFactNeighborY="-1678">
        <dgm:presLayoutVars>
          <dgm:chPref val="3"/>
        </dgm:presLayoutVars>
      </dgm:prSet>
      <dgm:spPr/>
    </dgm:pt>
    <dgm:pt modelId="{2E4A0CAD-A414-4142-95FE-ACF5373E8D5C}" type="pres">
      <dgm:prSet presAssocID="{4F421750-CE26-4CCE-8741-B2323AA53BA7}" presName="level3hierChild" presStyleCnt="0"/>
      <dgm:spPr/>
    </dgm:pt>
    <dgm:pt modelId="{78E35EDB-F21F-4620-9C10-E25FC726942C}" type="pres">
      <dgm:prSet presAssocID="{9132EEC8-87A9-49AF-9ACD-4265CA5DF5EE}" presName="conn2-1" presStyleLbl="parChTrans1D2" presStyleIdx="1" presStyleCnt="2"/>
      <dgm:spPr/>
    </dgm:pt>
    <dgm:pt modelId="{3E5EE79B-0177-422E-A282-077E22204309}" type="pres">
      <dgm:prSet presAssocID="{9132EEC8-87A9-49AF-9ACD-4265CA5DF5EE}" presName="connTx" presStyleLbl="parChTrans1D2" presStyleIdx="1" presStyleCnt="2"/>
      <dgm:spPr/>
    </dgm:pt>
    <dgm:pt modelId="{3BA2B9D7-1E03-48CF-A33F-275BBDD33D58}" type="pres">
      <dgm:prSet presAssocID="{5697E09E-6826-481F-A39E-583CB4C25059}" presName="root2" presStyleCnt="0"/>
      <dgm:spPr/>
    </dgm:pt>
    <dgm:pt modelId="{184D3C4E-4BD6-492B-86A0-84EEB52A7437}" type="pres">
      <dgm:prSet presAssocID="{5697E09E-6826-481F-A39E-583CB4C25059}" presName="LevelTwoTextNode" presStyleLbl="node2" presStyleIdx="1" presStyleCnt="2">
        <dgm:presLayoutVars>
          <dgm:chPref val="3"/>
        </dgm:presLayoutVars>
      </dgm:prSet>
      <dgm:spPr/>
    </dgm:pt>
    <dgm:pt modelId="{11B95C6A-DA3F-41D8-85B4-D613D542155B}" type="pres">
      <dgm:prSet presAssocID="{5697E09E-6826-481F-A39E-583CB4C25059}" presName="level3hierChild" presStyleCnt="0"/>
      <dgm:spPr/>
    </dgm:pt>
    <dgm:pt modelId="{534DF0DC-775D-4FE2-931F-B08C35FD60F5}" type="pres">
      <dgm:prSet presAssocID="{5158EA41-B403-47FD-804F-50225DD59D91}" presName="conn2-1" presStyleLbl="parChTrans1D3" presStyleIdx="1" presStyleCnt="2"/>
      <dgm:spPr/>
    </dgm:pt>
    <dgm:pt modelId="{157ACB39-02C7-4BCE-8011-C626BAE3262E}" type="pres">
      <dgm:prSet presAssocID="{5158EA41-B403-47FD-804F-50225DD59D91}" presName="connTx" presStyleLbl="parChTrans1D3" presStyleIdx="1" presStyleCnt="2"/>
      <dgm:spPr/>
    </dgm:pt>
    <dgm:pt modelId="{57D300DB-AA4D-401E-89C1-78A75CE15AEF}" type="pres">
      <dgm:prSet presAssocID="{31660573-DD21-4933-A75F-73518F87B094}" presName="root2" presStyleCnt="0"/>
      <dgm:spPr/>
    </dgm:pt>
    <dgm:pt modelId="{69143F93-1306-44F0-BF7F-F2933854C452}" type="pres">
      <dgm:prSet presAssocID="{31660573-DD21-4933-A75F-73518F87B094}" presName="LevelTwoTextNode" presStyleLbl="node3" presStyleIdx="1" presStyleCnt="2" custScaleY="166319">
        <dgm:presLayoutVars>
          <dgm:chPref val="3"/>
        </dgm:presLayoutVars>
      </dgm:prSet>
      <dgm:spPr/>
    </dgm:pt>
    <dgm:pt modelId="{41A68A70-8932-48BC-BF64-33A789543635}" type="pres">
      <dgm:prSet presAssocID="{31660573-DD21-4933-A75F-73518F87B094}" presName="level3hierChild" presStyleCnt="0"/>
      <dgm:spPr/>
    </dgm:pt>
  </dgm:ptLst>
  <dgm:cxnLst>
    <dgm:cxn modelId="{4E553A12-F2C2-441C-827B-5B8238707D08}" type="presOf" srcId="{5697E09E-6826-481F-A39E-583CB4C25059}" destId="{184D3C4E-4BD6-492B-86A0-84EEB52A7437}" srcOrd="0" destOrd="0" presId="urn:microsoft.com/office/officeart/2005/8/layout/hierarchy2"/>
    <dgm:cxn modelId="{DA630B15-A7C8-49B4-B8F1-CE73DD3C067C}" type="presOf" srcId="{9132EEC8-87A9-49AF-9ACD-4265CA5DF5EE}" destId="{3E5EE79B-0177-422E-A282-077E22204309}" srcOrd="1" destOrd="0" presId="urn:microsoft.com/office/officeart/2005/8/layout/hierarchy2"/>
    <dgm:cxn modelId="{5D1E7923-DFDC-4282-9A92-FCEE9560A76C}" type="presOf" srcId="{5158EA41-B403-47FD-804F-50225DD59D91}" destId="{534DF0DC-775D-4FE2-931F-B08C35FD60F5}" srcOrd="0" destOrd="0" presId="urn:microsoft.com/office/officeart/2005/8/layout/hierarchy2"/>
    <dgm:cxn modelId="{C4A20E24-F690-4537-9913-759E467C30D0}" type="presOf" srcId="{15997F44-6A11-448E-B521-581394031059}" destId="{4C0BFB03-0C6A-4660-BCE9-5814D2D3CE82}" srcOrd="0" destOrd="0" presId="urn:microsoft.com/office/officeart/2005/8/layout/hierarchy2"/>
    <dgm:cxn modelId="{6B202928-94CA-4ACD-A92B-C84EE8C6B605}" type="presOf" srcId="{15997F44-6A11-448E-B521-581394031059}" destId="{59A3A40B-9334-464A-AAA4-C2256007E560}" srcOrd="1" destOrd="0" presId="urn:microsoft.com/office/officeart/2005/8/layout/hierarchy2"/>
    <dgm:cxn modelId="{13364128-4201-434F-9805-72291C2841A9}" srcId="{F510A392-7FB0-495C-B5C9-A1DF2607F157}" destId="{C08A7CF7-EAA7-48D3-8E99-4AE9A3B175E0}" srcOrd="0" destOrd="0" parTransId="{06655B75-CDC7-41D8-89B5-8DEA1C82AFF5}" sibTransId="{846748EC-0039-4F5F-8B51-6CF20B8B3299}"/>
    <dgm:cxn modelId="{2AE66431-2780-4FDE-9EBB-264352AC88E2}" type="presOf" srcId="{4F421750-CE26-4CCE-8741-B2323AA53BA7}" destId="{00DD4B62-C039-42C8-BDAF-AEBE2113ADFD}" srcOrd="0" destOrd="0" presId="urn:microsoft.com/office/officeart/2005/8/layout/hierarchy2"/>
    <dgm:cxn modelId="{CC8F703B-9A58-4446-A8F0-AFA4E903731A}" type="presOf" srcId="{9132EEC8-87A9-49AF-9ACD-4265CA5DF5EE}" destId="{78E35EDB-F21F-4620-9C10-E25FC726942C}" srcOrd="0" destOrd="0" presId="urn:microsoft.com/office/officeart/2005/8/layout/hierarchy2"/>
    <dgm:cxn modelId="{05F00561-D05D-44F0-AC17-2B9EDEE02572}" type="presOf" srcId="{F510A392-7FB0-495C-B5C9-A1DF2607F157}" destId="{5E5CF39A-0A04-48BE-94BA-826D85AC0B6E}" srcOrd="0" destOrd="0" presId="urn:microsoft.com/office/officeart/2005/8/layout/hierarchy2"/>
    <dgm:cxn modelId="{9D24F886-47C3-4AFF-A1C3-FF35266A0FA8}" srcId="{53C9356A-5E38-4CEB-9F15-5B940D507DA3}" destId="{F510A392-7FB0-495C-B5C9-A1DF2607F157}" srcOrd="0" destOrd="0" parTransId="{15B9E62E-7D7B-49B6-BB60-88E5B4E26F1F}" sibTransId="{3F4B0080-B7DF-407C-AC76-C2CC11CF1BFD}"/>
    <dgm:cxn modelId="{AC6A9688-43D3-4CA0-903A-1E07BEAC03AD}" type="presOf" srcId="{06655B75-CDC7-41D8-89B5-8DEA1C82AFF5}" destId="{D1B7DD21-DFDA-4D94-9F9E-8E255A61CF93}" srcOrd="1" destOrd="0" presId="urn:microsoft.com/office/officeart/2005/8/layout/hierarchy2"/>
    <dgm:cxn modelId="{CA5D3D93-49A1-4463-8213-2F4CE155312A}" type="presOf" srcId="{53C9356A-5E38-4CEB-9F15-5B940D507DA3}" destId="{A9FD85D1-0A1F-4C06-A212-B292471EB69B}" srcOrd="0" destOrd="0" presId="urn:microsoft.com/office/officeart/2005/8/layout/hierarchy2"/>
    <dgm:cxn modelId="{767034AA-716A-41CD-AC51-71D15EB2ABAA}" type="presOf" srcId="{C08A7CF7-EAA7-48D3-8E99-4AE9A3B175E0}" destId="{724E225E-E18E-48B6-8954-92715083499D}" srcOrd="0" destOrd="0" presId="urn:microsoft.com/office/officeart/2005/8/layout/hierarchy2"/>
    <dgm:cxn modelId="{14A12FBA-40FE-45EC-BB18-21238B442802}" srcId="{C08A7CF7-EAA7-48D3-8E99-4AE9A3B175E0}" destId="{4F421750-CE26-4CCE-8741-B2323AA53BA7}" srcOrd="0" destOrd="0" parTransId="{15997F44-6A11-448E-B521-581394031059}" sibTransId="{28656991-5A1D-43BB-AB50-8FE2DDBF38C3}"/>
    <dgm:cxn modelId="{4CA769D0-9AB3-4147-A800-C9AD1DDD73C5}" type="presOf" srcId="{06655B75-CDC7-41D8-89B5-8DEA1C82AFF5}" destId="{93E8687B-A1CC-4915-AEE8-2DF6049FC46F}" srcOrd="0" destOrd="0" presId="urn:microsoft.com/office/officeart/2005/8/layout/hierarchy2"/>
    <dgm:cxn modelId="{267902D2-724D-4D50-95B9-2426AE08B419}" srcId="{5697E09E-6826-481F-A39E-583CB4C25059}" destId="{31660573-DD21-4933-A75F-73518F87B094}" srcOrd="0" destOrd="0" parTransId="{5158EA41-B403-47FD-804F-50225DD59D91}" sibTransId="{27B948AB-9F2A-4ED6-A085-06D763691C5C}"/>
    <dgm:cxn modelId="{CD72BED4-0C7B-478C-B377-E7A66DCE6829}" srcId="{F510A392-7FB0-495C-B5C9-A1DF2607F157}" destId="{5697E09E-6826-481F-A39E-583CB4C25059}" srcOrd="1" destOrd="0" parTransId="{9132EEC8-87A9-49AF-9ACD-4265CA5DF5EE}" sibTransId="{6C06ACB5-C5DE-46C2-A03A-06033528F557}"/>
    <dgm:cxn modelId="{64F354D6-FAA3-41FF-9467-398107465424}" type="presOf" srcId="{31660573-DD21-4933-A75F-73518F87B094}" destId="{69143F93-1306-44F0-BF7F-F2933854C452}" srcOrd="0" destOrd="0" presId="urn:microsoft.com/office/officeart/2005/8/layout/hierarchy2"/>
    <dgm:cxn modelId="{0B1A68FB-7CFB-41BD-A3D4-1ECF865A0439}" type="presOf" srcId="{5158EA41-B403-47FD-804F-50225DD59D91}" destId="{157ACB39-02C7-4BCE-8011-C626BAE3262E}" srcOrd="1" destOrd="0" presId="urn:microsoft.com/office/officeart/2005/8/layout/hierarchy2"/>
    <dgm:cxn modelId="{ACCA3EB8-F754-4E35-BAFD-6DDEF77ABA71}" type="presParOf" srcId="{A9FD85D1-0A1F-4C06-A212-B292471EB69B}" destId="{3D39A30F-90D8-48FB-A74A-957B0B0FA3D6}" srcOrd="0" destOrd="0" presId="urn:microsoft.com/office/officeart/2005/8/layout/hierarchy2"/>
    <dgm:cxn modelId="{84010297-E2D8-4450-A3A6-C3899E3E352B}" type="presParOf" srcId="{3D39A30F-90D8-48FB-A74A-957B0B0FA3D6}" destId="{5E5CF39A-0A04-48BE-94BA-826D85AC0B6E}" srcOrd="0" destOrd="0" presId="urn:microsoft.com/office/officeart/2005/8/layout/hierarchy2"/>
    <dgm:cxn modelId="{6E40EE7C-E4E9-4378-B767-F202759D1C14}" type="presParOf" srcId="{3D39A30F-90D8-48FB-A74A-957B0B0FA3D6}" destId="{A034BD0C-95A3-4660-A269-D8FA5711AD6C}" srcOrd="1" destOrd="0" presId="urn:microsoft.com/office/officeart/2005/8/layout/hierarchy2"/>
    <dgm:cxn modelId="{F92A3B70-DDE7-42D4-8689-17E29CFCAB7C}" type="presParOf" srcId="{A034BD0C-95A3-4660-A269-D8FA5711AD6C}" destId="{93E8687B-A1CC-4915-AEE8-2DF6049FC46F}" srcOrd="0" destOrd="0" presId="urn:microsoft.com/office/officeart/2005/8/layout/hierarchy2"/>
    <dgm:cxn modelId="{65F4D349-4358-4FBC-A394-061F8EC17845}" type="presParOf" srcId="{93E8687B-A1CC-4915-AEE8-2DF6049FC46F}" destId="{D1B7DD21-DFDA-4D94-9F9E-8E255A61CF93}" srcOrd="0" destOrd="0" presId="urn:microsoft.com/office/officeart/2005/8/layout/hierarchy2"/>
    <dgm:cxn modelId="{A37672D4-E6CD-428C-9F8B-09DA8E8FB79F}" type="presParOf" srcId="{A034BD0C-95A3-4660-A269-D8FA5711AD6C}" destId="{82454D40-2233-4C8B-A137-C2C3386CB758}" srcOrd="1" destOrd="0" presId="urn:microsoft.com/office/officeart/2005/8/layout/hierarchy2"/>
    <dgm:cxn modelId="{73501185-772F-4008-BE43-202F3B670A38}" type="presParOf" srcId="{82454D40-2233-4C8B-A137-C2C3386CB758}" destId="{724E225E-E18E-48B6-8954-92715083499D}" srcOrd="0" destOrd="0" presId="urn:microsoft.com/office/officeart/2005/8/layout/hierarchy2"/>
    <dgm:cxn modelId="{367AAAFF-C256-4685-A518-34D5BFC38CEE}" type="presParOf" srcId="{82454D40-2233-4C8B-A137-C2C3386CB758}" destId="{E190D01C-B7F0-4967-8005-ED77D21A5364}" srcOrd="1" destOrd="0" presId="urn:microsoft.com/office/officeart/2005/8/layout/hierarchy2"/>
    <dgm:cxn modelId="{0A59B4E9-FC47-49EF-84FE-C895B0687643}" type="presParOf" srcId="{E190D01C-B7F0-4967-8005-ED77D21A5364}" destId="{4C0BFB03-0C6A-4660-BCE9-5814D2D3CE82}" srcOrd="0" destOrd="0" presId="urn:microsoft.com/office/officeart/2005/8/layout/hierarchy2"/>
    <dgm:cxn modelId="{9A486903-49F4-4503-B750-8952D5A65C27}" type="presParOf" srcId="{4C0BFB03-0C6A-4660-BCE9-5814D2D3CE82}" destId="{59A3A40B-9334-464A-AAA4-C2256007E560}" srcOrd="0" destOrd="0" presId="urn:microsoft.com/office/officeart/2005/8/layout/hierarchy2"/>
    <dgm:cxn modelId="{A73F1CB8-57F7-40E8-A5D6-81DBAE93CA67}" type="presParOf" srcId="{E190D01C-B7F0-4967-8005-ED77D21A5364}" destId="{713725AA-B3EF-4E1F-A6A6-C8EFDC5A910A}" srcOrd="1" destOrd="0" presId="urn:microsoft.com/office/officeart/2005/8/layout/hierarchy2"/>
    <dgm:cxn modelId="{DE6DE2E5-1AA3-4269-8308-5AD6EFC12A31}" type="presParOf" srcId="{713725AA-B3EF-4E1F-A6A6-C8EFDC5A910A}" destId="{00DD4B62-C039-42C8-BDAF-AEBE2113ADFD}" srcOrd="0" destOrd="0" presId="urn:microsoft.com/office/officeart/2005/8/layout/hierarchy2"/>
    <dgm:cxn modelId="{4B30A2A0-9531-4BC1-B25B-4B9F1FD92725}" type="presParOf" srcId="{713725AA-B3EF-4E1F-A6A6-C8EFDC5A910A}" destId="{2E4A0CAD-A414-4142-95FE-ACF5373E8D5C}" srcOrd="1" destOrd="0" presId="urn:microsoft.com/office/officeart/2005/8/layout/hierarchy2"/>
    <dgm:cxn modelId="{123988CE-A282-4346-9D58-31F751868524}" type="presParOf" srcId="{A034BD0C-95A3-4660-A269-D8FA5711AD6C}" destId="{78E35EDB-F21F-4620-9C10-E25FC726942C}" srcOrd="2" destOrd="0" presId="urn:microsoft.com/office/officeart/2005/8/layout/hierarchy2"/>
    <dgm:cxn modelId="{A0C9E0A2-55DF-4C67-8B81-354EEDA9E9AF}" type="presParOf" srcId="{78E35EDB-F21F-4620-9C10-E25FC726942C}" destId="{3E5EE79B-0177-422E-A282-077E22204309}" srcOrd="0" destOrd="0" presId="urn:microsoft.com/office/officeart/2005/8/layout/hierarchy2"/>
    <dgm:cxn modelId="{67AA14AD-F4B0-49FF-9035-2602CEB6A133}" type="presParOf" srcId="{A034BD0C-95A3-4660-A269-D8FA5711AD6C}" destId="{3BA2B9D7-1E03-48CF-A33F-275BBDD33D58}" srcOrd="3" destOrd="0" presId="urn:microsoft.com/office/officeart/2005/8/layout/hierarchy2"/>
    <dgm:cxn modelId="{0EFC5604-9F3C-4E68-A755-0EEF3E710866}" type="presParOf" srcId="{3BA2B9D7-1E03-48CF-A33F-275BBDD33D58}" destId="{184D3C4E-4BD6-492B-86A0-84EEB52A7437}" srcOrd="0" destOrd="0" presId="urn:microsoft.com/office/officeart/2005/8/layout/hierarchy2"/>
    <dgm:cxn modelId="{EF1ED1A5-EB0C-466F-85E1-0CD1DDB4633A}" type="presParOf" srcId="{3BA2B9D7-1E03-48CF-A33F-275BBDD33D58}" destId="{11B95C6A-DA3F-41D8-85B4-D613D542155B}" srcOrd="1" destOrd="0" presId="urn:microsoft.com/office/officeart/2005/8/layout/hierarchy2"/>
    <dgm:cxn modelId="{3B271576-6F4F-4617-B358-5207A0316E8D}" type="presParOf" srcId="{11B95C6A-DA3F-41D8-85B4-D613D542155B}" destId="{534DF0DC-775D-4FE2-931F-B08C35FD60F5}" srcOrd="0" destOrd="0" presId="urn:microsoft.com/office/officeart/2005/8/layout/hierarchy2"/>
    <dgm:cxn modelId="{9BA25D89-E18D-491B-AFBC-5AA558AE4FAB}" type="presParOf" srcId="{534DF0DC-775D-4FE2-931F-B08C35FD60F5}" destId="{157ACB39-02C7-4BCE-8011-C626BAE3262E}" srcOrd="0" destOrd="0" presId="urn:microsoft.com/office/officeart/2005/8/layout/hierarchy2"/>
    <dgm:cxn modelId="{ACAB4F56-0E93-4E98-8885-B83393071852}" type="presParOf" srcId="{11B95C6A-DA3F-41D8-85B4-D613D542155B}" destId="{57D300DB-AA4D-401E-89C1-78A75CE15AEF}" srcOrd="1" destOrd="0" presId="urn:microsoft.com/office/officeart/2005/8/layout/hierarchy2"/>
    <dgm:cxn modelId="{449B1BF2-EF40-4FA1-9AE6-1A1DA36D3B9F}" type="presParOf" srcId="{57D300DB-AA4D-401E-89C1-78A75CE15AEF}" destId="{69143F93-1306-44F0-BF7F-F2933854C452}" srcOrd="0" destOrd="0" presId="urn:microsoft.com/office/officeart/2005/8/layout/hierarchy2"/>
    <dgm:cxn modelId="{92E406DB-913A-49E8-8F0D-706BEE0BC8F9}" type="presParOf" srcId="{57D300DB-AA4D-401E-89C1-78A75CE15AEF}" destId="{41A68A70-8932-48BC-BF64-33A789543635}"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25528DF6-DD57-4906-B673-9E6896B4212A}" type="doc">
      <dgm:prSet loTypeId="urn:microsoft.com/office/officeart/2005/8/layout/pyramid2" loCatId="list" qsTypeId="urn:microsoft.com/office/officeart/2005/8/quickstyle/simple1" qsCatId="simple" csTypeId="urn:microsoft.com/office/officeart/2005/8/colors/accent1_2" csCatId="accent1" phldr="1"/>
      <dgm:spPr/>
    </dgm:pt>
    <dgm:pt modelId="{1B34BE8C-2F79-4730-B379-FC1479A35B25}">
      <dgm:prSet phldrT="[Text]" custT="1"/>
      <dgm:spPr>
        <a:solidFill>
          <a:srgbClr val="7030A0">
            <a:alpha val="90000"/>
          </a:srgbClr>
        </a:solidFill>
      </dgm:spPr>
      <dgm:t>
        <a:bodyPr/>
        <a:lstStyle/>
        <a:p>
          <a:pPr algn="just"/>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nói</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chung:là</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thay</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thế</a:t>
          </a:r>
          <a:r>
            <a:rPr lang="en-US" sz="2400" dirty="0">
              <a:solidFill>
                <a:schemeClr val="bg1"/>
              </a:solidFill>
              <a:latin typeface="Arial" panose="020B0604020202020204" pitchFamily="34" charset="0"/>
              <a:cs typeface="Arial" panose="020B0604020202020204" pitchFamily="34" charset="0"/>
            </a:rPr>
            <a:t> 1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vật</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hiện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tượng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này</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bởi</a:t>
          </a:r>
          <a:r>
            <a:rPr lang="en-US" sz="2400" dirty="0">
              <a:solidFill>
                <a:schemeClr val="bg1"/>
              </a:solidFill>
              <a:latin typeface="Arial" panose="020B0604020202020204" pitchFamily="34" charset="0"/>
              <a:cs typeface="Arial" panose="020B0604020202020204" pitchFamily="34" charset="0"/>
            </a:rPr>
            <a:t> 1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vật</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hiện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tượng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khác</a:t>
          </a:r>
          <a:endParaRPr lang="en-US" sz="2400" dirty="0">
            <a:solidFill>
              <a:schemeClr val="bg1"/>
            </a:solidFill>
            <a:latin typeface="Arial" panose="020B0604020202020204" pitchFamily="34" charset="0"/>
            <a:cs typeface="Arial" panose="020B0604020202020204" pitchFamily="34" charset="0"/>
          </a:endParaRPr>
        </a:p>
      </dgm:t>
    </dgm:pt>
    <dgm:pt modelId="{69B7ADF8-368F-4545-9CEA-006D831FE9DC}" type="parTrans" cxnId="{95B4398A-901B-48E4-94C2-AB030E27ED76}">
      <dgm:prSet/>
      <dgm:spPr/>
      <dgm:t>
        <a:bodyPr/>
        <a:lstStyle/>
        <a:p>
          <a:endParaRPr lang="en-US"/>
        </a:p>
      </dgm:t>
    </dgm:pt>
    <dgm:pt modelId="{F0110549-3304-4BD0-A19A-881B0C7DF61F}" type="sibTrans" cxnId="{95B4398A-901B-48E4-94C2-AB030E27ED76}">
      <dgm:prSet/>
      <dgm:spPr/>
      <dgm:t>
        <a:bodyPr/>
        <a:lstStyle/>
        <a:p>
          <a:endParaRPr lang="en-US"/>
        </a:p>
      </dgm:t>
    </dgm:pt>
    <dgm:pt modelId="{8EB38D8E-2E75-4FE5-82D2-820C9584DA5D}">
      <dgm:prSet phldrT="[Text]" custT="1"/>
      <dgm:spPr>
        <a:solidFill>
          <a:srgbClr val="7030A0">
            <a:alpha val="90000"/>
          </a:srgbClr>
        </a:solidFill>
      </dgm:spPr>
      <dgm:t>
        <a:bodyPr/>
        <a:lstStyle/>
        <a:p>
          <a:pPr algn="just"/>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biện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chứng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Là</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a:t>
          </a:r>
          <a:r>
            <a:rPr lang="pt-BR" sz="2400" dirty="0">
              <a:solidFill>
                <a:schemeClr val="bg1"/>
              </a:solidFill>
              <a:latin typeface="Arial" panose="020B0604020202020204" pitchFamily="34" charset="0"/>
              <a:cs typeface="Arial" panose="020B0604020202020204" pitchFamily="34" charset="0"/>
            </a:rPr>
            <a:t> là phủ định gắn liền với sự vận động phát triển. </a:t>
          </a:r>
          <a:endParaRPr lang="en-US" sz="2400" dirty="0">
            <a:solidFill>
              <a:schemeClr val="bg1"/>
            </a:solidFill>
            <a:latin typeface="Arial" panose="020B0604020202020204" pitchFamily="34" charset="0"/>
            <a:cs typeface="Arial" panose="020B0604020202020204" pitchFamily="34" charset="0"/>
          </a:endParaRPr>
        </a:p>
      </dgm:t>
    </dgm:pt>
    <dgm:pt modelId="{C2EA404C-F262-4F05-961F-DD9774601CC0}" type="parTrans" cxnId="{0BABBC73-B276-43A0-BB14-F5C193473FE2}">
      <dgm:prSet/>
      <dgm:spPr/>
      <dgm:t>
        <a:bodyPr/>
        <a:lstStyle/>
        <a:p>
          <a:endParaRPr lang="en-US"/>
        </a:p>
      </dgm:t>
    </dgm:pt>
    <dgm:pt modelId="{1BFA4F74-0BE8-4508-BAAC-5E9CE464AF1E}" type="sibTrans" cxnId="{0BABBC73-B276-43A0-BB14-F5C193473FE2}">
      <dgm:prSet/>
      <dgm:spPr/>
      <dgm:t>
        <a:bodyPr/>
        <a:lstStyle/>
        <a:p>
          <a:endParaRPr lang="en-US"/>
        </a:p>
      </dgm:t>
    </dgm:pt>
    <dgm:pt modelId="{BD8EC67F-AB69-4D38-8362-E3E1F5862A20}" type="pres">
      <dgm:prSet presAssocID="{25528DF6-DD57-4906-B673-9E6896B4212A}" presName="compositeShape" presStyleCnt="0">
        <dgm:presLayoutVars>
          <dgm:dir/>
          <dgm:resizeHandles/>
        </dgm:presLayoutVars>
      </dgm:prSet>
      <dgm:spPr/>
    </dgm:pt>
    <dgm:pt modelId="{2DD14A82-33FF-4028-AB7A-F290D9004BF0}" type="pres">
      <dgm:prSet presAssocID="{25528DF6-DD57-4906-B673-9E6896B4212A}" presName="pyramid" presStyleLbl="node1" presStyleIdx="0" presStyleCnt="1" custLinFactNeighborX="-3223" custLinFactNeighborY="-4570"/>
      <dgm:spPr/>
    </dgm:pt>
    <dgm:pt modelId="{5D6B503D-B1EC-4519-9645-49BDD0B55136}" type="pres">
      <dgm:prSet presAssocID="{25528DF6-DD57-4906-B673-9E6896B4212A}" presName="theList" presStyleCnt="0"/>
      <dgm:spPr/>
    </dgm:pt>
    <dgm:pt modelId="{7C48E040-75C1-43FE-814A-1A3C91C54E4D}" type="pres">
      <dgm:prSet presAssocID="{1B34BE8C-2F79-4730-B379-FC1479A35B25}" presName="aNode" presStyleLbl="fgAcc1" presStyleIdx="0" presStyleCnt="2">
        <dgm:presLayoutVars>
          <dgm:bulletEnabled val="1"/>
        </dgm:presLayoutVars>
      </dgm:prSet>
      <dgm:spPr/>
    </dgm:pt>
    <dgm:pt modelId="{D9E73246-7A27-43F4-BF45-B42A5C642AA9}" type="pres">
      <dgm:prSet presAssocID="{1B34BE8C-2F79-4730-B379-FC1479A35B25}" presName="aSpace" presStyleCnt="0"/>
      <dgm:spPr/>
    </dgm:pt>
    <dgm:pt modelId="{D31BDD65-D5DC-4D18-9EAF-33A504E08402}" type="pres">
      <dgm:prSet presAssocID="{8EB38D8E-2E75-4FE5-82D2-820C9584DA5D}" presName="aNode" presStyleLbl="fgAcc1" presStyleIdx="1" presStyleCnt="2" custLinFactNeighborX="105" custLinFactNeighborY="37754">
        <dgm:presLayoutVars>
          <dgm:bulletEnabled val="1"/>
        </dgm:presLayoutVars>
      </dgm:prSet>
      <dgm:spPr/>
    </dgm:pt>
    <dgm:pt modelId="{5F6D54FF-924B-4E3B-B48E-8CDF87BBA93C}" type="pres">
      <dgm:prSet presAssocID="{8EB38D8E-2E75-4FE5-82D2-820C9584DA5D}" presName="aSpace" presStyleCnt="0"/>
      <dgm:spPr/>
    </dgm:pt>
  </dgm:ptLst>
  <dgm:cxnLst>
    <dgm:cxn modelId="{1257BB11-14DC-4341-A192-A9ACAA4D16C5}" type="presOf" srcId="{1B34BE8C-2F79-4730-B379-FC1479A35B25}" destId="{7C48E040-75C1-43FE-814A-1A3C91C54E4D}" srcOrd="0" destOrd="0" presId="urn:microsoft.com/office/officeart/2005/8/layout/pyramid2"/>
    <dgm:cxn modelId="{5D2F7217-6E44-428A-B152-DB149FDDD35C}" type="presOf" srcId="{8EB38D8E-2E75-4FE5-82D2-820C9584DA5D}" destId="{D31BDD65-D5DC-4D18-9EAF-33A504E08402}" srcOrd="0" destOrd="0" presId="urn:microsoft.com/office/officeart/2005/8/layout/pyramid2"/>
    <dgm:cxn modelId="{0BABBC73-B276-43A0-BB14-F5C193473FE2}" srcId="{25528DF6-DD57-4906-B673-9E6896B4212A}" destId="{8EB38D8E-2E75-4FE5-82D2-820C9584DA5D}" srcOrd="1" destOrd="0" parTransId="{C2EA404C-F262-4F05-961F-DD9774601CC0}" sibTransId="{1BFA4F74-0BE8-4508-BAAC-5E9CE464AF1E}"/>
    <dgm:cxn modelId="{95B4398A-901B-48E4-94C2-AB030E27ED76}" srcId="{25528DF6-DD57-4906-B673-9E6896B4212A}" destId="{1B34BE8C-2F79-4730-B379-FC1479A35B25}" srcOrd="0" destOrd="0" parTransId="{69B7ADF8-368F-4545-9CEA-006D831FE9DC}" sibTransId="{F0110549-3304-4BD0-A19A-881B0C7DF61F}"/>
    <dgm:cxn modelId="{FDE6AED0-B4B9-47F6-8C1F-BDADB3A33D43}" type="presOf" srcId="{25528DF6-DD57-4906-B673-9E6896B4212A}" destId="{BD8EC67F-AB69-4D38-8362-E3E1F5862A20}" srcOrd="0" destOrd="0" presId="urn:microsoft.com/office/officeart/2005/8/layout/pyramid2"/>
    <dgm:cxn modelId="{28C23978-7708-448A-994F-9A7C4A4DB781}" type="presParOf" srcId="{BD8EC67F-AB69-4D38-8362-E3E1F5862A20}" destId="{2DD14A82-33FF-4028-AB7A-F290D9004BF0}" srcOrd="0" destOrd="0" presId="urn:microsoft.com/office/officeart/2005/8/layout/pyramid2"/>
    <dgm:cxn modelId="{4ED3F5A5-52A9-418B-BE8A-8BB6986A8D17}" type="presParOf" srcId="{BD8EC67F-AB69-4D38-8362-E3E1F5862A20}" destId="{5D6B503D-B1EC-4519-9645-49BDD0B55136}" srcOrd="1" destOrd="0" presId="urn:microsoft.com/office/officeart/2005/8/layout/pyramid2"/>
    <dgm:cxn modelId="{84901231-DEF6-4219-97EE-7D13CF3E7F7B}" type="presParOf" srcId="{5D6B503D-B1EC-4519-9645-49BDD0B55136}" destId="{7C48E040-75C1-43FE-814A-1A3C91C54E4D}" srcOrd="0" destOrd="0" presId="urn:microsoft.com/office/officeart/2005/8/layout/pyramid2"/>
    <dgm:cxn modelId="{D52C0B07-8B3B-4B00-AAEA-789CBC03F716}" type="presParOf" srcId="{5D6B503D-B1EC-4519-9645-49BDD0B55136}" destId="{D9E73246-7A27-43F4-BF45-B42A5C642AA9}" srcOrd="1" destOrd="0" presId="urn:microsoft.com/office/officeart/2005/8/layout/pyramid2"/>
    <dgm:cxn modelId="{14FE84EB-0540-4A14-AC96-D25CA5CD1B51}" type="presParOf" srcId="{5D6B503D-B1EC-4519-9645-49BDD0B55136}" destId="{D31BDD65-D5DC-4D18-9EAF-33A504E08402}" srcOrd="2" destOrd="0" presId="urn:microsoft.com/office/officeart/2005/8/layout/pyramid2"/>
    <dgm:cxn modelId="{237D3A0B-020A-4A13-B8F9-1B4B3062BCB6}" type="presParOf" srcId="{5D6B503D-B1EC-4519-9645-49BDD0B55136}" destId="{5F6D54FF-924B-4E3B-B48E-8CDF87BBA93C}"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0192A754-E556-47C4-B0ED-3476BEE32BD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CB51FC9-EFF4-407F-AF6C-248FE58DA568}">
      <dgm:prSet phldrT="[Text]" custT="1">
        <dgm:style>
          <a:lnRef idx="3">
            <a:schemeClr val="lt1"/>
          </a:lnRef>
          <a:fillRef idx="1">
            <a:schemeClr val="dk1"/>
          </a:fillRef>
          <a:effectRef idx="1">
            <a:schemeClr val="dk1"/>
          </a:effectRef>
          <a:fontRef idx="minor">
            <a:schemeClr val="lt1"/>
          </a:fontRef>
        </dgm:style>
      </dgm:prSet>
      <dgm:spPr>
        <a:solidFill>
          <a:srgbClr val="0070C0"/>
        </a:solidFill>
      </dgm:spPr>
      <dgm:t>
        <a:bodyPr/>
        <a:lstStyle/>
        <a:p>
          <a:pPr algn="just"/>
          <a:r>
            <a:rPr lang="en-US" sz="3200" dirty="0" err="1"/>
            <a:t>Nhận</a:t>
          </a:r>
          <a:r>
            <a:rPr lang="en-US" sz="3200" dirty="0"/>
            <a:t> </a:t>
          </a:r>
          <a:r>
            <a:rPr lang="en-US" sz="3200" dirty="0" err="1"/>
            <a:t>thức</a:t>
          </a:r>
          <a:endParaRPr lang="en-US" sz="3200" dirty="0"/>
        </a:p>
      </dgm:t>
    </dgm:pt>
    <dgm:pt modelId="{17CB8ADE-5580-4D49-B475-D38D9B7CF16B}" type="parTrans" cxnId="{99EF2677-BFB7-424C-8FF1-065519EF0260}">
      <dgm:prSet/>
      <dgm:spPr/>
      <dgm:t>
        <a:bodyPr/>
        <a:lstStyle/>
        <a:p>
          <a:pPr algn="just"/>
          <a:endParaRPr lang="en-US"/>
        </a:p>
      </dgm:t>
    </dgm:pt>
    <dgm:pt modelId="{32C7BDEF-F5DF-4310-955E-EDA45A61FFED}" type="sibTrans" cxnId="{99EF2677-BFB7-424C-8FF1-065519EF0260}">
      <dgm:prSet/>
      <dgm:spPr/>
      <dgm:t>
        <a:bodyPr/>
        <a:lstStyle/>
        <a:p>
          <a:pPr algn="just"/>
          <a:endParaRPr lang="en-US"/>
        </a:p>
      </dgm:t>
    </dgm:pt>
    <dgm:pt modelId="{B5378FEB-E04B-4007-9E12-7445580EF33A}">
      <dgm:prSet phldrT="[Text]" custT="1"/>
      <dgm:spPr/>
      <dgm:t>
        <a:bodyPr/>
        <a:lstStyle/>
        <a:p>
          <a:pPr algn="just"/>
          <a:r>
            <a:rPr lang="pt-BR" sz="3200" dirty="0"/>
            <a:t>Là một hoạt động của con người, là quá trình phản ánh chủ động, tích cực, sáng tạo thế giới khách quan vào trong đầu óc người</a:t>
          </a:r>
          <a:endParaRPr lang="en-US" sz="3200" dirty="0"/>
        </a:p>
      </dgm:t>
    </dgm:pt>
    <dgm:pt modelId="{EEB1448A-DC1F-4ED3-B23F-D9BABB8E7ABE}" type="parTrans" cxnId="{B8067330-A30F-4D1F-9BB9-4F094CFEDE55}">
      <dgm:prSet/>
      <dgm:spPr/>
      <dgm:t>
        <a:bodyPr/>
        <a:lstStyle/>
        <a:p>
          <a:pPr algn="just"/>
          <a:endParaRPr lang="en-US"/>
        </a:p>
      </dgm:t>
    </dgm:pt>
    <dgm:pt modelId="{20ABF99B-E0BB-40F1-BC00-11419CAB6786}" type="sibTrans" cxnId="{B8067330-A30F-4D1F-9BB9-4F094CFEDE55}">
      <dgm:prSet/>
      <dgm:spPr/>
      <dgm:t>
        <a:bodyPr/>
        <a:lstStyle/>
        <a:p>
          <a:pPr algn="just"/>
          <a:endParaRPr lang="en-US"/>
        </a:p>
      </dgm:t>
    </dgm:pt>
    <dgm:pt modelId="{6336BA6A-9DC0-48B4-AE6F-0C48EA06962A}">
      <dgm:prSet phldrT="[Text]" custT="1"/>
      <dgm:spPr/>
      <dgm:t>
        <a:bodyPr/>
        <a:lstStyle/>
        <a:p>
          <a:pPr algn="just"/>
          <a:r>
            <a:rPr lang="pt-BR" sz="3200" dirty="0"/>
            <a:t>Nhận thức của con người là quá trình biện chứng từ trực quan sinh động đến tư duy trừu tượng và đến thực tiễn</a:t>
          </a:r>
          <a:endParaRPr lang="en-US" sz="3200" dirty="0"/>
        </a:p>
      </dgm:t>
    </dgm:pt>
    <dgm:pt modelId="{2EDDB8DE-1FB0-4848-9EE5-BD5C6C582BE5}" type="parTrans" cxnId="{7748D1F3-E844-43E5-82A1-17A154017DD7}">
      <dgm:prSet/>
      <dgm:spPr/>
      <dgm:t>
        <a:bodyPr/>
        <a:lstStyle/>
        <a:p>
          <a:pPr algn="just"/>
          <a:endParaRPr lang="en-US"/>
        </a:p>
      </dgm:t>
    </dgm:pt>
    <dgm:pt modelId="{032637AF-B83F-4507-AECE-52C33A31E0BC}" type="sibTrans" cxnId="{7748D1F3-E844-43E5-82A1-17A154017DD7}">
      <dgm:prSet/>
      <dgm:spPr/>
      <dgm:t>
        <a:bodyPr/>
        <a:lstStyle/>
        <a:p>
          <a:pPr algn="just"/>
          <a:endParaRPr lang="en-US"/>
        </a:p>
      </dgm:t>
    </dgm:pt>
    <dgm:pt modelId="{0C6B0DDB-3AD5-47F1-BB72-48C9B3A49C24}" type="pres">
      <dgm:prSet presAssocID="{0192A754-E556-47C4-B0ED-3476BEE32BD1}" presName="linear" presStyleCnt="0">
        <dgm:presLayoutVars>
          <dgm:animLvl val="lvl"/>
          <dgm:resizeHandles val="exact"/>
        </dgm:presLayoutVars>
      </dgm:prSet>
      <dgm:spPr/>
    </dgm:pt>
    <dgm:pt modelId="{88C6D72A-4E6E-463A-AFB1-0432526C9DEF}" type="pres">
      <dgm:prSet presAssocID="{5CB51FC9-EFF4-407F-AF6C-248FE58DA568}" presName="parentText" presStyleLbl="node1" presStyleIdx="0" presStyleCnt="1" custLinFactNeighborX="238" custLinFactNeighborY="-2578">
        <dgm:presLayoutVars>
          <dgm:chMax val="0"/>
          <dgm:bulletEnabled val="1"/>
        </dgm:presLayoutVars>
      </dgm:prSet>
      <dgm:spPr/>
    </dgm:pt>
    <dgm:pt modelId="{9C8BAAE4-F82D-4FC1-8643-1D70E3E559B3}" type="pres">
      <dgm:prSet presAssocID="{5CB51FC9-EFF4-407F-AF6C-248FE58DA568}" presName="childText" presStyleLbl="revTx" presStyleIdx="0" presStyleCnt="1">
        <dgm:presLayoutVars>
          <dgm:bulletEnabled val="1"/>
        </dgm:presLayoutVars>
      </dgm:prSet>
      <dgm:spPr/>
    </dgm:pt>
  </dgm:ptLst>
  <dgm:cxnLst>
    <dgm:cxn modelId="{B8067330-A30F-4D1F-9BB9-4F094CFEDE55}" srcId="{5CB51FC9-EFF4-407F-AF6C-248FE58DA568}" destId="{B5378FEB-E04B-4007-9E12-7445580EF33A}" srcOrd="0" destOrd="0" parTransId="{EEB1448A-DC1F-4ED3-B23F-D9BABB8E7ABE}" sibTransId="{20ABF99B-E0BB-40F1-BC00-11419CAB6786}"/>
    <dgm:cxn modelId="{99EF2677-BFB7-424C-8FF1-065519EF0260}" srcId="{0192A754-E556-47C4-B0ED-3476BEE32BD1}" destId="{5CB51FC9-EFF4-407F-AF6C-248FE58DA568}" srcOrd="0" destOrd="0" parTransId="{17CB8ADE-5580-4D49-B475-D38D9B7CF16B}" sibTransId="{32C7BDEF-F5DF-4310-955E-EDA45A61FFED}"/>
    <dgm:cxn modelId="{6144A39A-26EC-49E2-A982-E5CB4AF1C7AC}" type="presOf" srcId="{B5378FEB-E04B-4007-9E12-7445580EF33A}" destId="{9C8BAAE4-F82D-4FC1-8643-1D70E3E559B3}" srcOrd="0" destOrd="0" presId="urn:microsoft.com/office/officeart/2005/8/layout/vList2"/>
    <dgm:cxn modelId="{052AF1C0-76DA-4A6D-A74A-499C2E0A8EFA}" type="presOf" srcId="{5CB51FC9-EFF4-407F-AF6C-248FE58DA568}" destId="{88C6D72A-4E6E-463A-AFB1-0432526C9DEF}" srcOrd="0" destOrd="0" presId="urn:microsoft.com/office/officeart/2005/8/layout/vList2"/>
    <dgm:cxn modelId="{AAEDEDC3-CDE7-4698-B94D-5209D3EADFE9}" type="presOf" srcId="{0192A754-E556-47C4-B0ED-3476BEE32BD1}" destId="{0C6B0DDB-3AD5-47F1-BB72-48C9B3A49C24}" srcOrd="0" destOrd="0" presId="urn:microsoft.com/office/officeart/2005/8/layout/vList2"/>
    <dgm:cxn modelId="{6214A4EC-717B-440C-8312-1958DAD5DD8E}" type="presOf" srcId="{6336BA6A-9DC0-48B4-AE6F-0C48EA06962A}" destId="{9C8BAAE4-F82D-4FC1-8643-1D70E3E559B3}" srcOrd="0" destOrd="1" presId="urn:microsoft.com/office/officeart/2005/8/layout/vList2"/>
    <dgm:cxn modelId="{7748D1F3-E844-43E5-82A1-17A154017DD7}" srcId="{5CB51FC9-EFF4-407F-AF6C-248FE58DA568}" destId="{6336BA6A-9DC0-48B4-AE6F-0C48EA06962A}" srcOrd="1" destOrd="0" parTransId="{2EDDB8DE-1FB0-4848-9EE5-BD5C6C582BE5}" sibTransId="{032637AF-B83F-4507-AECE-52C33A31E0BC}"/>
    <dgm:cxn modelId="{30BAAC60-C54F-4CD9-975C-0BB9BCB880D5}" type="presParOf" srcId="{0C6B0DDB-3AD5-47F1-BB72-48C9B3A49C24}" destId="{88C6D72A-4E6E-463A-AFB1-0432526C9DEF}" srcOrd="0" destOrd="0" presId="urn:microsoft.com/office/officeart/2005/8/layout/vList2"/>
    <dgm:cxn modelId="{D7DCCD2E-1039-4ADE-802D-AD7FA0CF8559}" type="presParOf" srcId="{0C6B0DDB-3AD5-47F1-BB72-48C9B3A49C24}" destId="{9C8BAAE4-F82D-4FC1-8643-1D70E3E559B3}"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2B14E7AF-A3A6-4BB8-8C9D-9B1B3395A310}" type="doc">
      <dgm:prSet loTypeId="urn:microsoft.com/office/officeart/2011/layout/CircleProcess" loCatId="officeonline" qsTypeId="urn:microsoft.com/office/officeart/2005/8/quickstyle/simple1" qsCatId="simple" csTypeId="urn:microsoft.com/office/officeart/2005/8/colors/accent1_2" csCatId="accent1" phldr="1"/>
      <dgm:spPr/>
      <dgm:t>
        <a:bodyPr/>
        <a:lstStyle/>
        <a:p>
          <a:endParaRPr lang="en-US"/>
        </a:p>
      </dgm:t>
    </dgm:pt>
    <dgm:pt modelId="{292F98CA-AE9C-4377-AF0D-49C69A922389}">
      <dgm:prSet phldrT="[Text]"/>
      <dgm:spPr>
        <a:solidFill>
          <a:srgbClr val="002060">
            <a:alpha val="90000"/>
          </a:srgbClr>
        </a:solidFill>
      </dgm:spPr>
      <dgm:t>
        <a:bodyPr/>
        <a:lstStyle/>
        <a:p>
          <a:r>
            <a:rPr lang="pt-BR" b="0" i="1" dirty="0">
              <a:solidFill>
                <a:schemeClr val="bg1"/>
              </a:solidFill>
            </a:rPr>
            <a:t>Nhận thức cảm tính</a:t>
          </a:r>
          <a:endParaRPr lang="en-US" dirty="0">
            <a:solidFill>
              <a:schemeClr val="bg1"/>
            </a:solidFill>
          </a:endParaRPr>
        </a:p>
      </dgm:t>
    </dgm:pt>
    <dgm:pt modelId="{B76AB66B-C93C-4659-9069-8ED8EC14FB83}" type="parTrans" cxnId="{DDEAC529-6801-41F9-B763-C641E2BE019E}">
      <dgm:prSet/>
      <dgm:spPr/>
      <dgm:t>
        <a:bodyPr/>
        <a:lstStyle/>
        <a:p>
          <a:endParaRPr lang="en-US"/>
        </a:p>
      </dgm:t>
    </dgm:pt>
    <dgm:pt modelId="{1A8E9964-131C-413C-8859-1427D2C9C084}" type="sibTrans" cxnId="{DDEAC529-6801-41F9-B763-C641E2BE019E}">
      <dgm:prSet/>
      <dgm:spPr/>
      <dgm:t>
        <a:bodyPr/>
        <a:lstStyle/>
        <a:p>
          <a:endParaRPr lang="en-US"/>
        </a:p>
      </dgm:t>
    </dgm:pt>
    <dgm:pt modelId="{9DA02B88-3A7A-494D-B833-C7F921079E03}">
      <dgm:prSet phldrT="[Text]"/>
      <dgm:spPr>
        <a:solidFill>
          <a:srgbClr val="D60093">
            <a:alpha val="90000"/>
          </a:srgbClr>
        </a:solidFill>
      </dgm:spPr>
      <dgm:t>
        <a:bodyPr/>
        <a:lstStyle/>
        <a:p>
          <a:r>
            <a:rPr lang="en-US" dirty="0" err="1">
              <a:solidFill>
                <a:schemeClr val="bg1"/>
              </a:solidFill>
            </a:rPr>
            <a:t>Nhận</a:t>
          </a:r>
          <a:r>
            <a:rPr lang="en-US" dirty="0">
              <a:solidFill>
                <a:schemeClr val="bg1"/>
              </a:solidFill>
            </a:rPr>
            <a:t> </a:t>
          </a:r>
          <a:r>
            <a:rPr lang="en-US" dirty="0" err="1">
              <a:solidFill>
                <a:schemeClr val="bg1"/>
              </a:solidFill>
            </a:rPr>
            <a:t>thức</a:t>
          </a:r>
          <a:r>
            <a:rPr lang="en-US" dirty="0">
              <a:solidFill>
                <a:schemeClr val="bg1"/>
              </a:solidFill>
            </a:rPr>
            <a:t> </a:t>
          </a:r>
          <a:r>
            <a:rPr lang="en-US" dirty="0" err="1">
              <a:solidFill>
                <a:schemeClr val="bg1"/>
              </a:solidFill>
            </a:rPr>
            <a:t>Lý</a:t>
          </a:r>
          <a:r>
            <a:rPr lang="en-US" dirty="0">
              <a:solidFill>
                <a:schemeClr val="bg1"/>
              </a:solidFill>
            </a:rPr>
            <a:t> </a:t>
          </a:r>
          <a:r>
            <a:rPr lang="en-US" dirty="0" err="1">
              <a:solidFill>
                <a:schemeClr val="bg1"/>
              </a:solidFill>
            </a:rPr>
            <a:t>tính</a:t>
          </a:r>
          <a:endParaRPr lang="en-US" dirty="0">
            <a:solidFill>
              <a:schemeClr val="bg1"/>
            </a:solidFill>
          </a:endParaRPr>
        </a:p>
      </dgm:t>
    </dgm:pt>
    <dgm:pt modelId="{F97E188F-69DF-49F7-871E-853F38D82850}" type="parTrans" cxnId="{3EDCF76F-8B78-470B-A968-C5C9634F6598}">
      <dgm:prSet/>
      <dgm:spPr/>
      <dgm:t>
        <a:bodyPr/>
        <a:lstStyle/>
        <a:p>
          <a:endParaRPr lang="en-US"/>
        </a:p>
      </dgm:t>
    </dgm:pt>
    <dgm:pt modelId="{7B79A932-A01D-45C7-AF63-62CA5CFD3400}" type="sibTrans" cxnId="{3EDCF76F-8B78-470B-A968-C5C9634F6598}">
      <dgm:prSet/>
      <dgm:spPr/>
      <dgm:t>
        <a:bodyPr/>
        <a:lstStyle/>
        <a:p>
          <a:endParaRPr lang="en-US"/>
        </a:p>
      </dgm:t>
    </dgm:pt>
    <dgm:pt modelId="{24463839-CDFD-41FA-AD5E-663E6C0AF360}">
      <dgm:prSet phldrT="[Text]"/>
      <dgm:spPr>
        <a:solidFill>
          <a:srgbClr val="00B050">
            <a:alpha val="90000"/>
          </a:srgbClr>
        </a:solidFill>
      </dgm:spPr>
      <dgm:t>
        <a:bodyPr/>
        <a:lstStyle/>
        <a:p>
          <a:r>
            <a:rPr lang="en-US" dirty="0" err="1">
              <a:solidFill>
                <a:schemeClr val="bg1"/>
              </a:solidFill>
            </a:rPr>
            <a:t>Thực</a:t>
          </a:r>
          <a:r>
            <a:rPr lang="en-US" dirty="0">
              <a:solidFill>
                <a:schemeClr val="bg1"/>
              </a:solidFill>
            </a:rPr>
            <a:t> </a:t>
          </a:r>
          <a:r>
            <a:rPr lang="en-US" dirty="0" err="1">
              <a:solidFill>
                <a:schemeClr val="bg1"/>
              </a:solidFill>
            </a:rPr>
            <a:t>tiễn</a:t>
          </a:r>
          <a:endParaRPr lang="en-US" dirty="0">
            <a:solidFill>
              <a:schemeClr val="bg1"/>
            </a:solidFill>
          </a:endParaRPr>
        </a:p>
      </dgm:t>
    </dgm:pt>
    <dgm:pt modelId="{0C5F8C7D-2867-48E3-8A49-CACC73522BB2}" type="parTrans" cxnId="{84DBFBCE-C5B1-4C7C-B183-D4BB96DA35E3}">
      <dgm:prSet/>
      <dgm:spPr/>
      <dgm:t>
        <a:bodyPr/>
        <a:lstStyle/>
        <a:p>
          <a:endParaRPr lang="en-US"/>
        </a:p>
      </dgm:t>
    </dgm:pt>
    <dgm:pt modelId="{9D440831-960B-43B2-93C3-CB9EBB544D90}" type="sibTrans" cxnId="{84DBFBCE-C5B1-4C7C-B183-D4BB96DA35E3}">
      <dgm:prSet/>
      <dgm:spPr/>
      <dgm:t>
        <a:bodyPr/>
        <a:lstStyle/>
        <a:p>
          <a:endParaRPr lang="en-US"/>
        </a:p>
      </dgm:t>
    </dgm:pt>
    <dgm:pt modelId="{8847A856-660A-4B0A-BF66-782DBAFCD3AA}" type="pres">
      <dgm:prSet presAssocID="{2B14E7AF-A3A6-4BB8-8C9D-9B1B3395A310}" presName="Name0" presStyleCnt="0">
        <dgm:presLayoutVars>
          <dgm:chMax val="11"/>
          <dgm:chPref val="11"/>
          <dgm:dir/>
          <dgm:resizeHandles/>
        </dgm:presLayoutVars>
      </dgm:prSet>
      <dgm:spPr/>
    </dgm:pt>
    <dgm:pt modelId="{D868AFDF-C637-4676-835F-EF01AC35148E}" type="pres">
      <dgm:prSet presAssocID="{24463839-CDFD-41FA-AD5E-663E6C0AF360}" presName="Accent3" presStyleCnt="0"/>
      <dgm:spPr/>
    </dgm:pt>
    <dgm:pt modelId="{23F5586F-39CA-40BB-B5DC-D9D6E234F407}" type="pres">
      <dgm:prSet presAssocID="{24463839-CDFD-41FA-AD5E-663E6C0AF360}" presName="Accent" presStyleLbl="node1" presStyleIdx="0" presStyleCnt="3"/>
      <dgm:spPr/>
    </dgm:pt>
    <dgm:pt modelId="{D01F5E64-E57B-4F02-B25A-1ED4EF4A1019}" type="pres">
      <dgm:prSet presAssocID="{24463839-CDFD-41FA-AD5E-663E6C0AF360}" presName="ParentBackground3" presStyleCnt="0"/>
      <dgm:spPr/>
    </dgm:pt>
    <dgm:pt modelId="{B55B7363-88FA-4F84-AFA7-184599F7DF73}" type="pres">
      <dgm:prSet presAssocID="{24463839-CDFD-41FA-AD5E-663E6C0AF360}" presName="ParentBackground" presStyleLbl="fgAcc1" presStyleIdx="0" presStyleCnt="3"/>
      <dgm:spPr/>
    </dgm:pt>
    <dgm:pt modelId="{F9D41A01-F467-479A-BA73-0FF7C7295CD8}" type="pres">
      <dgm:prSet presAssocID="{24463839-CDFD-41FA-AD5E-663E6C0AF360}" presName="Parent3" presStyleLbl="revTx" presStyleIdx="0" presStyleCnt="0">
        <dgm:presLayoutVars>
          <dgm:chMax val="1"/>
          <dgm:chPref val="1"/>
          <dgm:bulletEnabled val="1"/>
        </dgm:presLayoutVars>
      </dgm:prSet>
      <dgm:spPr/>
    </dgm:pt>
    <dgm:pt modelId="{65D737F9-E60B-416E-9345-806404121837}" type="pres">
      <dgm:prSet presAssocID="{9DA02B88-3A7A-494D-B833-C7F921079E03}" presName="Accent2" presStyleCnt="0"/>
      <dgm:spPr/>
    </dgm:pt>
    <dgm:pt modelId="{373CF73C-F182-4CF9-9D25-DAA8E6C2FB4C}" type="pres">
      <dgm:prSet presAssocID="{9DA02B88-3A7A-494D-B833-C7F921079E03}" presName="Accent" presStyleLbl="node1" presStyleIdx="1" presStyleCnt="3"/>
      <dgm:spPr/>
    </dgm:pt>
    <dgm:pt modelId="{97E47A89-4877-43A8-B047-DAA17C96DAB3}" type="pres">
      <dgm:prSet presAssocID="{9DA02B88-3A7A-494D-B833-C7F921079E03}" presName="ParentBackground2" presStyleCnt="0"/>
      <dgm:spPr/>
    </dgm:pt>
    <dgm:pt modelId="{27B78A4E-C9B6-4B78-9B55-9147B5503F78}" type="pres">
      <dgm:prSet presAssocID="{9DA02B88-3A7A-494D-B833-C7F921079E03}" presName="ParentBackground" presStyleLbl="fgAcc1" presStyleIdx="1" presStyleCnt="3"/>
      <dgm:spPr/>
    </dgm:pt>
    <dgm:pt modelId="{C258D0C6-0A53-4F66-A368-75EAB44BDB92}" type="pres">
      <dgm:prSet presAssocID="{9DA02B88-3A7A-494D-B833-C7F921079E03}" presName="Parent2" presStyleLbl="revTx" presStyleIdx="0" presStyleCnt="0">
        <dgm:presLayoutVars>
          <dgm:chMax val="1"/>
          <dgm:chPref val="1"/>
          <dgm:bulletEnabled val="1"/>
        </dgm:presLayoutVars>
      </dgm:prSet>
      <dgm:spPr/>
    </dgm:pt>
    <dgm:pt modelId="{9BEF471E-1269-43F7-91A2-E39CD684A73A}" type="pres">
      <dgm:prSet presAssocID="{292F98CA-AE9C-4377-AF0D-49C69A922389}" presName="Accent1" presStyleCnt="0"/>
      <dgm:spPr/>
    </dgm:pt>
    <dgm:pt modelId="{0F83012B-3D24-49A7-983F-64EA4D913EAA}" type="pres">
      <dgm:prSet presAssocID="{292F98CA-AE9C-4377-AF0D-49C69A922389}" presName="Accent" presStyleLbl="node1" presStyleIdx="2" presStyleCnt="3"/>
      <dgm:spPr/>
    </dgm:pt>
    <dgm:pt modelId="{F0AE1E28-6494-4F58-AB6D-46F087C53AB5}" type="pres">
      <dgm:prSet presAssocID="{292F98CA-AE9C-4377-AF0D-49C69A922389}" presName="ParentBackground1" presStyleCnt="0"/>
      <dgm:spPr/>
    </dgm:pt>
    <dgm:pt modelId="{82428A3D-2130-48D4-BF53-8918DF7A5A77}" type="pres">
      <dgm:prSet presAssocID="{292F98CA-AE9C-4377-AF0D-49C69A922389}" presName="ParentBackground" presStyleLbl="fgAcc1" presStyleIdx="2" presStyleCnt="3"/>
      <dgm:spPr/>
    </dgm:pt>
    <dgm:pt modelId="{BE55FAC6-D30D-4347-B741-AD7CE1FF7CDA}" type="pres">
      <dgm:prSet presAssocID="{292F98CA-AE9C-4377-AF0D-49C69A922389}" presName="Parent1" presStyleLbl="revTx" presStyleIdx="0" presStyleCnt="0">
        <dgm:presLayoutVars>
          <dgm:chMax val="1"/>
          <dgm:chPref val="1"/>
          <dgm:bulletEnabled val="1"/>
        </dgm:presLayoutVars>
      </dgm:prSet>
      <dgm:spPr/>
    </dgm:pt>
  </dgm:ptLst>
  <dgm:cxnLst>
    <dgm:cxn modelId="{F081FD01-FF7F-4035-9ABA-26E8A56539D8}" type="presOf" srcId="{9DA02B88-3A7A-494D-B833-C7F921079E03}" destId="{C258D0C6-0A53-4F66-A368-75EAB44BDB92}" srcOrd="1" destOrd="0" presId="urn:microsoft.com/office/officeart/2011/layout/CircleProcess"/>
    <dgm:cxn modelId="{808DD41C-CE71-4721-A2B5-228DBC8BC24A}" type="presOf" srcId="{9DA02B88-3A7A-494D-B833-C7F921079E03}" destId="{27B78A4E-C9B6-4B78-9B55-9147B5503F78}" srcOrd="0" destOrd="0" presId="urn:microsoft.com/office/officeart/2011/layout/CircleProcess"/>
    <dgm:cxn modelId="{DDEAC529-6801-41F9-B763-C641E2BE019E}" srcId="{2B14E7AF-A3A6-4BB8-8C9D-9B1B3395A310}" destId="{292F98CA-AE9C-4377-AF0D-49C69A922389}" srcOrd="0" destOrd="0" parTransId="{B76AB66B-C93C-4659-9069-8ED8EC14FB83}" sibTransId="{1A8E9964-131C-413C-8859-1427D2C9C084}"/>
    <dgm:cxn modelId="{3EDCF76F-8B78-470B-A968-C5C9634F6598}" srcId="{2B14E7AF-A3A6-4BB8-8C9D-9B1B3395A310}" destId="{9DA02B88-3A7A-494D-B833-C7F921079E03}" srcOrd="1" destOrd="0" parTransId="{F97E188F-69DF-49F7-871E-853F38D82850}" sibTransId="{7B79A932-A01D-45C7-AF63-62CA5CFD3400}"/>
    <dgm:cxn modelId="{4EDD1975-A12E-42BB-B353-33FDC68899D2}" type="presOf" srcId="{292F98CA-AE9C-4377-AF0D-49C69A922389}" destId="{BE55FAC6-D30D-4347-B741-AD7CE1FF7CDA}" srcOrd="1" destOrd="0" presId="urn:microsoft.com/office/officeart/2011/layout/CircleProcess"/>
    <dgm:cxn modelId="{6637639D-4E99-4CB7-A5EA-AE49AE2C0AC6}" type="presOf" srcId="{24463839-CDFD-41FA-AD5E-663E6C0AF360}" destId="{B55B7363-88FA-4F84-AFA7-184599F7DF73}" srcOrd="0" destOrd="0" presId="urn:microsoft.com/office/officeart/2011/layout/CircleProcess"/>
    <dgm:cxn modelId="{01EC82A2-7646-4079-8413-B628E0D91E7E}" type="presOf" srcId="{292F98CA-AE9C-4377-AF0D-49C69A922389}" destId="{82428A3D-2130-48D4-BF53-8918DF7A5A77}" srcOrd="0" destOrd="0" presId="urn:microsoft.com/office/officeart/2011/layout/CircleProcess"/>
    <dgm:cxn modelId="{84DBFBCE-C5B1-4C7C-B183-D4BB96DA35E3}" srcId="{2B14E7AF-A3A6-4BB8-8C9D-9B1B3395A310}" destId="{24463839-CDFD-41FA-AD5E-663E6C0AF360}" srcOrd="2" destOrd="0" parTransId="{0C5F8C7D-2867-48E3-8A49-CACC73522BB2}" sibTransId="{9D440831-960B-43B2-93C3-CB9EBB544D90}"/>
    <dgm:cxn modelId="{12BD77E6-7C0D-4AAB-A4A2-3C14BDEFC21E}" type="presOf" srcId="{2B14E7AF-A3A6-4BB8-8C9D-9B1B3395A310}" destId="{8847A856-660A-4B0A-BF66-782DBAFCD3AA}" srcOrd="0" destOrd="0" presId="urn:microsoft.com/office/officeart/2011/layout/CircleProcess"/>
    <dgm:cxn modelId="{D49182E7-9F70-4054-868D-CE437E7DC9A3}" type="presOf" srcId="{24463839-CDFD-41FA-AD5E-663E6C0AF360}" destId="{F9D41A01-F467-479A-BA73-0FF7C7295CD8}" srcOrd="1" destOrd="0" presId="urn:microsoft.com/office/officeart/2011/layout/CircleProcess"/>
    <dgm:cxn modelId="{F19AC7DE-47ED-434E-A1AD-ABD57FAFDC99}" type="presParOf" srcId="{8847A856-660A-4B0A-BF66-782DBAFCD3AA}" destId="{D868AFDF-C637-4676-835F-EF01AC35148E}" srcOrd="0" destOrd="0" presId="urn:microsoft.com/office/officeart/2011/layout/CircleProcess"/>
    <dgm:cxn modelId="{2A472A55-84F4-4EDB-9E31-7C785D024B17}" type="presParOf" srcId="{D868AFDF-C637-4676-835F-EF01AC35148E}" destId="{23F5586F-39CA-40BB-B5DC-D9D6E234F407}" srcOrd="0" destOrd="0" presId="urn:microsoft.com/office/officeart/2011/layout/CircleProcess"/>
    <dgm:cxn modelId="{BAA2A0FC-4C16-4581-82FF-879707530168}" type="presParOf" srcId="{8847A856-660A-4B0A-BF66-782DBAFCD3AA}" destId="{D01F5E64-E57B-4F02-B25A-1ED4EF4A1019}" srcOrd="1" destOrd="0" presId="urn:microsoft.com/office/officeart/2011/layout/CircleProcess"/>
    <dgm:cxn modelId="{90562C58-01C9-419E-B5E5-AE071A35B1F6}" type="presParOf" srcId="{D01F5E64-E57B-4F02-B25A-1ED4EF4A1019}" destId="{B55B7363-88FA-4F84-AFA7-184599F7DF73}" srcOrd="0" destOrd="0" presId="urn:microsoft.com/office/officeart/2011/layout/CircleProcess"/>
    <dgm:cxn modelId="{50FC2068-7873-49E0-820E-E1A430E2B12A}" type="presParOf" srcId="{8847A856-660A-4B0A-BF66-782DBAFCD3AA}" destId="{F9D41A01-F467-479A-BA73-0FF7C7295CD8}" srcOrd="2" destOrd="0" presId="urn:microsoft.com/office/officeart/2011/layout/CircleProcess"/>
    <dgm:cxn modelId="{50750017-C665-45A6-94E2-9838247229B3}" type="presParOf" srcId="{8847A856-660A-4B0A-BF66-782DBAFCD3AA}" destId="{65D737F9-E60B-416E-9345-806404121837}" srcOrd="3" destOrd="0" presId="urn:microsoft.com/office/officeart/2011/layout/CircleProcess"/>
    <dgm:cxn modelId="{82A62217-D87C-4A45-952E-E215C033128A}" type="presParOf" srcId="{65D737F9-E60B-416E-9345-806404121837}" destId="{373CF73C-F182-4CF9-9D25-DAA8E6C2FB4C}" srcOrd="0" destOrd="0" presId="urn:microsoft.com/office/officeart/2011/layout/CircleProcess"/>
    <dgm:cxn modelId="{4EB170F1-E705-41F6-8570-9E9386F7D2C7}" type="presParOf" srcId="{8847A856-660A-4B0A-BF66-782DBAFCD3AA}" destId="{97E47A89-4877-43A8-B047-DAA17C96DAB3}" srcOrd="4" destOrd="0" presId="urn:microsoft.com/office/officeart/2011/layout/CircleProcess"/>
    <dgm:cxn modelId="{47D08FA1-87D3-4870-806F-D82C82503E0D}" type="presParOf" srcId="{97E47A89-4877-43A8-B047-DAA17C96DAB3}" destId="{27B78A4E-C9B6-4B78-9B55-9147B5503F78}" srcOrd="0" destOrd="0" presId="urn:microsoft.com/office/officeart/2011/layout/CircleProcess"/>
    <dgm:cxn modelId="{3E18F3A6-66DD-40FE-AAD6-781FE12C1040}" type="presParOf" srcId="{8847A856-660A-4B0A-BF66-782DBAFCD3AA}" destId="{C258D0C6-0A53-4F66-A368-75EAB44BDB92}" srcOrd="5" destOrd="0" presId="urn:microsoft.com/office/officeart/2011/layout/CircleProcess"/>
    <dgm:cxn modelId="{9530D406-1061-408E-8F77-053F3A06CBDB}" type="presParOf" srcId="{8847A856-660A-4B0A-BF66-782DBAFCD3AA}" destId="{9BEF471E-1269-43F7-91A2-E39CD684A73A}" srcOrd="6" destOrd="0" presId="urn:microsoft.com/office/officeart/2011/layout/CircleProcess"/>
    <dgm:cxn modelId="{B7B667D3-8D97-4126-866B-97FAD2F4C134}" type="presParOf" srcId="{9BEF471E-1269-43F7-91A2-E39CD684A73A}" destId="{0F83012B-3D24-49A7-983F-64EA4D913EAA}" srcOrd="0" destOrd="0" presId="urn:microsoft.com/office/officeart/2011/layout/CircleProcess"/>
    <dgm:cxn modelId="{3D97AAD5-2F18-4940-9766-ABF97E5013FB}" type="presParOf" srcId="{8847A856-660A-4B0A-BF66-782DBAFCD3AA}" destId="{F0AE1E28-6494-4F58-AB6D-46F087C53AB5}" srcOrd="7" destOrd="0" presId="urn:microsoft.com/office/officeart/2011/layout/CircleProcess"/>
    <dgm:cxn modelId="{18865E6F-F532-4976-B072-A0B937F82A9B}" type="presParOf" srcId="{F0AE1E28-6494-4F58-AB6D-46F087C53AB5}" destId="{82428A3D-2130-48D4-BF53-8918DF7A5A77}" srcOrd="0" destOrd="0" presId="urn:microsoft.com/office/officeart/2011/layout/CircleProcess"/>
    <dgm:cxn modelId="{01F93BD1-15C5-4CD4-B83A-BFB306712E61}" type="presParOf" srcId="{8847A856-660A-4B0A-BF66-782DBAFCD3AA}" destId="{BE55FAC6-D30D-4347-B741-AD7CE1FF7CDA}"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5775D038-2596-4182-ACDF-CDC98203803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E459CBE3-541B-477F-96BD-CA29131EB1F0}">
      <dgm:prSet phldrT="[Text]" custT="1"/>
      <dgm:spPr>
        <a:solidFill>
          <a:srgbClr val="FF0000"/>
        </a:solidFill>
      </dgm:spPr>
      <dgm:t>
        <a:bodyPr/>
        <a:lstStyle/>
        <a:p>
          <a:r>
            <a:rPr lang="en-US" sz="3200" b="1" dirty="0" err="1">
              <a:solidFill>
                <a:schemeClr val="bg1"/>
              </a:solidFill>
            </a:rPr>
            <a:t>Lý</a:t>
          </a:r>
          <a:r>
            <a:rPr lang="en-US" sz="3200" b="1" dirty="0">
              <a:solidFill>
                <a:schemeClr val="bg1"/>
              </a:solidFill>
            </a:rPr>
            <a:t> </a:t>
          </a:r>
          <a:r>
            <a:rPr lang="en-US" sz="3200" b="1" dirty="0" err="1">
              <a:solidFill>
                <a:schemeClr val="bg1"/>
              </a:solidFill>
            </a:rPr>
            <a:t>luận</a:t>
          </a:r>
          <a:r>
            <a:rPr lang="en-US" sz="3200" b="1" dirty="0">
              <a:solidFill>
                <a:schemeClr val="bg1"/>
              </a:solidFill>
            </a:rPr>
            <a:t> </a:t>
          </a:r>
          <a:r>
            <a:rPr lang="en-US" sz="3200" b="1" dirty="0" err="1">
              <a:solidFill>
                <a:schemeClr val="bg1"/>
              </a:solidFill>
            </a:rPr>
            <a:t>nhận</a:t>
          </a:r>
          <a:r>
            <a:rPr lang="en-US" sz="3200" b="1" dirty="0">
              <a:solidFill>
                <a:schemeClr val="bg1"/>
              </a:solidFill>
            </a:rPr>
            <a:t> </a:t>
          </a:r>
          <a:r>
            <a:rPr lang="en-US" sz="3200" b="1" dirty="0" err="1">
              <a:solidFill>
                <a:schemeClr val="bg1"/>
              </a:solidFill>
            </a:rPr>
            <a:t>thức</a:t>
          </a:r>
          <a:r>
            <a:rPr lang="en-US" sz="3200" b="1" dirty="0">
              <a:solidFill>
                <a:schemeClr val="bg1"/>
              </a:solidFill>
            </a:rPr>
            <a:t> </a:t>
          </a:r>
          <a:endParaRPr lang="en-US" sz="3200" dirty="0">
            <a:solidFill>
              <a:schemeClr val="bg1"/>
            </a:solidFill>
          </a:endParaRPr>
        </a:p>
      </dgm:t>
    </dgm:pt>
    <dgm:pt modelId="{3A677209-5010-4F0C-AE36-680FD0916478}" type="parTrans" cxnId="{B4C9FC71-E182-4687-8F20-4FFF00D4BB37}">
      <dgm:prSet/>
      <dgm:spPr/>
      <dgm:t>
        <a:bodyPr/>
        <a:lstStyle/>
        <a:p>
          <a:endParaRPr lang="en-US"/>
        </a:p>
      </dgm:t>
    </dgm:pt>
    <dgm:pt modelId="{34EC3947-B1BD-4CDC-B101-C7C1F070954E}" type="sibTrans" cxnId="{B4C9FC71-E182-4687-8F20-4FFF00D4BB37}">
      <dgm:prSet/>
      <dgm:spPr/>
      <dgm:t>
        <a:bodyPr/>
        <a:lstStyle/>
        <a:p>
          <a:endParaRPr lang="en-US"/>
        </a:p>
      </dgm:t>
    </dgm:pt>
    <dgm:pt modelId="{C1192AB5-DFEF-489A-A82D-87C8D52B0CCA}">
      <dgm:prSet phldrT="[Text]" custT="1"/>
      <dgm:spPr>
        <a:solidFill>
          <a:srgbClr val="002060">
            <a:alpha val="90000"/>
          </a:srgbClr>
        </a:solidFill>
      </dgm:spPr>
      <dgm:t>
        <a:bodyPr/>
        <a:lstStyle/>
        <a:p>
          <a:r>
            <a:rPr lang="vi-VN" sz="2800" dirty="0">
              <a:solidFill>
                <a:schemeClr val="bg1"/>
              </a:solidFill>
            </a:rPr>
            <a:t>Nhận thức là một quá trình phản ánh tích cực, tự giác và sáng tạo thế giới khách quan vào bộ óc con người trên cơ sở thực tiễn, nhằm sáng tạo ra những tri thức về thế giới khách quan. </a:t>
          </a:r>
          <a:endParaRPr lang="en-US" sz="2800" i="0" dirty="0">
            <a:solidFill>
              <a:schemeClr val="bg1"/>
            </a:solidFill>
          </a:endParaRPr>
        </a:p>
      </dgm:t>
    </dgm:pt>
    <dgm:pt modelId="{F595FBAE-2769-4913-8A0A-DCD7DFE57927}" type="parTrans" cxnId="{15E9FC92-685C-4641-9902-4C9FB52E1CEC}">
      <dgm:prSet/>
      <dgm:spPr/>
      <dgm:t>
        <a:bodyPr/>
        <a:lstStyle/>
        <a:p>
          <a:endParaRPr lang="en-US"/>
        </a:p>
      </dgm:t>
    </dgm:pt>
    <dgm:pt modelId="{17C41795-453D-4A16-8282-F71258236438}" type="sibTrans" cxnId="{15E9FC92-685C-4641-9902-4C9FB52E1CEC}">
      <dgm:prSet/>
      <dgm:spPr/>
      <dgm:t>
        <a:bodyPr/>
        <a:lstStyle/>
        <a:p>
          <a:endParaRPr lang="en-US"/>
        </a:p>
      </dgm:t>
    </dgm:pt>
    <dgm:pt modelId="{69252E8F-E545-497E-8C30-B03EFCD12E39}" type="pres">
      <dgm:prSet presAssocID="{5775D038-2596-4182-ACDF-CDC98203803B}" presName="Name0" presStyleCnt="0">
        <dgm:presLayoutVars>
          <dgm:dir/>
          <dgm:animLvl val="lvl"/>
          <dgm:resizeHandles val="exact"/>
        </dgm:presLayoutVars>
      </dgm:prSet>
      <dgm:spPr/>
    </dgm:pt>
    <dgm:pt modelId="{88F3DC5D-1B35-43CE-80EE-6D20ED9682E1}" type="pres">
      <dgm:prSet presAssocID="{E459CBE3-541B-477F-96BD-CA29131EB1F0}" presName="linNode" presStyleCnt="0"/>
      <dgm:spPr/>
    </dgm:pt>
    <dgm:pt modelId="{269F5F8B-3985-48C2-BC91-700C17FBC940}" type="pres">
      <dgm:prSet presAssocID="{E459CBE3-541B-477F-96BD-CA29131EB1F0}" presName="parentText" presStyleLbl="node1" presStyleIdx="0" presStyleCnt="1" custScaleX="72144" custScaleY="100098" custLinFactNeighborX="-1510" custLinFactNeighborY="67427">
        <dgm:presLayoutVars>
          <dgm:chMax val="1"/>
          <dgm:bulletEnabled val="1"/>
        </dgm:presLayoutVars>
      </dgm:prSet>
      <dgm:spPr/>
    </dgm:pt>
    <dgm:pt modelId="{4485288F-9F4B-4797-9BED-4DDFEEEA338E}" type="pres">
      <dgm:prSet presAssocID="{E459CBE3-541B-477F-96BD-CA29131EB1F0}" presName="descendantText" presStyleLbl="alignAccFollowNode1" presStyleIdx="0" presStyleCnt="1" custScaleX="114019" custScaleY="125245" custLinFactNeighborX="2934" custLinFactNeighborY="-19943">
        <dgm:presLayoutVars>
          <dgm:bulletEnabled val="1"/>
        </dgm:presLayoutVars>
      </dgm:prSet>
      <dgm:spPr/>
    </dgm:pt>
  </dgm:ptLst>
  <dgm:cxnLst>
    <dgm:cxn modelId="{6ECF2D37-807F-43D3-BC13-FC4CD72FA2B8}" type="presOf" srcId="{C1192AB5-DFEF-489A-A82D-87C8D52B0CCA}" destId="{4485288F-9F4B-4797-9BED-4DDFEEEA338E}" srcOrd="0" destOrd="0" presId="urn:microsoft.com/office/officeart/2005/8/layout/vList5"/>
    <dgm:cxn modelId="{31C88A41-A147-48BE-BFBB-20D0CD214669}" type="presOf" srcId="{E459CBE3-541B-477F-96BD-CA29131EB1F0}" destId="{269F5F8B-3985-48C2-BC91-700C17FBC940}" srcOrd="0" destOrd="0" presId="urn:microsoft.com/office/officeart/2005/8/layout/vList5"/>
    <dgm:cxn modelId="{AB880E64-4607-4989-AB05-37185640B996}" type="presOf" srcId="{5775D038-2596-4182-ACDF-CDC98203803B}" destId="{69252E8F-E545-497E-8C30-B03EFCD12E39}" srcOrd="0" destOrd="0" presId="urn:microsoft.com/office/officeart/2005/8/layout/vList5"/>
    <dgm:cxn modelId="{B4C9FC71-E182-4687-8F20-4FFF00D4BB37}" srcId="{5775D038-2596-4182-ACDF-CDC98203803B}" destId="{E459CBE3-541B-477F-96BD-CA29131EB1F0}" srcOrd="0" destOrd="0" parTransId="{3A677209-5010-4F0C-AE36-680FD0916478}" sibTransId="{34EC3947-B1BD-4CDC-B101-C7C1F070954E}"/>
    <dgm:cxn modelId="{15E9FC92-685C-4641-9902-4C9FB52E1CEC}" srcId="{E459CBE3-541B-477F-96BD-CA29131EB1F0}" destId="{C1192AB5-DFEF-489A-A82D-87C8D52B0CCA}" srcOrd="0" destOrd="0" parTransId="{F595FBAE-2769-4913-8A0A-DCD7DFE57927}" sibTransId="{17C41795-453D-4A16-8282-F71258236438}"/>
    <dgm:cxn modelId="{8915FC9C-81E9-42DD-B908-A61AF9FF73D3}" type="presParOf" srcId="{69252E8F-E545-497E-8C30-B03EFCD12E39}" destId="{88F3DC5D-1B35-43CE-80EE-6D20ED9682E1}" srcOrd="0" destOrd="0" presId="urn:microsoft.com/office/officeart/2005/8/layout/vList5"/>
    <dgm:cxn modelId="{7D31B9DA-098F-4A79-AC48-D62B5AC9D34C}" type="presParOf" srcId="{88F3DC5D-1B35-43CE-80EE-6D20ED9682E1}" destId="{269F5F8B-3985-48C2-BC91-700C17FBC940}" srcOrd="0" destOrd="0" presId="urn:microsoft.com/office/officeart/2005/8/layout/vList5"/>
    <dgm:cxn modelId="{3C280CBC-1BA7-4521-A6AD-EC1EF59F43C5}" type="presParOf" srcId="{88F3DC5D-1B35-43CE-80EE-6D20ED9682E1}" destId="{4485288F-9F4B-4797-9BED-4DDFEEEA338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7CAB1EB5-E23F-475B-92C1-69420FE28C88}" type="doc">
      <dgm:prSet loTypeId="urn:microsoft.com/office/officeart/2005/8/layout/process1" loCatId="process" qsTypeId="urn:microsoft.com/office/officeart/2005/8/quickstyle/simple1" qsCatId="simple" csTypeId="urn:microsoft.com/office/officeart/2005/8/colors/accent1_2" csCatId="accent1" phldr="1"/>
      <dgm:spPr/>
    </dgm:pt>
    <dgm:pt modelId="{BCE860D8-8840-4400-ACC1-F47E1778435B}">
      <dgm:prSet phldrT="[Text]"/>
      <dgm:spPr>
        <a:solidFill>
          <a:schemeClr val="accent2">
            <a:lumMod val="50000"/>
          </a:schemeClr>
        </a:solidFill>
      </dgm:spPr>
      <dgm:t>
        <a:bodyPr/>
        <a:lstStyle/>
        <a:p>
          <a:r>
            <a:rPr lang="en-US" dirty="0" err="1"/>
            <a:t>Cảm</a:t>
          </a:r>
          <a:r>
            <a:rPr lang="en-US" dirty="0"/>
            <a:t> </a:t>
          </a:r>
          <a:r>
            <a:rPr lang="en-US" dirty="0" err="1"/>
            <a:t>tính</a:t>
          </a:r>
          <a:endParaRPr lang="en-US" dirty="0"/>
        </a:p>
      </dgm:t>
    </dgm:pt>
    <dgm:pt modelId="{B307A91F-D795-472A-8B14-C5B3FB90A4A4}" type="parTrans" cxnId="{B135DC7C-703F-4EB8-B27D-FC12B748931A}">
      <dgm:prSet/>
      <dgm:spPr/>
      <dgm:t>
        <a:bodyPr/>
        <a:lstStyle/>
        <a:p>
          <a:endParaRPr lang="en-US"/>
        </a:p>
      </dgm:t>
    </dgm:pt>
    <dgm:pt modelId="{44B882B1-988A-4934-ACA5-02E2BD7D6CC4}" type="sibTrans" cxnId="{B135DC7C-703F-4EB8-B27D-FC12B748931A}">
      <dgm:prSet/>
      <dgm:spPr>
        <a:solidFill>
          <a:srgbClr val="FF0000"/>
        </a:solidFill>
      </dgm:spPr>
      <dgm:t>
        <a:bodyPr/>
        <a:lstStyle/>
        <a:p>
          <a:endParaRPr lang="en-US"/>
        </a:p>
      </dgm:t>
    </dgm:pt>
    <dgm:pt modelId="{B74F247A-4A96-42C2-A381-CA7B2FA3BF06}">
      <dgm:prSet phldrT="[Text]"/>
      <dgm:spPr>
        <a:solidFill>
          <a:schemeClr val="accent2">
            <a:lumMod val="50000"/>
          </a:schemeClr>
        </a:solidFill>
      </dgm:spPr>
      <dgm:t>
        <a:bodyPr/>
        <a:lstStyle/>
        <a:p>
          <a:r>
            <a:rPr lang="en-US" dirty="0" err="1"/>
            <a:t>Lý</a:t>
          </a:r>
          <a:r>
            <a:rPr lang="en-US" dirty="0"/>
            <a:t> </a:t>
          </a:r>
          <a:r>
            <a:rPr lang="en-US" dirty="0" err="1"/>
            <a:t>tính</a:t>
          </a:r>
          <a:endParaRPr lang="en-US" dirty="0"/>
        </a:p>
      </dgm:t>
    </dgm:pt>
    <dgm:pt modelId="{A99D4848-830C-4AF4-BB34-FAC716FCC666}" type="parTrans" cxnId="{9D09C84C-8C22-4793-A85E-0E4020BBC5F3}">
      <dgm:prSet/>
      <dgm:spPr/>
      <dgm:t>
        <a:bodyPr/>
        <a:lstStyle/>
        <a:p>
          <a:endParaRPr lang="en-US"/>
        </a:p>
      </dgm:t>
    </dgm:pt>
    <dgm:pt modelId="{12A73A46-A60F-47A9-A22C-38E60ADC3BB6}" type="sibTrans" cxnId="{9D09C84C-8C22-4793-A85E-0E4020BBC5F3}">
      <dgm:prSet/>
      <dgm:spPr>
        <a:solidFill>
          <a:srgbClr val="FF0000"/>
        </a:solidFill>
      </dgm:spPr>
      <dgm:t>
        <a:bodyPr/>
        <a:lstStyle/>
        <a:p>
          <a:endParaRPr lang="en-US"/>
        </a:p>
      </dgm:t>
    </dgm:pt>
    <dgm:pt modelId="{EFAA85F8-F208-42A0-98A4-7EA69F34372B}">
      <dgm:prSet phldrT="[Text]"/>
      <dgm:spPr>
        <a:solidFill>
          <a:schemeClr val="accent2">
            <a:lumMod val="50000"/>
          </a:schemeClr>
        </a:solidFill>
      </dgm:spPr>
      <dgm:t>
        <a:bodyPr/>
        <a:lstStyle/>
        <a:p>
          <a:r>
            <a:rPr lang="en-US" dirty="0" err="1">
              <a:solidFill>
                <a:schemeClr val="bg1"/>
              </a:solidFill>
            </a:rPr>
            <a:t>Thực</a:t>
          </a:r>
          <a:r>
            <a:rPr lang="en-US" dirty="0">
              <a:solidFill>
                <a:schemeClr val="bg1"/>
              </a:solidFill>
            </a:rPr>
            <a:t> </a:t>
          </a:r>
          <a:r>
            <a:rPr lang="en-US" dirty="0" err="1">
              <a:solidFill>
                <a:schemeClr val="bg1"/>
              </a:solidFill>
            </a:rPr>
            <a:t>tiễn</a:t>
          </a:r>
          <a:endParaRPr lang="en-US" dirty="0">
            <a:solidFill>
              <a:schemeClr val="bg1"/>
            </a:solidFill>
          </a:endParaRPr>
        </a:p>
      </dgm:t>
    </dgm:pt>
    <dgm:pt modelId="{13EF1D53-5C5B-4609-8D7E-F5821B8B545E}" type="parTrans" cxnId="{9251BDF1-C5C8-4F62-972F-255CB2D34512}">
      <dgm:prSet/>
      <dgm:spPr/>
      <dgm:t>
        <a:bodyPr/>
        <a:lstStyle/>
        <a:p>
          <a:endParaRPr lang="en-US"/>
        </a:p>
      </dgm:t>
    </dgm:pt>
    <dgm:pt modelId="{B03021CD-2B48-4D7B-AC3A-4368302063F8}" type="sibTrans" cxnId="{9251BDF1-C5C8-4F62-972F-255CB2D34512}">
      <dgm:prSet/>
      <dgm:spPr/>
      <dgm:t>
        <a:bodyPr/>
        <a:lstStyle/>
        <a:p>
          <a:endParaRPr lang="en-US"/>
        </a:p>
      </dgm:t>
    </dgm:pt>
    <dgm:pt modelId="{C69DF089-9FC6-48CB-A381-DC0F68D3EC09}" type="pres">
      <dgm:prSet presAssocID="{7CAB1EB5-E23F-475B-92C1-69420FE28C88}" presName="Name0" presStyleCnt="0">
        <dgm:presLayoutVars>
          <dgm:dir/>
          <dgm:resizeHandles val="exact"/>
        </dgm:presLayoutVars>
      </dgm:prSet>
      <dgm:spPr/>
    </dgm:pt>
    <dgm:pt modelId="{16645A9A-9049-4F87-AD29-61016FA22F27}" type="pres">
      <dgm:prSet presAssocID="{BCE860D8-8840-4400-ACC1-F47E1778435B}" presName="node" presStyleLbl="node1" presStyleIdx="0" presStyleCnt="3">
        <dgm:presLayoutVars>
          <dgm:bulletEnabled val="1"/>
        </dgm:presLayoutVars>
      </dgm:prSet>
      <dgm:spPr/>
    </dgm:pt>
    <dgm:pt modelId="{E31491F9-5A75-4A43-921F-C1F53D3FCA14}" type="pres">
      <dgm:prSet presAssocID="{44B882B1-988A-4934-ACA5-02E2BD7D6CC4}" presName="sibTrans" presStyleLbl="sibTrans2D1" presStyleIdx="0" presStyleCnt="2"/>
      <dgm:spPr/>
    </dgm:pt>
    <dgm:pt modelId="{EDB10999-A886-4FFD-8789-1C9E72A865E0}" type="pres">
      <dgm:prSet presAssocID="{44B882B1-988A-4934-ACA5-02E2BD7D6CC4}" presName="connectorText" presStyleLbl="sibTrans2D1" presStyleIdx="0" presStyleCnt="2"/>
      <dgm:spPr/>
    </dgm:pt>
    <dgm:pt modelId="{83FCCE87-4B39-4E96-926C-B119C56C3DF4}" type="pres">
      <dgm:prSet presAssocID="{B74F247A-4A96-42C2-A381-CA7B2FA3BF06}" presName="node" presStyleLbl="node1" presStyleIdx="1" presStyleCnt="3">
        <dgm:presLayoutVars>
          <dgm:bulletEnabled val="1"/>
        </dgm:presLayoutVars>
      </dgm:prSet>
      <dgm:spPr/>
    </dgm:pt>
    <dgm:pt modelId="{DB9E987B-D86C-4DBF-9F2F-143CC00419AF}" type="pres">
      <dgm:prSet presAssocID="{12A73A46-A60F-47A9-A22C-38E60ADC3BB6}" presName="sibTrans" presStyleLbl="sibTrans2D1" presStyleIdx="1" presStyleCnt="2"/>
      <dgm:spPr/>
    </dgm:pt>
    <dgm:pt modelId="{C9B54547-FB3C-437F-B19E-B79DDA51F21B}" type="pres">
      <dgm:prSet presAssocID="{12A73A46-A60F-47A9-A22C-38E60ADC3BB6}" presName="connectorText" presStyleLbl="sibTrans2D1" presStyleIdx="1" presStyleCnt="2"/>
      <dgm:spPr/>
    </dgm:pt>
    <dgm:pt modelId="{2FD49FD9-A5E1-4E05-BB60-32C65CCFCD11}" type="pres">
      <dgm:prSet presAssocID="{EFAA85F8-F208-42A0-98A4-7EA69F34372B}" presName="node" presStyleLbl="node1" presStyleIdx="2" presStyleCnt="3" custLinFactNeighborX="2138" custLinFactNeighborY="0">
        <dgm:presLayoutVars>
          <dgm:bulletEnabled val="1"/>
        </dgm:presLayoutVars>
      </dgm:prSet>
      <dgm:spPr/>
    </dgm:pt>
  </dgm:ptLst>
  <dgm:cxnLst>
    <dgm:cxn modelId="{AFB8EE19-809D-4736-B743-A20E6F7A8DA5}" type="presOf" srcId="{BCE860D8-8840-4400-ACC1-F47E1778435B}" destId="{16645A9A-9049-4F87-AD29-61016FA22F27}" srcOrd="0" destOrd="0" presId="urn:microsoft.com/office/officeart/2005/8/layout/process1"/>
    <dgm:cxn modelId="{47926D2C-69DD-4010-9947-86E3097FF1B0}" type="presOf" srcId="{EFAA85F8-F208-42A0-98A4-7EA69F34372B}" destId="{2FD49FD9-A5E1-4E05-BB60-32C65CCFCD11}" srcOrd="0" destOrd="0" presId="urn:microsoft.com/office/officeart/2005/8/layout/process1"/>
    <dgm:cxn modelId="{E264C844-0813-4D7E-A20E-F75542867475}" type="presOf" srcId="{44B882B1-988A-4934-ACA5-02E2BD7D6CC4}" destId="{E31491F9-5A75-4A43-921F-C1F53D3FCA14}" srcOrd="0" destOrd="0" presId="urn:microsoft.com/office/officeart/2005/8/layout/process1"/>
    <dgm:cxn modelId="{9D09C84C-8C22-4793-A85E-0E4020BBC5F3}" srcId="{7CAB1EB5-E23F-475B-92C1-69420FE28C88}" destId="{B74F247A-4A96-42C2-A381-CA7B2FA3BF06}" srcOrd="1" destOrd="0" parTransId="{A99D4848-830C-4AF4-BB34-FAC716FCC666}" sibTransId="{12A73A46-A60F-47A9-A22C-38E60ADC3BB6}"/>
    <dgm:cxn modelId="{CEAE0E6E-C179-48E7-9E9B-8849CCD99B3A}" type="presOf" srcId="{12A73A46-A60F-47A9-A22C-38E60ADC3BB6}" destId="{DB9E987B-D86C-4DBF-9F2F-143CC00419AF}" srcOrd="0" destOrd="0" presId="urn:microsoft.com/office/officeart/2005/8/layout/process1"/>
    <dgm:cxn modelId="{A9CE7472-B2C1-420B-8BD4-C87B2AEEFE3E}" type="presOf" srcId="{44B882B1-988A-4934-ACA5-02E2BD7D6CC4}" destId="{EDB10999-A886-4FFD-8789-1C9E72A865E0}" srcOrd="1" destOrd="0" presId="urn:microsoft.com/office/officeart/2005/8/layout/process1"/>
    <dgm:cxn modelId="{B135DC7C-703F-4EB8-B27D-FC12B748931A}" srcId="{7CAB1EB5-E23F-475B-92C1-69420FE28C88}" destId="{BCE860D8-8840-4400-ACC1-F47E1778435B}" srcOrd="0" destOrd="0" parTransId="{B307A91F-D795-472A-8B14-C5B3FB90A4A4}" sibTransId="{44B882B1-988A-4934-ACA5-02E2BD7D6CC4}"/>
    <dgm:cxn modelId="{86C142B9-DC7D-47E5-84AA-786A61995C3D}" type="presOf" srcId="{B74F247A-4A96-42C2-A381-CA7B2FA3BF06}" destId="{83FCCE87-4B39-4E96-926C-B119C56C3DF4}" srcOrd="0" destOrd="0" presId="urn:microsoft.com/office/officeart/2005/8/layout/process1"/>
    <dgm:cxn modelId="{D0BB33DB-24F6-4F92-82CA-96CF191694DD}" type="presOf" srcId="{7CAB1EB5-E23F-475B-92C1-69420FE28C88}" destId="{C69DF089-9FC6-48CB-A381-DC0F68D3EC09}" srcOrd="0" destOrd="0" presId="urn:microsoft.com/office/officeart/2005/8/layout/process1"/>
    <dgm:cxn modelId="{B943EEEC-2A29-406E-BCE4-DD3673766602}" type="presOf" srcId="{12A73A46-A60F-47A9-A22C-38E60ADC3BB6}" destId="{C9B54547-FB3C-437F-B19E-B79DDA51F21B}" srcOrd="1" destOrd="0" presId="urn:microsoft.com/office/officeart/2005/8/layout/process1"/>
    <dgm:cxn modelId="{9251BDF1-C5C8-4F62-972F-255CB2D34512}" srcId="{7CAB1EB5-E23F-475B-92C1-69420FE28C88}" destId="{EFAA85F8-F208-42A0-98A4-7EA69F34372B}" srcOrd="2" destOrd="0" parTransId="{13EF1D53-5C5B-4609-8D7E-F5821B8B545E}" sibTransId="{B03021CD-2B48-4D7B-AC3A-4368302063F8}"/>
    <dgm:cxn modelId="{ED1B1A7C-C49A-4323-A06E-A49468C298DA}" type="presParOf" srcId="{C69DF089-9FC6-48CB-A381-DC0F68D3EC09}" destId="{16645A9A-9049-4F87-AD29-61016FA22F27}" srcOrd="0" destOrd="0" presId="urn:microsoft.com/office/officeart/2005/8/layout/process1"/>
    <dgm:cxn modelId="{109AEDE1-7945-43C3-A62E-8A24B2D6CAE6}" type="presParOf" srcId="{C69DF089-9FC6-48CB-A381-DC0F68D3EC09}" destId="{E31491F9-5A75-4A43-921F-C1F53D3FCA14}" srcOrd="1" destOrd="0" presId="urn:microsoft.com/office/officeart/2005/8/layout/process1"/>
    <dgm:cxn modelId="{02A5B7B3-191E-438E-822C-885F267AF06C}" type="presParOf" srcId="{E31491F9-5A75-4A43-921F-C1F53D3FCA14}" destId="{EDB10999-A886-4FFD-8789-1C9E72A865E0}" srcOrd="0" destOrd="0" presId="urn:microsoft.com/office/officeart/2005/8/layout/process1"/>
    <dgm:cxn modelId="{92677B11-32D5-4FED-B1AD-D4DA469CDF33}" type="presParOf" srcId="{C69DF089-9FC6-48CB-A381-DC0F68D3EC09}" destId="{83FCCE87-4B39-4E96-926C-B119C56C3DF4}" srcOrd="2" destOrd="0" presId="urn:microsoft.com/office/officeart/2005/8/layout/process1"/>
    <dgm:cxn modelId="{55BBAF5B-A91A-4003-B466-81E1DC174215}" type="presParOf" srcId="{C69DF089-9FC6-48CB-A381-DC0F68D3EC09}" destId="{DB9E987B-D86C-4DBF-9F2F-143CC00419AF}" srcOrd="3" destOrd="0" presId="urn:microsoft.com/office/officeart/2005/8/layout/process1"/>
    <dgm:cxn modelId="{7B8B350F-D246-40E9-88B3-09E55ECDBECB}" type="presParOf" srcId="{DB9E987B-D86C-4DBF-9F2F-143CC00419AF}" destId="{C9B54547-FB3C-437F-B19E-B79DDA51F21B}" srcOrd="0" destOrd="0" presId="urn:microsoft.com/office/officeart/2005/8/layout/process1"/>
    <dgm:cxn modelId="{243BBD6D-1544-4423-935C-51CDC08B42CB}" type="presParOf" srcId="{C69DF089-9FC6-48CB-A381-DC0F68D3EC09}" destId="{2FD49FD9-A5E1-4E05-BB60-32C65CCFCD11}" srcOrd="4"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5810F085-0B9F-499B-A1DD-87DAD6BC25E5}" type="doc">
      <dgm:prSet loTypeId="urn:microsoft.com/office/officeart/2005/8/layout/process2" loCatId="process" qsTypeId="urn:microsoft.com/office/officeart/2005/8/quickstyle/simple1" qsCatId="simple" csTypeId="urn:microsoft.com/office/officeart/2005/8/colors/accent1_2" csCatId="accent1" phldr="1"/>
      <dgm:spPr/>
    </dgm:pt>
    <dgm:pt modelId="{5BE6A8B9-3119-4DB8-8352-B4956E228DEC}">
      <dgm:prSet phldrT="[Text]" custT="1"/>
      <dgm:spPr>
        <a:solidFill>
          <a:srgbClr val="FF0000"/>
        </a:solidFill>
      </dgm:spPr>
      <dgm:t>
        <a:bodyPr/>
        <a:lstStyle/>
        <a:p>
          <a:r>
            <a:rPr lang="vi-VN" sz="2800" dirty="0"/>
            <a:t>Thực tiễn là toàn bộ hoạt động vật chất của con người nhằm cải tạo thế giới khách quan để phục vụ cho nhu cầu của con người</a:t>
          </a:r>
          <a:endParaRPr lang="en-US" sz="2800" dirty="0"/>
        </a:p>
      </dgm:t>
    </dgm:pt>
    <dgm:pt modelId="{48562CDC-F106-49B7-A105-CF60B9BDAA13}" type="parTrans" cxnId="{3B382198-1BB8-4CA3-8FA4-4DE0BC6FC9C4}">
      <dgm:prSet/>
      <dgm:spPr/>
      <dgm:t>
        <a:bodyPr/>
        <a:lstStyle/>
        <a:p>
          <a:endParaRPr lang="en-US"/>
        </a:p>
      </dgm:t>
    </dgm:pt>
    <dgm:pt modelId="{68E84BDF-7FE2-4114-9C27-4F6D519554C0}" type="sibTrans" cxnId="{3B382198-1BB8-4CA3-8FA4-4DE0BC6FC9C4}">
      <dgm:prSet/>
      <dgm:spPr>
        <a:solidFill>
          <a:srgbClr val="C00000"/>
        </a:solidFill>
      </dgm:spPr>
      <dgm:t>
        <a:bodyPr/>
        <a:lstStyle/>
        <a:p>
          <a:endParaRPr lang="en-US"/>
        </a:p>
      </dgm:t>
    </dgm:pt>
    <dgm:pt modelId="{410F8968-AEA6-4063-AB1E-4B3F7D1F7372}">
      <dgm:prSet phldrT="[Text]" custT="1"/>
      <dgm:spPr>
        <a:solidFill>
          <a:srgbClr val="7030A0"/>
        </a:solidFill>
      </dgm:spPr>
      <dgm:t>
        <a:bodyPr/>
        <a:lstStyle/>
        <a:p>
          <a:r>
            <a:rPr lang="pt-BR" sz="2800" dirty="0"/>
            <a:t>Thực tiễn là cơ sở, nguồn gốc của nhận thức </a:t>
          </a:r>
          <a:endParaRPr lang="en-US" sz="2800" dirty="0"/>
        </a:p>
      </dgm:t>
    </dgm:pt>
    <dgm:pt modelId="{74FE0E60-DF20-4EB0-9E48-1705AA8025A3}" type="parTrans" cxnId="{1F8A0E40-7A75-4A75-9B43-6ED087F138CE}">
      <dgm:prSet/>
      <dgm:spPr/>
      <dgm:t>
        <a:bodyPr/>
        <a:lstStyle/>
        <a:p>
          <a:endParaRPr lang="en-US"/>
        </a:p>
      </dgm:t>
    </dgm:pt>
    <dgm:pt modelId="{9C9637F0-06EF-4D07-8297-8259DF9AAE73}" type="sibTrans" cxnId="{1F8A0E40-7A75-4A75-9B43-6ED087F138CE}">
      <dgm:prSet/>
      <dgm:spPr>
        <a:solidFill>
          <a:srgbClr val="C00000"/>
        </a:solidFill>
      </dgm:spPr>
      <dgm:t>
        <a:bodyPr/>
        <a:lstStyle/>
        <a:p>
          <a:endParaRPr lang="en-US"/>
        </a:p>
      </dgm:t>
    </dgm:pt>
    <dgm:pt modelId="{5A44FAED-AC63-48B1-A2D5-EA49498B83BD}">
      <dgm:prSet phldrT="[Text]" custT="1"/>
      <dgm:spPr>
        <a:solidFill>
          <a:srgbClr val="7030A0"/>
        </a:solidFill>
      </dgm:spPr>
      <dgm:t>
        <a:bodyPr/>
        <a:lstStyle/>
        <a:p>
          <a:r>
            <a:rPr lang="pt-BR" sz="2800" dirty="0"/>
            <a:t>Thực tiễn là tiêu chuẩn của chân lý</a:t>
          </a:r>
          <a:endParaRPr lang="en-US" sz="2800" dirty="0"/>
        </a:p>
      </dgm:t>
    </dgm:pt>
    <dgm:pt modelId="{70F909DA-F50E-44E9-AF2E-000F81C7A7AB}" type="parTrans" cxnId="{50233CB7-C306-4ED9-937F-26E9ADFDE832}">
      <dgm:prSet/>
      <dgm:spPr/>
      <dgm:t>
        <a:bodyPr/>
        <a:lstStyle/>
        <a:p>
          <a:endParaRPr lang="en-US"/>
        </a:p>
      </dgm:t>
    </dgm:pt>
    <dgm:pt modelId="{D1B1895B-056E-4C47-A92C-3E9F1278AA6B}" type="sibTrans" cxnId="{50233CB7-C306-4ED9-937F-26E9ADFDE832}">
      <dgm:prSet/>
      <dgm:spPr>
        <a:solidFill>
          <a:srgbClr val="C00000"/>
        </a:solidFill>
      </dgm:spPr>
      <dgm:t>
        <a:bodyPr/>
        <a:lstStyle/>
        <a:p>
          <a:endParaRPr lang="en-US"/>
        </a:p>
      </dgm:t>
    </dgm:pt>
    <dgm:pt modelId="{6098194F-1DC1-412E-A25E-CA088FF04F25}">
      <dgm:prSet phldrT="[Text]" custT="1"/>
      <dgm:spPr>
        <a:solidFill>
          <a:srgbClr val="7030A0"/>
        </a:solidFill>
      </dgm:spPr>
      <dgm:t>
        <a:bodyPr/>
        <a:lstStyle/>
        <a:p>
          <a:r>
            <a:rPr lang="pt-BR" sz="2800" dirty="0"/>
            <a:t>Phải đảm bảo sự thống nhất lý luận và thực tiễn, nhận thức xuất phát từ thực tiễn </a:t>
          </a:r>
          <a:endParaRPr lang="en-US" sz="2800" dirty="0"/>
        </a:p>
      </dgm:t>
    </dgm:pt>
    <dgm:pt modelId="{1165BC2C-960E-4AD6-92BA-3FF52D76BAC0}" type="parTrans" cxnId="{16B6D244-A40A-4C55-A2B0-21B6CBEFD738}">
      <dgm:prSet/>
      <dgm:spPr/>
      <dgm:t>
        <a:bodyPr/>
        <a:lstStyle/>
        <a:p>
          <a:endParaRPr lang="en-US"/>
        </a:p>
      </dgm:t>
    </dgm:pt>
    <dgm:pt modelId="{EC9C7C8A-F173-4648-9D36-F6053DCFC5DA}" type="sibTrans" cxnId="{16B6D244-A40A-4C55-A2B0-21B6CBEFD738}">
      <dgm:prSet/>
      <dgm:spPr/>
      <dgm:t>
        <a:bodyPr/>
        <a:lstStyle/>
        <a:p>
          <a:endParaRPr lang="en-US"/>
        </a:p>
      </dgm:t>
    </dgm:pt>
    <dgm:pt modelId="{16235892-1281-47FB-925B-45EE2A6B0B04}" type="pres">
      <dgm:prSet presAssocID="{5810F085-0B9F-499B-A1DD-87DAD6BC25E5}" presName="linearFlow" presStyleCnt="0">
        <dgm:presLayoutVars>
          <dgm:resizeHandles val="exact"/>
        </dgm:presLayoutVars>
      </dgm:prSet>
      <dgm:spPr/>
    </dgm:pt>
    <dgm:pt modelId="{399BC059-B694-4EA8-A9A5-C4EB913C6E15}" type="pres">
      <dgm:prSet presAssocID="{5BE6A8B9-3119-4DB8-8352-B4956E228DEC}" presName="node" presStyleLbl="node1" presStyleIdx="0" presStyleCnt="4" custScaleX="472176" custScaleY="152283">
        <dgm:presLayoutVars>
          <dgm:bulletEnabled val="1"/>
        </dgm:presLayoutVars>
      </dgm:prSet>
      <dgm:spPr/>
    </dgm:pt>
    <dgm:pt modelId="{D06610BF-B82F-49F6-B050-89A74C7983E3}" type="pres">
      <dgm:prSet presAssocID="{68E84BDF-7FE2-4114-9C27-4F6D519554C0}" presName="sibTrans" presStyleLbl="sibTrans2D1" presStyleIdx="0" presStyleCnt="3"/>
      <dgm:spPr/>
    </dgm:pt>
    <dgm:pt modelId="{91A6C043-BE3A-4ED4-A8C3-F883B9B4AF71}" type="pres">
      <dgm:prSet presAssocID="{68E84BDF-7FE2-4114-9C27-4F6D519554C0}" presName="connectorText" presStyleLbl="sibTrans2D1" presStyleIdx="0" presStyleCnt="3"/>
      <dgm:spPr/>
    </dgm:pt>
    <dgm:pt modelId="{A7EDB331-1050-4594-BC3D-CCB6830F6E08}" type="pres">
      <dgm:prSet presAssocID="{410F8968-AEA6-4063-AB1E-4B3F7D1F7372}" presName="node" presStyleLbl="node1" presStyleIdx="1" presStyleCnt="4" custScaleX="472176">
        <dgm:presLayoutVars>
          <dgm:bulletEnabled val="1"/>
        </dgm:presLayoutVars>
      </dgm:prSet>
      <dgm:spPr/>
    </dgm:pt>
    <dgm:pt modelId="{4A67CE11-5589-485F-9EC3-69CBFC7BAFE0}" type="pres">
      <dgm:prSet presAssocID="{9C9637F0-06EF-4D07-8297-8259DF9AAE73}" presName="sibTrans" presStyleLbl="sibTrans2D1" presStyleIdx="1" presStyleCnt="3"/>
      <dgm:spPr/>
    </dgm:pt>
    <dgm:pt modelId="{AF807106-023E-460C-9A9C-F8FA452128D2}" type="pres">
      <dgm:prSet presAssocID="{9C9637F0-06EF-4D07-8297-8259DF9AAE73}" presName="connectorText" presStyleLbl="sibTrans2D1" presStyleIdx="1" presStyleCnt="3"/>
      <dgm:spPr/>
    </dgm:pt>
    <dgm:pt modelId="{83CA202C-29BD-45D1-BC8A-C20F551179E5}" type="pres">
      <dgm:prSet presAssocID="{5A44FAED-AC63-48B1-A2D5-EA49498B83BD}" presName="node" presStyleLbl="node1" presStyleIdx="2" presStyleCnt="4" custScaleX="472176">
        <dgm:presLayoutVars>
          <dgm:bulletEnabled val="1"/>
        </dgm:presLayoutVars>
      </dgm:prSet>
      <dgm:spPr/>
    </dgm:pt>
    <dgm:pt modelId="{3EC60D5D-E5D6-4652-934E-437B3AEE258A}" type="pres">
      <dgm:prSet presAssocID="{D1B1895B-056E-4C47-A92C-3E9F1278AA6B}" presName="sibTrans" presStyleLbl="sibTrans2D1" presStyleIdx="2" presStyleCnt="3"/>
      <dgm:spPr/>
    </dgm:pt>
    <dgm:pt modelId="{265EAE45-1460-4446-8980-C5DE1CED8E66}" type="pres">
      <dgm:prSet presAssocID="{D1B1895B-056E-4C47-A92C-3E9F1278AA6B}" presName="connectorText" presStyleLbl="sibTrans2D1" presStyleIdx="2" presStyleCnt="3"/>
      <dgm:spPr/>
    </dgm:pt>
    <dgm:pt modelId="{C32B7B83-1521-4705-91EC-DE8C263D4E4F}" type="pres">
      <dgm:prSet presAssocID="{6098194F-1DC1-412E-A25E-CA088FF04F25}" presName="node" presStyleLbl="node1" presStyleIdx="3" presStyleCnt="4" custScaleX="472176">
        <dgm:presLayoutVars>
          <dgm:bulletEnabled val="1"/>
        </dgm:presLayoutVars>
      </dgm:prSet>
      <dgm:spPr/>
    </dgm:pt>
  </dgm:ptLst>
  <dgm:cxnLst>
    <dgm:cxn modelId="{9314A60B-6D78-49F4-ADBD-4B96D3DFA746}" type="presOf" srcId="{9C9637F0-06EF-4D07-8297-8259DF9AAE73}" destId="{AF807106-023E-460C-9A9C-F8FA452128D2}" srcOrd="1" destOrd="0" presId="urn:microsoft.com/office/officeart/2005/8/layout/process2"/>
    <dgm:cxn modelId="{B3574D27-DE2A-4935-82FA-F21FDC8A7DAA}" type="presOf" srcId="{D1B1895B-056E-4C47-A92C-3E9F1278AA6B}" destId="{3EC60D5D-E5D6-4652-934E-437B3AEE258A}" srcOrd="0" destOrd="0" presId="urn:microsoft.com/office/officeart/2005/8/layout/process2"/>
    <dgm:cxn modelId="{A2A94D28-FCFA-4B3A-856C-E279FCAB1652}" type="presOf" srcId="{5BE6A8B9-3119-4DB8-8352-B4956E228DEC}" destId="{399BC059-B694-4EA8-A9A5-C4EB913C6E15}" srcOrd="0" destOrd="0" presId="urn:microsoft.com/office/officeart/2005/8/layout/process2"/>
    <dgm:cxn modelId="{14B3CB32-FF78-41D0-A816-5C12D867C54E}" type="presOf" srcId="{410F8968-AEA6-4063-AB1E-4B3F7D1F7372}" destId="{A7EDB331-1050-4594-BC3D-CCB6830F6E08}" srcOrd="0" destOrd="0" presId="urn:microsoft.com/office/officeart/2005/8/layout/process2"/>
    <dgm:cxn modelId="{1F8A0E40-7A75-4A75-9B43-6ED087F138CE}" srcId="{5810F085-0B9F-499B-A1DD-87DAD6BC25E5}" destId="{410F8968-AEA6-4063-AB1E-4B3F7D1F7372}" srcOrd="1" destOrd="0" parTransId="{74FE0E60-DF20-4EB0-9E48-1705AA8025A3}" sibTransId="{9C9637F0-06EF-4D07-8297-8259DF9AAE73}"/>
    <dgm:cxn modelId="{16B6D244-A40A-4C55-A2B0-21B6CBEFD738}" srcId="{5810F085-0B9F-499B-A1DD-87DAD6BC25E5}" destId="{6098194F-1DC1-412E-A25E-CA088FF04F25}" srcOrd="3" destOrd="0" parTransId="{1165BC2C-960E-4AD6-92BA-3FF52D76BAC0}" sibTransId="{EC9C7C8A-F173-4648-9D36-F6053DCFC5DA}"/>
    <dgm:cxn modelId="{A660B64E-4062-4FAE-844B-5D868760CDBD}" type="presOf" srcId="{68E84BDF-7FE2-4114-9C27-4F6D519554C0}" destId="{D06610BF-B82F-49F6-B050-89A74C7983E3}" srcOrd="0" destOrd="0" presId="urn:microsoft.com/office/officeart/2005/8/layout/process2"/>
    <dgm:cxn modelId="{CB072C50-7732-46B8-8147-2A7BBAB42A9E}" type="presOf" srcId="{5A44FAED-AC63-48B1-A2D5-EA49498B83BD}" destId="{83CA202C-29BD-45D1-BC8A-C20F551179E5}" srcOrd="0" destOrd="0" presId="urn:microsoft.com/office/officeart/2005/8/layout/process2"/>
    <dgm:cxn modelId="{CAD09070-8140-4CA2-A11A-D853F595A18E}" type="presOf" srcId="{9C9637F0-06EF-4D07-8297-8259DF9AAE73}" destId="{4A67CE11-5589-485F-9EC3-69CBFC7BAFE0}" srcOrd="0" destOrd="0" presId="urn:microsoft.com/office/officeart/2005/8/layout/process2"/>
    <dgm:cxn modelId="{3B1CB376-3758-4290-A29A-3A120A34D8DF}" type="presOf" srcId="{6098194F-1DC1-412E-A25E-CA088FF04F25}" destId="{C32B7B83-1521-4705-91EC-DE8C263D4E4F}" srcOrd="0" destOrd="0" presId="urn:microsoft.com/office/officeart/2005/8/layout/process2"/>
    <dgm:cxn modelId="{3B382198-1BB8-4CA3-8FA4-4DE0BC6FC9C4}" srcId="{5810F085-0B9F-499B-A1DD-87DAD6BC25E5}" destId="{5BE6A8B9-3119-4DB8-8352-B4956E228DEC}" srcOrd="0" destOrd="0" parTransId="{48562CDC-F106-49B7-A105-CF60B9BDAA13}" sibTransId="{68E84BDF-7FE2-4114-9C27-4F6D519554C0}"/>
    <dgm:cxn modelId="{50233CB7-C306-4ED9-937F-26E9ADFDE832}" srcId="{5810F085-0B9F-499B-A1DD-87DAD6BC25E5}" destId="{5A44FAED-AC63-48B1-A2D5-EA49498B83BD}" srcOrd="2" destOrd="0" parTransId="{70F909DA-F50E-44E9-AF2E-000F81C7A7AB}" sibTransId="{D1B1895B-056E-4C47-A92C-3E9F1278AA6B}"/>
    <dgm:cxn modelId="{BA8279B7-FEAD-41E9-B918-9438D7635217}" type="presOf" srcId="{5810F085-0B9F-499B-A1DD-87DAD6BC25E5}" destId="{16235892-1281-47FB-925B-45EE2A6B0B04}" srcOrd="0" destOrd="0" presId="urn:microsoft.com/office/officeart/2005/8/layout/process2"/>
    <dgm:cxn modelId="{445852BD-EF65-4C20-ABB6-2ECAEC8FFC97}" type="presOf" srcId="{D1B1895B-056E-4C47-A92C-3E9F1278AA6B}" destId="{265EAE45-1460-4446-8980-C5DE1CED8E66}" srcOrd="1" destOrd="0" presId="urn:microsoft.com/office/officeart/2005/8/layout/process2"/>
    <dgm:cxn modelId="{1C4DA0CD-DB44-4F91-8F11-3FDEC1B07102}" type="presOf" srcId="{68E84BDF-7FE2-4114-9C27-4F6D519554C0}" destId="{91A6C043-BE3A-4ED4-A8C3-F883B9B4AF71}" srcOrd="1" destOrd="0" presId="urn:microsoft.com/office/officeart/2005/8/layout/process2"/>
    <dgm:cxn modelId="{802B2F7D-ED7C-4AFB-8956-8EC6E21987C9}" type="presParOf" srcId="{16235892-1281-47FB-925B-45EE2A6B0B04}" destId="{399BC059-B694-4EA8-A9A5-C4EB913C6E15}" srcOrd="0" destOrd="0" presId="urn:microsoft.com/office/officeart/2005/8/layout/process2"/>
    <dgm:cxn modelId="{0C54FB37-349F-45DF-B9C6-FD0008AB5FD0}" type="presParOf" srcId="{16235892-1281-47FB-925B-45EE2A6B0B04}" destId="{D06610BF-B82F-49F6-B050-89A74C7983E3}" srcOrd="1" destOrd="0" presId="urn:microsoft.com/office/officeart/2005/8/layout/process2"/>
    <dgm:cxn modelId="{EAEB359A-1DC8-4B9A-8365-144DBA52BD67}" type="presParOf" srcId="{D06610BF-B82F-49F6-B050-89A74C7983E3}" destId="{91A6C043-BE3A-4ED4-A8C3-F883B9B4AF71}" srcOrd="0" destOrd="0" presId="urn:microsoft.com/office/officeart/2005/8/layout/process2"/>
    <dgm:cxn modelId="{78113363-BE41-4578-8D3A-E3DDFCBD8D02}" type="presParOf" srcId="{16235892-1281-47FB-925B-45EE2A6B0B04}" destId="{A7EDB331-1050-4594-BC3D-CCB6830F6E08}" srcOrd="2" destOrd="0" presId="urn:microsoft.com/office/officeart/2005/8/layout/process2"/>
    <dgm:cxn modelId="{49952B8D-F3AE-4481-90FA-AB708B6B3218}" type="presParOf" srcId="{16235892-1281-47FB-925B-45EE2A6B0B04}" destId="{4A67CE11-5589-485F-9EC3-69CBFC7BAFE0}" srcOrd="3" destOrd="0" presId="urn:microsoft.com/office/officeart/2005/8/layout/process2"/>
    <dgm:cxn modelId="{4BF97DFA-E735-4773-B4B0-41A7EB9B657C}" type="presParOf" srcId="{4A67CE11-5589-485F-9EC3-69CBFC7BAFE0}" destId="{AF807106-023E-460C-9A9C-F8FA452128D2}" srcOrd="0" destOrd="0" presId="urn:microsoft.com/office/officeart/2005/8/layout/process2"/>
    <dgm:cxn modelId="{1BF2DB8A-7BD8-42A1-9DFD-B003B7E7F01A}" type="presParOf" srcId="{16235892-1281-47FB-925B-45EE2A6B0B04}" destId="{83CA202C-29BD-45D1-BC8A-C20F551179E5}" srcOrd="4" destOrd="0" presId="urn:microsoft.com/office/officeart/2005/8/layout/process2"/>
    <dgm:cxn modelId="{A10EE3AB-FDF6-427F-B7B6-4939FC38E434}" type="presParOf" srcId="{16235892-1281-47FB-925B-45EE2A6B0B04}" destId="{3EC60D5D-E5D6-4652-934E-437B3AEE258A}" srcOrd="5" destOrd="0" presId="urn:microsoft.com/office/officeart/2005/8/layout/process2"/>
    <dgm:cxn modelId="{ACE80BF0-C3AB-4536-932B-F8D515F24964}" type="presParOf" srcId="{3EC60D5D-E5D6-4652-934E-437B3AEE258A}" destId="{265EAE45-1460-4446-8980-C5DE1CED8E66}" srcOrd="0" destOrd="0" presId="urn:microsoft.com/office/officeart/2005/8/layout/process2"/>
    <dgm:cxn modelId="{098927F2-7D20-4E66-8EEC-BF17B8EC2135}" type="presParOf" srcId="{16235892-1281-47FB-925B-45EE2A6B0B04}" destId="{C32B7B83-1521-4705-91EC-DE8C263D4E4F}" srcOrd="6"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6049115F-26BD-4241-AE5A-8082674AA7A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3195FDAD-7F13-4BCB-A368-550FC4921A0C}">
      <dgm:prSet phldrT="[Text]" custT="1"/>
      <dgm:spPr>
        <a:solidFill>
          <a:srgbClr val="7030A0"/>
        </a:solidFill>
      </dgm:spPr>
      <dgm:t>
        <a:bodyPr/>
        <a:lstStyle/>
        <a:p>
          <a:r>
            <a:rPr lang="vi-VN" sz="2400" dirty="0"/>
            <a:t>LLSX quyết định QHSX</a:t>
          </a:r>
          <a:endParaRPr lang="en-US" sz="2400" dirty="0"/>
        </a:p>
      </dgm:t>
    </dgm:pt>
    <dgm:pt modelId="{B4830072-3DA5-4E84-83CD-2307BDE78075}" type="parTrans" cxnId="{C3994689-651C-425A-8352-21FC834312E7}">
      <dgm:prSet/>
      <dgm:spPr/>
      <dgm:t>
        <a:bodyPr/>
        <a:lstStyle/>
        <a:p>
          <a:endParaRPr lang="en-US"/>
        </a:p>
      </dgm:t>
    </dgm:pt>
    <dgm:pt modelId="{91933441-999E-4F75-B9A7-67C4DD27C447}" type="sibTrans" cxnId="{C3994689-651C-425A-8352-21FC834312E7}">
      <dgm:prSet/>
      <dgm:spPr/>
      <dgm:t>
        <a:bodyPr/>
        <a:lstStyle/>
        <a:p>
          <a:endParaRPr lang="en-US"/>
        </a:p>
      </dgm:t>
    </dgm:pt>
    <dgm:pt modelId="{01D0FE97-08B9-4953-BF90-436C50595B7A}">
      <dgm:prSet phldrT="[Text]" custT="1"/>
      <dgm:spPr/>
      <dgm:t>
        <a:bodyPr/>
        <a:lstStyle/>
        <a:p>
          <a:r>
            <a:rPr lang="vi-VN" sz="2000" dirty="0"/>
            <a:t>Khi trình độ lực lượng sản xuất phát triển, thay đổi thì quan hệ sản xuất cũng thay đổi theo.</a:t>
          </a:r>
          <a:endParaRPr lang="en-US" sz="2000" dirty="0"/>
        </a:p>
      </dgm:t>
    </dgm:pt>
    <dgm:pt modelId="{34995F3C-0CDA-4BAF-98A0-2F0152109E83}" type="parTrans" cxnId="{49192E61-34D3-4DE7-B15C-6059652F22AC}">
      <dgm:prSet/>
      <dgm:spPr/>
      <dgm:t>
        <a:bodyPr/>
        <a:lstStyle/>
        <a:p>
          <a:endParaRPr lang="en-US"/>
        </a:p>
      </dgm:t>
    </dgm:pt>
    <dgm:pt modelId="{9A628ED4-738B-48B1-8017-C3F52B26E173}" type="sibTrans" cxnId="{49192E61-34D3-4DE7-B15C-6059652F22AC}">
      <dgm:prSet/>
      <dgm:spPr/>
      <dgm:t>
        <a:bodyPr/>
        <a:lstStyle/>
        <a:p>
          <a:endParaRPr lang="en-US"/>
        </a:p>
      </dgm:t>
    </dgm:pt>
    <dgm:pt modelId="{052C2F94-2EAB-4EBB-AB85-86AE712B08F8}">
      <dgm:prSet phldrT="[Text]" custT="1"/>
      <dgm:spPr/>
      <dgm:t>
        <a:bodyPr/>
        <a:lstStyle/>
        <a:p>
          <a:r>
            <a:rPr lang="vi-VN" sz="2400" dirty="0"/>
            <a:t>QHSX tác động trở lại LLSX</a:t>
          </a:r>
          <a:endParaRPr lang="en-US" sz="2400" dirty="0"/>
        </a:p>
      </dgm:t>
    </dgm:pt>
    <dgm:pt modelId="{63A07170-754A-46CC-AD24-DEA4EFE4122F}" type="parTrans" cxnId="{66548184-B36C-4681-98FB-A5034E2499CA}">
      <dgm:prSet/>
      <dgm:spPr/>
      <dgm:t>
        <a:bodyPr/>
        <a:lstStyle/>
        <a:p>
          <a:endParaRPr lang="en-US"/>
        </a:p>
      </dgm:t>
    </dgm:pt>
    <dgm:pt modelId="{D23E75DE-03E1-4AEA-A5DB-16D2BDE1E7EC}" type="sibTrans" cxnId="{66548184-B36C-4681-98FB-A5034E2499CA}">
      <dgm:prSet/>
      <dgm:spPr/>
      <dgm:t>
        <a:bodyPr/>
        <a:lstStyle/>
        <a:p>
          <a:endParaRPr lang="en-US"/>
        </a:p>
      </dgm:t>
    </dgm:pt>
    <dgm:pt modelId="{0F30EB3D-B674-4EEE-B3BB-501FC40B9967}">
      <dgm:prSet phldrT="[Text]" custT="1"/>
      <dgm:spPr/>
      <dgm:t>
        <a:bodyPr/>
        <a:lstStyle/>
        <a:p>
          <a:r>
            <a:rPr lang="vi-VN" sz="2000" dirty="0">
              <a:solidFill>
                <a:srgbClr val="FF0000"/>
              </a:solidFill>
            </a:rPr>
            <a:t>Nếu phù hợp với LLSX</a:t>
          </a:r>
          <a:r>
            <a:rPr lang="vi-VN" sz="2000" dirty="0">
              <a:solidFill>
                <a:srgbClr val="FF0000"/>
              </a:solidFill>
              <a:latin typeface="Arial" panose="020B0604020202020204" pitchFamily="34" charset="0"/>
              <a:cs typeface="Arial" panose="020B0604020202020204" pitchFamily="34" charset="0"/>
            </a:rPr>
            <a:t>→ thúc đẩy LLSX  phát triển</a:t>
          </a:r>
          <a:endParaRPr lang="en-US" sz="2000" dirty="0">
            <a:solidFill>
              <a:srgbClr val="FF0000"/>
            </a:solidFill>
          </a:endParaRPr>
        </a:p>
      </dgm:t>
    </dgm:pt>
    <dgm:pt modelId="{96B15D41-9F95-43DB-8DA3-2971621B346C}" type="parTrans" cxnId="{91B3C8FC-D015-43C0-BD09-6411B60B251F}">
      <dgm:prSet/>
      <dgm:spPr/>
      <dgm:t>
        <a:bodyPr/>
        <a:lstStyle/>
        <a:p>
          <a:endParaRPr lang="en-US"/>
        </a:p>
      </dgm:t>
    </dgm:pt>
    <dgm:pt modelId="{791E33C0-E943-430A-9AF6-E405C15517F8}" type="sibTrans" cxnId="{91B3C8FC-D015-43C0-BD09-6411B60B251F}">
      <dgm:prSet/>
      <dgm:spPr/>
      <dgm:t>
        <a:bodyPr/>
        <a:lstStyle/>
        <a:p>
          <a:endParaRPr lang="en-US"/>
        </a:p>
      </dgm:t>
    </dgm:pt>
    <dgm:pt modelId="{8ADA49EC-AAF8-4A88-8647-DB3B925806CB}">
      <dgm:prSet phldrT="[Text]" custT="1"/>
      <dgm:spPr/>
      <dgm:t>
        <a:bodyPr/>
        <a:lstStyle/>
        <a:p>
          <a:r>
            <a:rPr lang="vi-VN" sz="2000" dirty="0">
              <a:solidFill>
                <a:srgbClr val="FF0000"/>
              </a:solidFill>
            </a:rPr>
            <a:t>N</a:t>
          </a:r>
          <a:r>
            <a:rPr lang="en-US" sz="2000" dirty="0">
              <a:solidFill>
                <a:srgbClr val="FF0000"/>
              </a:solidFill>
            </a:rPr>
            <a:t>ế</a:t>
          </a:r>
          <a:r>
            <a:rPr lang="vi-VN" sz="2000" dirty="0">
              <a:solidFill>
                <a:srgbClr val="FF0000"/>
              </a:solidFill>
            </a:rPr>
            <a:t>u không phù hợp với LLSX </a:t>
          </a:r>
          <a:r>
            <a:rPr lang="vi-VN" sz="2000" dirty="0">
              <a:solidFill>
                <a:srgbClr val="FF0000"/>
              </a:solidFill>
              <a:latin typeface="Arial" panose="020B0604020202020204" pitchFamily="34" charset="0"/>
              <a:cs typeface="Arial" panose="020B0604020202020204" pitchFamily="34" charset="0"/>
            </a:rPr>
            <a:t>→ kìm hãm sự phát triển của LLSX</a:t>
          </a:r>
          <a:endParaRPr lang="en-US" sz="2000" dirty="0">
            <a:solidFill>
              <a:srgbClr val="FF0000"/>
            </a:solidFill>
          </a:endParaRPr>
        </a:p>
      </dgm:t>
    </dgm:pt>
    <dgm:pt modelId="{2BCE141F-892A-454C-869C-F53CD9D983F5}" type="parTrans" cxnId="{5E3964E5-64E2-45D5-B1DC-1C40E48A4221}">
      <dgm:prSet/>
      <dgm:spPr/>
      <dgm:t>
        <a:bodyPr/>
        <a:lstStyle/>
        <a:p>
          <a:endParaRPr lang="en-US"/>
        </a:p>
      </dgm:t>
    </dgm:pt>
    <dgm:pt modelId="{44004CFF-5399-4C20-9251-3D309C63395D}" type="sibTrans" cxnId="{5E3964E5-64E2-45D5-B1DC-1C40E48A4221}">
      <dgm:prSet/>
      <dgm:spPr/>
      <dgm:t>
        <a:bodyPr/>
        <a:lstStyle/>
        <a:p>
          <a:endParaRPr lang="en-US"/>
        </a:p>
      </dgm:t>
    </dgm:pt>
    <dgm:pt modelId="{2471E94C-CEF0-4AAF-A75A-4B55FAE39A16}">
      <dgm:prSet phldrT="[Text]" custT="1"/>
      <dgm:spPr/>
      <dgm:t>
        <a:bodyPr/>
        <a:lstStyle/>
        <a:p>
          <a:r>
            <a:rPr lang="vi-VN" sz="2000" dirty="0"/>
            <a:t>Lực lượng sản xuất như thế nào về trình độ phát triển thì quan hệ sản xuất phù hợp như thế ấy</a:t>
          </a:r>
          <a:endParaRPr lang="en-US" sz="2000" dirty="0"/>
        </a:p>
      </dgm:t>
    </dgm:pt>
    <dgm:pt modelId="{76FD4268-2739-46D5-B2F3-419D1A0B12C3}" type="parTrans" cxnId="{E07A28E3-514F-4A19-9E5D-B16B11CCCEF8}">
      <dgm:prSet/>
      <dgm:spPr/>
      <dgm:t>
        <a:bodyPr/>
        <a:lstStyle/>
        <a:p>
          <a:endParaRPr lang="en-US"/>
        </a:p>
      </dgm:t>
    </dgm:pt>
    <dgm:pt modelId="{66B15646-39E6-4F5B-A830-6BB87BBBD927}" type="sibTrans" cxnId="{E07A28E3-514F-4A19-9E5D-B16B11CCCEF8}">
      <dgm:prSet/>
      <dgm:spPr/>
      <dgm:t>
        <a:bodyPr/>
        <a:lstStyle/>
        <a:p>
          <a:endParaRPr lang="en-US"/>
        </a:p>
      </dgm:t>
    </dgm:pt>
    <dgm:pt modelId="{CE8488F0-0F47-4988-949C-51402E27F795}">
      <dgm:prSet phldrT="[Text]" custT="1"/>
      <dgm:spPr/>
      <dgm:t>
        <a:bodyPr/>
        <a:lstStyle/>
        <a:p>
          <a:r>
            <a:rPr lang="vi-VN" sz="2000"/>
            <a:t>Đến mức độ nào đó, quan hệ sản xuất cũ không còn phù hợp nữa, nó sẽ mâu thuẫn và cản trở lực lượng sản xuất</a:t>
          </a:r>
          <a:endParaRPr lang="en-US" sz="2000" dirty="0"/>
        </a:p>
      </dgm:t>
    </dgm:pt>
    <dgm:pt modelId="{CB7AB9B3-6EC8-411D-8365-40EAC4AC0FD1}" type="parTrans" cxnId="{E494E6CA-2439-4996-B7E4-BA6E50EF0CFB}">
      <dgm:prSet/>
      <dgm:spPr/>
      <dgm:t>
        <a:bodyPr/>
        <a:lstStyle/>
        <a:p>
          <a:endParaRPr lang="en-US"/>
        </a:p>
      </dgm:t>
    </dgm:pt>
    <dgm:pt modelId="{A4D0DE97-6C89-4E57-B83E-9B5143394225}" type="sibTrans" cxnId="{E494E6CA-2439-4996-B7E4-BA6E50EF0CFB}">
      <dgm:prSet/>
      <dgm:spPr/>
      <dgm:t>
        <a:bodyPr/>
        <a:lstStyle/>
        <a:p>
          <a:endParaRPr lang="en-US"/>
        </a:p>
      </dgm:t>
    </dgm:pt>
    <dgm:pt modelId="{23BB256F-39E0-49A4-A568-26A6A951D6EF}" type="pres">
      <dgm:prSet presAssocID="{6049115F-26BD-4241-AE5A-8082674AA7A2}" presName="diagram" presStyleCnt="0">
        <dgm:presLayoutVars>
          <dgm:chPref val="1"/>
          <dgm:dir/>
          <dgm:animOne val="branch"/>
          <dgm:animLvl val="lvl"/>
          <dgm:resizeHandles/>
        </dgm:presLayoutVars>
      </dgm:prSet>
      <dgm:spPr/>
    </dgm:pt>
    <dgm:pt modelId="{EBABBD41-8A46-4E1A-AB68-FCB30CC8DA05}" type="pres">
      <dgm:prSet presAssocID="{3195FDAD-7F13-4BCB-A368-550FC4921A0C}" presName="root" presStyleCnt="0"/>
      <dgm:spPr/>
    </dgm:pt>
    <dgm:pt modelId="{AF525514-E1FA-461D-8BA0-9BD17CB82571}" type="pres">
      <dgm:prSet presAssocID="{3195FDAD-7F13-4BCB-A368-550FC4921A0C}" presName="rootComposite" presStyleCnt="0"/>
      <dgm:spPr/>
    </dgm:pt>
    <dgm:pt modelId="{EDD17074-54B4-492C-A965-E84E54F97402}" type="pres">
      <dgm:prSet presAssocID="{3195FDAD-7F13-4BCB-A368-550FC4921A0C}" presName="rootText" presStyleLbl="node1" presStyleIdx="0" presStyleCnt="2" custScaleX="172583" custLinFactNeighborX="-16325" custLinFactNeighborY="-20607"/>
      <dgm:spPr/>
    </dgm:pt>
    <dgm:pt modelId="{914D4EC8-0E77-4DCE-8296-0E12F51C70F7}" type="pres">
      <dgm:prSet presAssocID="{3195FDAD-7F13-4BCB-A368-550FC4921A0C}" presName="rootConnector" presStyleLbl="node1" presStyleIdx="0" presStyleCnt="2"/>
      <dgm:spPr/>
    </dgm:pt>
    <dgm:pt modelId="{4EED2E28-190A-4D31-A2EC-4B99338A5646}" type="pres">
      <dgm:prSet presAssocID="{3195FDAD-7F13-4BCB-A368-550FC4921A0C}" presName="childShape" presStyleCnt="0"/>
      <dgm:spPr/>
    </dgm:pt>
    <dgm:pt modelId="{1379F78D-28F7-4B40-BCBC-5A6C1C136187}" type="pres">
      <dgm:prSet presAssocID="{76FD4268-2739-46D5-B2F3-419D1A0B12C3}" presName="Name13" presStyleLbl="parChTrans1D2" presStyleIdx="0" presStyleCnt="5"/>
      <dgm:spPr/>
    </dgm:pt>
    <dgm:pt modelId="{08B979C0-9E14-4E7B-8C41-C3DBA0F4A50A}" type="pres">
      <dgm:prSet presAssocID="{2471E94C-CEF0-4AAF-A75A-4B55FAE39A16}" presName="childText" presStyleLbl="bgAcc1" presStyleIdx="0" presStyleCnt="5" custScaleX="190367">
        <dgm:presLayoutVars>
          <dgm:bulletEnabled val="1"/>
        </dgm:presLayoutVars>
      </dgm:prSet>
      <dgm:spPr/>
    </dgm:pt>
    <dgm:pt modelId="{E05E6A8A-C189-4F47-8009-287DE3A6CA4A}" type="pres">
      <dgm:prSet presAssocID="{34995F3C-0CDA-4BAF-98A0-2F0152109E83}" presName="Name13" presStyleLbl="parChTrans1D2" presStyleIdx="1" presStyleCnt="5"/>
      <dgm:spPr/>
    </dgm:pt>
    <dgm:pt modelId="{E86403A3-9296-4985-8A11-16571561544D}" type="pres">
      <dgm:prSet presAssocID="{01D0FE97-08B9-4953-BF90-436C50595B7A}" presName="childText" presStyleLbl="bgAcc1" presStyleIdx="1" presStyleCnt="5" custScaleX="210776">
        <dgm:presLayoutVars>
          <dgm:bulletEnabled val="1"/>
        </dgm:presLayoutVars>
      </dgm:prSet>
      <dgm:spPr/>
    </dgm:pt>
    <dgm:pt modelId="{C95C9AE9-0AB1-4191-8928-C323B73BAA00}" type="pres">
      <dgm:prSet presAssocID="{CB7AB9B3-6EC8-411D-8365-40EAC4AC0FD1}" presName="Name13" presStyleLbl="parChTrans1D2" presStyleIdx="2" presStyleCnt="5"/>
      <dgm:spPr/>
    </dgm:pt>
    <dgm:pt modelId="{A8E89CD3-392E-4AAA-AE62-12E9A1F8AE2C}" type="pres">
      <dgm:prSet presAssocID="{CE8488F0-0F47-4988-949C-51402E27F795}" presName="childText" presStyleLbl="bgAcc1" presStyleIdx="2" presStyleCnt="5" custScaleX="267359">
        <dgm:presLayoutVars>
          <dgm:bulletEnabled val="1"/>
        </dgm:presLayoutVars>
      </dgm:prSet>
      <dgm:spPr/>
    </dgm:pt>
    <dgm:pt modelId="{EA15FBF5-3DB4-4B05-B3F0-705D3DDEE543}" type="pres">
      <dgm:prSet presAssocID="{052C2F94-2EAB-4EBB-AB85-86AE712B08F8}" presName="root" presStyleCnt="0"/>
      <dgm:spPr/>
    </dgm:pt>
    <dgm:pt modelId="{45BE1F38-BFE9-4E61-A038-64728FB4CBDA}" type="pres">
      <dgm:prSet presAssocID="{052C2F94-2EAB-4EBB-AB85-86AE712B08F8}" presName="rootComposite" presStyleCnt="0"/>
      <dgm:spPr/>
    </dgm:pt>
    <dgm:pt modelId="{84458821-5C6B-4BF9-9183-024CFD13B0C9}" type="pres">
      <dgm:prSet presAssocID="{052C2F94-2EAB-4EBB-AB85-86AE712B08F8}" presName="rootText" presStyleLbl="node1" presStyleIdx="1" presStyleCnt="2" custScaleX="172583" custLinFactNeighborX="12048" custLinFactNeighborY="-1607"/>
      <dgm:spPr/>
    </dgm:pt>
    <dgm:pt modelId="{33CEAC4D-4651-4F56-9C64-88102AC1AEFE}" type="pres">
      <dgm:prSet presAssocID="{052C2F94-2EAB-4EBB-AB85-86AE712B08F8}" presName="rootConnector" presStyleLbl="node1" presStyleIdx="1" presStyleCnt="2"/>
      <dgm:spPr/>
    </dgm:pt>
    <dgm:pt modelId="{82596A70-0614-42B0-9D42-84C22154D743}" type="pres">
      <dgm:prSet presAssocID="{052C2F94-2EAB-4EBB-AB85-86AE712B08F8}" presName="childShape" presStyleCnt="0"/>
      <dgm:spPr/>
    </dgm:pt>
    <dgm:pt modelId="{4AE3AB0B-887C-45A3-8C22-CC777859E471}" type="pres">
      <dgm:prSet presAssocID="{96B15D41-9F95-43DB-8DA3-2971621B346C}" presName="Name13" presStyleLbl="parChTrans1D2" presStyleIdx="3" presStyleCnt="5"/>
      <dgm:spPr/>
    </dgm:pt>
    <dgm:pt modelId="{CA6124A3-4857-4F46-B073-83D5B5CC9E07}" type="pres">
      <dgm:prSet presAssocID="{0F30EB3D-B674-4EEE-B3BB-501FC40B9967}" presName="childText" presStyleLbl="bgAcc1" presStyleIdx="3" presStyleCnt="5" custScaleX="244436" custLinFactX="17641" custLinFactNeighborX="100000" custLinFactNeighborY="-7548">
        <dgm:presLayoutVars>
          <dgm:bulletEnabled val="1"/>
        </dgm:presLayoutVars>
      </dgm:prSet>
      <dgm:spPr/>
    </dgm:pt>
    <dgm:pt modelId="{BE58A7D1-33C9-4631-B9F5-51E806F1385F}" type="pres">
      <dgm:prSet presAssocID="{2BCE141F-892A-454C-869C-F53CD9D983F5}" presName="Name13" presStyleLbl="parChTrans1D2" presStyleIdx="4" presStyleCnt="5"/>
      <dgm:spPr/>
    </dgm:pt>
    <dgm:pt modelId="{194A08A9-2A14-45E3-B539-CE2D6B76E735}" type="pres">
      <dgm:prSet presAssocID="{8ADA49EC-AAF8-4A88-8647-DB3B925806CB}" presName="childText" presStyleLbl="bgAcc1" presStyleIdx="4" presStyleCnt="5" custScaleX="241753" custLinFactX="39843" custLinFactNeighborX="100000" custLinFactNeighborY="6683">
        <dgm:presLayoutVars>
          <dgm:bulletEnabled val="1"/>
        </dgm:presLayoutVars>
      </dgm:prSet>
      <dgm:spPr/>
    </dgm:pt>
  </dgm:ptLst>
  <dgm:cxnLst>
    <dgm:cxn modelId="{73E8C206-4386-435E-A62E-4681A4C2B98B}" type="presOf" srcId="{0F30EB3D-B674-4EEE-B3BB-501FC40B9967}" destId="{CA6124A3-4857-4F46-B073-83D5B5CC9E07}" srcOrd="0" destOrd="0" presId="urn:microsoft.com/office/officeart/2005/8/layout/hierarchy3"/>
    <dgm:cxn modelId="{239CF01B-EFC6-453E-BFA7-1870E5B5CFEB}" type="presOf" srcId="{96B15D41-9F95-43DB-8DA3-2971621B346C}" destId="{4AE3AB0B-887C-45A3-8C22-CC777859E471}" srcOrd="0" destOrd="0" presId="urn:microsoft.com/office/officeart/2005/8/layout/hierarchy3"/>
    <dgm:cxn modelId="{377D8F34-5D22-4DC5-843C-86E62B13310E}" type="presOf" srcId="{3195FDAD-7F13-4BCB-A368-550FC4921A0C}" destId="{EDD17074-54B4-492C-A965-E84E54F97402}" srcOrd="0" destOrd="0" presId="urn:microsoft.com/office/officeart/2005/8/layout/hierarchy3"/>
    <dgm:cxn modelId="{6DD7B136-FED9-484F-9010-9CE72F7420F1}" type="presOf" srcId="{6049115F-26BD-4241-AE5A-8082674AA7A2}" destId="{23BB256F-39E0-49A4-A568-26A6A951D6EF}" srcOrd="0" destOrd="0" presId="urn:microsoft.com/office/officeart/2005/8/layout/hierarchy3"/>
    <dgm:cxn modelId="{EADBC93E-8E49-4305-B188-296BE2C15C96}" type="presOf" srcId="{2471E94C-CEF0-4AAF-A75A-4B55FAE39A16}" destId="{08B979C0-9E14-4E7B-8C41-C3DBA0F4A50A}" srcOrd="0" destOrd="0" presId="urn:microsoft.com/office/officeart/2005/8/layout/hierarchy3"/>
    <dgm:cxn modelId="{5DB9D65F-E8D7-47A5-95C1-7DDAC9887E53}" type="presOf" srcId="{3195FDAD-7F13-4BCB-A368-550FC4921A0C}" destId="{914D4EC8-0E77-4DCE-8296-0E12F51C70F7}" srcOrd="1" destOrd="0" presId="urn:microsoft.com/office/officeart/2005/8/layout/hierarchy3"/>
    <dgm:cxn modelId="{49192E61-34D3-4DE7-B15C-6059652F22AC}" srcId="{3195FDAD-7F13-4BCB-A368-550FC4921A0C}" destId="{01D0FE97-08B9-4953-BF90-436C50595B7A}" srcOrd="1" destOrd="0" parTransId="{34995F3C-0CDA-4BAF-98A0-2F0152109E83}" sibTransId="{9A628ED4-738B-48B1-8017-C3F52B26E173}"/>
    <dgm:cxn modelId="{80CC2543-69AD-46CB-A9E3-8815033E61E0}" type="presOf" srcId="{8ADA49EC-AAF8-4A88-8647-DB3B925806CB}" destId="{194A08A9-2A14-45E3-B539-CE2D6B76E735}" srcOrd="0" destOrd="0" presId="urn:microsoft.com/office/officeart/2005/8/layout/hierarchy3"/>
    <dgm:cxn modelId="{E273BD53-0622-40BD-A8CE-A151B1E4455A}" type="presOf" srcId="{34995F3C-0CDA-4BAF-98A0-2F0152109E83}" destId="{E05E6A8A-C189-4F47-8009-287DE3A6CA4A}" srcOrd="0" destOrd="0" presId="urn:microsoft.com/office/officeart/2005/8/layout/hierarchy3"/>
    <dgm:cxn modelId="{48B59C55-0D5B-4477-A4C0-87FD104CFAA9}" type="presOf" srcId="{2BCE141F-892A-454C-869C-F53CD9D983F5}" destId="{BE58A7D1-33C9-4631-B9F5-51E806F1385F}" srcOrd="0" destOrd="0" presId="urn:microsoft.com/office/officeart/2005/8/layout/hierarchy3"/>
    <dgm:cxn modelId="{F43DCB7F-C20D-4896-A54B-6B7B96E94BCE}" type="presOf" srcId="{CE8488F0-0F47-4988-949C-51402E27F795}" destId="{A8E89CD3-392E-4AAA-AE62-12E9A1F8AE2C}" srcOrd="0" destOrd="0" presId="urn:microsoft.com/office/officeart/2005/8/layout/hierarchy3"/>
    <dgm:cxn modelId="{66548184-B36C-4681-98FB-A5034E2499CA}" srcId="{6049115F-26BD-4241-AE5A-8082674AA7A2}" destId="{052C2F94-2EAB-4EBB-AB85-86AE712B08F8}" srcOrd="1" destOrd="0" parTransId="{63A07170-754A-46CC-AD24-DEA4EFE4122F}" sibTransId="{D23E75DE-03E1-4AEA-A5DB-16D2BDE1E7EC}"/>
    <dgm:cxn modelId="{C3994689-651C-425A-8352-21FC834312E7}" srcId="{6049115F-26BD-4241-AE5A-8082674AA7A2}" destId="{3195FDAD-7F13-4BCB-A368-550FC4921A0C}" srcOrd="0" destOrd="0" parTransId="{B4830072-3DA5-4E84-83CD-2307BDE78075}" sibTransId="{91933441-999E-4F75-B9A7-67C4DD27C447}"/>
    <dgm:cxn modelId="{249C0096-91C8-47CD-A59A-1049991C2CA0}" type="presOf" srcId="{052C2F94-2EAB-4EBB-AB85-86AE712B08F8}" destId="{84458821-5C6B-4BF9-9183-024CFD13B0C9}" srcOrd="0" destOrd="0" presId="urn:microsoft.com/office/officeart/2005/8/layout/hierarchy3"/>
    <dgm:cxn modelId="{30E6BDB7-A04B-4FEB-BFA9-53424E1EE3C3}" type="presOf" srcId="{76FD4268-2739-46D5-B2F3-419D1A0B12C3}" destId="{1379F78D-28F7-4B40-BCBC-5A6C1C136187}" srcOrd="0" destOrd="0" presId="urn:microsoft.com/office/officeart/2005/8/layout/hierarchy3"/>
    <dgm:cxn modelId="{050E57C2-2B0B-487C-8C91-35E40F378A9D}" type="presOf" srcId="{052C2F94-2EAB-4EBB-AB85-86AE712B08F8}" destId="{33CEAC4D-4651-4F56-9C64-88102AC1AEFE}" srcOrd="1" destOrd="0" presId="urn:microsoft.com/office/officeart/2005/8/layout/hierarchy3"/>
    <dgm:cxn modelId="{E494E6CA-2439-4996-B7E4-BA6E50EF0CFB}" srcId="{3195FDAD-7F13-4BCB-A368-550FC4921A0C}" destId="{CE8488F0-0F47-4988-949C-51402E27F795}" srcOrd="2" destOrd="0" parTransId="{CB7AB9B3-6EC8-411D-8365-40EAC4AC0FD1}" sibTransId="{A4D0DE97-6C89-4E57-B83E-9B5143394225}"/>
    <dgm:cxn modelId="{FA83F6DC-5112-4BBF-BF7A-91534DBA3F52}" type="presOf" srcId="{CB7AB9B3-6EC8-411D-8365-40EAC4AC0FD1}" destId="{C95C9AE9-0AB1-4191-8928-C323B73BAA00}" srcOrd="0" destOrd="0" presId="urn:microsoft.com/office/officeart/2005/8/layout/hierarchy3"/>
    <dgm:cxn modelId="{E07A28E3-514F-4A19-9E5D-B16B11CCCEF8}" srcId="{3195FDAD-7F13-4BCB-A368-550FC4921A0C}" destId="{2471E94C-CEF0-4AAF-A75A-4B55FAE39A16}" srcOrd="0" destOrd="0" parTransId="{76FD4268-2739-46D5-B2F3-419D1A0B12C3}" sibTransId="{66B15646-39E6-4F5B-A830-6BB87BBBD927}"/>
    <dgm:cxn modelId="{5E3964E5-64E2-45D5-B1DC-1C40E48A4221}" srcId="{052C2F94-2EAB-4EBB-AB85-86AE712B08F8}" destId="{8ADA49EC-AAF8-4A88-8647-DB3B925806CB}" srcOrd="1" destOrd="0" parTransId="{2BCE141F-892A-454C-869C-F53CD9D983F5}" sibTransId="{44004CFF-5399-4C20-9251-3D309C63395D}"/>
    <dgm:cxn modelId="{AE71FCF5-40DB-4A84-8AA4-79BB48AA60DE}" type="presOf" srcId="{01D0FE97-08B9-4953-BF90-436C50595B7A}" destId="{E86403A3-9296-4985-8A11-16571561544D}" srcOrd="0" destOrd="0" presId="urn:microsoft.com/office/officeart/2005/8/layout/hierarchy3"/>
    <dgm:cxn modelId="{91B3C8FC-D015-43C0-BD09-6411B60B251F}" srcId="{052C2F94-2EAB-4EBB-AB85-86AE712B08F8}" destId="{0F30EB3D-B674-4EEE-B3BB-501FC40B9967}" srcOrd="0" destOrd="0" parTransId="{96B15D41-9F95-43DB-8DA3-2971621B346C}" sibTransId="{791E33C0-E943-430A-9AF6-E405C15517F8}"/>
    <dgm:cxn modelId="{AA6AFB17-9DA4-41C3-A0FC-0678A326F8CE}" type="presParOf" srcId="{23BB256F-39E0-49A4-A568-26A6A951D6EF}" destId="{EBABBD41-8A46-4E1A-AB68-FCB30CC8DA05}" srcOrd="0" destOrd="0" presId="urn:microsoft.com/office/officeart/2005/8/layout/hierarchy3"/>
    <dgm:cxn modelId="{DAC5FB80-6FAD-4597-91E8-44EF31DCA816}" type="presParOf" srcId="{EBABBD41-8A46-4E1A-AB68-FCB30CC8DA05}" destId="{AF525514-E1FA-461D-8BA0-9BD17CB82571}" srcOrd="0" destOrd="0" presId="urn:microsoft.com/office/officeart/2005/8/layout/hierarchy3"/>
    <dgm:cxn modelId="{ED97B991-8F59-4AE3-BDBF-104377B2BA5A}" type="presParOf" srcId="{AF525514-E1FA-461D-8BA0-9BD17CB82571}" destId="{EDD17074-54B4-492C-A965-E84E54F97402}" srcOrd="0" destOrd="0" presId="urn:microsoft.com/office/officeart/2005/8/layout/hierarchy3"/>
    <dgm:cxn modelId="{0A5A5C6E-0F2C-4F68-8E02-B3FFB1EC17BA}" type="presParOf" srcId="{AF525514-E1FA-461D-8BA0-9BD17CB82571}" destId="{914D4EC8-0E77-4DCE-8296-0E12F51C70F7}" srcOrd="1" destOrd="0" presId="urn:microsoft.com/office/officeart/2005/8/layout/hierarchy3"/>
    <dgm:cxn modelId="{8BFCE034-B0FD-4B52-8198-102B9A6A4796}" type="presParOf" srcId="{EBABBD41-8A46-4E1A-AB68-FCB30CC8DA05}" destId="{4EED2E28-190A-4D31-A2EC-4B99338A5646}" srcOrd="1" destOrd="0" presId="urn:microsoft.com/office/officeart/2005/8/layout/hierarchy3"/>
    <dgm:cxn modelId="{C800B310-76AB-4563-ACB2-85FF72A2E4CE}" type="presParOf" srcId="{4EED2E28-190A-4D31-A2EC-4B99338A5646}" destId="{1379F78D-28F7-4B40-BCBC-5A6C1C136187}" srcOrd="0" destOrd="0" presId="urn:microsoft.com/office/officeart/2005/8/layout/hierarchy3"/>
    <dgm:cxn modelId="{9EAB3B45-39C9-464D-BFD8-759D7ACC11AE}" type="presParOf" srcId="{4EED2E28-190A-4D31-A2EC-4B99338A5646}" destId="{08B979C0-9E14-4E7B-8C41-C3DBA0F4A50A}" srcOrd="1" destOrd="0" presId="urn:microsoft.com/office/officeart/2005/8/layout/hierarchy3"/>
    <dgm:cxn modelId="{4A6D623E-40C8-4942-A9F7-B3B65E6A1277}" type="presParOf" srcId="{4EED2E28-190A-4D31-A2EC-4B99338A5646}" destId="{E05E6A8A-C189-4F47-8009-287DE3A6CA4A}" srcOrd="2" destOrd="0" presId="urn:microsoft.com/office/officeart/2005/8/layout/hierarchy3"/>
    <dgm:cxn modelId="{83E513F9-1FD6-4282-AE38-C1A7A615B29A}" type="presParOf" srcId="{4EED2E28-190A-4D31-A2EC-4B99338A5646}" destId="{E86403A3-9296-4985-8A11-16571561544D}" srcOrd="3" destOrd="0" presId="urn:microsoft.com/office/officeart/2005/8/layout/hierarchy3"/>
    <dgm:cxn modelId="{B5A38622-76FC-47B6-8642-0614DE41B4BF}" type="presParOf" srcId="{4EED2E28-190A-4D31-A2EC-4B99338A5646}" destId="{C95C9AE9-0AB1-4191-8928-C323B73BAA00}" srcOrd="4" destOrd="0" presId="urn:microsoft.com/office/officeart/2005/8/layout/hierarchy3"/>
    <dgm:cxn modelId="{55171F7F-4B1B-497F-82C5-84AD95E9C85B}" type="presParOf" srcId="{4EED2E28-190A-4D31-A2EC-4B99338A5646}" destId="{A8E89CD3-392E-4AAA-AE62-12E9A1F8AE2C}" srcOrd="5" destOrd="0" presId="urn:microsoft.com/office/officeart/2005/8/layout/hierarchy3"/>
    <dgm:cxn modelId="{5B194B94-4043-4941-AABE-5B23BEFAA9A5}" type="presParOf" srcId="{23BB256F-39E0-49A4-A568-26A6A951D6EF}" destId="{EA15FBF5-3DB4-4B05-B3F0-705D3DDEE543}" srcOrd="1" destOrd="0" presId="urn:microsoft.com/office/officeart/2005/8/layout/hierarchy3"/>
    <dgm:cxn modelId="{DECB218B-626D-49FA-B204-787F8CB579D3}" type="presParOf" srcId="{EA15FBF5-3DB4-4B05-B3F0-705D3DDEE543}" destId="{45BE1F38-BFE9-4E61-A038-64728FB4CBDA}" srcOrd="0" destOrd="0" presId="urn:microsoft.com/office/officeart/2005/8/layout/hierarchy3"/>
    <dgm:cxn modelId="{FE74DDFE-6FE6-4207-B8A5-A57C30FCBA54}" type="presParOf" srcId="{45BE1F38-BFE9-4E61-A038-64728FB4CBDA}" destId="{84458821-5C6B-4BF9-9183-024CFD13B0C9}" srcOrd="0" destOrd="0" presId="urn:microsoft.com/office/officeart/2005/8/layout/hierarchy3"/>
    <dgm:cxn modelId="{02FD88C7-EA69-485D-88C9-890FC30DB198}" type="presParOf" srcId="{45BE1F38-BFE9-4E61-A038-64728FB4CBDA}" destId="{33CEAC4D-4651-4F56-9C64-88102AC1AEFE}" srcOrd="1" destOrd="0" presId="urn:microsoft.com/office/officeart/2005/8/layout/hierarchy3"/>
    <dgm:cxn modelId="{A136A9B4-3618-424E-BDD5-BEFFC5203B09}" type="presParOf" srcId="{EA15FBF5-3DB4-4B05-B3F0-705D3DDEE543}" destId="{82596A70-0614-42B0-9D42-84C22154D743}" srcOrd="1" destOrd="0" presId="urn:microsoft.com/office/officeart/2005/8/layout/hierarchy3"/>
    <dgm:cxn modelId="{14081BC0-80C1-4319-997D-6DADF1437CEB}" type="presParOf" srcId="{82596A70-0614-42B0-9D42-84C22154D743}" destId="{4AE3AB0B-887C-45A3-8C22-CC777859E471}" srcOrd="0" destOrd="0" presId="urn:microsoft.com/office/officeart/2005/8/layout/hierarchy3"/>
    <dgm:cxn modelId="{10A6DDCD-091D-479E-AEA2-8041B08ED34C}" type="presParOf" srcId="{82596A70-0614-42B0-9D42-84C22154D743}" destId="{CA6124A3-4857-4F46-B073-83D5B5CC9E07}" srcOrd="1" destOrd="0" presId="urn:microsoft.com/office/officeart/2005/8/layout/hierarchy3"/>
    <dgm:cxn modelId="{26EE864D-1CD9-4520-8974-F7BD03A85963}" type="presParOf" srcId="{82596A70-0614-42B0-9D42-84C22154D743}" destId="{BE58A7D1-33C9-4631-B9F5-51E806F1385F}" srcOrd="2" destOrd="0" presId="urn:microsoft.com/office/officeart/2005/8/layout/hierarchy3"/>
    <dgm:cxn modelId="{8084E073-0E9F-4CEE-8749-1493D8B6C31A}" type="presParOf" srcId="{82596A70-0614-42B0-9D42-84C22154D743}" destId="{194A08A9-2A14-45E3-B539-CE2D6B76E735}"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7E4D4978-D1AF-4993-968F-CB8A2502720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9B1DEB0A-D673-4191-BC43-0EEE6E0A7561}">
      <dgm:prSet phldrT="[Text]"/>
      <dgm:spPr/>
      <dgm:t>
        <a:bodyPr/>
        <a:lstStyle/>
        <a:p>
          <a:r>
            <a:rPr lang="pt-BR" b="1" i="1" dirty="0">
              <a:solidFill>
                <a:srgbClr val="FF0000"/>
              </a:solidFill>
            </a:rPr>
            <a:t>Quy luật về mối quan hệ biện chứng giữa cơ sở hạ tầng và kiến trúc thượng tầng</a:t>
          </a:r>
          <a:endParaRPr lang="en-US" dirty="0"/>
        </a:p>
      </dgm:t>
    </dgm:pt>
    <dgm:pt modelId="{49D626F0-51D1-47EE-8219-08D808023FC9}" type="parTrans" cxnId="{E3E96DED-3A81-475F-A03F-FBE28CE380E6}">
      <dgm:prSet/>
      <dgm:spPr/>
      <dgm:t>
        <a:bodyPr/>
        <a:lstStyle/>
        <a:p>
          <a:endParaRPr lang="en-US"/>
        </a:p>
      </dgm:t>
    </dgm:pt>
    <dgm:pt modelId="{E57246E9-04D4-4F5D-BC6E-AADB185E18D9}" type="sibTrans" cxnId="{E3E96DED-3A81-475F-A03F-FBE28CE380E6}">
      <dgm:prSet/>
      <dgm:spPr/>
      <dgm:t>
        <a:bodyPr/>
        <a:lstStyle/>
        <a:p>
          <a:endParaRPr lang="en-US"/>
        </a:p>
      </dgm:t>
    </dgm:pt>
    <dgm:pt modelId="{EEAA8E38-13E4-44AB-A806-E121D396647C}">
      <dgm:prSet phldrT="[Text]" custT="1"/>
      <dgm:spPr/>
      <dgm:t>
        <a:bodyPr/>
        <a:lstStyle/>
        <a:p>
          <a:r>
            <a:rPr lang="en-US" sz="2800" b="1" dirty="0" err="1">
              <a:solidFill>
                <a:srgbClr val="C00000"/>
              </a:solidFill>
            </a:rPr>
            <a:t>Cở</a:t>
          </a:r>
          <a:r>
            <a:rPr lang="en-US" sz="2800" b="1" dirty="0">
              <a:solidFill>
                <a:srgbClr val="C00000"/>
              </a:solidFill>
            </a:rPr>
            <a:t> </a:t>
          </a:r>
          <a:r>
            <a:rPr lang="en-US" sz="2800" b="1" dirty="0" err="1">
              <a:solidFill>
                <a:srgbClr val="C00000"/>
              </a:solidFill>
            </a:rPr>
            <a:t>sở</a:t>
          </a:r>
          <a:r>
            <a:rPr lang="en-US" sz="2800" b="1" dirty="0">
              <a:solidFill>
                <a:srgbClr val="C00000"/>
              </a:solidFill>
            </a:rPr>
            <a:t> </a:t>
          </a:r>
          <a:r>
            <a:rPr lang="en-US" sz="2800" b="1" dirty="0" err="1">
              <a:solidFill>
                <a:srgbClr val="C00000"/>
              </a:solidFill>
            </a:rPr>
            <a:t>hạ</a:t>
          </a:r>
          <a:r>
            <a:rPr lang="en-US" sz="2800" b="1" dirty="0">
              <a:solidFill>
                <a:srgbClr val="C00000"/>
              </a:solidFill>
            </a:rPr>
            <a:t> </a:t>
          </a:r>
          <a:r>
            <a:rPr lang="en-US" sz="2800" b="1" dirty="0" err="1">
              <a:solidFill>
                <a:srgbClr val="C00000"/>
              </a:solidFill>
            </a:rPr>
            <a:t>tầng</a:t>
          </a:r>
          <a:endParaRPr lang="en-US" sz="2800" b="1" dirty="0">
            <a:solidFill>
              <a:srgbClr val="C00000"/>
            </a:solidFill>
          </a:endParaRPr>
        </a:p>
      </dgm:t>
    </dgm:pt>
    <dgm:pt modelId="{A836424F-5E4A-4DFE-978C-1D1889B12AED}" type="parTrans" cxnId="{8A63A340-F2DE-4D87-A8CA-8D854F2B6BBB}">
      <dgm:prSet/>
      <dgm:spPr/>
      <dgm:t>
        <a:bodyPr/>
        <a:lstStyle/>
        <a:p>
          <a:endParaRPr lang="en-US"/>
        </a:p>
      </dgm:t>
    </dgm:pt>
    <dgm:pt modelId="{A5D071A3-ACE7-495B-B77F-706858528079}" type="sibTrans" cxnId="{8A63A340-F2DE-4D87-A8CA-8D854F2B6BBB}">
      <dgm:prSet/>
      <dgm:spPr/>
      <dgm:t>
        <a:bodyPr/>
        <a:lstStyle/>
        <a:p>
          <a:endParaRPr lang="en-US"/>
        </a:p>
      </dgm:t>
    </dgm:pt>
    <dgm:pt modelId="{725C97DE-963E-4FAE-A939-EEC712B04D86}">
      <dgm:prSet phldrT="[Text]" custT="1"/>
      <dgm:spPr>
        <a:solidFill>
          <a:srgbClr val="FFFF00">
            <a:alpha val="90000"/>
          </a:srgbClr>
        </a:solidFill>
      </dgm:spPr>
      <dgm:t>
        <a:bodyPr/>
        <a:lstStyle/>
        <a:p>
          <a:r>
            <a:rPr lang="pt-BR" sz="2400" dirty="0"/>
            <a:t>Toàn bộ những quan hệ sản xuất hợp thành cơ cấu kinh tế của một hình thái kinh tế-xã hội nhất định</a:t>
          </a:r>
          <a:endParaRPr lang="en-US" sz="2400" dirty="0"/>
        </a:p>
      </dgm:t>
    </dgm:pt>
    <dgm:pt modelId="{D3F36228-C8FD-4ED1-88A6-5A41EC0838F9}" type="parTrans" cxnId="{C2AC9F40-FD5C-4B11-9863-C66787118972}">
      <dgm:prSet/>
      <dgm:spPr/>
      <dgm:t>
        <a:bodyPr/>
        <a:lstStyle/>
        <a:p>
          <a:endParaRPr lang="en-US"/>
        </a:p>
      </dgm:t>
    </dgm:pt>
    <dgm:pt modelId="{EB44ACF4-81DF-4CD5-964B-AA4A1D98597C}" type="sibTrans" cxnId="{C2AC9F40-FD5C-4B11-9863-C66787118972}">
      <dgm:prSet/>
      <dgm:spPr/>
      <dgm:t>
        <a:bodyPr/>
        <a:lstStyle/>
        <a:p>
          <a:endParaRPr lang="en-US"/>
        </a:p>
      </dgm:t>
    </dgm:pt>
    <dgm:pt modelId="{3B2CE2AF-3D81-465C-B860-85F0186D04D3}">
      <dgm:prSet phldrT="[Text]" custT="1"/>
      <dgm:spPr/>
      <dgm:t>
        <a:bodyPr/>
        <a:lstStyle/>
        <a:p>
          <a:r>
            <a:rPr lang="en-US" sz="2800" b="1" dirty="0" err="1">
              <a:solidFill>
                <a:srgbClr val="C00000"/>
              </a:solidFill>
            </a:rPr>
            <a:t>Kiến</a:t>
          </a:r>
          <a:r>
            <a:rPr lang="en-US" sz="2800" b="1" dirty="0">
              <a:solidFill>
                <a:srgbClr val="C00000"/>
              </a:solidFill>
            </a:rPr>
            <a:t> </a:t>
          </a:r>
          <a:r>
            <a:rPr lang="en-US" sz="2800" b="1" dirty="0" err="1">
              <a:solidFill>
                <a:srgbClr val="C00000"/>
              </a:solidFill>
            </a:rPr>
            <a:t>trúc</a:t>
          </a:r>
          <a:r>
            <a:rPr lang="en-US" sz="2800" b="1" dirty="0">
              <a:solidFill>
                <a:srgbClr val="C00000"/>
              </a:solidFill>
            </a:rPr>
            <a:t> </a:t>
          </a:r>
          <a:r>
            <a:rPr lang="en-US" sz="2800" b="1" dirty="0" err="1">
              <a:solidFill>
                <a:srgbClr val="C00000"/>
              </a:solidFill>
            </a:rPr>
            <a:t>thượng</a:t>
          </a:r>
          <a:r>
            <a:rPr lang="en-US" sz="2800" b="1" dirty="0">
              <a:solidFill>
                <a:srgbClr val="C00000"/>
              </a:solidFill>
            </a:rPr>
            <a:t> </a:t>
          </a:r>
          <a:r>
            <a:rPr lang="en-US" sz="2800" b="1" dirty="0" err="1">
              <a:solidFill>
                <a:srgbClr val="C00000"/>
              </a:solidFill>
            </a:rPr>
            <a:t>tầng</a:t>
          </a:r>
          <a:endParaRPr lang="en-US" sz="2800" b="1" dirty="0">
            <a:solidFill>
              <a:srgbClr val="C00000"/>
            </a:solidFill>
          </a:endParaRPr>
        </a:p>
      </dgm:t>
    </dgm:pt>
    <dgm:pt modelId="{56C6378A-726A-485D-B318-A6E4F67D1ECC}" type="sibTrans" cxnId="{4780423F-00FF-4EFC-BB29-6C3ACC71EC84}">
      <dgm:prSet/>
      <dgm:spPr/>
      <dgm:t>
        <a:bodyPr/>
        <a:lstStyle/>
        <a:p>
          <a:endParaRPr lang="en-US"/>
        </a:p>
      </dgm:t>
    </dgm:pt>
    <dgm:pt modelId="{41343209-61A3-4AF5-8A52-CEE533725C42}" type="parTrans" cxnId="{4780423F-00FF-4EFC-BB29-6C3ACC71EC84}">
      <dgm:prSet/>
      <dgm:spPr/>
      <dgm:t>
        <a:bodyPr/>
        <a:lstStyle/>
        <a:p>
          <a:endParaRPr lang="en-US"/>
        </a:p>
      </dgm:t>
    </dgm:pt>
    <dgm:pt modelId="{25F80EAB-3D94-4EFE-A3DF-601BC026540F}">
      <dgm:prSet phldrT="[Text]" custT="1"/>
      <dgm:spPr>
        <a:solidFill>
          <a:srgbClr val="FFFF00">
            <a:alpha val="90000"/>
          </a:srgbClr>
        </a:solidFill>
      </dgm:spPr>
      <dgm:t>
        <a:bodyPr/>
        <a:lstStyle/>
        <a:p>
          <a:r>
            <a:rPr lang="pt-BR" sz="2300" dirty="0"/>
            <a:t>Toàn bộ những quan điểm tư tưởng chính trị, pháp quyền, đạo đức, nghệ thuật,... và những thiết chế tương ứng như nhà nước, đảng phái, giáo hội,..., được hình thành trên cơ sở hạ tầng nhất định và phản ánh CSHT đó.</a:t>
          </a:r>
          <a:endParaRPr lang="en-US" sz="2300" dirty="0"/>
        </a:p>
      </dgm:t>
    </dgm:pt>
    <dgm:pt modelId="{17870791-C80C-45F5-A4CC-A176B64EE8DD}" type="sibTrans" cxnId="{97F5A335-E7DB-4F76-86B7-EF9EC6F4ABA5}">
      <dgm:prSet/>
      <dgm:spPr/>
      <dgm:t>
        <a:bodyPr/>
        <a:lstStyle/>
        <a:p>
          <a:endParaRPr lang="en-US"/>
        </a:p>
      </dgm:t>
    </dgm:pt>
    <dgm:pt modelId="{7543117E-3446-4B28-98FD-0DA55428C95D}" type="parTrans" cxnId="{97F5A335-E7DB-4F76-86B7-EF9EC6F4ABA5}">
      <dgm:prSet/>
      <dgm:spPr/>
      <dgm:t>
        <a:bodyPr/>
        <a:lstStyle/>
        <a:p>
          <a:endParaRPr lang="en-US"/>
        </a:p>
      </dgm:t>
    </dgm:pt>
    <dgm:pt modelId="{627C5488-F3E2-43CA-83EC-1879E5AD6C8B}" type="pres">
      <dgm:prSet presAssocID="{7E4D4978-D1AF-4993-968F-CB8A25027207}" presName="hierChild1" presStyleCnt="0">
        <dgm:presLayoutVars>
          <dgm:chPref val="1"/>
          <dgm:dir/>
          <dgm:animOne val="branch"/>
          <dgm:animLvl val="lvl"/>
          <dgm:resizeHandles/>
        </dgm:presLayoutVars>
      </dgm:prSet>
      <dgm:spPr/>
    </dgm:pt>
    <dgm:pt modelId="{209DC088-F2DA-4582-8A3F-F42C549EB6BF}" type="pres">
      <dgm:prSet presAssocID="{9B1DEB0A-D673-4191-BC43-0EEE6E0A7561}" presName="hierRoot1" presStyleCnt="0"/>
      <dgm:spPr/>
    </dgm:pt>
    <dgm:pt modelId="{F6DDE884-397A-49D6-A20F-D8275CB54F6E}" type="pres">
      <dgm:prSet presAssocID="{9B1DEB0A-D673-4191-BC43-0EEE6E0A7561}" presName="composite" presStyleCnt="0"/>
      <dgm:spPr/>
    </dgm:pt>
    <dgm:pt modelId="{9A8B72D2-2552-4C28-A16B-88033C446636}" type="pres">
      <dgm:prSet presAssocID="{9B1DEB0A-D673-4191-BC43-0EEE6E0A7561}" presName="background" presStyleLbl="node0" presStyleIdx="0" presStyleCnt="1"/>
      <dgm:spPr>
        <a:solidFill>
          <a:srgbClr val="7030A0"/>
        </a:solidFill>
      </dgm:spPr>
    </dgm:pt>
    <dgm:pt modelId="{4D67ED3E-0F43-4AE1-9F4C-A63057EA48C9}" type="pres">
      <dgm:prSet presAssocID="{9B1DEB0A-D673-4191-BC43-0EEE6E0A7561}" presName="text" presStyleLbl="fgAcc0" presStyleIdx="0" presStyleCnt="1" custScaleX="160878">
        <dgm:presLayoutVars>
          <dgm:chPref val="3"/>
        </dgm:presLayoutVars>
      </dgm:prSet>
      <dgm:spPr/>
    </dgm:pt>
    <dgm:pt modelId="{4D71E42B-9D29-4BFC-A795-9B823813AA44}" type="pres">
      <dgm:prSet presAssocID="{9B1DEB0A-D673-4191-BC43-0EEE6E0A7561}" presName="hierChild2" presStyleCnt="0"/>
      <dgm:spPr/>
    </dgm:pt>
    <dgm:pt modelId="{E6B9B207-00EE-4E22-BFAD-4032AB3322D6}" type="pres">
      <dgm:prSet presAssocID="{A836424F-5E4A-4DFE-978C-1D1889B12AED}" presName="Name10" presStyleLbl="parChTrans1D2" presStyleIdx="0" presStyleCnt="2"/>
      <dgm:spPr/>
    </dgm:pt>
    <dgm:pt modelId="{0B5CBFA4-CACA-46BD-8FB3-4279FBDC097F}" type="pres">
      <dgm:prSet presAssocID="{EEAA8E38-13E4-44AB-A806-E121D396647C}" presName="hierRoot2" presStyleCnt="0"/>
      <dgm:spPr/>
    </dgm:pt>
    <dgm:pt modelId="{DF1958C6-409D-4B80-A5D6-2AFEA5488ABC}" type="pres">
      <dgm:prSet presAssocID="{EEAA8E38-13E4-44AB-A806-E121D396647C}" presName="composite2" presStyleCnt="0"/>
      <dgm:spPr/>
    </dgm:pt>
    <dgm:pt modelId="{A75083E6-23ED-4C4E-A716-67EC71FDA88A}" type="pres">
      <dgm:prSet presAssocID="{EEAA8E38-13E4-44AB-A806-E121D396647C}" presName="background2" presStyleLbl="node2" presStyleIdx="0" presStyleCnt="2"/>
      <dgm:spPr>
        <a:solidFill>
          <a:srgbClr val="7030A0"/>
        </a:solidFill>
      </dgm:spPr>
    </dgm:pt>
    <dgm:pt modelId="{8756D44C-F022-4818-8F8E-B324BCAC177B}" type="pres">
      <dgm:prSet presAssocID="{EEAA8E38-13E4-44AB-A806-E121D396647C}" presName="text2" presStyleLbl="fgAcc2" presStyleIdx="0" presStyleCnt="2" custScaleX="147382" custLinFactNeighborX="1505" custLinFactNeighborY="-4149">
        <dgm:presLayoutVars>
          <dgm:chPref val="3"/>
        </dgm:presLayoutVars>
      </dgm:prSet>
      <dgm:spPr/>
    </dgm:pt>
    <dgm:pt modelId="{921D3724-F419-4214-AE8D-5B666D812A05}" type="pres">
      <dgm:prSet presAssocID="{EEAA8E38-13E4-44AB-A806-E121D396647C}" presName="hierChild3" presStyleCnt="0"/>
      <dgm:spPr/>
    </dgm:pt>
    <dgm:pt modelId="{8A80412E-D653-455A-A165-11F356803492}" type="pres">
      <dgm:prSet presAssocID="{D3F36228-C8FD-4ED1-88A6-5A41EC0838F9}" presName="Name17" presStyleLbl="parChTrans1D3" presStyleIdx="0" presStyleCnt="2"/>
      <dgm:spPr/>
    </dgm:pt>
    <dgm:pt modelId="{05DA4B82-285A-4E59-A1C5-7513E2D20FBE}" type="pres">
      <dgm:prSet presAssocID="{725C97DE-963E-4FAE-A939-EEC712B04D86}" presName="hierRoot3" presStyleCnt="0"/>
      <dgm:spPr/>
    </dgm:pt>
    <dgm:pt modelId="{D4F04A09-C824-41EA-BD0F-8F3C7DC8ACA0}" type="pres">
      <dgm:prSet presAssocID="{725C97DE-963E-4FAE-A939-EEC712B04D86}" presName="composite3" presStyleCnt="0"/>
      <dgm:spPr/>
    </dgm:pt>
    <dgm:pt modelId="{1D0B6532-077C-4C8A-BCCA-3DADD1BCC145}" type="pres">
      <dgm:prSet presAssocID="{725C97DE-963E-4FAE-A939-EEC712B04D86}" presName="background3" presStyleLbl="node3" presStyleIdx="0" presStyleCnt="2"/>
      <dgm:spPr>
        <a:solidFill>
          <a:srgbClr val="00B050"/>
        </a:solidFill>
      </dgm:spPr>
    </dgm:pt>
    <dgm:pt modelId="{08E01E55-9609-4267-ADC6-C6ABA7BC8FD8}" type="pres">
      <dgm:prSet presAssocID="{725C97DE-963E-4FAE-A939-EEC712B04D86}" presName="text3" presStyleLbl="fgAcc3" presStyleIdx="0" presStyleCnt="2" custScaleX="193746" custScaleY="123070">
        <dgm:presLayoutVars>
          <dgm:chPref val="3"/>
        </dgm:presLayoutVars>
      </dgm:prSet>
      <dgm:spPr/>
    </dgm:pt>
    <dgm:pt modelId="{035CDB55-1C75-4CDC-B9BE-2B25F8A67775}" type="pres">
      <dgm:prSet presAssocID="{725C97DE-963E-4FAE-A939-EEC712B04D86}" presName="hierChild4" presStyleCnt="0"/>
      <dgm:spPr/>
    </dgm:pt>
    <dgm:pt modelId="{7CCDDE67-6CC9-4523-9860-9DC284361449}" type="pres">
      <dgm:prSet presAssocID="{41343209-61A3-4AF5-8A52-CEE533725C42}" presName="Name10" presStyleLbl="parChTrans1D2" presStyleIdx="1" presStyleCnt="2"/>
      <dgm:spPr/>
    </dgm:pt>
    <dgm:pt modelId="{8613BEA6-EAAE-4FE1-AA70-F74DAF1675E5}" type="pres">
      <dgm:prSet presAssocID="{3B2CE2AF-3D81-465C-B860-85F0186D04D3}" presName="hierRoot2" presStyleCnt="0"/>
      <dgm:spPr/>
    </dgm:pt>
    <dgm:pt modelId="{67EC92F2-14A2-4EC0-96B0-F1DE5AB39F73}" type="pres">
      <dgm:prSet presAssocID="{3B2CE2AF-3D81-465C-B860-85F0186D04D3}" presName="composite2" presStyleCnt="0"/>
      <dgm:spPr/>
    </dgm:pt>
    <dgm:pt modelId="{38C8EE49-79FF-4DA0-B5F1-3D4DD5EEBA5C}" type="pres">
      <dgm:prSet presAssocID="{3B2CE2AF-3D81-465C-B860-85F0186D04D3}" presName="background2" presStyleLbl="node2" presStyleIdx="1" presStyleCnt="2"/>
      <dgm:spPr>
        <a:solidFill>
          <a:srgbClr val="7030A0"/>
        </a:solidFill>
      </dgm:spPr>
    </dgm:pt>
    <dgm:pt modelId="{49C9861A-BA77-4B51-B924-25144403743F}" type="pres">
      <dgm:prSet presAssocID="{3B2CE2AF-3D81-465C-B860-85F0186D04D3}" presName="text2" presStyleLbl="fgAcc2" presStyleIdx="1" presStyleCnt="2" custScaleX="147382" custLinFactNeighborX="1505" custLinFactNeighborY="-4149">
        <dgm:presLayoutVars>
          <dgm:chPref val="3"/>
        </dgm:presLayoutVars>
      </dgm:prSet>
      <dgm:spPr/>
    </dgm:pt>
    <dgm:pt modelId="{13406555-28CB-47CC-986F-A5A5F04F6F3D}" type="pres">
      <dgm:prSet presAssocID="{3B2CE2AF-3D81-465C-B860-85F0186D04D3}" presName="hierChild3" presStyleCnt="0"/>
      <dgm:spPr/>
    </dgm:pt>
    <dgm:pt modelId="{EBEBC348-84FF-4F19-86AE-A3667D0107C4}" type="pres">
      <dgm:prSet presAssocID="{7543117E-3446-4B28-98FD-0DA55428C95D}" presName="Name17" presStyleLbl="parChTrans1D3" presStyleIdx="1" presStyleCnt="2"/>
      <dgm:spPr/>
    </dgm:pt>
    <dgm:pt modelId="{3421D1EF-CFBE-4DE9-8882-A135C9B42BCF}" type="pres">
      <dgm:prSet presAssocID="{25F80EAB-3D94-4EFE-A3DF-601BC026540F}" presName="hierRoot3" presStyleCnt="0"/>
      <dgm:spPr/>
    </dgm:pt>
    <dgm:pt modelId="{B37B3CCA-E589-48DE-AF20-33EACEFC9458}" type="pres">
      <dgm:prSet presAssocID="{25F80EAB-3D94-4EFE-A3DF-601BC026540F}" presName="composite3" presStyleCnt="0"/>
      <dgm:spPr/>
    </dgm:pt>
    <dgm:pt modelId="{4BA0903E-D1A4-4E74-B047-6D9B9B991A0A}" type="pres">
      <dgm:prSet presAssocID="{25F80EAB-3D94-4EFE-A3DF-601BC026540F}" presName="background3" presStyleLbl="node3" presStyleIdx="1" presStyleCnt="2"/>
      <dgm:spPr>
        <a:solidFill>
          <a:srgbClr val="00B050"/>
        </a:solidFill>
      </dgm:spPr>
    </dgm:pt>
    <dgm:pt modelId="{2770073A-82B3-4013-A7E0-B334ADEE1F03}" type="pres">
      <dgm:prSet presAssocID="{25F80EAB-3D94-4EFE-A3DF-601BC026540F}" presName="text3" presStyleLbl="fgAcc3" presStyleIdx="1" presStyleCnt="2" custScaleX="187563" custScaleY="123070">
        <dgm:presLayoutVars>
          <dgm:chPref val="3"/>
        </dgm:presLayoutVars>
      </dgm:prSet>
      <dgm:spPr/>
    </dgm:pt>
    <dgm:pt modelId="{29605894-4A1D-4013-86C8-7999CC91F1B1}" type="pres">
      <dgm:prSet presAssocID="{25F80EAB-3D94-4EFE-A3DF-601BC026540F}" presName="hierChild4" presStyleCnt="0"/>
      <dgm:spPr/>
    </dgm:pt>
  </dgm:ptLst>
  <dgm:cxnLst>
    <dgm:cxn modelId="{97F5A335-E7DB-4F76-86B7-EF9EC6F4ABA5}" srcId="{3B2CE2AF-3D81-465C-B860-85F0186D04D3}" destId="{25F80EAB-3D94-4EFE-A3DF-601BC026540F}" srcOrd="0" destOrd="0" parTransId="{7543117E-3446-4B28-98FD-0DA55428C95D}" sibTransId="{17870791-C80C-45F5-A4CC-A176B64EE8DD}"/>
    <dgm:cxn modelId="{4780423F-00FF-4EFC-BB29-6C3ACC71EC84}" srcId="{9B1DEB0A-D673-4191-BC43-0EEE6E0A7561}" destId="{3B2CE2AF-3D81-465C-B860-85F0186D04D3}" srcOrd="1" destOrd="0" parTransId="{41343209-61A3-4AF5-8A52-CEE533725C42}" sibTransId="{56C6378A-726A-485D-B318-A6E4F67D1ECC}"/>
    <dgm:cxn modelId="{C2AC9F40-FD5C-4B11-9863-C66787118972}" srcId="{EEAA8E38-13E4-44AB-A806-E121D396647C}" destId="{725C97DE-963E-4FAE-A939-EEC712B04D86}" srcOrd="0" destOrd="0" parTransId="{D3F36228-C8FD-4ED1-88A6-5A41EC0838F9}" sibTransId="{EB44ACF4-81DF-4CD5-964B-AA4A1D98597C}"/>
    <dgm:cxn modelId="{8A63A340-F2DE-4D87-A8CA-8D854F2B6BBB}" srcId="{9B1DEB0A-D673-4191-BC43-0EEE6E0A7561}" destId="{EEAA8E38-13E4-44AB-A806-E121D396647C}" srcOrd="0" destOrd="0" parTransId="{A836424F-5E4A-4DFE-978C-1D1889B12AED}" sibTransId="{A5D071A3-ACE7-495B-B77F-706858528079}"/>
    <dgm:cxn modelId="{D12F0665-79BB-48FE-BC86-2FD2B7CB53DB}" type="presOf" srcId="{9B1DEB0A-D673-4191-BC43-0EEE6E0A7561}" destId="{4D67ED3E-0F43-4AE1-9F4C-A63057EA48C9}" srcOrd="0" destOrd="0" presId="urn:microsoft.com/office/officeart/2005/8/layout/hierarchy1"/>
    <dgm:cxn modelId="{E6225D71-804D-40D6-A722-985F710ACA6D}" type="presOf" srcId="{7E4D4978-D1AF-4993-968F-CB8A25027207}" destId="{627C5488-F3E2-43CA-83EC-1879E5AD6C8B}" srcOrd="0" destOrd="0" presId="urn:microsoft.com/office/officeart/2005/8/layout/hierarchy1"/>
    <dgm:cxn modelId="{E217B079-977F-4925-A43F-D21EE1492643}" type="presOf" srcId="{A836424F-5E4A-4DFE-978C-1D1889B12AED}" destId="{E6B9B207-00EE-4E22-BFAD-4032AB3322D6}" srcOrd="0" destOrd="0" presId="urn:microsoft.com/office/officeart/2005/8/layout/hierarchy1"/>
    <dgm:cxn modelId="{B977987E-9947-4228-B99D-E3D066D49699}" type="presOf" srcId="{7543117E-3446-4B28-98FD-0DA55428C95D}" destId="{EBEBC348-84FF-4F19-86AE-A3667D0107C4}" srcOrd="0" destOrd="0" presId="urn:microsoft.com/office/officeart/2005/8/layout/hierarchy1"/>
    <dgm:cxn modelId="{84F10289-3110-43E7-AF2E-0D2F85D553B4}" type="presOf" srcId="{3B2CE2AF-3D81-465C-B860-85F0186D04D3}" destId="{49C9861A-BA77-4B51-B924-25144403743F}" srcOrd="0" destOrd="0" presId="urn:microsoft.com/office/officeart/2005/8/layout/hierarchy1"/>
    <dgm:cxn modelId="{7C251792-4F29-4BDE-BC4B-12F791A79D5E}" type="presOf" srcId="{EEAA8E38-13E4-44AB-A806-E121D396647C}" destId="{8756D44C-F022-4818-8F8E-B324BCAC177B}" srcOrd="0" destOrd="0" presId="urn:microsoft.com/office/officeart/2005/8/layout/hierarchy1"/>
    <dgm:cxn modelId="{E7C4E9CB-F6F5-428E-8CC4-01AD9E4AC608}" type="presOf" srcId="{25F80EAB-3D94-4EFE-A3DF-601BC026540F}" destId="{2770073A-82B3-4013-A7E0-B334ADEE1F03}" srcOrd="0" destOrd="0" presId="urn:microsoft.com/office/officeart/2005/8/layout/hierarchy1"/>
    <dgm:cxn modelId="{D2D5F8D0-A532-46DE-A8DD-2D0C8DBEE60C}" type="presOf" srcId="{41343209-61A3-4AF5-8A52-CEE533725C42}" destId="{7CCDDE67-6CC9-4523-9860-9DC284361449}" srcOrd="0" destOrd="0" presId="urn:microsoft.com/office/officeart/2005/8/layout/hierarchy1"/>
    <dgm:cxn modelId="{D70AFEE6-0B10-47AC-AA2F-488EE2339287}" type="presOf" srcId="{D3F36228-C8FD-4ED1-88A6-5A41EC0838F9}" destId="{8A80412E-D653-455A-A165-11F356803492}" srcOrd="0" destOrd="0" presId="urn:microsoft.com/office/officeart/2005/8/layout/hierarchy1"/>
    <dgm:cxn modelId="{E3E96DED-3A81-475F-A03F-FBE28CE380E6}" srcId="{7E4D4978-D1AF-4993-968F-CB8A25027207}" destId="{9B1DEB0A-D673-4191-BC43-0EEE6E0A7561}" srcOrd="0" destOrd="0" parTransId="{49D626F0-51D1-47EE-8219-08D808023FC9}" sibTransId="{E57246E9-04D4-4F5D-BC6E-AADB185E18D9}"/>
    <dgm:cxn modelId="{03FDE6F8-DD5D-42EA-8E0D-A42F691F5BE7}" type="presOf" srcId="{725C97DE-963E-4FAE-A939-EEC712B04D86}" destId="{08E01E55-9609-4267-ADC6-C6ABA7BC8FD8}" srcOrd="0" destOrd="0" presId="urn:microsoft.com/office/officeart/2005/8/layout/hierarchy1"/>
    <dgm:cxn modelId="{C4BEAE9A-7D64-4D86-84A3-CCBEC764344C}" type="presParOf" srcId="{627C5488-F3E2-43CA-83EC-1879E5AD6C8B}" destId="{209DC088-F2DA-4582-8A3F-F42C549EB6BF}" srcOrd="0" destOrd="0" presId="urn:microsoft.com/office/officeart/2005/8/layout/hierarchy1"/>
    <dgm:cxn modelId="{C1AEADAA-67BA-4826-9B75-310802EDE31E}" type="presParOf" srcId="{209DC088-F2DA-4582-8A3F-F42C549EB6BF}" destId="{F6DDE884-397A-49D6-A20F-D8275CB54F6E}" srcOrd="0" destOrd="0" presId="urn:microsoft.com/office/officeart/2005/8/layout/hierarchy1"/>
    <dgm:cxn modelId="{D952EC5B-3389-4E77-890D-EDA80C5080C6}" type="presParOf" srcId="{F6DDE884-397A-49D6-A20F-D8275CB54F6E}" destId="{9A8B72D2-2552-4C28-A16B-88033C446636}" srcOrd="0" destOrd="0" presId="urn:microsoft.com/office/officeart/2005/8/layout/hierarchy1"/>
    <dgm:cxn modelId="{64974606-ED6C-4AB6-9CF5-75264E44E5B2}" type="presParOf" srcId="{F6DDE884-397A-49D6-A20F-D8275CB54F6E}" destId="{4D67ED3E-0F43-4AE1-9F4C-A63057EA48C9}" srcOrd="1" destOrd="0" presId="urn:microsoft.com/office/officeart/2005/8/layout/hierarchy1"/>
    <dgm:cxn modelId="{C6DF5093-8761-44AD-B079-68712D5234C1}" type="presParOf" srcId="{209DC088-F2DA-4582-8A3F-F42C549EB6BF}" destId="{4D71E42B-9D29-4BFC-A795-9B823813AA44}" srcOrd="1" destOrd="0" presId="urn:microsoft.com/office/officeart/2005/8/layout/hierarchy1"/>
    <dgm:cxn modelId="{96628765-3436-4669-8018-EC82A046B789}" type="presParOf" srcId="{4D71E42B-9D29-4BFC-A795-9B823813AA44}" destId="{E6B9B207-00EE-4E22-BFAD-4032AB3322D6}" srcOrd="0" destOrd="0" presId="urn:microsoft.com/office/officeart/2005/8/layout/hierarchy1"/>
    <dgm:cxn modelId="{8314483C-8BE2-47DF-8020-ECD2D8F95BAB}" type="presParOf" srcId="{4D71E42B-9D29-4BFC-A795-9B823813AA44}" destId="{0B5CBFA4-CACA-46BD-8FB3-4279FBDC097F}" srcOrd="1" destOrd="0" presId="urn:microsoft.com/office/officeart/2005/8/layout/hierarchy1"/>
    <dgm:cxn modelId="{47E0E431-53E8-49C5-94AB-750B7753CBD0}" type="presParOf" srcId="{0B5CBFA4-CACA-46BD-8FB3-4279FBDC097F}" destId="{DF1958C6-409D-4B80-A5D6-2AFEA5488ABC}" srcOrd="0" destOrd="0" presId="urn:microsoft.com/office/officeart/2005/8/layout/hierarchy1"/>
    <dgm:cxn modelId="{CA1E8AF6-6D21-4121-A1BE-7FA7939ADF0B}" type="presParOf" srcId="{DF1958C6-409D-4B80-A5D6-2AFEA5488ABC}" destId="{A75083E6-23ED-4C4E-A716-67EC71FDA88A}" srcOrd="0" destOrd="0" presId="urn:microsoft.com/office/officeart/2005/8/layout/hierarchy1"/>
    <dgm:cxn modelId="{15BDF47D-A7FE-4466-8A39-A53D0C572481}" type="presParOf" srcId="{DF1958C6-409D-4B80-A5D6-2AFEA5488ABC}" destId="{8756D44C-F022-4818-8F8E-B324BCAC177B}" srcOrd="1" destOrd="0" presId="urn:microsoft.com/office/officeart/2005/8/layout/hierarchy1"/>
    <dgm:cxn modelId="{7835CD40-6DF9-4F8A-B80F-5E5B83EF8B3B}" type="presParOf" srcId="{0B5CBFA4-CACA-46BD-8FB3-4279FBDC097F}" destId="{921D3724-F419-4214-AE8D-5B666D812A05}" srcOrd="1" destOrd="0" presId="urn:microsoft.com/office/officeart/2005/8/layout/hierarchy1"/>
    <dgm:cxn modelId="{D02E2305-2926-4764-B62C-84121CC1A5DA}" type="presParOf" srcId="{921D3724-F419-4214-AE8D-5B666D812A05}" destId="{8A80412E-D653-455A-A165-11F356803492}" srcOrd="0" destOrd="0" presId="urn:microsoft.com/office/officeart/2005/8/layout/hierarchy1"/>
    <dgm:cxn modelId="{598DEA68-0ACA-4796-A40A-91B8DAFF7498}" type="presParOf" srcId="{921D3724-F419-4214-AE8D-5B666D812A05}" destId="{05DA4B82-285A-4E59-A1C5-7513E2D20FBE}" srcOrd="1" destOrd="0" presId="urn:microsoft.com/office/officeart/2005/8/layout/hierarchy1"/>
    <dgm:cxn modelId="{248B6DC2-475D-4FF4-BAA8-C802CFBB8C22}" type="presParOf" srcId="{05DA4B82-285A-4E59-A1C5-7513E2D20FBE}" destId="{D4F04A09-C824-41EA-BD0F-8F3C7DC8ACA0}" srcOrd="0" destOrd="0" presId="urn:microsoft.com/office/officeart/2005/8/layout/hierarchy1"/>
    <dgm:cxn modelId="{5A39A886-56A2-40FD-B008-7430DE0E5074}" type="presParOf" srcId="{D4F04A09-C824-41EA-BD0F-8F3C7DC8ACA0}" destId="{1D0B6532-077C-4C8A-BCCA-3DADD1BCC145}" srcOrd="0" destOrd="0" presId="urn:microsoft.com/office/officeart/2005/8/layout/hierarchy1"/>
    <dgm:cxn modelId="{C8A78158-54AB-4699-A354-9BC75E1B2DCA}" type="presParOf" srcId="{D4F04A09-C824-41EA-BD0F-8F3C7DC8ACA0}" destId="{08E01E55-9609-4267-ADC6-C6ABA7BC8FD8}" srcOrd="1" destOrd="0" presId="urn:microsoft.com/office/officeart/2005/8/layout/hierarchy1"/>
    <dgm:cxn modelId="{EA8A075B-EE98-4553-982B-C4451BE82660}" type="presParOf" srcId="{05DA4B82-285A-4E59-A1C5-7513E2D20FBE}" destId="{035CDB55-1C75-4CDC-B9BE-2B25F8A67775}" srcOrd="1" destOrd="0" presId="urn:microsoft.com/office/officeart/2005/8/layout/hierarchy1"/>
    <dgm:cxn modelId="{9132FDDB-48CA-47E3-9EC9-D0A640362B06}" type="presParOf" srcId="{4D71E42B-9D29-4BFC-A795-9B823813AA44}" destId="{7CCDDE67-6CC9-4523-9860-9DC284361449}" srcOrd="2" destOrd="0" presId="urn:microsoft.com/office/officeart/2005/8/layout/hierarchy1"/>
    <dgm:cxn modelId="{7C81A154-030D-4B53-B9D6-C94E92A5CECF}" type="presParOf" srcId="{4D71E42B-9D29-4BFC-A795-9B823813AA44}" destId="{8613BEA6-EAAE-4FE1-AA70-F74DAF1675E5}" srcOrd="3" destOrd="0" presId="urn:microsoft.com/office/officeart/2005/8/layout/hierarchy1"/>
    <dgm:cxn modelId="{0C3A5314-4534-4A9C-9311-F6418A088F21}" type="presParOf" srcId="{8613BEA6-EAAE-4FE1-AA70-F74DAF1675E5}" destId="{67EC92F2-14A2-4EC0-96B0-F1DE5AB39F73}" srcOrd="0" destOrd="0" presId="urn:microsoft.com/office/officeart/2005/8/layout/hierarchy1"/>
    <dgm:cxn modelId="{CF99965A-96C2-4D5A-AF2E-5C4791D4255B}" type="presParOf" srcId="{67EC92F2-14A2-4EC0-96B0-F1DE5AB39F73}" destId="{38C8EE49-79FF-4DA0-B5F1-3D4DD5EEBA5C}" srcOrd="0" destOrd="0" presId="urn:microsoft.com/office/officeart/2005/8/layout/hierarchy1"/>
    <dgm:cxn modelId="{50866CC5-A506-4749-9B3D-0A0AFADC5820}" type="presParOf" srcId="{67EC92F2-14A2-4EC0-96B0-F1DE5AB39F73}" destId="{49C9861A-BA77-4B51-B924-25144403743F}" srcOrd="1" destOrd="0" presId="urn:microsoft.com/office/officeart/2005/8/layout/hierarchy1"/>
    <dgm:cxn modelId="{8C99FD75-3563-4702-8B7F-3E50FF21D21A}" type="presParOf" srcId="{8613BEA6-EAAE-4FE1-AA70-F74DAF1675E5}" destId="{13406555-28CB-47CC-986F-A5A5F04F6F3D}" srcOrd="1" destOrd="0" presId="urn:microsoft.com/office/officeart/2005/8/layout/hierarchy1"/>
    <dgm:cxn modelId="{6B334908-E0B6-4F18-A616-A75E90161E70}" type="presParOf" srcId="{13406555-28CB-47CC-986F-A5A5F04F6F3D}" destId="{EBEBC348-84FF-4F19-86AE-A3667D0107C4}" srcOrd="0" destOrd="0" presId="urn:microsoft.com/office/officeart/2005/8/layout/hierarchy1"/>
    <dgm:cxn modelId="{67A32274-33CE-4289-9919-94C2AE4D7240}" type="presParOf" srcId="{13406555-28CB-47CC-986F-A5A5F04F6F3D}" destId="{3421D1EF-CFBE-4DE9-8882-A135C9B42BCF}" srcOrd="1" destOrd="0" presId="urn:microsoft.com/office/officeart/2005/8/layout/hierarchy1"/>
    <dgm:cxn modelId="{F7685E2F-11C8-4977-9F76-815E0A733D17}" type="presParOf" srcId="{3421D1EF-CFBE-4DE9-8882-A135C9B42BCF}" destId="{B37B3CCA-E589-48DE-AF20-33EACEFC9458}" srcOrd="0" destOrd="0" presId="urn:microsoft.com/office/officeart/2005/8/layout/hierarchy1"/>
    <dgm:cxn modelId="{22292037-D392-41B1-9F61-9361543C5CCC}" type="presParOf" srcId="{B37B3CCA-E589-48DE-AF20-33EACEFC9458}" destId="{4BA0903E-D1A4-4E74-B047-6D9B9B991A0A}" srcOrd="0" destOrd="0" presId="urn:microsoft.com/office/officeart/2005/8/layout/hierarchy1"/>
    <dgm:cxn modelId="{2E99EF2E-05E6-486B-92AA-B0956E93D1DA}" type="presParOf" srcId="{B37B3CCA-E589-48DE-AF20-33EACEFC9458}" destId="{2770073A-82B3-4013-A7E0-B334ADEE1F03}" srcOrd="1" destOrd="0" presId="urn:microsoft.com/office/officeart/2005/8/layout/hierarchy1"/>
    <dgm:cxn modelId="{78FD85BA-4841-4F18-B1D9-FEF3B3E57763}" type="presParOf" srcId="{3421D1EF-CFBE-4DE9-8882-A135C9B42BCF}" destId="{29605894-4A1D-4013-86C8-7999CC91F1B1}" srcOrd="1" destOrd="0" presId="urn:microsoft.com/office/officeart/2005/8/layout/hierarchy1"/>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D9303843-1A09-48CA-B3C0-C9CD362006D4}" type="doc">
      <dgm:prSet loTypeId="urn:microsoft.com/office/officeart/2005/8/layout/pyramid2" loCatId="list" qsTypeId="urn:microsoft.com/office/officeart/2005/8/quickstyle/simple1" qsCatId="simple" csTypeId="urn:microsoft.com/office/officeart/2005/8/colors/accent1_2" csCatId="accent1" phldr="1"/>
      <dgm:spPr/>
    </dgm:pt>
    <dgm:pt modelId="{B9E0636A-0A4D-4BDC-B49B-4EA7A9FEA98E}">
      <dgm:prSet phldrT="[Text]"/>
      <dgm:spPr>
        <a:solidFill>
          <a:schemeClr val="accent6">
            <a:lumMod val="60000"/>
            <a:lumOff val="40000"/>
            <a:alpha val="90000"/>
          </a:schemeClr>
        </a:solidFill>
      </dgm:spPr>
      <dgm:t>
        <a:bodyPr/>
        <a:lstStyle/>
        <a:p>
          <a:r>
            <a:rPr lang="en-US" dirty="0"/>
            <a:t>KTTT- </a:t>
          </a:r>
          <a:r>
            <a:rPr lang="en-US" dirty="0" err="1"/>
            <a:t>lĩnh</a:t>
          </a:r>
          <a:r>
            <a:rPr lang="en-US" dirty="0"/>
            <a:t> </a:t>
          </a:r>
          <a:r>
            <a:rPr lang="en-US" dirty="0" err="1"/>
            <a:t>vực</a:t>
          </a:r>
          <a:r>
            <a:rPr lang="en-US" dirty="0"/>
            <a:t>, </a:t>
          </a:r>
          <a:r>
            <a:rPr lang="en-US" dirty="0" err="1"/>
            <a:t>cính</a:t>
          </a:r>
          <a:r>
            <a:rPr lang="en-US" dirty="0"/>
            <a:t> </a:t>
          </a:r>
          <a:r>
            <a:rPr lang="en-US" dirty="0" err="1"/>
            <a:t>trị</a:t>
          </a:r>
          <a:r>
            <a:rPr lang="en-US" dirty="0"/>
            <a:t>, </a:t>
          </a:r>
          <a:r>
            <a:rPr lang="en-US" dirty="0" err="1"/>
            <a:t>xã</a:t>
          </a:r>
          <a:r>
            <a:rPr lang="en-US" dirty="0"/>
            <a:t> </a:t>
          </a:r>
          <a:r>
            <a:rPr lang="en-US" dirty="0" err="1"/>
            <a:t>hội</a:t>
          </a:r>
          <a:r>
            <a:rPr lang="en-US" dirty="0"/>
            <a:t> </a:t>
          </a:r>
          <a:r>
            <a:rPr lang="en-US" dirty="0" err="1"/>
            <a:t>của</a:t>
          </a:r>
          <a:r>
            <a:rPr lang="en-US" dirty="0"/>
            <a:t> XH</a:t>
          </a:r>
        </a:p>
      </dgm:t>
    </dgm:pt>
    <dgm:pt modelId="{2778238C-24B5-4CC3-B31E-3D9F1A9F7827}" type="parTrans" cxnId="{48AF61DF-EBAF-4D39-9DDC-2632E6129CEA}">
      <dgm:prSet/>
      <dgm:spPr/>
      <dgm:t>
        <a:bodyPr/>
        <a:lstStyle/>
        <a:p>
          <a:endParaRPr lang="en-US"/>
        </a:p>
      </dgm:t>
    </dgm:pt>
    <dgm:pt modelId="{67C5E072-9183-46F8-BD9B-7AE734D983A8}" type="sibTrans" cxnId="{48AF61DF-EBAF-4D39-9DDC-2632E6129CEA}">
      <dgm:prSet/>
      <dgm:spPr/>
      <dgm:t>
        <a:bodyPr/>
        <a:lstStyle/>
        <a:p>
          <a:endParaRPr lang="en-US"/>
        </a:p>
      </dgm:t>
    </dgm:pt>
    <dgm:pt modelId="{688BBB8B-D5EB-42DE-951B-39C3008FAEF2}">
      <dgm:prSet phldrT="[Text]"/>
      <dgm:spPr>
        <a:solidFill>
          <a:srgbClr val="7030A0">
            <a:alpha val="90000"/>
          </a:srgbClr>
        </a:solidFill>
      </dgm:spPr>
      <dgm:t>
        <a:bodyPr/>
        <a:lstStyle/>
        <a:p>
          <a:r>
            <a:rPr lang="en-US" dirty="0">
              <a:solidFill>
                <a:schemeClr val="bg1"/>
              </a:solidFill>
            </a:rPr>
            <a:t>CSHT- </a:t>
          </a:r>
          <a:r>
            <a:rPr lang="en-US" dirty="0" err="1">
              <a:solidFill>
                <a:schemeClr val="bg1"/>
              </a:solidFill>
            </a:rPr>
            <a:t>Lĩnh</a:t>
          </a:r>
          <a:r>
            <a:rPr lang="en-US" dirty="0">
              <a:solidFill>
                <a:schemeClr val="bg1"/>
              </a:solidFill>
            </a:rPr>
            <a:t> </a:t>
          </a:r>
          <a:r>
            <a:rPr lang="en-US" dirty="0" err="1">
              <a:solidFill>
                <a:schemeClr val="bg1"/>
              </a:solidFill>
            </a:rPr>
            <a:t>vực</a:t>
          </a:r>
          <a:r>
            <a:rPr lang="en-US" dirty="0">
              <a:solidFill>
                <a:schemeClr val="bg1"/>
              </a:solidFill>
            </a:rPr>
            <a:t> </a:t>
          </a:r>
          <a:r>
            <a:rPr lang="en-US" dirty="0" err="1">
              <a:solidFill>
                <a:schemeClr val="bg1"/>
              </a:solidFill>
            </a:rPr>
            <a:t>kinh</a:t>
          </a:r>
          <a:r>
            <a:rPr lang="en-US" dirty="0">
              <a:solidFill>
                <a:schemeClr val="bg1"/>
              </a:solidFill>
            </a:rPr>
            <a:t> </a:t>
          </a:r>
          <a:r>
            <a:rPr lang="en-US" dirty="0" err="1">
              <a:solidFill>
                <a:schemeClr val="bg1"/>
              </a:solidFill>
            </a:rPr>
            <a:t>tế</a:t>
          </a:r>
          <a:r>
            <a:rPr lang="en-US" dirty="0">
              <a:solidFill>
                <a:schemeClr val="bg1"/>
              </a:solidFill>
            </a:rPr>
            <a:t> </a:t>
          </a:r>
          <a:r>
            <a:rPr lang="en-US" dirty="0" err="1">
              <a:solidFill>
                <a:schemeClr val="bg1"/>
              </a:solidFill>
            </a:rPr>
            <a:t>của</a:t>
          </a:r>
          <a:r>
            <a:rPr lang="en-US" dirty="0">
              <a:solidFill>
                <a:schemeClr val="bg1"/>
              </a:solidFill>
            </a:rPr>
            <a:t> XH</a:t>
          </a:r>
        </a:p>
      </dgm:t>
    </dgm:pt>
    <dgm:pt modelId="{464C9629-C2DF-4E67-92DD-486A0242D3A9}" type="parTrans" cxnId="{0159E5D1-761F-44DF-B7FC-21537F3A2BD9}">
      <dgm:prSet/>
      <dgm:spPr/>
      <dgm:t>
        <a:bodyPr/>
        <a:lstStyle/>
        <a:p>
          <a:endParaRPr lang="en-US"/>
        </a:p>
      </dgm:t>
    </dgm:pt>
    <dgm:pt modelId="{C0E0FB3C-9F71-4B74-A242-F1EC0BDE99C2}" type="sibTrans" cxnId="{0159E5D1-761F-44DF-B7FC-21537F3A2BD9}">
      <dgm:prSet/>
      <dgm:spPr/>
      <dgm:t>
        <a:bodyPr/>
        <a:lstStyle/>
        <a:p>
          <a:endParaRPr lang="en-US"/>
        </a:p>
      </dgm:t>
    </dgm:pt>
    <dgm:pt modelId="{FABF8FE4-1791-4C65-A7F6-39C8368367AC}" type="pres">
      <dgm:prSet presAssocID="{D9303843-1A09-48CA-B3C0-C9CD362006D4}" presName="compositeShape" presStyleCnt="0">
        <dgm:presLayoutVars>
          <dgm:dir/>
          <dgm:resizeHandles/>
        </dgm:presLayoutVars>
      </dgm:prSet>
      <dgm:spPr/>
    </dgm:pt>
    <dgm:pt modelId="{8E6131B9-98DF-412E-899B-AB67F6DDEA3F}" type="pres">
      <dgm:prSet presAssocID="{D9303843-1A09-48CA-B3C0-C9CD362006D4}" presName="pyramid" presStyleLbl="node1" presStyleIdx="0" presStyleCnt="1"/>
      <dgm:spPr>
        <a:solidFill>
          <a:srgbClr val="FF0000"/>
        </a:solidFill>
      </dgm:spPr>
    </dgm:pt>
    <dgm:pt modelId="{5A94686C-E791-4B19-A843-BDD34890CD40}" type="pres">
      <dgm:prSet presAssocID="{D9303843-1A09-48CA-B3C0-C9CD362006D4}" presName="theList" presStyleCnt="0"/>
      <dgm:spPr/>
    </dgm:pt>
    <dgm:pt modelId="{A93F6E8F-BF5E-4B2D-BC8F-482A3EB939ED}" type="pres">
      <dgm:prSet presAssocID="{B9E0636A-0A4D-4BDC-B49B-4EA7A9FEA98E}" presName="aNode" presStyleLbl="fgAcc1" presStyleIdx="0" presStyleCnt="2" custLinFactY="-357" custLinFactNeighborX="-22174" custLinFactNeighborY="-100000">
        <dgm:presLayoutVars>
          <dgm:bulletEnabled val="1"/>
        </dgm:presLayoutVars>
      </dgm:prSet>
      <dgm:spPr/>
    </dgm:pt>
    <dgm:pt modelId="{BBC0EDB5-C376-4744-A613-E31944C1EF86}" type="pres">
      <dgm:prSet presAssocID="{B9E0636A-0A4D-4BDC-B49B-4EA7A9FEA98E}" presName="aSpace" presStyleCnt="0"/>
      <dgm:spPr/>
    </dgm:pt>
    <dgm:pt modelId="{33F1BA3F-4893-457F-AFAD-9ED050FCA9E2}" type="pres">
      <dgm:prSet presAssocID="{688BBB8B-D5EB-42DE-951B-39C3008FAEF2}" presName="aNode" presStyleLbl="fgAcc1" presStyleIdx="1" presStyleCnt="2" custLinFactNeighborX="-48913" custLinFactNeighborY="0">
        <dgm:presLayoutVars>
          <dgm:bulletEnabled val="1"/>
        </dgm:presLayoutVars>
      </dgm:prSet>
      <dgm:spPr/>
    </dgm:pt>
    <dgm:pt modelId="{4AD48CBF-2103-45A4-95D4-2577114AD8FA}" type="pres">
      <dgm:prSet presAssocID="{688BBB8B-D5EB-42DE-951B-39C3008FAEF2}" presName="aSpace" presStyleCnt="0"/>
      <dgm:spPr/>
    </dgm:pt>
  </dgm:ptLst>
  <dgm:cxnLst>
    <dgm:cxn modelId="{752B692A-E2B3-43A7-9112-704D58A41E0F}" type="presOf" srcId="{688BBB8B-D5EB-42DE-951B-39C3008FAEF2}" destId="{33F1BA3F-4893-457F-AFAD-9ED050FCA9E2}" srcOrd="0" destOrd="0" presId="urn:microsoft.com/office/officeart/2005/8/layout/pyramid2"/>
    <dgm:cxn modelId="{2094E784-EF34-41E8-9460-7CFC975F4FB2}" type="presOf" srcId="{B9E0636A-0A4D-4BDC-B49B-4EA7A9FEA98E}" destId="{A93F6E8F-BF5E-4B2D-BC8F-482A3EB939ED}" srcOrd="0" destOrd="0" presId="urn:microsoft.com/office/officeart/2005/8/layout/pyramid2"/>
    <dgm:cxn modelId="{1A4C7EC5-F314-482D-A710-D7D3E1CF48FD}" type="presOf" srcId="{D9303843-1A09-48CA-B3C0-C9CD362006D4}" destId="{FABF8FE4-1791-4C65-A7F6-39C8368367AC}" srcOrd="0" destOrd="0" presId="urn:microsoft.com/office/officeart/2005/8/layout/pyramid2"/>
    <dgm:cxn modelId="{0159E5D1-761F-44DF-B7FC-21537F3A2BD9}" srcId="{D9303843-1A09-48CA-B3C0-C9CD362006D4}" destId="{688BBB8B-D5EB-42DE-951B-39C3008FAEF2}" srcOrd="1" destOrd="0" parTransId="{464C9629-C2DF-4E67-92DD-486A0242D3A9}" sibTransId="{C0E0FB3C-9F71-4B74-A242-F1EC0BDE99C2}"/>
    <dgm:cxn modelId="{48AF61DF-EBAF-4D39-9DDC-2632E6129CEA}" srcId="{D9303843-1A09-48CA-B3C0-C9CD362006D4}" destId="{B9E0636A-0A4D-4BDC-B49B-4EA7A9FEA98E}" srcOrd="0" destOrd="0" parTransId="{2778238C-24B5-4CC3-B31E-3D9F1A9F7827}" sibTransId="{67C5E072-9183-46F8-BD9B-7AE734D983A8}"/>
    <dgm:cxn modelId="{6FB155F7-976B-4796-BD20-C71D778ED716}" type="presParOf" srcId="{FABF8FE4-1791-4C65-A7F6-39C8368367AC}" destId="{8E6131B9-98DF-412E-899B-AB67F6DDEA3F}" srcOrd="0" destOrd="0" presId="urn:microsoft.com/office/officeart/2005/8/layout/pyramid2"/>
    <dgm:cxn modelId="{4DFCA8E7-DDBE-4381-8722-E4EB66EC3271}" type="presParOf" srcId="{FABF8FE4-1791-4C65-A7F6-39C8368367AC}" destId="{5A94686C-E791-4B19-A843-BDD34890CD40}" srcOrd="1" destOrd="0" presId="urn:microsoft.com/office/officeart/2005/8/layout/pyramid2"/>
    <dgm:cxn modelId="{11350579-8311-45B0-B7B2-3CB66CDC8AF1}" type="presParOf" srcId="{5A94686C-E791-4B19-A843-BDD34890CD40}" destId="{A93F6E8F-BF5E-4B2D-BC8F-482A3EB939ED}" srcOrd="0" destOrd="0" presId="urn:microsoft.com/office/officeart/2005/8/layout/pyramid2"/>
    <dgm:cxn modelId="{DFD2791F-6783-4EDA-B22D-143F21654038}" type="presParOf" srcId="{5A94686C-E791-4B19-A843-BDD34890CD40}" destId="{BBC0EDB5-C376-4744-A613-E31944C1EF86}" srcOrd="1" destOrd="0" presId="urn:microsoft.com/office/officeart/2005/8/layout/pyramid2"/>
    <dgm:cxn modelId="{1C9D37C0-78F8-4D82-821C-3220161972A8}" type="presParOf" srcId="{5A94686C-E791-4B19-A843-BDD34890CD40}" destId="{33F1BA3F-4893-457F-AFAD-9ED050FCA9E2}" srcOrd="2" destOrd="0" presId="urn:microsoft.com/office/officeart/2005/8/layout/pyramid2"/>
    <dgm:cxn modelId="{94DE4902-D722-4987-9C9B-B5012ADDA1C3}" type="presParOf" srcId="{5A94686C-E791-4B19-A843-BDD34890CD40}" destId="{4AD48CBF-2103-45A4-95D4-2577114AD8FA}" srcOrd="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018A3C7C-7FFF-4752-ADE9-20325FE4515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5EECF0A-8284-444A-A321-90AB47F98DC6}">
      <dgm:prSet phldrT="[Text]" custT="1"/>
      <dgm:spPr>
        <a:solidFill>
          <a:srgbClr val="FF0000"/>
        </a:solidFill>
      </dgm:spPr>
      <dgm:t>
        <a:bodyPr/>
        <a:lstStyle/>
        <a:p>
          <a:r>
            <a:rPr lang="en-US" sz="2800" dirty="0"/>
            <a:t>CSHT </a:t>
          </a:r>
          <a:r>
            <a:rPr lang="en-US" sz="2800" dirty="0" err="1"/>
            <a:t>quyết</a:t>
          </a:r>
          <a:r>
            <a:rPr lang="en-US" sz="2800" dirty="0"/>
            <a:t> </a:t>
          </a:r>
          <a:r>
            <a:rPr lang="en-US" sz="2800" dirty="0" err="1"/>
            <a:t>định</a:t>
          </a:r>
          <a:r>
            <a:rPr lang="en-US" sz="2800" dirty="0"/>
            <a:t> KTTT</a:t>
          </a:r>
        </a:p>
      </dgm:t>
    </dgm:pt>
    <dgm:pt modelId="{535CC8CC-48DA-49A2-A748-E6419CD8C845}" type="parTrans" cxnId="{030ADE74-B1BF-4A04-A884-7A5CC20D8282}">
      <dgm:prSet/>
      <dgm:spPr/>
      <dgm:t>
        <a:bodyPr/>
        <a:lstStyle/>
        <a:p>
          <a:endParaRPr lang="en-US"/>
        </a:p>
      </dgm:t>
    </dgm:pt>
    <dgm:pt modelId="{158B613C-1BAC-4665-80AD-12BA9CBFCA3A}" type="sibTrans" cxnId="{030ADE74-B1BF-4A04-A884-7A5CC20D8282}">
      <dgm:prSet/>
      <dgm:spPr/>
      <dgm:t>
        <a:bodyPr/>
        <a:lstStyle/>
        <a:p>
          <a:endParaRPr lang="en-US"/>
        </a:p>
      </dgm:t>
    </dgm:pt>
    <dgm:pt modelId="{B3F6ABD3-5514-4DBF-8F39-7F2564B2BEDA}">
      <dgm:prSet phldrT="[Text]" custT="1"/>
      <dgm:spPr>
        <a:solidFill>
          <a:srgbClr val="FFFF00"/>
        </a:solidFill>
      </dgm:spPr>
      <dgm:t>
        <a:bodyPr/>
        <a:lstStyle/>
        <a:p>
          <a:r>
            <a:rPr lang="vi-VN" sz="2800" dirty="0"/>
            <a:t>Cơ sở hạ tầng thế nào thì kiến trúc thượng tầng được xây dựng tương ứng</a:t>
          </a:r>
          <a:endParaRPr lang="en-US" sz="2800" dirty="0"/>
        </a:p>
      </dgm:t>
    </dgm:pt>
    <dgm:pt modelId="{325E3859-F8C6-4A46-B6B8-1CF149B3ED3D}" type="parTrans" cxnId="{E8514F2D-087A-4F0C-BBC8-E5CAC8A65AF8}">
      <dgm:prSet/>
      <dgm:spPr/>
      <dgm:t>
        <a:bodyPr/>
        <a:lstStyle/>
        <a:p>
          <a:endParaRPr lang="en-US"/>
        </a:p>
      </dgm:t>
    </dgm:pt>
    <dgm:pt modelId="{3D236863-F852-4D21-BCFE-E0502AC3B3CB}" type="sibTrans" cxnId="{E8514F2D-087A-4F0C-BBC8-E5CAC8A65AF8}">
      <dgm:prSet/>
      <dgm:spPr/>
      <dgm:t>
        <a:bodyPr/>
        <a:lstStyle/>
        <a:p>
          <a:endParaRPr lang="en-US"/>
        </a:p>
      </dgm:t>
    </dgm:pt>
    <dgm:pt modelId="{60D94F20-46B8-4E97-83F3-4BF5FE4BD6DA}">
      <dgm:prSet phldrT="[Text]" custT="1"/>
      <dgm:spPr>
        <a:solidFill>
          <a:srgbClr val="C00000"/>
        </a:solidFill>
      </dgm:spPr>
      <dgm:t>
        <a:bodyPr/>
        <a:lstStyle/>
        <a:p>
          <a:r>
            <a:rPr lang="pt-BR" sz="2800" dirty="0"/>
            <a:t>Kiến trúc thượng tầng tác động trở lại</a:t>
          </a:r>
          <a:endParaRPr lang="en-US" sz="2800" dirty="0"/>
        </a:p>
      </dgm:t>
    </dgm:pt>
    <dgm:pt modelId="{5472B92C-94B3-436A-96E0-6B783BEDBE5F}" type="parTrans" cxnId="{7F02CF9A-C626-4556-8B68-C9ED98BA3099}">
      <dgm:prSet/>
      <dgm:spPr/>
      <dgm:t>
        <a:bodyPr/>
        <a:lstStyle/>
        <a:p>
          <a:endParaRPr lang="en-US"/>
        </a:p>
      </dgm:t>
    </dgm:pt>
    <dgm:pt modelId="{672CAF53-6A22-4E9C-AC66-DBAFA172CAE5}" type="sibTrans" cxnId="{7F02CF9A-C626-4556-8B68-C9ED98BA3099}">
      <dgm:prSet/>
      <dgm:spPr/>
      <dgm:t>
        <a:bodyPr/>
        <a:lstStyle/>
        <a:p>
          <a:endParaRPr lang="en-US"/>
        </a:p>
      </dgm:t>
    </dgm:pt>
    <dgm:pt modelId="{373E670F-4DE9-4CD7-A8A8-A786FA0D6835}">
      <dgm:prSet phldrT="[Text]" custT="1"/>
      <dgm:spPr>
        <a:solidFill>
          <a:srgbClr val="FFFF00"/>
        </a:solidFill>
      </dgm:spPr>
      <dgm:t>
        <a:bodyPr/>
        <a:lstStyle/>
        <a:p>
          <a:r>
            <a:rPr lang="pt-BR" sz="2800" dirty="0"/>
            <a:t>K TTT  bảo thủ, lạc hậu sẽ tác động kìm hãm nhất thời sự phát triển cơ sở hạ tầng</a:t>
          </a:r>
          <a:endParaRPr lang="en-US" sz="2800" dirty="0"/>
        </a:p>
      </dgm:t>
    </dgm:pt>
    <dgm:pt modelId="{8512DE16-161E-4573-98ED-A631F9606C50}" type="parTrans" cxnId="{CD8A7F7C-BEFE-4129-9046-E131C26EE2C8}">
      <dgm:prSet/>
      <dgm:spPr/>
      <dgm:t>
        <a:bodyPr/>
        <a:lstStyle/>
        <a:p>
          <a:endParaRPr lang="en-US"/>
        </a:p>
      </dgm:t>
    </dgm:pt>
    <dgm:pt modelId="{2C904374-4015-4839-BB14-03A701079B25}" type="sibTrans" cxnId="{CD8A7F7C-BEFE-4129-9046-E131C26EE2C8}">
      <dgm:prSet/>
      <dgm:spPr/>
      <dgm:t>
        <a:bodyPr/>
        <a:lstStyle/>
        <a:p>
          <a:endParaRPr lang="en-US"/>
        </a:p>
      </dgm:t>
    </dgm:pt>
    <dgm:pt modelId="{8CE091BA-8B4D-4FC2-98BF-1008974E5151}">
      <dgm:prSet phldrT="[Text]" custT="1"/>
      <dgm:spPr>
        <a:solidFill>
          <a:srgbClr val="FFFF00"/>
        </a:solidFill>
      </dgm:spPr>
      <dgm:t>
        <a:bodyPr/>
        <a:lstStyle/>
        <a:p>
          <a:r>
            <a:rPr lang="pt-BR" sz="2800" dirty="0"/>
            <a:t>Khi cơ sở hạ tầng biến đổi, kiến trúc thượng tầng biến đổi theo</a:t>
          </a:r>
          <a:endParaRPr lang="en-US" sz="2800" dirty="0"/>
        </a:p>
      </dgm:t>
    </dgm:pt>
    <dgm:pt modelId="{052DB67F-5C40-422E-9435-E9A49AC62A02}" type="parTrans" cxnId="{1206651E-605F-4261-82C6-C0B5E94C7C0E}">
      <dgm:prSet/>
      <dgm:spPr/>
      <dgm:t>
        <a:bodyPr/>
        <a:lstStyle/>
        <a:p>
          <a:endParaRPr lang="en-US"/>
        </a:p>
      </dgm:t>
    </dgm:pt>
    <dgm:pt modelId="{92C1FC6A-D9D5-46B9-BB14-8EDE273AE638}" type="sibTrans" cxnId="{1206651E-605F-4261-82C6-C0B5E94C7C0E}">
      <dgm:prSet/>
      <dgm:spPr/>
      <dgm:t>
        <a:bodyPr/>
        <a:lstStyle/>
        <a:p>
          <a:endParaRPr lang="en-US"/>
        </a:p>
      </dgm:t>
    </dgm:pt>
    <dgm:pt modelId="{9216C368-0EB1-46BA-84B8-A75340FE4493}">
      <dgm:prSet phldrT="[Text]" custT="1"/>
      <dgm:spPr>
        <a:solidFill>
          <a:srgbClr val="FFFF00"/>
        </a:solidFill>
      </dgm:spPr>
      <dgm:t>
        <a:bodyPr/>
        <a:lstStyle/>
        <a:p>
          <a:r>
            <a:rPr lang="pt-BR" sz="2800" dirty="0"/>
            <a:t>Khi cơ sở hạ tầng mất đi nhưng các bộ phận của kiến trúc thượng tầng mất theo</a:t>
          </a:r>
          <a:endParaRPr lang="en-US" sz="2800" dirty="0"/>
        </a:p>
      </dgm:t>
    </dgm:pt>
    <dgm:pt modelId="{46C814E2-D782-4020-AC97-EFA8108A6C34}" type="parTrans" cxnId="{A50C4ADB-42C2-4BD1-8E81-1B233FD5D9E9}">
      <dgm:prSet/>
      <dgm:spPr/>
      <dgm:t>
        <a:bodyPr/>
        <a:lstStyle/>
        <a:p>
          <a:endParaRPr lang="en-US"/>
        </a:p>
      </dgm:t>
    </dgm:pt>
    <dgm:pt modelId="{7A102FC0-FD87-4137-86A6-C53FC437A545}" type="sibTrans" cxnId="{A50C4ADB-42C2-4BD1-8E81-1B233FD5D9E9}">
      <dgm:prSet/>
      <dgm:spPr/>
      <dgm:t>
        <a:bodyPr/>
        <a:lstStyle/>
        <a:p>
          <a:endParaRPr lang="en-US"/>
        </a:p>
      </dgm:t>
    </dgm:pt>
    <dgm:pt modelId="{2EF4B4D7-FAED-4B98-9E73-947555A7C309}" type="pres">
      <dgm:prSet presAssocID="{018A3C7C-7FFF-4752-ADE9-20325FE45151}" presName="linear" presStyleCnt="0">
        <dgm:presLayoutVars>
          <dgm:animLvl val="lvl"/>
          <dgm:resizeHandles val="exact"/>
        </dgm:presLayoutVars>
      </dgm:prSet>
      <dgm:spPr/>
    </dgm:pt>
    <dgm:pt modelId="{8F43F41F-136C-455B-B9CC-A322169C9153}" type="pres">
      <dgm:prSet presAssocID="{A5EECF0A-8284-444A-A321-90AB47F98DC6}" presName="parentText" presStyleLbl="node1" presStyleIdx="0" presStyleCnt="2" custScaleY="56954">
        <dgm:presLayoutVars>
          <dgm:chMax val="0"/>
          <dgm:bulletEnabled val="1"/>
        </dgm:presLayoutVars>
      </dgm:prSet>
      <dgm:spPr/>
    </dgm:pt>
    <dgm:pt modelId="{8F1E28A1-7664-438C-AB8D-A18F4EDA902C}" type="pres">
      <dgm:prSet presAssocID="{A5EECF0A-8284-444A-A321-90AB47F98DC6}" presName="childText" presStyleLbl="revTx" presStyleIdx="0" presStyleCnt="2">
        <dgm:presLayoutVars>
          <dgm:bulletEnabled val="1"/>
        </dgm:presLayoutVars>
      </dgm:prSet>
      <dgm:spPr/>
    </dgm:pt>
    <dgm:pt modelId="{21BC9EA7-8946-4661-9F19-D61FA15A841C}" type="pres">
      <dgm:prSet presAssocID="{60D94F20-46B8-4E97-83F3-4BF5FE4BD6DA}" presName="parentText" presStyleLbl="node1" presStyleIdx="1" presStyleCnt="2" custScaleY="56954">
        <dgm:presLayoutVars>
          <dgm:chMax val="0"/>
          <dgm:bulletEnabled val="1"/>
        </dgm:presLayoutVars>
      </dgm:prSet>
      <dgm:spPr/>
    </dgm:pt>
    <dgm:pt modelId="{21266B75-51AA-4004-80B6-0E128ACF19D1}" type="pres">
      <dgm:prSet presAssocID="{60D94F20-46B8-4E97-83F3-4BF5FE4BD6DA}" presName="childText" presStyleLbl="revTx" presStyleIdx="1" presStyleCnt="2">
        <dgm:presLayoutVars>
          <dgm:bulletEnabled val="1"/>
        </dgm:presLayoutVars>
      </dgm:prSet>
      <dgm:spPr/>
    </dgm:pt>
  </dgm:ptLst>
  <dgm:cxnLst>
    <dgm:cxn modelId="{1206651E-605F-4261-82C6-C0B5E94C7C0E}" srcId="{A5EECF0A-8284-444A-A321-90AB47F98DC6}" destId="{8CE091BA-8B4D-4FC2-98BF-1008974E5151}" srcOrd="1" destOrd="0" parTransId="{052DB67F-5C40-422E-9435-E9A49AC62A02}" sibTransId="{92C1FC6A-D9D5-46B9-BB14-8EDE273AE638}"/>
    <dgm:cxn modelId="{E8514F2D-087A-4F0C-BBC8-E5CAC8A65AF8}" srcId="{A5EECF0A-8284-444A-A321-90AB47F98DC6}" destId="{B3F6ABD3-5514-4DBF-8F39-7F2564B2BEDA}" srcOrd="0" destOrd="0" parTransId="{325E3859-F8C6-4A46-B6B8-1CF149B3ED3D}" sibTransId="{3D236863-F852-4D21-BCFE-E0502AC3B3CB}"/>
    <dgm:cxn modelId="{F78C8169-FB3F-4721-B7F5-908A4EC96C30}" type="presOf" srcId="{018A3C7C-7FFF-4752-ADE9-20325FE45151}" destId="{2EF4B4D7-FAED-4B98-9E73-947555A7C309}" srcOrd="0" destOrd="0" presId="urn:microsoft.com/office/officeart/2005/8/layout/vList2"/>
    <dgm:cxn modelId="{030ADE74-B1BF-4A04-A884-7A5CC20D8282}" srcId="{018A3C7C-7FFF-4752-ADE9-20325FE45151}" destId="{A5EECF0A-8284-444A-A321-90AB47F98DC6}" srcOrd="0" destOrd="0" parTransId="{535CC8CC-48DA-49A2-A748-E6419CD8C845}" sibTransId="{158B613C-1BAC-4665-80AD-12BA9CBFCA3A}"/>
    <dgm:cxn modelId="{CD8A7F7C-BEFE-4129-9046-E131C26EE2C8}" srcId="{60D94F20-46B8-4E97-83F3-4BF5FE4BD6DA}" destId="{373E670F-4DE9-4CD7-A8A8-A786FA0D6835}" srcOrd="0" destOrd="0" parTransId="{8512DE16-161E-4573-98ED-A631F9606C50}" sibTransId="{2C904374-4015-4839-BB14-03A701079B25}"/>
    <dgm:cxn modelId="{3401D77C-2A4D-4FC1-BBD0-8EFDBC3A5D91}" type="presOf" srcId="{60D94F20-46B8-4E97-83F3-4BF5FE4BD6DA}" destId="{21BC9EA7-8946-4661-9F19-D61FA15A841C}" srcOrd="0" destOrd="0" presId="urn:microsoft.com/office/officeart/2005/8/layout/vList2"/>
    <dgm:cxn modelId="{A82D918A-A34B-493B-B513-F8C337008DC2}" type="presOf" srcId="{9216C368-0EB1-46BA-84B8-A75340FE4493}" destId="{8F1E28A1-7664-438C-AB8D-A18F4EDA902C}" srcOrd="0" destOrd="2" presId="urn:microsoft.com/office/officeart/2005/8/layout/vList2"/>
    <dgm:cxn modelId="{36D8B18B-BA79-4825-86CC-12D21F2026FF}" type="presOf" srcId="{B3F6ABD3-5514-4DBF-8F39-7F2564B2BEDA}" destId="{8F1E28A1-7664-438C-AB8D-A18F4EDA902C}" srcOrd="0" destOrd="0" presId="urn:microsoft.com/office/officeart/2005/8/layout/vList2"/>
    <dgm:cxn modelId="{7F02CF9A-C626-4556-8B68-C9ED98BA3099}" srcId="{018A3C7C-7FFF-4752-ADE9-20325FE45151}" destId="{60D94F20-46B8-4E97-83F3-4BF5FE4BD6DA}" srcOrd="1" destOrd="0" parTransId="{5472B92C-94B3-436A-96E0-6B783BEDBE5F}" sibTransId="{672CAF53-6A22-4E9C-AC66-DBAFA172CAE5}"/>
    <dgm:cxn modelId="{1D9AC6C5-9B7C-4570-9D04-6EA41C31B095}" type="presOf" srcId="{A5EECF0A-8284-444A-A321-90AB47F98DC6}" destId="{8F43F41F-136C-455B-B9CC-A322169C9153}" srcOrd="0" destOrd="0" presId="urn:microsoft.com/office/officeart/2005/8/layout/vList2"/>
    <dgm:cxn modelId="{F97AA3CA-442C-424B-A8C3-9E804D4EBDAF}" type="presOf" srcId="{373E670F-4DE9-4CD7-A8A8-A786FA0D6835}" destId="{21266B75-51AA-4004-80B6-0E128ACF19D1}" srcOrd="0" destOrd="0" presId="urn:microsoft.com/office/officeart/2005/8/layout/vList2"/>
    <dgm:cxn modelId="{53789DD6-68AD-404E-834F-800E6282477F}" type="presOf" srcId="{8CE091BA-8B4D-4FC2-98BF-1008974E5151}" destId="{8F1E28A1-7664-438C-AB8D-A18F4EDA902C}" srcOrd="0" destOrd="1" presId="urn:microsoft.com/office/officeart/2005/8/layout/vList2"/>
    <dgm:cxn modelId="{A50C4ADB-42C2-4BD1-8E81-1B233FD5D9E9}" srcId="{A5EECF0A-8284-444A-A321-90AB47F98DC6}" destId="{9216C368-0EB1-46BA-84B8-A75340FE4493}" srcOrd="2" destOrd="0" parTransId="{46C814E2-D782-4020-AC97-EFA8108A6C34}" sibTransId="{7A102FC0-FD87-4137-86A6-C53FC437A545}"/>
    <dgm:cxn modelId="{693C206D-2D48-4960-985D-F4956AABE567}" type="presParOf" srcId="{2EF4B4D7-FAED-4B98-9E73-947555A7C309}" destId="{8F43F41F-136C-455B-B9CC-A322169C9153}" srcOrd="0" destOrd="0" presId="urn:microsoft.com/office/officeart/2005/8/layout/vList2"/>
    <dgm:cxn modelId="{8017E411-74CB-4216-BAB9-49060BDAE7C6}" type="presParOf" srcId="{2EF4B4D7-FAED-4B98-9E73-947555A7C309}" destId="{8F1E28A1-7664-438C-AB8D-A18F4EDA902C}" srcOrd="1" destOrd="0" presId="urn:microsoft.com/office/officeart/2005/8/layout/vList2"/>
    <dgm:cxn modelId="{15896818-5877-4C84-AE43-E3AD3FE6D813}" type="presParOf" srcId="{2EF4B4D7-FAED-4B98-9E73-947555A7C309}" destId="{21BC9EA7-8946-4661-9F19-D61FA15A841C}" srcOrd="2" destOrd="0" presId="urn:microsoft.com/office/officeart/2005/8/layout/vList2"/>
    <dgm:cxn modelId="{308AFAE5-93BE-4D68-8C80-CB8B673AE67A}" type="presParOf" srcId="{2EF4B4D7-FAED-4B98-9E73-947555A7C309}" destId="{21266B75-51AA-4004-80B6-0E128ACF19D1}"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97C7F18A-1BD5-4A4A-A17D-63DE835A9772}"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125A8E9-69D3-42E8-83F8-2194B46B12A0}">
      <dgm:prSet phldrT="[Text]"/>
      <dgm:spPr>
        <a:solidFill>
          <a:srgbClr val="00B050">
            <a:alpha val="90000"/>
          </a:srgbClr>
        </a:solidFill>
      </dgm:spPr>
      <dgm:t>
        <a:bodyPr/>
        <a:lstStyle/>
        <a:p>
          <a:r>
            <a:rPr lang="vi-VN" b="1" dirty="0">
              <a:solidFill>
                <a:schemeClr val="bg1"/>
              </a:solidFill>
              <a:latin typeface="Calibri" panose="020F0502020204030204" pitchFamily="34" charset="0"/>
              <a:ea typeface="Times New Roman" panose="02020603050405020304" pitchFamily="18" charset="0"/>
            </a:rPr>
            <a:t>2. Kinh tế chính trị Mác – Lênin</a:t>
          </a:r>
          <a:endParaRPr lang="en-US" dirty="0">
            <a:solidFill>
              <a:schemeClr val="bg1"/>
            </a:solidFill>
          </a:endParaRPr>
        </a:p>
      </dgm:t>
    </dgm:pt>
    <dgm:pt modelId="{18CBBE7C-F029-4CF2-B22F-42A6D668E57F}" type="parTrans" cxnId="{73143CBB-46F3-41C0-93F0-6C1B4824F315}">
      <dgm:prSet/>
      <dgm:spPr/>
      <dgm:t>
        <a:bodyPr/>
        <a:lstStyle/>
        <a:p>
          <a:endParaRPr lang="en-US"/>
        </a:p>
      </dgm:t>
    </dgm:pt>
    <dgm:pt modelId="{529C4B40-5AF3-4EF0-8E04-A255C0375E4F}" type="sibTrans" cxnId="{73143CBB-46F3-41C0-93F0-6C1B4824F315}">
      <dgm:prSet/>
      <dgm:spPr/>
      <dgm:t>
        <a:bodyPr/>
        <a:lstStyle/>
        <a:p>
          <a:endParaRPr lang="en-US"/>
        </a:p>
      </dgm:t>
    </dgm:pt>
    <dgm:pt modelId="{EC7F2175-F9C9-467D-AA51-33BF36E45105}">
      <dgm:prSet phldrT="[Text]"/>
      <dgm:spPr>
        <a:solidFill>
          <a:srgbClr val="0070C0">
            <a:alpha val="90000"/>
          </a:srgbClr>
        </a:solidFill>
      </dgm:spPr>
      <dgm:t>
        <a:bodyPr/>
        <a:lstStyle/>
        <a:p>
          <a:r>
            <a:rPr lang="vi-VN" b="1" i="1"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dirty="0">
            <a:solidFill>
              <a:schemeClr val="bg1"/>
            </a:solidFill>
          </a:endParaRPr>
        </a:p>
      </dgm:t>
    </dgm:pt>
    <dgm:pt modelId="{5C4FC5CE-BE59-41ED-AF0D-2F427550C980}" type="parTrans" cxnId="{0D5367B7-678D-4190-AEB3-9E728A0B2DB2}">
      <dgm:prSet/>
      <dgm:spPr>
        <a:solidFill>
          <a:srgbClr val="FF0000"/>
        </a:solidFill>
        <a:ln w="38100">
          <a:solidFill>
            <a:srgbClr val="FF0000"/>
          </a:solidFill>
        </a:ln>
      </dgm:spPr>
      <dgm:t>
        <a:bodyPr/>
        <a:lstStyle/>
        <a:p>
          <a:endParaRPr lang="en-US"/>
        </a:p>
      </dgm:t>
    </dgm:pt>
    <dgm:pt modelId="{9925D158-FFBE-4D83-8C73-99338AE7E656}" type="sibTrans" cxnId="{0D5367B7-678D-4190-AEB3-9E728A0B2DB2}">
      <dgm:prSet/>
      <dgm:spPr/>
      <dgm:t>
        <a:bodyPr/>
        <a:lstStyle/>
        <a:p>
          <a:endParaRPr lang="en-US"/>
        </a:p>
      </dgm:t>
    </dgm:pt>
    <dgm:pt modelId="{6D05DD3A-255F-4148-A5FC-17661A33E756}">
      <dgm:prSet phldrT="[Text]"/>
      <dgm:spPr>
        <a:solidFill>
          <a:srgbClr val="92D050">
            <a:alpha val="90000"/>
          </a:srgbClr>
        </a:solidFill>
      </dgm:spPr>
      <dgm:t>
        <a:bodyPr/>
        <a:lstStyle/>
        <a:p>
          <a:r>
            <a:rPr lang="pt-BR" b="1" i="1" dirty="0"/>
            <a:t>Học thuyết giá trị </a:t>
          </a:r>
          <a:endParaRPr lang="en-US" b="1" dirty="0"/>
        </a:p>
      </dgm:t>
    </dgm:pt>
    <dgm:pt modelId="{27DE8960-8205-4CAE-9F08-34C2FC80991C}" type="parTrans" cxnId="{472AF46A-D9C5-4CD9-93DD-A81A358763A8}">
      <dgm:prSet/>
      <dgm:spPr>
        <a:solidFill>
          <a:srgbClr val="FF0000"/>
        </a:solidFill>
        <a:ln w="38100">
          <a:solidFill>
            <a:srgbClr val="FF0000"/>
          </a:solidFill>
        </a:ln>
      </dgm:spPr>
      <dgm:t>
        <a:bodyPr/>
        <a:lstStyle/>
        <a:p>
          <a:endParaRPr lang="en-US"/>
        </a:p>
      </dgm:t>
    </dgm:pt>
    <dgm:pt modelId="{6EE35686-CEA8-4C36-AE85-B2491EE992C9}" type="sibTrans" cxnId="{472AF46A-D9C5-4CD9-93DD-A81A358763A8}">
      <dgm:prSet/>
      <dgm:spPr/>
      <dgm:t>
        <a:bodyPr/>
        <a:lstStyle/>
        <a:p>
          <a:endParaRPr lang="en-US"/>
        </a:p>
      </dgm:t>
    </dgm:pt>
    <dgm:pt modelId="{1C7E607E-AA07-472B-A29E-08A73BB1A3C3}">
      <dgm:prSet phldrT="[Text]"/>
      <dgm:spPr>
        <a:solidFill>
          <a:srgbClr val="92D050">
            <a:alpha val="90000"/>
          </a:srgbClr>
        </a:solidFill>
      </dgm:spPr>
      <dgm:t>
        <a:bodyPr/>
        <a:lstStyle/>
        <a:p>
          <a:r>
            <a:rPr lang="pt-BR" b="1" i="1" dirty="0"/>
            <a:t>Học thuyết giá trị thặng dư.</a:t>
          </a:r>
          <a:endParaRPr lang="en-US" b="1" dirty="0"/>
        </a:p>
      </dgm:t>
    </dgm:pt>
    <dgm:pt modelId="{CE560E61-A935-4407-8C37-A78D32954184}" type="parTrans" cxnId="{92D6D399-07DC-4294-97A9-C1B04895BC48}">
      <dgm:prSet/>
      <dgm:spPr>
        <a:solidFill>
          <a:srgbClr val="FF0000"/>
        </a:solidFill>
        <a:ln w="38100">
          <a:solidFill>
            <a:srgbClr val="FF0000"/>
          </a:solidFill>
        </a:ln>
      </dgm:spPr>
      <dgm:t>
        <a:bodyPr/>
        <a:lstStyle/>
        <a:p>
          <a:endParaRPr lang="en-US"/>
        </a:p>
      </dgm:t>
    </dgm:pt>
    <dgm:pt modelId="{12E84D67-7BF8-459B-9CC9-CD55372E4078}" type="sibTrans" cxnId="{92D6D399-07DC-4294-97A9-C1B04895BC48}">
      <dgm:prSet/>
      <dgm:spPr/>
      <dgm:t>
        <a:bodyPr/>
        <a:lstStyle/>
        <a:p>
          <a:endParaRPr lang="en-US"/>
        </a:p>
      </dgm:t>
    </dgm:pt>
    <dgm:pt modelId="{BCC3556F-357C-4A6C-86BB-9B588ACE95B4}">
      <dgm:prSet phldrT="[Text]"/>
      <dgm:spPr>
        <a:solidFill>
          <a:srgbClr val="0070C0">
            <a:alpha val="90000"/>
          </a:srgbClr>
        </a:solidFill>
      </dgm:spPr>
      <dgm:t>
        <a:bodyPr/>
        <a:lstStyle/>
        <a:p>
          <a:r>
            <a:rPr lang="pt-BR" b="1" i="1" dirty="0">
              <a:solidFill>
                <a:schemeClr val="bg1"/>
              </a:solidFill>
            </a:rPr>
            <a:t>b) Về chủ nghĩa tư bản độc quyền</a:t>
          </a:r>
          <a:endParaRPr lang="en-US" dirty="0">
            <a:solidFill>
              <a:schemeClr val="bg1"/>
            </a:solidFill>
          </a:endParaRPr>
        </a:p>
      </dgm:t>
    </dgm:pt>
    <dgm:pt modelId="{3DE24CFA-FCAB-47CB-8A4A-1F5A7A79146D}" type="parTrans" cxnId="{8BED0E53-EAC4-4415-9586-BB1F1AEABB69}">
      <dgm:prSet/>
      <dgm:spPr>
        <a:solidFill>
          <a:srgbClr val="FF0000"/>
        </a:solidFill>
        <a:ln w="38100">
          <a:solidFill>
            <a:srgbClr val="FF0000"/>
          </a:solidFill>
        </a:ln>
      </dgm:spPr>
      <dgm:t>
        <a:bodyPr/>
        <a:lstStyle/>
        <a:p>
          <a:endParaRPr lang="en-US"/>
        </a:p>
      </dgm:t>
    </dgm:pt>
    <dgm:pt modelId="{0CA57821-9C6E-436F-96FE-09C8DE5A2B35}" type="sibTrans" cxnId="{8BED0E53-EAC4-4415-9586-BB1F1AEABB69}">
      <dgm:prSet/>
      <dgm:spPr/>
      <dgm:t>
        <a:bodyPr/>
        <a:lstStyle/>
        <a:p>
          <a:endParaRPr lang="en-US"/>
        </a:p>
      </dgm:t>
    </dgm:pt>
    <dgm:pt modelId="{99B5E5F4-CFC6-4F0D-9BDE-82F6B07D64C7}">
      <dgm:prSet phldrT="[Text]"/>
      <dgm:spPr>
        <a:solidFill>
          <a:srgbClr val="92D050">
            <a:alpha val="90000"/>
          </a:srgbClr>
        </a:solidFill>
      </dgm:spPr>
      <dgm:t>
        <a:bodyPr/>
        <a:lstStyle/>
        <a:p>
          <a:r>
            <a:rPr lang="pt-BR" b="1" dirty="0"/>
            <a:t>5 đặc điểm kinh tế cơ bản</a:t>
          </a:r>
          <a:endParaRPr lang="en-US" b="1" dirty="0"/>
        </a:p>
      </dgm:t>
    </dgm:pt>
    <dgm:pt modelId="{C2A1B376-2B09-445F-A874-8633CF07BB29}" type="parTrans" cxnId="{C54B2BCE-6309-4ED4-BCFD-BB2440A72B9F}">
      <dgm:prSet/>
      <dgm:spPr>
        <a:solidFill>
          <a:srgbClr val="FF0000"/>
        </a:solidFill>
        <a:ln w="38100">
          <a:solidFill>
            <a:srgbClr val="FF0000"/>
          </a:solidFill>
        </a:ln>
      </dgm:spPr>
      <dgm:t>
        <a:bodyPr/>
        <a:lstStyle/>
        <a:p>
          <a:endParaRPr lang="en-US"/>
        </a:p>
      </dgm:t>
    </dgm:pt>
    <dgm:pt modelId="{06668737-2D27-42A2-AA80-7D5EB0EEA850}" type="sibTrans" cxnId="{C54B2BCE-6309-4ED4-BCFD-BB2440A72B9F}">
      <dgm:prSet/>
      <dgm:spPr/>
      <dgm:t>
        <a:bodyPr/>
        <a:lstStyle/>
        <a:p>
          <a:endParaRPr lang="en-US"/>
        </a:p>
      </dgm:t>
    </dgm:pt>
    <dgm:pt modelId="{DA2A80E4-1F92-4EE2-A550-679D81981D71}" type="pres">
      <dgm:prSet presAssocID="{97C7F18A-1BD5-4A4A-A17D-63DE835A9772}" presName="hierChild1" presStyleCnt="0">
        <dgm:presLayoutVars>
          <dgm:chPref val="1"/>
          <dgm:dir/>
          <dgm:animOne val="branch"/>
          <dgm:animLvl val="lvl"/>
          <dgm:resizeHandles/>
        </dgm:presLayoutVars>
      </dgm:prSet>
      <dgm:spPr/>
    </dgm:pt>
    <dgm:pt modelId="{133EBD87-7335-45C1-AFC8-A419FB764AD0}" type="pres">
      <dgm:prSet presAssocID="{C125A8E9-69D3-42E8-83F8-2194B46B12A0}" presName="hierRoot1" presStyleCnt="0"/>
      <dgm:spPr/>
    </dgm:pt>
    <dgm:pt modelId="{B19CB63E-BE81-40CC-B32C-096C562C1693}" type="pres">
      <dgm:prSet presAssocID="{C125A8E9-69D3-42E8-83F8-2194B46B12A0}" presName="composite" presStyleCnt="0"/>
      <dgm:spPr/>
    </dgm:pt>
    <dgm:pt modelId="{0634D29E-949B-4911-8252-4DB3E2344861}" type="pres">
      <dgm:prSet presAssocID="{C125A8E9-69D3-42E8-83F8-2194B46B12A0}" presName="background" presStyleLbl="node0" presStyleIdx="0" presStyleCnt="1"/>
      <dgm:spPr>
        <a:solidFill>
          <a:srgbClr val="D60093"/>
        </a:solidFill>
      </dgm:spPr>
    </dgm:pt>
    <dgm:pt modelId="{350C2096-F03F-44D1-AFC0-8BAF0CAAF6F0}" type="pres">
      <dgm:prSet presAssocID="{C125A8E9-69D3-42E8-83F8-2194B46B12A0}" presName="text" presStyleLbl="fgAcc0" presStyleIdx="0" presStyleCnt="1" custScaleX="155956">
        <dgm:presLayoutVars>
          <dgm:chPref val="3"/>
        </dgm:presLayoutVars>
      </dgm:prSet>
      <dgm:spPr/>
    </dgm:pt>
    <dgm:pt modelId="{ADE08BA9-1F0A-42A2-8F7E-857B81C8D0A0}" type="pres">
      <dgm:prSet presAssocID="{C125A8E9-69D3-42E8-83F8-2194B46B12A0}" presName="hierChild2" presStyleCnt="0"/>
      <dgm:spPr/>
    </dgm:pt>
    <dgm:pt modelId="{E2BAEAF9-9142-4995-AFB5-344973302356}" type="pres">
      <dgm:prSet presAssocID="{5C4FC5CE-BE59-41ED-AF0D-2F427550C980}" presName="Name10" presStyleLbl="parChTrans1D2" presStyleIdx="0" presStyleCnt="2"/>
      <dgm:spPr/>
    </dgm:pt>
    <dgm:pt modelId="{F68F7B93-5340-4A26-939E-DD329D5E1A06}" type="pres">
      <dgm:prSet presAssocID="{EC7F2175-F9C9-467D-AA51-33BF36E45105}" presName="hierRoot2" presStyleCnt="0"/>
      <dgm:spPr/>
    </dgm:pt>
    <dgm:pt modelId="{73B91C4A-CF42-4DEA-BA4E-11A289535C05}" type="pres">
      <dgm:prSet presAssocID="{EC7F2175-F9C9-467D-AA51-33BF36E45105}" presName="composite2" presStyleCnt="0"/>
      <dgm:spPr/>
    </dgm:pt>
    <dgm:pt modelId="{9F3521E5-3148-4E45-8ECA-66C4E6C16F51}" type="pres">
      <dgm:prSet presAssocID="{EC7F2175-F9C9-467D-AA51-33BF36E45105}" presName="background2" presStyleLbl="node2" presStyleIdx="0" presStyleCnt="2"/>
      <dgm:spPr>
        <a:solidFill>
          <a:srgbClr val="D60093"/>
        </a:solidFill>
      </dgm:spPr>
    </dgm:pt>
    <dgm:pt modelId="{DC5CC8A9-F8B5-4895-94AA-19BB2FA48691}" type="pres">
      <dgm:prSet presAssocID="{EC7F2175-F9C9-467D-AA51-33BF36E45105}" presName="text2" presStyleLbl="fgAcc2" presStyleIdx="0" presStyleCnt="2" custScaleX="155956">
        <dgm:presLayoutVars>
          <dgm:chPref val="3"/>
        </dgm:presLayoutVars>
      </dgm:prSet>
      <dgm:spPr/>
    </dgm:pt>
    <dgm:pt modelId="{C147EBC7-9ED1-4FCA-AEA0-0D3670268918}" type="pres">
      <dgm:prSet presAssocID="{EC7F2175-F9C9-467D-AA51-33BF36E45105}" presName="hierChild3" presStyleCnt="0"/>
      <dgm:spPr/>
    </dgm:pt>
    <dgm:pt modelId="{3FFAA4F2-5393-4F25-9393-EA4FB69A1A74}" type="pres">
      <dgm:prSet presAssocID="{27DE8960-8205-4CAE-9F08-34C2FC80991C}" presName="Name17" presStyleLbl="parChTrans1D3" presStyleIdx="0" presStyleCnt="3"/>
      <dgm:spPr/>
    </dgm:pt>
    <dgm:pt modelId="{0D79FBCF-416B-40B1-84B9-783EA20F7DFA}" type="pres">
      <dgm:prSet presAssocID="{6D05DD3A-255F-4148-A5FC-17661A33E756}" presName="hierRoot3" presStyleCnt="0"/>
      <dgm:spPr/>
    </dgm:pt>
    <dgm:pt modelId="{F19BEB9F-ED8C-4151-A3A7-E7560F594CA0}" type="pres">
      <dgm:prSet presAssocID="{6D05DD3A-255F-4148-A5FC-17661A33E756}" presName="composite3" presStyleCnt="0"/>
      <dgm:spPr/>
    </dgm:pt>
    <dgm:pt modelId="{C42F530E-4708-4FCB-A01F-518C3C8BB592}" type="pres">
      <dgm:prSet presAssocID="{6D05DD3A-255F-4148-A5FC-17661A33E756}" presName="background3" presStyleLbl="node3" presStyleIdx="0" presStyleCnt="3"/>
      <dgm:spPr>
        <a:solidFill>
          <a:srgbClr val="D60093"/>
        </a:solidFill>
      </dgm:spPr>
    </dgm:pt>
    <dgm:pt modelId="{5DD20AD1-D497-458E-91A8-28727D9ECDBA}" type="pres">
      <dgm:prSet presAssocID="{6D05DD3A-255F-4148-A5FC-17661A33E756}" presName="text3" presStyleLbl="fgAcc3" presStyleIdx="0" presStyleCnt="3" custScaleX="155956">
        <dgm:presLayoutVars>
          <dgm:chPref val="3"/>
        </dgm:presLayoutVars>
      </dgm:prSet>
      <dgm:spPr/>
    </dgm:pt>
    <dgm:pt modelId="{4925F0BF-F0F7-48F2-BE20-BB4D2260ECC2}" type="pres">
      <dgm:prSet presAssocID="{6D05DD3A-255F-4148-A5FC-17661A33E756}" presName="hierChild4" presStyleCnt="0"/>
      <dgm:spPr/>
    </dgm:pt>
    <dgm:pt modelId="{1DC7BCFB-C611-4186-A17C-9A519823FC10}" type="pres">
      <dgm:prSet presAssocID="{CE560E61-A935-4407-8C37-A78D32954184}" presName="Name17" presStyleLbl="parChTrans1D3" presStyleIdx="1" presStyleCnt="3"/>
      <dgm:spPr/>
    </dgm:pt>
    <dgm:pt modelId="{E20DAF3F-B0EE-4435-8F77-C8ED5B6234A7}" type="pres">
      <dgm:prSet presAssocID="{1C7E607E-AA07-472B-A29E-08A73BB1A3C3}" presName="hierRoot3" presStyleCnt="0"/>
      <dgm:spPr/>
    </dgm:pt>
    <dgm:pt modelId="{B46AB511-9E5A-4692-A9AB-C48977BE2D4F}" type="pres">
      <dgm:prSet presAssocID="{1C7E607E-AA07-472B-A29E-08A73BB1A3C3}" presName="composite3" presStyleCnt="0"/>
      <dgm:spPr/>
    </dgm:pt>
    <dgm:pt modelId="{2FAB6D8A-82A8-4D7C-9D19-1DF6AB9E5B78}" type="pres">
      <dgm:prSet presAssocID="{1C7E607E-AA07-472B-A29E-08A73BB1A3C3}" presName="background3" presStyleLbl="node3" presStyleIdx="1" presStyleCnt="3"/>
      <dgm:spPr>
        <a:solidFill>
          <a:srgbClr val="D60093"/>
        </a:solidFill>
      </dgm:spPr>
    </dgm:pt>
    <dgm:pt modelId="{5F4B084E-1F38-4661-A737-2A2137EC3968}" type="pres">
      <dgm:prSet presAssocID="{1C7E607E-AA07-472B-A29E-08A73BB1A3C3}" presName="text3" presStyleLbl="fgAcc3" presStyleIdx="1" presStyleCnt="3" custScaleX="155956">
        <dgm:presLayoutVars>
          <dgm:chPref val="3"/>
        </dgm:presLayoutVars>
      </dgm:prSet>
      <dgm:spPr/>
    </dgm:pt>
    <dgm:pt modelId="{1EC7A035-DB4F-4113-AA1F-C27014630E88}" type="pres">
      <dgm:prSet presAssocID="{1C7E607E-AA07-472B-A29E-08A73BB1A3C3}" presName="hierChild4" presStyleCnt="0"/>
      <dgm:spPr/>
    </dgm:pt>
    <dgm:pt modelId="{5D7BB438-487D-4EFF-9A32-B03B6CFB68E5}" type="pres">
      <dgm:prSet presAssocID="{3DE24CFA-FCAB-47CB-8A4A-1F5A7A79146D}" presName="Name10" presStyleLbl="parChTrans1D2" presStyleIdx="1" presStyleCnt="2"/>
      <dgm:spPr/>
    </dgm:pt>
    <dgm:pt modelId="{9C1BEABE-DEB4-469F-B94B-4AA2FABEB620}" type="pres">
      <dgm:prSet presAssocID="{BCC3556F-357C-4A6C-86BB-9B588ACE95B4}" presName="hierRoot2" presStyleCnt="0"/>
      <dgm:spPr/>
    </dgm:pt>
    <dgm:pt modelId="{84F06ADC-B0E8-4CD8-904C-EF7B96DA174D}" type="pres">
      <dgm:prSet presAssocID="{BCC3556F-357C-4A6C-86BB-9B588ACE95B4}" presName="composite2" presStyleCnt="0"/>
      <dgm:spPr/>
    </dgm:pt>
    <dgm:pt modelId="{4E2275CB-45F3-4206-BD00-C90F7A2B4430}" type="pres">
      <dgm:prSet presAssocID="{BCC3556F-357C-4A6C-86BB-9B588ACE95B4}" presName="background2" presStyleLbl="node2" presStyleIdx="1" presStyleCnt="2"/>
      <dgm:spPr>
        <a:solidFill>
          <a:srgbClr val="D60093"/>
        </a:solidFill>
      </dgm:spPr>
    </dgm:pt>
    <dgm:pt modelId="{FC79F7A8-41B0-4A32-A5BA-18982901F5FC}" type="pres">
      <dgm:prSet presAssocID="{BCC3556F-357C-4A6C-86BB-9B588ACE95B4}" presName="text2" presStyleLbl="fgAcc2" presStyleIdx="1" presStyleCnt="2" custScaleX="155956">
        <dgm:presLayoutVars>
          <dgm:chPref val="3"/>
        </dgm:presLayoutVars>
      </dgm:prSet>
      <dgm:spPr/>
    </dgm:pt>
    <dgm:pt modelId="{DD274388-A260-4F35-8462-52878641C6A9}" type="pres">
      <dgm:prSet presAssocID="{BCC3556F-357C-4A6C-86BB-9B588ACE95B4}" presName="hierChild3" presStyleCnt="0"/>
      <dgm:spPr/>
    </dgm:pt>
    <dgm:pt modelId="{DA029582-31B6-4C33-84D5-9B8F5ED3D9DD}" type="pres">
      <dgm:prSet presAssocID="{C2A1B376-2B09-445F-A874-8633CF07BB29}" presName="Name17" presStyleLbl="parChTrans1D3" presStyleIdx="2" presStyleCnt="3"/>
      <dgm:spPr/>
    </dgm:pt>
    <dgm:pt modelId="{15CF5C93-D354-454C-AE00-2663C916AB97}" type="pres">
      <dgm:prSet presAssocID="{99B5E5F4-CFC6-4F0D-9BDE-82F6B07D64C7}" presName="hierRoot3" presStyleCnt="0"/>
      <dgm:spPr/>
    </dgm:pt>
    <dgm:pt modelId="{C2BA8109-F9A2-4D30-A716-ED3837E11FE2}" type="pres">
      <dgm:prSet presAssocID="{99B5E5F4-CFC6-4F0D-9BDE-82F6B07D64C7}" presName="composite3" presStyleCnt="0"/>
      <dgm:spPr/>
    </dgm:pt>
    <dgm:pt modelId="{223D95E1-20B1-4350-942D-D826F3A0DFC5}" type="pres">
      <dgm:prSet presAssocID="{99B5E5F4-CFC6-4F0D-9BDE-82F6B07D64C7}" presName="background3" presStyleLbl="node3" presStyleIdx="2" presStyleCnt="3"/>
      <dgm:spPr>
        <a:solidFill>
          <a:srgbClr val="D60093"/>
        </a:solidFill>
      </dgm:spPr>
    </dgm:pt>
    <dgm:pt modelId="{B202300E-4FC3-46D9-A0E1-464136EB5F78}" type="pres">
      <dgm:prSet presAssocID="{99B5E5F4-CFC6-4F0D-9BDE-82F6B07D64C7}" presName="text3" presStyleLbl="fgAcc3" presStyleIdx="2" presStyleCnt="3" custScaleX="155956">
        <dgm:presLayoutVars>
          <dgm:chPref val="3"/>
        </dgm:presLayoutVars>
      </dgm:prSet>
      <dgm:spPr/>
    </dgm:pt>
    <dgm:pt modelId="{478B8683-053B-45EB-A0D1-FFFD17A106CB}" type="pres">
      <dgm:prSet presAssocID="{99B5E5F4-CFC6-4F0D-9BDE-82F6B07D64C7}" presName="hierChild4" presStyleCnt="0"/>
      <dgm:spPr/>
    </dgm:pt>
  </dgm:ptLst>
  <dgm:cxnLst>
    <dgm:cxn modelId="{52D08961-58AD-4C63-85D3-620B385FF66E}" type="presOf" srcId="{C2A1B376-2B09-445F-A874-8633CF07BB29}" destId="{DA029582-31B6-4C33-84D5-9B8F5ED3D9DD}" srcOrd="0" destOrd="0" presId="urn:microsoft.com/office/officeart/2005/8/layout/hierarchy1"/>
    <dgm:cxn modelId="{B90F0368-3034-4E76-B741-4F68278B1CC3}" type="presOf" srcId="{1C7E607E-AA07-472B-A29E-08A73BB1A3C3}" destId="{5F4B084E-1F38-4661-A737-2A2137EC3968}" srcOrd="0" destOrd="0" presId="urn:microsoft.com/office/officeart/2005/8/layout/hierarchy1"/>
    <dgm:cxn modelId="{06ED5E69-C7C5-4EAC-990A-15A98A20B6E6}" type="presOf" srcId="{EC7F2175-F9C9-467D-AA51-33BF36E45105}" destId="{DC5CC8A9-F8B5-4895-94AA-19BB2FA48691}" srcOrd="0" destOrd="0" presId="urn:microsoft.com/office/officeart/2005/8/layout/hierarchy1"/>
    <dgm:cxn modelId="{472AF46A-D9C5-4CD9-93DD-A81A358763A8}" srcId="{EC7F2175-F9C9-467D-AA51-33BF36E45105}" destId="{6D05DD3A-255F-4148-A5FC-17661A33E756}" srcOrd="0" destOrd="0" parTransId="{27DE8960-8205-4CAE-9F08-34C2FC80991C}" sibTransId="{6EE35686-CEA8-4C36-AE85-B2491EE992C9}"/>
    <dgm:cxn modelId="{8BED0E53-EAC4-4415-9586-BB1F1AEABB69}" srcId="{C125A8E9-69D3-42E8-83F8-2194B46B12A0}" destId="{BCC3556F-357C-4A6C-86BB-9B588ACE95B4}" srcOrd="1" destOrd="0" parTransId="{3DE24CFA-FCAB-47CB-8A4A-1F5A7A79146D}" sibTransId="{0CA57821-9C6E-436F-96FE-09C8DE5A2B35}"/>
    <dgm:cxn modelId="{2C9E8279-FB19-4436-B708-A3B3582A25EF}" type="presOf" srcId="{27DE8960-8205-4CAE-9F08-34C2FC80991C}" destId="{3FFAA4F2-5393-4F25-9393-EA4FB69A1A74}" srcOrd="0" destOrd="0" presId="urn:microsoft.com/office/officeart/2005/8/layout/hierarchy1"/>
    <dgm:cxn modelId="{50ECA18B-4A05-4BBF-8FD2-88FBC5E42C5F}" type="presOf" srcId="{CE560E61-A935-4407-8C37-A78D32954184}" destId="{1DC7BCFB-C611-4186-A17C-9A519823FC10}" srcOrd="0" destOrd="0" presId="urn:microsoft.com/office/officeart/2005/8/layout/hierarchy1"/>
    <dgm:cxn modelId="{91D2C292-A096-4005-BAE7-7876D499BE50}" type="presOf" srcId="{3DE24CFA-FCAB-47CB-8A4A-1F5A7A79146D}" destId="{5D7BB438-487D-4EFF-9A32-B03B6CFB68E5}" srcOrd="0" destOrd="0" presId="urn:microsoft.com/office/officeart/2005/8/layout/hierarchy1"/>
    <dgm:cxn modelId="{92D6D399-07DC-4294-97A9-C1B04895BC48}" srcId="{EC7F2175-F9C9-467D-AA51-33BF36E45105}" destId="{1C7E607E-AA07-472B-A29E-08A73BB1A3C3}" srcOrd="1" destOrd="0" parTransId="{CE560E61-A935-4407-8C37-A78D32954184}" sibTransId="{12E84D67-7BF8-459B-9CC9-CD55372E4078}"/>
    <dgm:cxn modelId="{86E517A7-308E-46B4-8FAC-A318DCC24E34}" type="presOf" srcId="{97C7F18A-1BD5-4A4A-A17D-63DE835A9772}" destId="{DA2A80E4-1F92-4EE2-A550-679D81981D71}" srcOrd="0" destOrd="0" presId="urn:microsoft.com/office/officeart/2005/8/layout/hierarchy1"/>
    <dgm:cxn modelId="{994070AF-8214-4ADD-971A-F7FE00B8AAE2}" type="presOf" srcId="{5C4FC5CE-BE59-41ED-AF0D-2F427550C980}" destId="{E2BAEAF9-9142-4995-AFB5-344973302356}" srcOrd="0" destOrd="0" presId="urn:microsoft.com/office/officeart/2005/8/layout/hierarchy1"/>
    <dgm:cxn modelId="{0D5367B7-678D-4190-AEB3-9E728A0B2DB2}" srcId="{C125A8E9-69D3-42E8-83F8-2194B46B12A0}" destId="{EC7F2175-F9C9-467D-AA51-33BF36E45105}" srcOrd="0" destOrd="0" parTransId="{5C4FC5CE-BE59-41ED-AF0D-2F427550C980}" sibTransId="{9925D158-FFBE-4D83-8C73-99338AE7E656}"/>
    <dgm:cxn modelId="{73143CBB-46F3-41C0-93F0-6C1B4824F315}" srcId="{97C7F18A-1BD5-4A4A-A17D-63DE835A9772}" destId="{C125A8E9-69D3-42E8-83F8-2194B46B12A0}" srcOrd="0" destOrd="0" parTransId="{18CBBE7C-F029-4CF2-B22F-42A6D668E57F}" sibTransId="{529C4B40-5AF3-4EF0-8E04-A255C0375E4F}"/>
    <dgm:cxn modelId="{3B525DBD-2707-4C44-941A-84032F0616B1}" type="presOf" srcId="{BCC3556F-357C-4A6C-86BB-9B588ACE95B4}" destId="{FC79F7A8-41B0-4A32-A5BA-18982901F5FC}" srcOrd="0" destOrd="0" presId="urn:microsoft.com/office/officeart/2005/8/layout/hierarchy1"/>
    <dgm:cxn modelId="{C54B2BCE-6309-4ED4-BCFD-BB2440A72B9F}" srcId="{BCC3556F-357C-4A6C-86BB-9B588ACE95B4}" destId="{99B5E5F4-CFC6-4F0D-9BDE-82F6B07D64C7}" srcOrd="0" destOrd="0" parTransId="{C2A1B376-2B09-445F-A874-8633CF07BB29}" sibTransId="{06668737-2D27-42A2-AA80-7D5EB0EEA850}"/>
    <dgm:cxn modelId="{0BE022D3-87AA-4E82-82B7-CCF02B4A1A3C}" type="presOf" srcId="{6D05DD3A-255F-4148-A5FC-17661A33E756}" destId="{5DD20AD1-D497-458E-91A8-28727D9ECDBA}" srcOrd="0" destOrd="0" presId="urn:microsoft.com/office/officeart/2005/8/layout/hierarchy1"/>
    <dgm:cxn modelId="{A3A7E4E0-112B-4F30-95C8-C9EDF2024974}" type="presOf" srcId="{99B5E5F4-CFC6-4F0D-9BDE-82F6B07D64C7}" destId="{B202300E-4FC3-46D9-A0E1-464136EB5F78}" srcOrd="0" destOrd="0" presId="urn:microsoft.com/office/officeart/2005/8/layout/hierarchy1"/>
    <dgm:cxn modelId="{9F8681E8-162F-43C7-AB28-D69FAB8B7C64}" type="presOf" srcId="{C125A8E9-69D3-42E8-83F8-2194B46B12A0}" destId="{350C2096-F03F-44D1-AFC0-8BAF0CAAF6F0}" srcOrd="0" destOrd="0" presId="urn:microsoft.com/office/officeart/2005/8/layout/hierarchy1"/>
    <dgm:cxn modelId="{B871BB90-0146-4270-B784-0A71DD07607E}" type="presParOf" srcId="{DA2A80E4-1F92-4EE2-A550-679D81981D71}" destId="{133EBD87-7335-45C1-AFC8-A419FB764AD0}" srcOrd="0" destOrd="0" presId="urn:microsoft.com/office/officeart/2005/8/layout/hierarchy1"/>
    <dgm:cxn modelId="{F1EAC22C-C3B2-4804-8084-36B3613B0348}" type="presParOf" srcId="{133EBD87-7335-45C1-AFC8-A419FB764AD0}" destId="{B19CB63E-BE81-40CC-B32C-096C562C1693}" srcOrd="0" destOrd="0" presId="urn:microsoft.com/office/officeart/2005/8/layout/hierarchy1"/>
    <dgm:cxn modelId="{5B9A2AA8-88E8-4997-B5B7-27870DBE3A73}" type="presParOf" srcId="{B19CB63E-BE81-40CC-B32C-096C562C1693}" destId="{0634D29E-949B-4911-8252-4DB3E2344861}" srcOrd="0" destOrd="0" presId="urn:microsoft.com/office/officeart/2005/8/layout/hierarchy1"/>
    <dgm:cxn modelId="{CD6258D8-7FDD-445E-ABE7-EF682E67954F}" type="presParOf" srcId="{B19CB63E-BE81-40CC-B32C-096C562C1693}" destId="{350C2096-F03F-44D1-AFC0-8BAF0CAAF6F0}" srcOrd="1" destOrd="0" presId="urn:microsoft.com/office/officeart/2005/8/layout/hierarchy1"/>
    <dgm:cxn modelId="{B2A15BBB-4ADD-4CEB-82B8-DC3DC9CCAEA6}" type="presParOf" srcId="{133EBD87-7335-45C1-AFC8-A419FB764AD0}" destId="{ADE08BA9-1F0A-42A2-8F7E-857B81C8D0A0}" srcOrd="1" destOrd="0" presId="urn:microsoft.com/office/officeart/2005/8/layout/hierarchy1"/>
    <dgm:cxn modelId="{6913075F-FE30-4F6E-8B7A-3C9E738EA73F}" type="presParOf" srcId="{ADE08BA9-1F0A-42A2-8F7E-857B81C8D0A0}" destId="{E2BAEAF9-9142-4995-AFB5-344973302356}" srcOrd="0" destOrd="0" presId="urn:microsoft.com/office/officeart/2005/8/layout/hierarchy1"/>
    <dgm:cxn modelId="{285292B9-8505-4CD0-BD15-9AD6DE42794A}" type="presParOf" srcId="{ADE08BA9-1F0A-42A2-8F7E-857B81C8D0A0}" destId="{F68F7B93-5340-4A26-939E-DD329D5E1A06}" srcOrd="1" destOrd="0" presId="urn:microsoft.com/office/officeart/2005/8/layout/hierarchy1"/>
    <dgm:cxn modelId="{F0DFDCEE-F56F-47D5-82AA-2EFBA8FFC2D9}" type="presParOf" srcId="{F68F7B93-5340-4A26-939E-DD329D5E1A06}" destId="{73B91C4A-CF42-4DEA-BA4E-11A289535C05}" srcOrd="0" destOrd="0" presId="urn:microsoft.com/office/officeart/2005/8/layout/hierarchy1"/>
    <dgm:cxn modelId="{F06ED51B-B532-428D-9767-EB5454899F9C}" type="presParOf" srcId="{73B91C4A-CF42-4DEA-BA4E-11A289535C05}" destId="{9F3521E5-3148-4E45-8ECA-66C4E6C16F51}" srcOrd="0" destOrd="0" presId="urn:microsoft.com/office/officeart/2005/8/layout/hierarchy1"/>
    <dgm:cxn modelId="{0130EBA4-ACE1-4267-9740-F6CFAC8D5F2E}" type="presParOf" srcId="{73B91C4A-CF42-4DEA-BA4E-11A289535C05}" destId="{DC5CC8A9-F8B5-4895-94AA-19BB2FA48691}" srcOrd="1" destOrd="0" presId="urn:microsoft.com/office/officeart/2005/8/layout/hierarchy1"/>
    <dgm:cxn modelId="{FD5605E4-2D7F-4A42-A21D-00D2004CB730}" type="presParOf" srcId="{F68F7B93-5340-4A26-939E-DD329D5E1A06}" destId="{C147EBC7-9ED1-4FCA-AEA0-0D3670268918}" srcOrd="1" destOrd="0" presId="urn:microsoft.com/office/officeart/2005/8/layout/hierarchy1"/>
    <dgm:cxn modelId="{A116E3EF-80F2-4535-9BDD-EE809A3AB48D}" type="presParOf" srcId="{C147EBC7-9ED1-4FCA-AEA0-0D3670268918}" destId="{3FFAA4F2-5393-4F25-9393-EA4FB69A1A74}" srcOrd="0" destOrd="0" presId="urn:microsoft.com/office/officeart/2005/8/layout/hierarchy1"/>
    <dgm:cxn modelId="{CE9D94D8-6E37-4A50-B4E5-359ACDF83CC0}" type="presParOf" srcId="{C147EBC7-9ED1-4FCA-AEA0-0D3670268918}" destId="{0D79FBCF-416B-40B1-84B9-783EA20F7DFA}" srcOrd="1" destOrd="0" presId="urn:microsoft.com/office/officeart/2005/8/layout/hierarchy1"/>
    <dgm:cxn modelId="{BF68BC52-0A11-46EE-BBBB-5BF9D68D94FE}" type="presParOf" srcId="{0D79FBCF-416B-40B1-84B9-783EA20F7DFA}" destId="{F19BEB9F-ED8C-4151-A3A7-E7560F594CA0}" srcOrd="0" destOrd="0" presId="urn:microsoft.com/office/officeart/2005/8/layout/hierarchy1"/>
    <dgm:cxn modelId="{34310408-AB25-46B9-A679-575AA1D8C0F7}" type="presParOf" srcId="{F19BEB9F-ED8C-4151-A3A7-E7560F594CA0}" destId="{C42F530E-4708-4FCB-A01F-518C3C8BB592}" srcOrd="0" destOrd="0" presId="urn:microsoft.com/office/officeart/2005/8/layout/hierarchy1"/>
    <dgm:cxn modelId="{219E2991-8BBC-4BD0-A31B-009CA1A1147A}" type="presParOf" srcId="{F19BEB9F-ED8C-4151-A3A7-E7560F594CA0}" destId="{5DD20AD1-D497-458E-91A8-28727D9ECDBA}" srcOrd="1" destOrd="0" presId="urn:microsoft.com/office/officeart/2005/8/layout/hierarchy1"/>
    <dgm:cxn modelId="{6B91F696-1D20-4CDC-A0F7-D9D9E92053A7}" type="presParOf" srcId="{0D79FBCF-416B-40B1-84B9-783EA20F7DFA}" destId="{4925F0BF-F0F7-48F2-BE20-BB4D2260ECC2}" srcOrd="1" destOrd="0" presId="urn:microsoft.com/office/officeart/2005/8/layout/hierarchy1"/>
    <dgm:cxn modelId="{F0D6A2DE-4F28-48F2-931E-D6373B0CEC58}" type="presParOf" srcId="{C147EBC7-9ED1-4FCA-AEA0-0D3670268918}" destId="{1DC7BCFB-C611-4186-A17C-9A519823FC10}" srcOrd="2" destOrd="0" presId="urn:microsoft.com/office/officeart/2005/8/layout/hierarchy1"/>
    <dgm:cxn modelId="{FEFBB9E6-5EBB-41EB-9095-EB0BC82D924D}" type="presParOf" srcId="{C147EBC7-9ED1-4FCA-AEA0-0D3670268918}" destId="{E20DAF3F-B0EE-4435-8F77-C8ED5B6234A7}" srcOrd="3" destOrd="0" presId="urn:microsoft.com/office/officeart/2005/8/layout/hierarchy1"/>
    <dgm:cxn modelId="{14FA653B-CA8C-4676-8346-CE5158254401}" type="presParOf" srcId="{E20DAF3F-B0EE-4435-8F77-C8ED5B6234A7}" destId="{B46AB511-9E5A-4692-A9AB-C48977BE2D4F}" srcOrd="0" destOrd="0" presId="urn:microsoft.com/office/officeart/2005/8/layout/hierarchy1"/>
    <dgm:cxn modelId="{C61BEC37-4C5D-4DE5-B54E-07165AFA2DA4}" type="presParOf" srcId="{B46AB511-9E5A-4692-A9AB-C48977BE2D4F}" destId="{2FAB6D8A-82A8-4D7C-9D19-1DF6AB9E5B78}" srcOrd="0" destOrd="0" presId="urn:microsoft.com/office/officeart/2005/8/layout/hierarchy1"/>
    <dgm:cxn modelId="{63D626F7-CD09-4429-BFD3-52A29900A3D2}" type="presParOf" srcId="{B46AB511-9E5A-4692-A9AB-C48977BE2D4F}" destId="{5F4B084E-1F38-4661-A737-2A2137EC3968}" srcOrd="1" destOrd="0" presId="urn:microsoft.com/office/officeart/2005/8/layout/hierarchy1"/>
    <dgm:cxn modelId="{86248E1E-B725-492C-B760-E849F6ACB4FB}" type="presParOf" srcId="{E20DAF3F-B0EE-4435-8F77-C8ED5B6234A7}" destId="{1EC7A035-DB4F-4113-AA1F-C27014630E88}" srcOrd="1" destOrd="0" presId="urn:microsoft.com/office/officeart/2005/8/layout/hierarchy1"/>
    <dgm:cxn modelId="{B02FE512-BD1A-4814-A949-2C6F65B746F5}" type="presParOf" srcId="{ADE08BA9-1F0A-42A2-8F7E-857B81C8D0A0}" destId="{5D7BB438-487D-4EFF-9A32-B03B6CFB68E5}" srcOrd="2" destOrd="0" presId="urn:microsoft.com/office/officeart/2005/8/layout/hierarchy1"/>
    <dgm:cxn modelId="{30C7136F-1B43-4632-A342-8AD39198A144}" type="presParOf" srcId="{ADE08BA9-1F0A-42A2-8F7E-857B81C8D0A0}" destId="{9C1BEABE-DEB4-469F-B94B-4AA2FABEB620}" srcOrd="3" destOrd="0" presId="urn:microsoft.com/office/officeart/2005/8/layout/hierarchy1"/>
    <dgm:cxn modelId="{7D2F4774-5E59-47F8-8E7C-A27674802438}" type="presParOf" srcId="{9C1BEABE-DEB4-469F-B94B-4AA2FABEB620}" destId="{84F06ADC-B0E8-4CD8-904C-EF7B96DA174D}" srcOrd="0" destOrd="0" presId="urn:microsoft.com/office/officeart/2005/8/layout/hierarchy1"/>
    <dgm:cxn modelId="{73CF2B27-5061-41D7-B5FD-88128F8A18E5}" type="presParOf" srcId="{84F06ADC-B0E8-4CD8-904C-EF7B96DA174D}" destId="{4E2275CB-45F3-4206-BD00-C90F7A2B4430}" srcOrd="0" destOrd="0" presId="urn:microsoft.com/office/officeart/2005/8/layout/hierarchy1"/>
    <dgm:cxn modelId="{D4E927A2-544F-4E1F-A33D-F786FE83AF97}" type="presParOf" srcId="{84F06ADC-B0E8-4CD8-904C-EF7B96DA174D}" destId="{FC79F7A8-41B0-4A32-A5BA-18982901F5FC}" srcOrd="1" destOrd="0" presId="urn:microsoft.com/office/officeart/2005/8/layout/hierarchy1"/>
    <dgm:cxn modelId="{EF20FD29-E944-4E0F-BBF5-0451AA0CB05B}" type="presParOf" srcId="{9C1BEABE-DEB4-469F-B94B-4AA2FABEB620}" destId="{DD274388-A260-4F35-8462-52878641C6A9}" srcOrd="1" destOrd="0" presId="urn:microsoft.com/office/officeart/2005/8/layout/hierarchy1"/>
    <dgm:cxn modelId="{802E3CFD-CCE2-46F3-B047-BBAF0DA30FB5}" type="presParOf" srcId="{DD274388-A260-4F35-8462-52878641C6A9}" destId="{DA029582-31B6-4C33-84D5-9B8F5ED3D9DD}" srcOrd="0" destOrd="0" presId="urn:microsoft.com/office/officeart/2005/8/layout/hierarchy1"/>
    <dgm:cxn modelId="{20B76CBA-393D-4F4C-87EC-1753972DB945}" type="presParOf" srcId="{DD274388-A260-4F35-8462-52878641C6A9}" destId="{15CF5C93-D354-454C-AE00-2663C916AB97}" srcOrd="1" destOrd="0" presId="urn:microsoft.com/office/officeart/2005/8/layout/hierarchy1"/>
    <dgm:cxn modelId="{BB467383-1C96-460B-8B22-B671F0999A41}" type="presParOf" srcId="{15CF5C93-D354-454C-AE00-2663C916AB97}" destId="{C2BA8109-F9A2-4D30-A716-ED3837E11FE2}" srcOrd="0" destOrd="0" presId="urn:microsoft.com/office/officeart/2005/8/layout/hierarchy1"/>
    <dgm:cxn modelId="{42D9B987-FD16-4B6D-B78B-F56B4965EEDA}" type="presParOf" srcId="{C2BA8109-F9A2-4D30-A716-ED3837E11FE2}" destId="{223D95E1-20B1-4350-942D-D826F3A0DFC5}" srcOrd="0" destOrd="0" presId="urn:microsoft.com/office/officeart/2005/8/layout/hierarchy1"/>
    <dgm:cxn modelId="{A4F513E4-6DDD-4FCC-AA6F-BF8F3F3AE7FF}" type="presParOf" srcId="{C2BA8109-F9A2-4D30-A716-ED3837E11FE2}" destId="{B202300E-4FC3-46D9-A0E1-464136EB5F78}" srcOrd="1" destOrd="0" presId="urn:microsoft.com/office/officeart/2005/8/layout/hierarchy1"/>
    <dgm:cxn modelId="{36530832-CABC-4B1B-9AE0-85D9142BCDFE}" type="presParOf" srcId="{15CF5C93-D354-454C-AE00-2663C916AB97}" destId="{478B8683-053B-45EB-A0D1-FFFD17A106C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52C43C4D-1BFB-4F1F-A850-680EB1B8305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ED73BE36-53BF-47AF-A809-6C41BE660093}">
      <dgm:prSet phldrT="[Text]" custT="1"/>
      <dgm:spPr>
        <a:solidFill>
          <a:srgbClr val="FF0000"/>
        </a:solidFill>
      </dgm:spPr>
      <dgm:t>
        <a:bodyPr/>
        <a:lstStyle/>
        <a:p>
          <a:r>
            <a:rPr lang="en-US" sz="3200" b="1" dirty="0">
              <a:solidFill>
                <a:srgbClr val="FFFF00"/>
              </a:solidFill>
            </a:rPr>
            <a:t>- </a:t>
          </a:r>
          <a:r>
            <a:rPr lang="en-US" sz="3200" b="1" dirty="0" err="1">
              <a:solidFill>
                <a:srgbClr val="FFFF00"/>
              </a:solidFill>
            </a:rPr>
            <a:t>Hàng</a:t>
          </a:r>
          <a:r>
            <a:rPr lang="en-US" sz="3200" b="1" dirty="0">
              <a:solidFill>
                <a:srgbClr val="FFFF00"/>
              </a:solidFill>
            </a:rPr>
            <a:t> </a:t>
          </a:r>
          <a:r>
            <a:rPr lang="en-US" sz="3200" b="1" dirty="0" err="1">
              <a:solidFill>
                <a:srgbClr val="FFFF00"/>
              </a:solidFill>
            </a:rPr>
            <a:t>hóa</a:t>
          </a:r>
          <a:endParaRPr lang="en-US" sz="3200" b="1" dirty="0">
            <a:solidFill>
              <a:srgbClr val="FFFF00"/>
            </a:solidFill>
          </a:endParaRPr>
        </a:p>
      </dgm:t>
    </dgm:pt>
    <dgm:pt modelId="{BDF6FD20-48C6-4B97-A43F-EE81870B450D}" type="parTrans" cxnId="{AF5FAA97-84D6-49EF-9E85-B11ED682A638}">
      <dgm:prSet/>
      <dgm:spPr/>
      <dgm:t>
        <a:bodyPr/>
        <a:lstStyle/>
        <a:p>
          <a:endParaRPr lang="en-US"/>
        </a:p>
      </dgm:t>
    </dgm:pt>
    <dgm:pt modelId="{B1D437EE-2D5A-4493-BB97-136284C7C873}" type="sibTrans" cxnId="{AF5FAA97-84D6-49EF-9E85-B11ED682A638}">
      <dgm:prSet/>
      <dgm:spPr/>
      <dgm:t>
        <a:bodyPr/>
        <a:lstStyle/>
        <a:p>
          <a:endParaRPr lang="en-US"/>
        </a:p>
      </dgm:t>
    </dgm:pt>
    <dgm:pt modelId="{51D466BD-252C-499B-B3F6-8A0A95D7A4F2}">
      <dgm:prSet phldrT="[Text]" custT="1"/>
      <dgm:spPr>
        <a:solidFill>
          <a:srgbClr val="002060"/>
        </a:solidFill>
      </dgm:spPr>
      <dgm:t>
        <a:bodyPr/>
        <a:lstStyle/>
        <a:p>
          <a:r>
            <a:rPr lang="en-US" altLang="en-US" sz="2800" b="0" dirty="0" err="1">
              <a:solidFill>
                <a:schemeClr val="bg1"/>
              </a:solidFill>
            </a:rPr>
            <a:t>Là</a:t>
          </a:r>
          <a:r>
            <a:rPr lang="en-US" altLang="en-US" sz="2800" b="0" dirty="0">
              <a:solidFill>
                <a:schemeClr val="bg1"/>
              </a:solidFill>
            </a:rPr>
            <a:t> </a:t>
          </a:r>
          <a:r>
            <a:rPr lang="en-US" altLang="en-US" sz="2800" b="0" dirty="0" err="1">
              <a:solidFill>
                <a:schemeClr val="bg1"/>
              </a:solidFill>
            </a:rPr>
            <a:t>sản</a:t>
          </a:r>
          <a:r>
            <a:rPr lang="en-US" altLang="en-US" sz="2800" b="0" dirty="0">
              <a:solidFill>
                <a:schemeClr val="bg1"/>
              </a:solidFill>
            </a:rPr>
            <a:t> </a:t>
          </a:r>
          <a:r>
            <a:rPr lang="en-US" altLang="en-US" sz="2800" b="0" dirty="0" err="1">
              <a:solidFill>
                <a:schemeClr val="bg1"/>
              </a:solidFill>
            </a:rPr>
            <a:t>phẩm</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a:t>
          </a:r>
          <a:r>
            <a:rPr lang="en-US" altLang="en-US" sz="2800" b="0" dirty="0" err="1">
              <a:solidFill>
                <a:schemeClr val="bg1"/>
              </a:solidFill>
            </a:rPr>
            <a:t>lao</a:t>
          </a:r>
          <a:r>
            <a:rPr lang="en-US" altLang="en-US" sz="2800" b="0" dirty="0">
              <a:solidFill>
                <a:schemeClr val="bg1"/>
              </a:solidFill>
            </a:rPr>
            <a:t> </a:t>
          </a:r>
          <a:r>
            <a:rPr lang="en-US" altLang="en-US" sz="2800" b="0" dirty="0" err="1">
              <a:solidFill>
                <a:schemeClr val="bg1"/>
              </a:solidFill>
            </a:rPr>
            <a:t>động</a:t>
          </a:r>
          <a:r>
            <a:rPr lang="en-US" altLang="en-US" sz="2800" b="0" dirty="0">
              <a:solidFill>
                <a:schemeClr val="bg1"/>
              </a:solidFill>
            </a:rPr>
            <a:t> </a:t>
          </a:r>
          <a:r>
            <a:rPr lang="en-US" altLang="en-US" sz="2800" b="0" dirty="0" err="1">
              <a:solidFill>
                <a:schemeClr val="bg1"/>
              </a:solidFill>
            </a:rPr>
            <a:t>có</a:t>
          </a:r>
          <a:r>
            <a:rPr lang="en-US" altLang="en-US" sz="2800" b="0" dirty="0">
              <a:solidFill>
                <a:schemeClr val="bg1"/>
              </a:solidFill>
            </a:rPr>
            <a:t> </a:t>
          </a:r>
          <a:r>
            <a:rPr lang="en-US" altLang="en-US" sz="2800" b="0" dirty="0" err="1">
              <a:solidFill>
                <a:schemeClr val="bg1"/>
              </a:solidFill>
            </a:rPr>
            <a:t>thể</a:t>
          </a:r>
          <a:r>
            <a:rPr lang="en-US" altLang="en-US" sz="2800" b="0" dirty="0">
              <a:solidFill>
                <a:schemeClr val="bg1"/>
              </a:solidFill>
            </a:rPr>
            <a:t> </a:t>
          </a:r>
          <a:r>
            <a:rPr lang="en-US" altLang="en-US" sz="2800" b="0" dirty="0" err="1">
              <a:solidFill>
                <a:schemeClr val="bg1"/>
              </a:solidFill>
            </a:rPr>
            <a:t>thỏa</a:t>
          </a:r>
          <a:r>
            <a:rPr lang="en-US" altLang="en-US" sz="2800" b="0" dirty="0">
              <a:solidFill>
                <a:schemeClr val="bg1"/>
              </a:solidFill>
            </a:rPr>
            <a:t> </a:t>
          </a:r>
          <a:r>
            <a:rPr lang="en-US" altLang="en-US" sz="2800" b="0" dirty="0" err="1">
              <a:solidFill>
                <a:schemeClr val="bg1"/>
              </a:solidFill>
            </a:rPr>
            <a:t>mãn</a:t>
          </a:r>
          <a:r>
            <a:rPr lang="en-US" altLang="en-US" sz="2800" b="0" dirty="0">
              <a:solidFill>
                <a:schemeClr val="bg1"/>
              </a:solidFill>
            </a:rPr>
            <a:t> </a:t>
          </a:r>
          <a:r>
            <a:rPr lang="en-US" altLang="en-US" sz="2800" b="0" dirty="0" err="1">
              <a:solidFill>
                <a:schemeClr val="bg1"/>
              </a:solidFill>
            </a:rPr>
            <a:t>nhu</a:t>
          </a:r>
          <a:r>
            <a:rPr lang="en-US" altLang="en-US" sz="2800" b="0" dirty="0">
              <a:solidFill>
                <a:schemeClr val="bg1"/>
              </a:solidFill>
            </a:rPr>
            <a:t> </a:t>
          </a:r>
          <a:r>
            <a:rPr lang="en-US" altLang="en-US" sz="2800" b="0" dirty="0" err="1">
              <a:solidFill>
                <a:schemeClr val="bg1"/>
              </a:solidFill>
            </a:rPr>
            <a:t>cầu</a:t>
          </a:r>
          <a:r>
            <a:rPr lang="en-US" altLang="en-US" sz="2800" b="0" dirty="0">
              <a:solidFill>
                <a:schemeClr val="bg1"/>
              </a:solidFill>
            </a:rPr>
            <a:t> </a:t>
          </a:r>
          <a:r>
            <a:rPr lang="en-US" altLang="en-US" sz="2800" b="0" dirty="0" err="1">
              <a:solidFill>
                <a:schemeClr val="bg1"/>
              </a:solidFill>
            </a:rPr>
            <a:t>nào</a:t>
          </a:r>
          <a:r>
            <a:rPr lang="en-US" altLang="en-US" sz="2800" b="0" dirty="0">
              <a:solidFill>
                <a:schemeClr val="bg1"/>
              </a:solidFill>
            </a:rPr>
            <a:t> </a:t>
          </a:r>
          <a:r>
            <a:rPr lang="en-US" altLang="en-US" sz="2800" b="0" dirty="0" err="1">
              <a:solidFill>
                <a:schemeClr val="bg1"/>
              </a:solidFill>
            </a:rPr>
            <a:t>đó</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con </a:t>
          </a:r>
          <a:r>
            <a:rPr lang="en-US" altLang="en-US" sz="2800" b="0" dirty="0" err="1">
              <a:solidFill>
                <a:schemeClr val="bg1"/>
              </a:solidFill>
            </a:rPr>
            <a:t>người</a:t>
          </a:r>
          <a:r>
            <a:rPr lang="en-US" altLang="en-US" sz="2800" b="0" dirty="0">
              <a:solidFill>
                <a:schemeClr val="bg1"/>
              </a:solidFill>
            </a:rPr>
            <a:t>  </a:t>
          </a:r>
          <a:r>
            <a:rPr lang="en-US" altLang="en-US" sz="2800" b="0" dirty="0" err="1">
              <a:solidFill>
                <a:schemeClr val="bg1"/>
              </a:solidFill>
            </a:rPr>
            <a:t>thông</a:t>
          </a:r>
          <a:r>
            <a:rPr lang="en-US" altLang="en-US" sz="2800" b="0" dirty="0">
              <a:solidFill>
                <a:schemeClr val="bg1"/>
              </a:solidFill>
            </a:rPr>
            <a:t> qua </a:t>
          </a:r>
          <a:r>
            <a:rPr lang="en-US" altLang="en-US" sz="2800" b="0" dirty="0" err="1">
              <a:solidFill>
                <a:schemeClr val="bg1"/>
              </a:solidFill>
            </a:rPr>
            <a:t>trao</a:t>
          </a:r>
          <a:r>
            <a:rPr lang="en-US" altLang="en-US" sz="2800" b="0" dirty="0">
              <a:solidFill>
                <a:schemeClr val="bg1"/>
              </a:solidFill>
            </a:rPr>
            <a:t> </a:t>
          </a:r>
          <a:r>
            <a:rPr lang="en-US" altLang="en-US" sz="2800" b="0" dirty="0" err="1">
              <a:solidFill>
                <a:schemeClr val="bg1"/>
              </a:solidFill>
            </a:rPr>
            <a:t>đổi</a:t>
          </a:r>
          <a:r>
            <a:rPr lang="en-US" altLang="en-US" sz="2800" b="0" dirty="0">
              <a:solidFill>
                <a:schemeClr val="bg1"/>
              </a:solidFill>
            </a:rPr>
            <a:t>, </a:t>
          </a:r>
          <a:r>
            <a:rPr lang="en-US" altLang="en-US" sz="2800" b="0" dirty="0" err="1">
              <a:solidFill>
                <a:schemeClr val="bg1"/>
              </a:solidFill>
            </a:rPr>
            <a:t>mua</a:t>
          </a:r>
          <a:r>
            <a:rPr lang="en-US" altLang="en-US" sz="2800" b="0" dirty="0">
              <a:solidFill>
                <a:schemeClr val="bg1"/>
              </a:solidFill>
            </a:rPr>
            <a:t> </a:t>
          </a:r>
          <a:r>
            <a:rPr lang="en-US" altLang="en-US" sz="2800" b="0" dirty="0" err="1">
              <a:solidFill>
                <a:schemeClr val="bg1"/>
              </a:solidFill>
            </a:rPr>
            <a:t>bán</a:t>
          </a:r>
          <a:r>
            <a:rPr lang="en-US" altLang="en-US" sz="2800" b="0" dirty="0">
              <a:solidFill>
                <a:schemeClr val="bg1"/>
              </a:solidFill>
            </a:rPr>
            <a:t>. </a:t>
          </a:r>
          <a:endParaRPr lang="en-US" sz="2800" b="0" dirty="0">
            <a:solidFill>
              <a:schemeClr val="bg1"/>
            </a:solidFill>
          </a:endParaRPr>
        </a:p>
      </dgm:t>
    </dgm:pt>
    <dgm:pt modelId="{5CD8053A-5CA2-42DC-AAE1-2EBCEE1ACDA3}" type="parTrans" cxnId="{939CF5AB-2E8D-486B-BBCE-6B18DBD49E98}">
      <dgm:prSet/>
      <dgm:spPr/>
      <dgm:t>
        <a:bodyPr/>
        <a:lstStyle/>
        <a:p>
          <a:endParaRPr lang="en-US"/>
        </a:p>
      </dgm:t>
    </dgm:pt>
    <dgm:pt modelId="{52BB1AD8-1600-4706-9A02-D100B336D8FD}" type="sibTrans" cxnId="{939CF5AB-2E8D-486B-BBCE-6B18DBD49E98}">
      <dgm:prSet/>
      <dgm:spPr/>
      <dgm:t>
        <a:bodyPr/>
        <a:lstStyle/>
        <a:p>
          <a:endParaRPr lang="en-US"/>
        </a:p>
      </dgm:t>
    </dgm:pt>
    <dgm:pt modelId="{026ED565-2E26-46A1-B12A-236F0E6D6509}">
      <dgm:prSet phldrT="[Text]" custT="1"/>
      <dgm:spPr>
        <a:solidFill>
          <a:srgbClr val="00B050"/>
        </a:solidFill>
      </dgm:spPr>
      <dgm:t>
        <a:bodyPr/>
        <a:lstStyle/>
        <a:p>
          <a:r>
            <a:rPr lang="en-US" altLang="en-US" sz="2800" b="1" dirty="0">
              <a:solidFill>
                <a:schemeClr val="bg1"/>
              </a:solidFill>
              <a:latin typeface="Times New Roman" panose="02020603050405020304" pitchFamily="18" charset="0"/>
            </a:rPr>
            <a:t>- Hai </a:t>
          </a:r>
          <a:r>
            <a:rPr lang="en-US" altLang="en-US" sz="2800" b="1" dirty="0" err="1">
              <a:solidFill>
                <a:schemeClr val="bg1"/>
              </a:solidFill>
              <a:latin typeface="Times New Roman" panose="02020603050405020304" pitchFamily="18" charset="0"/>
            </a:rPr>
            <a:t>thuộc</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tính</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của</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hàng</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hóa</a:t>
          </a:r>
          <a:endParaRPr lang="en-US" sz="2800" b="1" dirty="0">
            <a:solidFill>
              <a:schemeClr val="bg1"/>
            </a:solidFill>
          </a:endParaRPr>
        </a:p>
      </dgm:t>
    </dgm:pt>
    <dgm:pt modelId="{6B838ABE-FDE8-4664-9D74-AE1CAD02CFDE}" type="parTrans" cxnId="{341628B1-84FC-4782-BBD6-84B063F9A267}">
      <dgm:prSet/>
      <dgm:spPr/>
      <dgm:t>
        <a:bodyPr/>
        <a:lstStyle/>
        <a:p>
          <a:endParaRPr lang="en-US"/>
        </a:p>
      </dgm:t>
    </dgm:pt>
    <dgm:pt modelId="{FCD36885-AA82-4F6D-812E-CB2626A8ADFB}" type="sibTrans" cxnId="{341628B1-84FC-4782-BBD6-84B063F9A267}">
      <dgm:prSet/>
      <dgm:spPr/>
      <dgm:t>
        <a:bodyPr/>
        <a:lstStyle/>
        <a:p>
          <a:endParaRPr lang="en-US"/>
        </a:p>
      </dgm:t>
    </dgm:pt>
    <dgm:pt modelId="{43B10930-5E43-4121-84AE-B693069E848A}">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trị</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sử</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dụng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346C1A4A-53FD-406E-850A-FC7544ADCD66}" type="parTrans" cxnId="{37D74284-2CB1-4A7A-8315-BC97AB3ABDA3}">
      <dgm:prSet/>
      <dgm:spPr/>
      <dgm:t>
        <a:bodyPr/>
        <a:lstStyle/>
        <a:p>
          <a:endParaRPr lang="en-US"/>
        </a:p>
      </dgm:t>
    </dgm:pt>
    <dgm:pt modelId="{661D9CB9-0E6F-4B83-97F6-61AA106A5C36}" type="sibTrans" cxnId="{37D74284-2CB1-4A7A-8315-BC97AB3ABDA3}">
      <dgm:prSet/>
      <dgm:spPr/>
      <dgm:t>
        <a:bodyPr/>
        <a:lstStyle/>
        <a:p>
          <a:endParaRPr lang="en-US"/>
        </a:p>
      </dgm:t>
    </dgm:pt>
    <dgm:pt modelId="{ADF68BE0-B2AC-43D9-90C2-E69132590E84}">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trị</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sử</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A506CCD0-1F25-4800-97EC-20BD40AA5161}" type="parTrans" cxnId="{F97051BE-19DC-475F-9E47-FCC1A1A14BE3}">
      <dgm:prSet/>
      <dgm:spPr/>
      <dgm:t>
        <a:bodyPr/>
        <a:lstStyle/>
        <a:p>
          <a:endParaRPr lang="en-US"/>
        </a:p>
      </dgm:t>
    </dgm:pt>
    <dgm:pt modelId="{7C9A7630-B86B-4112-B926-07D61363EF79}" type="sibTrans" cxnId="{F97051BE-19DC-475F-9E47-FCC1A1A14BE3}">
      <dgm:prSet/>
      <dgm:spPr/>
      <dgm:t>
        <a:bodyPr/>
        <a:lstStyle/>
        <a:p>
          <a:endParaRPr lang="en-US"/>
        </a:p>
      </dgm:t>
    </dgm:pt>
    <dgm:pt modelId="{90043F00-5B25-4D51-A1E1-F02D2F64F5EA}" type="pres">
      <dgm:prSet presAssocID="{52C43C4D-1BFB-4F1F-A850-680EB1B83052}" presName="diagram" presStyleCnt="0">
        <dgm:presLayoutVars>
          <dgm:chPref val="1"/>
          <dgm:dir/>
          <dgm:animOne val="branch"/>
          <dgm:animLvl val="lvl"/>
          <dgm:resizeHandles/>
        </dgm:presLayoutVars>
      </dgm:prSet>
      <dgm:spPr/>
    </dgm:pt>
    <dgm:pt modelId="{A0981362-09BB-4AD9-BA8F-466FBA57579F}" type="pres">
      <dgm:prSet presAssocID="{ED73BE36-53BF-47AF-A809-6C41BE660093}" presName="root" presStyleCnt="0"/>
      <dgm:spPr/>
    </dgm:pt>
    <dgm:pt modelId="{E1CDD92C-9F17-429E-BDE9-70211ADA9838}" type="pres">
      <dgm:prSet presAssocID="{ED73BE36-53BF-47AF-A809-6C41BE660093}" presName="rootComposite" presStyleCnt="0"/>
      <dgm:spPr/>
    </dgm:pt>
    <dgm:pt modelId="{A5A58821-C327-4C03-B058-AC2CA4EEF8D2}" type="pres">
      <dgm:prSet presAssocID="{ED73BE36-53BF-47AF-A809-6C41BE660093}" presName="rootText" presStyleLbl="node1" presStyleIdx="0" presStyleCnt="2"/>
      <dgm:spPr/>
    </dgm:pt>
    <dgm:pt modelId="{3B88F0EB-1BA1-4EB6-8B22-0A3E347CB3D1}" type="pres">
      <dgm:prSet presAssocID="{ED73BE36-53BF-47AF-A809-6C41BE660093}" presName="rootConnector" presStyleLbl="node1" presStyleIdx="0" presStyleCnt="2"/>
      <dgm:spPr/>
    </dgm:pt>
    <dgm:pt modelId="{8F48E2EE-4847-4475-AE98-5D184D99C577}" type="pres">
      <dgm:prSet presAssocID="{ED73BE36-53BF-47AF-A809-6C41BE660093}" presName="childShape" presStyleCnt="0"/>
      <dgm:spPr/>
    </dgm:pt>
    <dgm:pt modelId="{80A5B1D1-A445-4DBF-B3CB-131F4DACD9A7}" type="pres">
      <dgm:prSet presAssocID="{5CD8053A-5CA2-42DC-AAE1-2EBCEE1ACDA3}" presName="Name13" presStyleLbl="parChTrans1D2" presStyleIdx="0" presStyleCnt="3"/>
      <dgm:spPr/>
    </dgm:pt>
    <dgm:pt modelId="{F327397D-7E13-4AA3-AA3C-6BD1F3F5E843}" type="pres">
      <dgm:prSet presAssocID="{51D466BD-252C-499B-B3F6-8A0A95D7A4F2}" presName="childText" presStyleLbl="bgAcc1" presStyleIdx="0" presStyleCnt="3" custScaleX="147912" custScaleY="215055">
        <dgm:presLayoutVars>
          <dgm:bulletEnabled val="1"/>
        </dgm:presLayoutVars>
      </dgm:prSet>
      <dgm:spPr/>
    </dgm:pt>
    <dgm:pt modelId="{7B99E1F0-93AB-4C47-A351-5F6A0F18FFD2}" type="pres">
      <dgm:prSet presAssocID="{026ED565-2E26-46A1-B12A-236F0E6D6509}" presName="root" presStyleCnt="0"/>
      <dgm:spPr/>
    </dgm:pt>
    <dgm:pt modelId="{26860935-A875-4D18-8118-C7EB7390E794}" type="pres">
      <dgm:prSet presAssocID="{026ED565-2E26-46A1-B12A-236F0E6D6509}" presName="rootComposite" presStyleCnt="0"/>
      <dgm:spPr/>
    </dgm:pt>
    <dgm:pt modelId="{BD9D7406-5E40-4B8B-A7E8-74AEB05A9B03}" type="pres">
      <dgm:prSet presAssocID="{026ED565-2E26-46A1-B12A-236F0E6D6509}" presName="rootText" presStyleLbl="node1" presStyleIdx="1" presStyleCnt="2" custScaleX="173921"/>
      <dgm:spPr/>
    </dgm:pt>
    <dgm:pt modelId="{DD66EEAA-8AEB-4086-9315-FA92BB287899}" type="pres">
      <dgm:prSet presAssocID="{026ED565-2E26-46A1-B12A-236F0E6D6509}" presName="rootConnector" presStyleLbl="node1" presStyleIdx="1" presStyleCnt="2"/>
      <dgm:spPr/>
    </dgm:pt>
    <dgm:pt modelId="{195C4299-C3FD-4975-B504-E32B5FB348A4}" type="pres">
      <dgm:prSet presAssocID="{026ED565-2E26-46A1-B12A-236F0E6D6509}" presName="childShape" presStyleCnt="0"/>
      <dgm:spPr/>
    </dgm:pt>
    <dgm:pt modelId="{381B2524-50EB-46E6-829C-D52407B09F01}" type="pres">
      <dgm:prSet presAssocID="{346C1A4A-53FD-406E-850A-FC7544ADCD66}" presName="Name13" presStyleLbl="parChTrans1D2" presStyleIdx="1" presStyleCnt="3"/>
      <dgm:spPr/>
    </dgm:pt>
    <dgm:pt modelId="{90B54D3B-D220-44AE-8606-5EEEB620C977}" type="pres">
      <dgm:prSet presAssocID="{43B10930-5E43-4121-84AE-B693069E848A}" presName="childText" presStyleLbl="bgAcc1" presStyleIdx="1" presStyleCnt="3" custScaleX="173314">
        <dgm:presLayoutVars>
          <dgm:bulletEnabled val="1"/>
        </dgm:presLayoutVars>
      </dgm:prSet>
      <dgm:spPr/>
    </dgm:pt>
    <dgm:pt modelId="{E59969A1-CC53-446E-B5FB-2E875EFACED1}" type="pres">
      <dgm:prSet presAssocID="{A506CCD0-1F25-4800-97EC-20BD40AA5161}" presName="Name13" presStyleLbl="parChTrans1D2" presStyleIdx="2" presStyleCnt="3"/>
      <dgm:spPr/>
    </dgm:pt>
    <dgm:pt modelId="{342A5705-DF6A-412D-932A-BD95E156CEF7}" type="pres">
      <dgm:prSet presAssocID="{ADF68BE0-B2AC-43D9-90C2-E69132590E84}" presName="childText" presStyleLbl="bgAcc1" presStyleIdx="2" presStyleCnt="3" custScaleX="173314">
        <dgm:presLayoutVars>
          <dgm:bulletEnabled val="1"/>
        </dgm:presLayoutVars>
      </dgm:prSet>
      <dgm:spPr/>
    </dgm:pt>
  </dgm:ptLst>
  <dgm:cxnLst>
    <dgm:cxn modelId="{8794EF02-D0BE-453B-830C-4C8EBE6B945C}" type="presOf" srcId="{ADF68BE0-B2AC-43D9-90C2-E69132590E84}" destId="{342A5705-DF6A-412D-932A-BD95E156CEF7}" srcOrd="0" destOrd="0" presId="urn:microsoft.com/office/officeart/2005/8/layout/hierarchy3"/>
    <dgm:cxn modelId="{89F63704-E1C4-4887-A167-6779CA578BA4}" type="presOf" srcId="{52C43C4D-1BFB-4F1F-A850-680EB1B83052}" destId="{90043F00-5B25-4D51-A1E1-F02D2F64F5EA}" srcOrd="0" destOrd="0" presId="urn:microsoft.com/office/officeart/2005/8/layout/hierarchy3"/>
    <dgm:cxn modelId="{571AA322-5D36-4474-A5C6-0757845E3F07}" type="presOf" srcId="{51D466BD-252C-499B-B3F6-8A0A95D7A4F2}" destId="{F327397D-7E13-4AA3-AA3C-6BD1F3F5E843}" srcOrd="0" destOrd="0" presId="urn:microsoft.com/office/officeart/2005/8/layout/hierarchy3"/>
    <dgm:cxn modelId="{9182166B-4816-475C-88F6-097C96EE39F5}" type="presOf" srcId="{026ED565-2E26-46A1-B12A-236F0E6D6509}" destId="{DD66EEAA-8AEB-4086-9315-FA92BB287899}" srcOrd="1" destOrd="0" presId="urn:microsoft.com/office/officeart/2005/8/layout/hierarchy3"/>
    <dgm:cxn modelId="{0B49CF79-4520-47D3-8B73-339FBC884479}" type="presOf" srcId="{ED73BE36-53BF-47AF-A809-6C41BE660093}" destId="{3B88F0EB-1BA1-4EB6-8B22-0A3E347CB3D1}" srcOrd="1" destOrd="0" presId="urn:microsoft.com/office/officeart/2005/8/layout/hierarchy3"/>
    <dgm:cxn modelId="{37D74284-2CB1-4A7A-8315-BC97AB3ABDA3}" srcId="{026ED565-2E26-46A1-B12A-236F0E6D6509}" destId="{43B10930-5E43-4121-84AE-B693069E848A}" srcOrd="0" destOrd="0" parTransId="{346C1A4A-53FD-406E-850A-FC7544ADCD66}" sibTransId="{661D9CB9-0E6F-4B83-97F6-61AA106A5C36}"/>
    <dgm:cxn modelId="{AF5FAA97-84D6-49EF-9E85-B11ED682A638}" srcId="{52C43C4D-1BFB-4F1F-A850-680EB1B83052}" destId="{ED73BE36-53BF-47AF-A809-6C41BE660093}" srcOrd="0" destOrd="0" parTransId="{BDF6FD20-48C6-4B97-A43F-EE81870B450D}" sibTransId="{B1D437EE-2D5A-4493-BB97-136284C7C873}"/>
    <dgm:cxn modelId="{C152CB9A-0465-479A-9734-EBCCD0E9CE9A}" type="presOf" srcId="{5CD8053A-5CA2-42DC-AAE1-2EBCEE1ACDA3}" destId="{80A5B1D1-A445-4DBF-B3CB-131F4DACD9A7}" srcOrd="0" destOrd="0" presId="urn:microsoft.com/office/officeart/2005/8/layout/hierarchy3"/>
    <dgm:cxn modelId="{0398479C-7156-43E5-BAA1-4DD81BA50617}" type="presOf" srcId="{ED73BE36-53BF-47AF-A809-6C41BE660093}" destId="{A5A58821-C327-4C03-B058-AC2CA4EEF8D2}" srcOrd="0" destOrd="0" presId="urn:microsoft.com/office/officeart/2005/8/layout/hierarchy3"/>
    <dgm:cxn modelId="{25C4F99E-7E6A-4F2A-A276-82730D8B7CF3}" type="presOf" srcId="{43B10930-5E43-4121-84AE-B693069E848A}" destId="{90B54D3B-D220-44AE-8606-5EEEB620C977}" srcOrd="0" destOrd="0" presId="urn:microsoft.com/office/officeart/2005/8/layout/hierarchy3"/>
    <dgm:cxn modelId="{939CF5AB-2E8D-486B-BBCE-6B18DBD49E98}" srcId="{ED73BE36-53BF-47AF-A809-6C41BE660093}" destId="{51D466BD-252C-499B-B3F6-8A0A95D7A4F2}" srcOrd="0" destOrd="0" parTransId="{5CD8053A-5CA2-42DC-AAE1-2EBCEE1ACDA3}" sibTransId="{52BB1AD8-1600-4706-9A02-D100B336D8FD}"/>
    <dgm:cxn modelId="{341628B1-84FC-4782-BBD6-84B063F9A267}" srcId="{52C43C4D-1BFB-4F1F-A850-680EB1B83052}" destId="{026ED565-2E26-46A1-B12A-236F0E6D6509}" srcOrd="1" destOrd="0" parTransId="{6B838ABE-FDE8-4664-9D74-AE1CAD02CFDE}" sibTransId="{FCD36885-AA82-4F6D-812E-CB2626A8ADFB}"/>
    <dgm:cxn modelId="{F97051BE-19DC-475F-9E47-FCC1A1A14BE3}" srcId="{026ED565-2E26-46A1-B12A-236F0E6D6509}" destId="{ADF68BE0-B2AC-43D9-90C2-E69132590E84}" srcOrd="1" destOrd="0" parTransId="{A506CCD0-1F25-4800-97EC-20BD40AA5161}" sibTransId="{7C9A7630-B86B-4112-B926-07D61363EF79}"/>
    <dgm:cxn modelId="{91EDE9DA-43ED-4716-99BF-C7983A3EBA3F}" type="presOf" srcId="{026ED565-2E26-46A1-B12A-236F0E6D6509}" destId="{BD9D7406-5E40-4B8B-A7E8-74AEB05A9B03}" srcOrd="0" destOrd="0" presId="urn:microsoft.com/office/officeart/2005/8/layout/hierarchy3"/>
    <dgm:cxn modelId="{15AAD3DD-ED4B-472E-A1F7-A3961B5A6A1C}" type="presOf" srcId="{A506CCD0-1F25-4800-97EC-20BD40AA5161}" destId="{E59969A1-CC53-446E-B5FB-2E875EFACED1}" srcOrd="0" destOrd="0" presId="urn:microsoft.com/office/officeart/2005/8/layout/hierarchy3"/>
    <dgm:cxn modelId="{9B4E5DFA-9D52-4204-BB1A-88AE2A7B4F70}" type="presOf" srcId="{346C1A4A-53FD-406E-850A-FC7544ADCD66}" destId="{381B2524-50EB-46E6-829C-D52407B09F01}" srcOrd="0" destOrd="0" presId="urn:microsoft.com/office/officeart/2005/8/layout/hierarchy3"/>
    <dgm:cxn modelId="{87A5DD8D-9F94-4A4E-9D4A-1F3627AFFF0D}" type="presParOf" srcId="{90043F00-5B25-4D51-A1E1-F02D2F64F5EA}" destId="{A0981362-09BB-4AD9-BA8F-466FBA57579F}" srcOrd="0" destOrd="0" presId="urn:microsoft.com/office/officeart/2005/8/layout/hierarchy3"/>
    <dgm:cxn modelId="{6E604E52-FB9A-4FE7-979D-4D70CD8CF9E4}" type="presParOf" srcId="{A0981362-09BB-4AD9-BA8F-466FBA57579F}" destId="{E1CDD92C-9F17-429E-BDE9-70211ADA9838}" srcOrd="0" destOrd="0" presId="urn:microsoft.com/office/officeart/2005/8/layout/hierarchy3"/>
    <dgm:cxn modelId="{2C15EBA6-2EA7-415C-A687-43B7F2D65FBA}" type="presParOf" srcId="{E1CDD92C-9F17-429E-BDE9-70211ADA9838}" destId="{A5A58821-C327-4C03-B058-AC2CA4EEF8D2}" srcOrd="0" destOrd="0" presId="urn:microsoft.com/office/officeart/2005/8/layout/hierarchy3"/>
    <dgm:cxn modelId="{5C36E75E-FC32-447B-8F40-DF4AFF579FF8}" type="presParOf" srcId="{E1CDD92C-9F17-429E-BDE9-70211ADA9838}" destId="{3B88F0EB-1BA1-4EB6-8B22-0A3E347CB3D1}" srcOrd="1" destOrd="0" presId="urn:microsoft.com/office/officeart/2005/8/layout/hierarchy3"/>
    <dgm:cxn modelId="{2E11858F-F995-4752-84AE-4AD6AF1B943E}" type="presParOf" srcId="{A0981362-09BB-4AD9-BA8F-466FBA57579F}" destId="{8F48E2EE-4847-4475-AE98-5D184D99C577}" srcOrd="1" destOrd="0" presId="urn:microsoft.com/office/officeart/2005/8/layout/hierarchy3"/>
    <dgm:cxn modelId="{83A1D632-F60F-4046-ADEC-229DC4998BCF}" type="presParOf" srcId="{8F48E2EE-4847-4475-AE98-5D184D99C577}" destId="{80A5B1D1-A445-4DBF-B3CB-131F4DACD9A7}" srcOrd="0" destOrd="0" presId="urn:microsoft.com/office/officeart/2005/8/layout/hierarchy3"/>
    <dgm:cxn modelId="{F363B809-073B-4221-923B-981444FC7ACF}" type="presParOf" srcId="{8F48E2EE-4847-4475-AE98-5D184D99C577}" destId="{F327397D-7E13-4AA3-AA3C-6BD1F3F5E843}" srcOrd="1" destOrd="0" presId="urn:microsoft.com/office/officeart/2005/8/layout/hierarchy3"/>
    <dgm:cxn modelId="{B13C9526-FBB6-40BF-867A-9AD616E9C10E}" type="presParOf" srcId="{90043F00-5B25-4D51-A1E1-F02D2F64F5EA}" destId="{7B99E1F0-93AB-4C47-A351-5F6A0F18FFD2}" srcOrd="1" destOrd="0" presId="urn:microsoft.com/office/officeart/2005/8/layout/hierarchy3"/>
    <dgm:cxn modelId="{F7EA2414-1E84-4BE3-B524-7D47FD88F62E}" type="presParOf" srcId="{7B99E1F0-93AB-4C47-A351-5F6A0F18FFD2}" destId="{26860935-A875-4D18-8118-C7EB7390E794}" srcOrd="0" destOrd="0" presId="urn:microsoft.com/office/officeart/2005/8/layout/hierarchy3"/>
    <dgm:cxn modelId="{6D3EBA55-2624-4897-A53F-90ACA3892D09}" type="presParOf" srcId="{26860935-A875-4D18-8118-C7EB7390E794}" destId="{BD9D7406-5E40-4B8B-A7E8-74AEB05A9B03}" srcOrd="0" destOrd="0" presId="urn:microsoft.com/office/officeart/2005/8/layout/hierarchy3"/>
    <dgm:cxn modelId="{915ED57D-9DD2-429D-9E3B-2C2C7FE3CB5A}" type="presParOf" srcId="{26860935-A875-4D18-8118-C7EB7390E794}" destId="{DD66EEAA-8AEB-4086-9315-FA92BB287899}" srcOrd="1" destOrd="0" presId="urn:microsoft.com/office/officeart/2005/8/layout/hierarchy3"/>
    <dgm:cxn modelId="{94A18280-84FB-4F32-9E8A-75F5FAFCE42B}" type="presParOf" srcId="{7B99E1F0-93AB-4C47-A351-5F6A0F18FFD2}" destId="{195C4299-C3FD-4975-B504-E32B5FB348A4}" srcOrd="1" destOrd="0" presId="urn:microsoft.com/office/officeart/2005/8/layout/hierarchy3"/>
    <dgm:cxn modelId="{05DD1701-A6A9-4627-9D81-F6DE847AC43E}" type="presParOf" srcId="{195C4299-C3FD-4975-B504-E32B5FB348A4}" destId="{381B2524-50EB-46E6-829C-D52407B09F01}" srcOrd="0" destOrd="0" presId="urn:microsoft.com/office/officeart/2005/8/layout/hierarchy3"/>
    <dgm:cxn modelId="{0A0C6207-1517-4A4F-B7E4-0E5ADA34A358}" type="presParOf" srcId="{195C4299-C3FD-4975-B504-E32B5FB348A4}" destId="{90B54D3B-D220-44AE-8606-5EEEB620C977}" srcOrd="1" destOrd="0" presId="urn:microsoft.com/office/officeart/2005/8/layout/hierarchy3"/>
    <dgm:cxn modelId="{13D8D72F-75CB-4F94-9F5C-B7127572801A}" type="presParOf" srcId="{195C4299-C3FD-4975-B504-E32B5FB348A4}" destId="{E59969A1-CC53-446E-B5FB-2E875EFACED1}" srcOrd="2" destOrd="0" presId="urn:microsoft.com/office/officeart/2005/8/layout/hierarchy3"/>
    <dgm:cxn modelId="{742FC659-4ED9-409D-9569-34A1AE725985}" type="presParOf" srcId="{195C4299-C3FD-4975-B504-E32B5FB348A4}" destId="{342A5705-DF6A-412D-932A-BD95E156CEF7}" srcOrd="3" destOrd="0" presId="urn:microsoft.com/office/officeart/2005/8/layout/hierarchy3"/>
  </dgm:cxnLst>
  <dgm:bg/>
  <dgm:whole>
    <a:ln w="38100">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E22E7BF0-1430-4F04-AB5D-710E853DB66E}"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FE0BA61-D88E-45CC-8120-A2F647FECF86}">
      <dgm:prSet phldrT="[Text]" custT="1"/>
      <dgm:spPr>
        <a:solidFill>
          <a:srgbClr val="FF0000">
            <a:alpha val="50000"/>
          </a:srgbClr>
        </a:solidFill>
      </dgm:spPr>
      <dgm:t>
        <a:bodyPr/>
        <a:lstStyle/>
        <a:p>
          <a:r>
            <a:rPr lang="en-US" altLang="en-US" sz="2400" b="1" dirty="0">
              <a:solidFill>
                <a:srgbClr val="FFFF00"/>
              </a:solidFill>
              <a:latin typeface="Times New Roman" panose="02020603050405020304" pitchFamily="18" charset="0"/>
              <a:cs typeface="Arial" panose="020B0604020202020204" pitchFamily="34" charset="0"/>
            </a:rPr>
            <a:t>GIÁ TRỊ SỬ DỤNG</a:t>
          </a:r>
          <a:endParaRPr lang="en-US" sz="2400" b="1" dirty="0"/>
        </a:p>
      </dgm:t>
    </dgm:pt>
    <dgm:pt modelId="{075A1E7E-F120-4131-85B4-8FB72B5CA61A}" type="parTrans" cxnId="{48FC8229-3504-49B0-BF01-0C142E42C192}">
      <dgm:prSet/>
      <dgm:spPr/>
      <dgm:t>
        <a:bodyPr/>
        <a:lstStyle/>
        <a:p>
          <a:endParaRPr lang="en-US"/>
        </a:p>
      </dgm:t>
    </dgm:pt>
    <dgm:pt modelId="{50A36D59-9D37-4B73-A2F9-2A88AD9638E0}" type="sibTrans" cxnId="{48FC8229-3504-49B0-BF01-0C142E42C192}">
      <dgm:prSet/>
      <dgm:spPr/>
      <dgm:t>
        <a:bodyPr/>
        <a:lstStyle/>
        <a:p>
          <a:endParaRPr lang="en-US"/>
        </a:p>
      </dgm:t>
    </dgm:pt>
    <dgm:pt modelId="{6156CC65-7568-4889-BE4A-8B11DBF7CF43}">
      <dgm:prSet phldrT="[Text]" custT="1"/>
      <dgm:spPr>
        <a:solidFill>
          <a:srgbClr val="002060">
            <a:alpha val="50000"/>
          </a:srgbClr>
        </a:solidFill>
      </dgm:spPr>
      <dgm:t>
        <a:bodyPr/>
        <a:lstStyle/>
        <a:p>
          <a:r>
            <a:rPr lang="pt-BR" sz="2400" b="0" dirty="0">
              <a:solidFill>
                <a:schemeClr val="bg1"/>
              </a:solidFill>
            </a:rPr>
            <a:t>Do thuộc tính tự nhiên của vật thể hàng hoá quyết định</a:t>
          </a:r>
          <a:endParaRPr lang="en-US" sz="2400" b="0" dirty="0">
            <a:solidFill>
              <a:schemeClr val="bg1"/>
            </a:solidFill>
          </a:endParaRPr>
        </a:p>
      </dgm:t>
    </dgm:pt>
    <dgm:pt modelId="{1D59F0D3-59C0-419B-BBD7-55785354B4A2}" type="parTrans" cxnId="{9526D114-45FF-47F8-8B4A-23818BDC44BD}">
      <dgm:prSet/>
      <dgm:spPr/>
      <dgm:t>
        <a:bodyPr/>
        <a:lstStyle/>
        <a:p>
          <a:endParaRPr lang="en-US"/>
        </a:p>
      </dgm:t>
    </dgm:pt>
    <dgm:pt modelId="{8052613E-5793-4DB1-BC94-F52C2BECB872}" type="sibTrans" cxnId="{9526D114-45FF-47F8-8B4A-23818BDC44BD}">
      <dgm:prSet/>
      <dgm:spPr/>
      <dgm:t>
        <a:bodyPr/>
        <a:lstStyle/>
        <a:p>
          <a:endParaRPr lang="en-US"/>
        </a:p>
      </dgm:t>
    </dgm:pt>
    <dgm:pt modelId="{9871074D-2EC5-4F09-AEF5-CFB3C95FA376}">
      <dgm:prSet phldrT="[Text]" custT="1"/>
      <dgm:spPr>
        <a:solidFill>
          <a:srgbClr val="00B050">
            <a:alpha val="50000"/>
          </a:srgbClr>
        </a:solidFill>
      </dgm:spPr>
      <dgm:t>
        <a:bodyPr/>
        <a:lstStyle/>
        <a:p>
          <a:pPr>
            <a:buClrTx/>
            <a:buFontTx/>
            <a:buNone/>
          </a:pPr>
          <a:r>
            <a:rPr lang="en-US" altLang="en-US" sz="2400" b="0" dirty="0" err="1">
              <a:solidFill>
                <a:schemeClr val="bg1"/>
              </a:solidFill>
              <a:latin typeface="Times New Roman" panose="02020603050405020304" pitchFamily="18" charset="0"/>
              <a:cs typeface="Arial" panose="020B0604020202020204" pitchFamily="34" charset="0"/>
            </a:rPr>
            <a:t>Lượng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sử</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dụng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phụ</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thuộc</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vào</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sự</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phát</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triển</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của</a:t>
          </a:r>
          <a:r>
            <a:rPr lang="en-US" altLang="en-US" sz="2400" b="0" dirty="0">
              <a:solidFill>
                <a:schemeClr val="bg1"/>
              </a:solidFill>
              <a:latin typeface="Times New Roman" panose="02020603050405020304" pitchFamily="18" charset="0"/>
              <a:cs typeface="Arial" panose="020B0604020202020204" pitchFamily="34" charset="0"/>
            </a:rPr>
            <a:t> khoa </a:t>
          </a:r>
          <a:r>
            <a:rPr lang="en-US" altLang="en-US" sz="2400" b="0" dirty="0" err="1">
              <a:solidFill>
                <a:schemeClr val="bg1"/>
              </a:solidFill>
              <a:latin typeface="Times New Roman" panose="02020603050405020304" pitchFamily="18" charset="0"/>
              <a:cs typeface="Arial" panose="020B0604020202020204" pitchFamily="34" charset="0"/>
            </a:rPr>
            <a:t>học</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kỹ</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thuật</a:t>
          </a:r>
          <a:endParaRPr lang="en-US" sz="2400" b="0" dirty="0">
            <a:solidFill>
              <a:schemeClr val="bg1"/>
            </a:solidFill>
          </a:endParaRPr>
        </a:p>
      </dgm:t>
    </dgm:pt>
    <dgm:pt modelId="{6F7E4B2A-24E1-4620-80C3-C3B4843DE31D}" type="parTrans" cxnId="{AD2E90CD-1B97-4E53-A727-D5B6F9AA8994}">
      <dgm:prSet/>
      <dgm:spPr/>
      <dgm:t>
        <a:bodyPr/>
        <a:lstStyle/>
        <a:p>
          <a:endParaRPr lang="en-US"/>
        </a:p>
      </dgm:t>
    </dgm:pt>
    <dgm:pt modelId="{3E9C646F-2E59-44BF-AD37-180638518616}" type="sibTrans" cxnId="{AD2E90CD-1B97-4E53-A727-D5B6F9AA8994}">
      <dgm:prSet/>
      <dgm:spPr/>
      <dgm:t>
        <a:bodyPr/>
        <a:lstStyle/>
        <a:p>
          <a:endParaRPr lang="en-US"/>
        </a:p>
      </dgm:t>
    </dgm:pt>
    <dgm:pt modelId="{F280D0BB-065F-493F-9B18-23094D14C2A0}">
      <dgm:prSet phldrT="[Text]" custT="1"/>
      <dgm:spPr>
        <a:solidFill>
          <a:srgbClr val="7030A0">
            <a:alpha val="50000"/>
          </a:srgbClr>
        </a:solidFill>
      </dgm:spPr>
      <dgm:t>
        <a:bodyPr/>
        <a:lstStyle/>
        <a:p>
          <a:r>
            <a:rPr lang="en-US" altLang="en-US" sz="2400" b="0" dirty="0" err="1">
              <a:solidFill>
                <a:schemeClr val="bg1"/>
              </a:solidFill>
              <a:latin typeface="Times New Roman" panose="02020603050405020304" pitchFamily="18" charset="0"/>
              <a:cs typeface="Arial" panose="020B0604020202020204" pitchFamily="34" charset="0"/>
            </a:rPr>
            <a:t>Trong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nền</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kinh</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tế</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hàng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hóa</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sử</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dụng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là</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cái</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mang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trao</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đổi</a:t>
          </a:r>
          <a:r>
            <a:rPr lang="en-US" altLang="en-US" sz="2400" b="0" dirty="0">
              <a:solidFill>
                <a:schemeClr val="bg1"/>
              </a:solidFill>
              <a:latin typeface="Times New Roman" panose="02020603050405020304" pitchFamily="18" charset="0"/>
              <a:cs typeface="Arial" panose="020B0604020202020204" pitchFamily="34" charset="0"/>
            </a:rPr>
            <a:t> </a:t>
          </a:r>
          <a:endParaRPr lang="en-US" sz="2400" b="0" dirty="0">
            <a:solidFill>
              <a:schemeClr val="bg1"/>
            </a:solidFill>
          </a:endParaRPr>
        </a:p>
      </dgm:t>
    </dgm:pt>
    <dgm:pt modelId="{9A627E91-054B-4278-B797-EFBBD0306CC7}" type="parTrans" cxnId="{3641AB88-CCD9-42F3-A521-00C39B15BB8E}">
      <dgm:prSet/>
      <dgm:spPr/>
      <dgm:t>
        <a:bodyPr/>
        <a:lstStyle/>
        <a:p>
          <a:endParaRPr lang="en-US"/>
        </a:p>
      </dgm:t>
    </dgm:pt>
    <dgm:pt modelId="{FEDDB65F-FEC7-4B30-86AF-9887BA7853F2}" type="sibTrans" cxnId="{3641AB88-CCD9-42F3-A521-00C39B15BB8E}">
      <dgm:prSet/>
      <dgm:spPr/>
      <dgm:t>
        <a:bodyPr/>
        <a:lstStyle/>
        <a:p>
          <a:endParaRPr lang="en-US"/>
        </a:p>
      </dgm:t>
    </dgm:pt>
    <dgm:pt modelId="{68C999C4-A6E5-4CF5-BD41-3D6D94603481}">
      <dgm:prSet phldrT="[Text]" custT="1"/>
      <dgm:spPr>
        <a:solidFill>
          <a:schemeClr val="accent3">
            <a:lumMod val="50000"/>
            <a:alpha val="50000"/>
          </a:schemeClr>
        </a:solidFill>
      </dgm:spPr>
      <dgm:t>
        <a:bodyPr/>
        <a:lstStyle/>
        <a:p>
          <a:r>
            <a:rPr lang="en-US" altLang="en-US" sz="2400" b="0" dirty="0" err="1">
              <a:solidFill>
                <a:srgbClr val="FFFF00"/>
              </a:solidFill>
              <a:latin typeface="Times New Roman" panose="02020603050405020304" pitchFamily="18" charset="0"/>
              <a:cs typeface="Arial" panose="020B0604020202020204" pitchFamily="34" charset="0"/>
            </a:rPr>
            <a:t>Công</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dụng</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tính</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có</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ích</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của</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vật</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để</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thỏa</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mãn</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nhu</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cầu</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nào</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đó</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của</a:t>
          </a:r>
          <a:r>
            <a:rPr lang="en-US" altLang="en-US" sz="2400" b="0" dirty="0">
              <a:solidFill>
                <a:srgbClr val="FFFF00"/>
              </a:solidFill>
              <a:latin typeface="Times New Roman" panose="02020603050405020304" pitchFamily="18" charset="0"/>
              <a:cs typeface="Arial" panose="020B0604020202020204" pitchFamily="34" charset="0"/>
            </a:rPr>
            <a:t> con </a:t>
          </a:r>
          <a:r>
            <a:rPr lang="en-US" altLang="en-US" sz="2400" b="0" dirty="0" err="1">
              <a:solidFill>
                <a:srgbClr val="FFFF00"/>
              </a:solidFill>
              <a:latin typeface="Times New Roman" panose="02020603050405020304" pitchFamily="18" charset="0"/>
              <a:cs typeface="Arial" panose="020B0604020202020204" pitchFamily="34" charset="0"/>
            </a:rPr>
            <a:t>người</a:t>
          </a:r>
          <a:endParaRPr lang="en-US" sz="2400" b="0" dirty="0"/>
        </a:p>
      </dgm:t>
    </dgm:pt>
    <dgm:pt modelId="{8B9617FD-27AC-49E2-AC53-1B179CC34BE3}" type="sibTrans" cxnId="{07472E45-D50E-4D23-ACEB-CEA06F651D39}">
      <dgm:prSet/>
      <dgm:spPr/>
      <dgm:t>
        <a:bodyPr/>
        <a:lstStyle/>
        <a:p>
          <a:endParaRPr lang="en-US"/>
        </a:p>
      </dgm:t>
    </dgm:pt>
    <dgm:pt modelId="{3BA06DF5-0547-4488-9E21-4D59258C15B7}" type="parTrans" cxnId="{07472E45-D50E-4D23-ACEB-CEA06F651D39}">
      <dgm:prSet/>
      <dgm:spPr/>
      <dgm:t>
        <a:bodyPr/>
        <a:lstStyle/>
        <a:p>
          <a:endParaRPr lang="en-US"/>
        </a:p>
      </dgm:t>
    </dgm:pt>
    <dgm:pt modelId="{CEB3D955-D7D6-43CB-AA94-ABFF8F39A789}" type="pres">
      <dgm:prSet presAssocID="{E22E7BF0-1430-4F04-AB5D-710E853DB66E}" presName="composite" presStyleCnt="0">
        <dgm:presLayoutVars>
          <dgm:chMax val="1"/>
          <dgm:dir/>
          <dgm:resizeHandles val="exact"/>
        </dgm:presLayoutVars>
      </dgm:prSet>
      <dgm:spPr/>
    </dgm:pt>
    <dgm:pt modelId="{E21A51D4-3132-4D2B-863B-670ECB357B29}" type="pres">
      <dgm:prSet presAssocID="{E22E7BF0-1430-4F04-AB5D-710E853DB66E}" presName="radial" presStyleCnt="0">
        <dgm:presLayoutVars>
          <dgm:animLvl val="ctr"/>
        </dgm:presLayoutVars>
      </dgm:prSet>
      <dgm:spPr/>
    </dgm:pt>
    <dgm:pt modelId="{3185F2D0-911C-49E1-AB98-8C34EEE0ED9D}" type="pres">
      <dgm:prSet presAssocID="{DFE0BA61-D88E-45CC-8120-A2F647FECF86}" presName="centerShape" presStyleLbl="vennNode1" presStyleIdx="0" presStyleCnt="5" custScaleX="176833" custScaleY="157183"/>
      <dgm:spPr/>
    </dgm:pt>
    <dgm:pt modelId="{004EBA49-3C96-45D4-9152-CB0F16CFB81D}" type="pres">
      <dgm:prSet presAssocID="{68C999C4-A6E5-4CF5-BD41-3D6D94603481}" presName="node" presStyleLbl="vennNode1" presStyleIdx="1" presStyleCnt="5" custScaleX="176832" custScaleY="157183" custRadScaleRad="104556" custRadScaleInc="-889">
        <dgm:presLayoutVars>
          <dgm:bulletEnabled val="1"/>
        </dgm:presLayoutVars>
      </dgm:prSet>
      <dgm:spPr/>
    </dgm:pt>
    <dgm:pt modelId="{F6E72D9A-BE7B-4D09-9094-4FFEFF4C425A}" type="pres">
      <dgm:prSet presAssocID="{6156CC65-7568-4889-BE4A-8B11DBF7CF43}" presName="node" presStyleLbl="vennNode1" presStyleIdx="2" presStyleCnt="5" custScaleX="176832" custScaleY="157183" custRadScaleRad="138930" custRadScaleInc="0">
        <dgm:presLayoutVars>
          <dgm:bulletEnabled val="1"/>
        </dgm:presLayoutVars>
      </dgm:prSet>
      <dgm:spPr/>
    </dgm:pt>
    <dgm:pt modelId="{887F1F07-2AF9-40D3-B5FF-CDE55F4ADDC7}" type="pres">
      <dgm:prSet presAssocID="{9871074D-2EC5-4F09-AEF5-CFB3C95FA376}" presName="node" presStyleLbl="vennNode1" presStyleIdx="3" presStyleCnt="5" custScaleX="176832" custScaleY="157183">
        <dgm:presLayoutVars>
          <dgm:bulletEnabled val="1"/>
        </dgm:presLayoutVars>
      </dgm:prSet>
      <dgm:spPr/>
    </dgm:pt>
    <dgm:pt modelId="{CFA67C4F-F60E-4EEF-8CA2-FCCFD84E966C}" type="pres">
      <dgm:prSet presAssocID="{F280D0BB-065F-493F-9B18-23094D14C2A0}" presName="node" presStyleLbl="vennNode1" presStyleIdx="4" presStyleCnt="5" custScaleX="176832" custScaleY="157183" custRadScaleRad="136010" custRadScaleInc="0">
        <dgm:presLayoutVars>
          <dgm:bulletEnabled val="1"/>
        </dgm:presLayoutVars>
      </dgm:prSet>
      <dgm:spPr/>
    </dgm:pt>
  </dgm:ptLst>
  <dgm:cxnLst>
    <dgm:cxn modelId="{97FED90E-42E2-415B-B7CD-9C70C07BF29B}" type="presOf" srcId="{DFE0BA61-D88E-45CC-8120-A2F647FECF86}" destId="{3185F2D0-911C-49E1-AB98-8C34EEE0ED9D}" srcOrd="0" destOrd="0" presId="urn:microsoft.com/office/officeart/2005/8/layout/radial3"/>
    <dgm:cxn modelId="{9526D114-45FF-47F8-8B4A-23818BDC44BD}" srcId="{DFE0BA61-D88E-45CC-8120-A2F647FECF86}" destId="{6156CC65-7568-4889-BE4A-8B11DBF7CF43}" srcOrd="1" destOrd="0" parTransId="{1D59F0D3-59C0-419B-BBD7-55785354B4A2}" sibTransId="{8052613E-5793-4DB1-BC94-F52C2BECB872}"/>
    <dgm:cxn modelId="{48FC8229-3504-49B0-BF01-0C142E42C192}" srcId="{E22E7BF0-1430-4F04-AB5D-710E853DB66E}" destId="{DFE0BA61-D88E-45CC-8120-A2F647FECF86}" srcOrd="0" destOrd="0" parTransId="{075A1E7E-F120-4131-85B4-8FB72B5CA61A}" sibTransId="{50A36D59-9D37-4B73-A2F9-2A88AD9638E0}"/>
    <dgm:cxn modelId="{07472E45-D50E-4D23-ACEB-CEA06F651D39}" srcId="{DFE0BA61-D88E-45CC-8120-A2F647FECF86}" destId="{68C999C4-A6E5-4CF5-BD41-3D6D94603481}" srcOrd="0" destOrd="0" parTransId="{3BA06DF5-0547-4488-9E21-4D59258C15B7}" sibTransId="{8B9617FD-27AC-49E2-AC53-1B179CC34BE3}"/>
    <dgm:cxn modelId="{CE35E677-4B3B-4E39-B68B-4410370FDE75}" type="presOf" srcId="{F280D0BB-065F-493F-9B18-23094D14C2A0}" destId="{CFA67C4F-F60E-4EEF-8CA2-FCCFD84E966C}" srcOrd="0" destOrd="0" presId="urn:microsoft.com/office/officeart/2005/8/layout/radial3"/>
    <dgm:cxn modelId="{3641AB88-CCD9-42F3-A521-00C39B15BB8E}" srcId="{DFE0BA61-D88E-45CC-8120-A2F647FECF86}" destId="{F280D0BB-065F-493F-9B18-23094D14C2A0}" srcOrd="3" destOrd="0" parTransId="{9A627E91-054B-4278-B797-EFBBD0306CC7}" sibTransId="{FEDDB65F-FEC7-4B30-86AF-9887BA7853F2}"/>
    <dgm:cxn modelId="{2462FF94-B826-47CB-A5D5-3725A065F3A1}" type="presOf" srcId="{9871074D-2EC5-4F09-AEF5-CFB3C95FA376}" destId="{887F1F07-2AF9-40D3-B5FF-CDE55F4ADDC7}" srcOrd="0" destOrd="0" presId="urn:microsoft.com/office/officeart/2005/8/layout/radial3"/>
    <dgm:cxn modelId="{8E6D3DB5-756F-4392-B063-5D9346D01939}" type="presOf" srcId="{68C999C4-A6E5-4CF5-BD41-3D6D94603481}" destId="{004EBA49-3C96-45D4-9152-CB0F16CFB81D}" srcOrd="0" destOrd="0" presId="urn:microsoft.com/office/officeart/2005/8/layout/radial3"/>
    <dgm:cxn modelId="{AD2E90CD-1B97-4E53-A727-D5B6F9AA8994}" srcId="{DFE0BA61-D88E-45CC-8120-A2F647FECF86}" destId="{9871074D-2EC5-4F09-AEF5-CFB3C95FA376}" srcOrd="2" destOrd="0" parTransId="{6F7E4B2A-24E1-4620-80C3-C3B4843DE31D}" sibTransId="{3E9C646F-2E59-44BF-AD37-180638518616}"/>
    <dgm:cxn modelId="{D22263DB-7513-4D29-BEBF-6B8CB84E0412}" type="presOf" srcId="{6156CC65-7568-4889-BE4A-8B11DBF7CF43}" destId="{F6E72D9A-BE7B-4D09-9094-4FFEFF4C425A}" srcOrd="0" destOrd="0" presId="urn:microsoft.com/office/officeart/2005/8/layout/radial3"/>
    <dgm:cxn modelId="{A745A7E8-7DB4-4F58-BB92-8939799CE841}" type="presOf" srcId="{E22E7BF0-1430-4F04-AB5D-710E853DB66E}" destId="{CEB3D955-D7D6-43CB-AA94-ABFF8F39A789}" srcOrd="0" destOrd="0" presId="urn:microsoft.com/office/officeart/2005/8/layout/radial3"/>
    <dgm:cxn modelId="{0B8E6F38-409E-4ED4-8DA0-F38F04558662}" type="presParOf" srcId="{CEB3D955-D7D6-43CB-AA94-ABFF8F39A789}" destId="{E21A51D4-3132-4D2B-863B-670ECB357B29}" srcOrd="0" destOrd="0" presId="urn:microsoft.com/office/officeart/2005/8/layout/radial3"/>
    <dgm:cxn modelId="{A1016641-3CBA-420E-85B8-DBD11E2B2EA3}" type="presParOf" srcId="{E21A51D4-3132-4D2B-863B-670ECB357B29}" destId="{3185F2D0-911C-49E1-AB98-8C34EEE0ED9D}" srcOrd="0" destOrd="0" presId="urn:microsoft.com/office/officeart/2005/8/layout/radial3"/>
    <dgm:cxn modelId="{654A131C-DAD4-4526-8DDA-61EAA8E0CFF8}" type="presParOf" srcId="{E21A51D4-3132-4D2B-863B-670ECB357B29}" destId="{004EBA49-3C96-45D4-9152-CB0F16CFB81D}" srcOrd="1" destOrd="0" presId="urn:microsoft.com/office/officeart/2005/8/layout/radial3"/>
    <dgm:cxn modelId="{C69C052C-4079-400A-BE5E-BBA08ADC35E0}" type="presParOf" srcId="{E21A51D4-3132-4D2B-863B-670ECB357B29}" destId="{F6E72D9A-BE7B-4D09-9094-4FFEFF4C425A}" srcOrd="2" destOrd="0" presId="urn:microsoft.com/office/officeart/2005/8/layout/radial3"/>
    <dgm:cxn modelId="{646DD5BA-F329-4070-BEAA-46D2DF0E3771}" type="presParOf" srcId="{E21A51D4-3132-4D2B-863B-670ECB357B29}" destId="{887F1F07-2AF9-40D3-B5FF-CDE55F4ADDC7}" srcOrd="3" destOrd="0" presId="urn:microsoft.com/office/officeart/2005/8/layout/radial3"/>
    <dgm:cxn modelId="{6FFCCB5C-37B6-4FC9-A091-AF164A178135}" type="presParOf" srcId="{E21A51D4-3132-4D2B-863B-670ECB357B29}" destId="{CFA67C4F-F60E-4EEF-8CA2-FCCFD84E966C}"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rgbClr val="FF0000"/>
        </a:solidFill>
      </dgm:spPr>
      <dgm:t>
        <a:bodyPr/>
        <a:lstStyle/>
        <a:p>
          <a:r>
            <a:rPr lang="en-US" sz="3200" b="1" dirty="0" err="1">
              <a:solidFill>
                <a:schemeClr val="bg1"/>
              </a:solidFill>
            </a:rPr>
            <a:t>Giá</a:t>
          </a:r>
          <a:r>
            <a:rPr lang="en-US" sz="3200" b="1" dirty="0">
              <a:solidFill>
                <a:schemeClr val="bg1"/>
              </a:solidFill>
            </a:rPr>
            <a:t> </a:t>
          </a:r>
          <a:r>
            <a:rPr lang="en-US" sz="3200" b="1" dirty="0" err="1">
              <a:solidFill>
                <a:schemeClr val="bg1"/>
              </a:solidFill>
            </a:rPr>
            <a:t>trị</a:t>
          </a:r>
          <a:r>
            <a:rPr lang="en-US" sz="3200" b="1" dirty="0">
              <a:solidFill>
                <a:schemeClr val="bg1"/>
              </a:solidFill>
            </a:rPr>
            <a:t> </a:t>
          </a:r>
          <a:r>
            <a:rPr lang="en-US" sz="3200" b="1" dirty="0" err="1">
              <a:solidFill>
                <a:schemeClr val="bg1"/>
              </a:solidFill>
            </a:rPr>
            <a:t>của</a:t>
          </a:r>
          <a:r>
            <a:rPr lang="en-US" sz="3200" b="1" dirty="0">
              <a:solidFill>
                <a:schemeClr val="bg1"/>
              </a:solidFill>
            </a:rPr>
            <a:t> </a:t>
          </a:r>
          <a:r>
            <a:rPr lang="en-US" sz="3200" b="1" dirty="0" err="1">
              <a:solidFill>
                <a:schemeClr val="bg1"/>
              </a:solidFill>
            </a:rPr>
            <a:t>hàng</a:t>
          </a:r>
          <a:r>
            <a:rPr lang="en-US" sz="3200" b="1" dirty="0">
              <a:solidFill>
                <a:schemeClr val="bg1"/>
              </a:solidFill>
            </a:rPr>
            <a:t> </a:t>
          </a:r>
          <a:r>
            <a:rPr lang="en-US" sz="3200" b="1" dirty="0" err="1">
              <a:solidFill>
                <a:schemeClr val="bg1"/>
              </a:solidFill>
            </a:rPr>
            <a:t>hóa</a:t>
          </a:r>
          <a:endParaRPr lang="en-US" sz="3200" b="1" dirty="0">
            <a:solidFill>
              <a:schemeClr val="bg1"/>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chemeClr val="accent6">
            <a:lumMod val="75000"/>
            <a:alpha val="90000"/>
          </a:schemeClr>
        </a:solidFill>
      </dgm:spPr>
      <dgm:t>
        <a:bodyPr/>
        <a:lstStyle/>
        <a:p>
          <a:r>
            <a:rPr lang="en-US" altLang="en-US" sz="3200" dirty="0" err="1">
              <a:solidFill>
                <a:schemeClr val="bg1"/>
              </a:solidFill>
            </a:rPr>
            <a:t>Là</a:t>
          </a:r>
          <a:r>
            <a:rPr lang="en-US" altLang="en-US" sz="3200" dirty="0">
              <a:solidFill>
                <a:schemeClr val="bg1"/>
              </a:solidFill>
            </a:rPr>
            <a:t> </a:t>
          </a:r>
          <a:r>
            <a:rPr lang="en-US" altLang="en-US" sz="3200" dirty="0" err="1">
              <a:solidFill>
                <a:schemeClr val="bg1"/>
              </a:solidFill>
            </a:rPr>
            <a:t>lao</a:t>
          </a:r>
          <a:r>
            <a:rPr lang="en-US" altLang="en-US" sz="3200" dirty="0">
              <a:solidFill>
                <a:schemeClr val="bg1"/>
              </a:solidFill>
            </a:rPr>
            <a:t> </a:t>
          </a:r>
          <a:r>
            <a:rPr lang="en-US" altLang="en-US" sz="3200" dirty="0" err="1">
              <a:solidFill>
                <a:schemeClr val="bg1"/>
              </a:solidFill>
            </a:rPr>
            <a:t>động</a:t>
          </a:r>
          <a:r>
            <a:rPr lang="en-US" altLang="en-US" sz="3200" dirty="0">
              <a:solidFill>
                <a:schemeClr val="bg1"/>
              </a:solidFill>
            </a:rPr>
            <a:t> </a:t>
          </a:r>
          <a:r>
            <a:rPr lang="en-US" altLang="en-US" sz="3200" dirty="0" err="1">
              <a:solidFill>
                <a:schemeClr val="bg1"/>
              </a:solidFill>
            </a:rPr>
            <a:t>xã</a:t>
          </a:r>
          <a:r>
            <a:rPr lang="en-US" altLang="en-US" sz="3200" dirty="0">
              <a:solidFill>
                <a:schemeClr val="bg1"/>
              </a:solidFill>
            </a:rPr>
            <a:t> </a:t>
          </a:r>
          <a:r>
            <a:rPr lang="en-US" altLang="en-US" sz="3200" dirty="0" err="1">
              <a:solidFill>
                <a:schemeClr val="bg1"/>
              </a:solidFill>
            </a:rPr>
            <a:t>hội</a:t>
          </a:r>
          <a:r>
            <a:rPr lang="en-US" altLang="en-US" sz="3200" dirty="0">
              <a:solidFill>
                <a:schemeClr val="bg1"/>
              </a:solidFill>
            </a:rPr>
            <a:t> </a:t>
          </a:r>
          <a:r>
            <a:rPr lang="en-US" altLang="en-US" sz="3200" dirty="0" err="1">
              <a:solidFill>
                <a:schemeClr val="bg1"/>
              </a:solidFill>
            </a:rPr>
            <a:t>cần</a:t>
          </a:r>
          <a:r>
            <a:rPr lang="en-US" altLang="en-US" sz="3200" dirty="0">
              <a:solidFill>
                <a:schemeClr val="bg1"/>
              </a:solidFill>
            </a:rPr>
            <a:t> </a:t>
          </a:r>
          <a:r>
            <a:rPr lang="en-US" altLang="en-US" sz="3200" dirty="0" err="1">
              <a:solidFill>
                <a:schemeClr val="bg1"/>
              </a:solidFill>
            </a:rPr>
            <a:t>thiết</a:t>
          </a:r>
          <a:r>
            <a:rPr lang="en-US" altLang="en-US" sz="3200" dirty="0">
              <a:solidFill>
                <a:schemeClr val="bg1"/>
              </a:solidFill>
            </a:rPr>
            <a:t> </a:t>
          </a:r>
          <a:r>
            <a:rPr lang="en-US" altLang="en-US" sz="3200" dirty="0" err="1">
              <a:solidFill>
                <a:schemeClr val="bg1"/>
              </a:solidFill>
            </a:rPr>
            <a:t>của</a:t>
          </a:r>
          <a:r>
            <a:rPr lang="en-US" altLang="en-US" sz="3200" dirty="0">
              <a:solidFill>
                <a:schemeClr val="bg1"/>
              </a:solidFill>
            </a:rPr>
            <a:t> </a:t>
          </a:r>
          <a:r>
            <a:rPr lang="en-US" altLang="en-US" sz="3200" dirty="0" err="1">
              <a:solidFill>
                <a:schemeClr val="bg1"/>
              </a:solidFill>
            </a:rPr>
            <a:t>người</a:t>
          </a:r>
          <a:r>
            <a:rPr lang="en-US" altLang="en-US" sz="3200" dirty="0">
              <a:solidFill>
                <a:schemeClr val="bg1"/>
              </a:solidFill>
            </a:rPr>
            <a:t> </a:t>
          </a:r>
          <a:r>
            <a:rPr lang="en-US" altLang="en-US" sz="3200" dirty="0" err="1">
              <a:solidFill>
                <a:schemeClr val="bg1"/>
              </a:solidFill>
            </a:rPr>
            <a:t>sản</a:t>
          </a:r>
          <a:r>
            <a:rPr lang="en-US" altLang="en-US" sz="3200" dirty="0">
              <a:solidFill>
                <a:schemeClr val="bg1"/>
              </a:solidFill>
            </a:rPr>
            <a:t> </a:t>
          </a:r>
          <a:r>
            <a:rPr lang="en-US" altLang="en-US" sz="3200" dirty="0" err="1">
              <a:solidFill>
                <a:schemeClr val="bg1"/>
              </a:solidFill>
            </a:rPr>
            <a:t>xuất</a:t>
          </a:r>
          <a:r>
            <a:rPr lang="en-US" altLang="en-US" sz="3200" dirty="0">
              <a:solidFill>
                <a:schemeClr val="bg1"/>
              </a:solidFill>
            </a:rPr>
            <a:t> </a:t>
          </a:r>
          <a:r>
            <a:rPr lang="en-US" altLang="en-US" sz="3200" dirty="0" err="1">
              <a:solidFill>
                <a:schemeClr val="bg1"/>
              </a:solidFill>
            </a:rPr>
            <a:t>kết</a:t>
          </a:r>
          <a:r>
            <a:rPr lang="en-US" altLang="en-US" sz="3200" dirty="0">
              <a:solidFill>
                <a:schemeClr val="bg1"/>
              </a:solidFill>
            </a:rPr>
            <a:t> </a:t>
          </a:r>
          <a:r>
            <a:rPr lang="en-US" altLang="en-US" sz="3200" dirty="0" err="1">
              <a:solidFill>
                <a:schemeClr val="bg1"/>
              </a:solidFill>
            </a:rPr>
            <a:t>tinh</a:t>
          </a:r>
          <a:r>
            <a:rPr lang="en-US" altLang="en-US" sz="3200" dirty="0">
              <a:solidFill>
                <a:schemeClr val="bg1"/>
              </a:solidFill>
            </a:rPr>
            <a:t> </a:t>
          </a:r>
          <a:r>
            <a:rPr lang="en-US" altLang="en-US" sz="3200" dirty="0" err="1">
              <a:solidFill>
                <a:schemeClr val="bg1"/>
              </a:solidFill>
            </a:rPr>
            <a:t>trong</a:t>
          </a:r>
          <a:r>
            <a:rPr lang="en-US" altLang="en-US" sz="3200" dirty="0">
              <a:solidFill>
                <a:schemeClr val="bg1"/>
              </a:solidFill>
            </a:rPr>
            <a:t> </a:t>
          </a:r>
          <a:r>
            <a:rPr lang="en-US" altLang="en-US" sz="3200" dirty="0" err="1">
              <a:solidFill>
                <a:schemeClr val="bg1"/>
              </a:solidFill>
            </a:rPr>
            <a:t>hàng</a:t>
          </a:r>
          <a:r>
            <a:rPr lang="en-US" altLang="en-US" sz="3200" dirty="0">
              <a:solidFill>
                <a:schemeClr val="bg1"/>
              </a:solidFill>
            </a:rPr>
            <a:t> </a:t>
          </a:r>
          <a:r>
            <a:rPr lang="en-US" altLang="en-US" sz="3200" dirty="0" err="1">
              <a:solidFill>
                <a:schemeClr val="bg1"/>
              </a:solidFill>
            </a:rPr>
            <a:t>hóa</a:t>
          </a:r>
          <a:endParaRPr lang="en-US" sz="3200" dirty="0">
            <a:solidFill>
              <a:schemeClr val="bg1"/>
            </a:solidFill>
          </a:endParaRPr>
        </a:p>
      </dgm:t>
    </dgm:pt>
    <dgm:pt modelId="{ABBD8258-10A1-414F-9DCB-AA64CA22FCD1}" type="parTrans" cxnId="{CF8CF94B-0FA8-4A87-896E-084F18FE8CB1}">
      <dgm:prSet/>
      <dgm:spPr>
        <a:solidFill>
          <a:srgbClr val="FF0000"/>
        </a:solidFill>
        <a:ln w="28575">
          <a:solidFill>
            <a:srgbClr val="FF0000"/>
          </a:solidFill>
        </a:ln>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ScaleY="64936" custLinFactNeighborX="3707" custLinFactNeighborY="-2899"/>
      <dgm:spPr/>
    </dgm:pt>
    <dgm:pt modelId="{8F9A83ED-037C-4C31-B7CA-AAAC2CE352F0}" type="pres">
      <dgm:prSet presAssocID="{0C7738C4-E8C3-4C19-A68F-984A4C67F2A2}" presName="rootConnector" presStyleLbl="node1" presStyleIdx="0" presStyleCnt="1"/>
      <dgm:spPr/>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pt>
    <dgm:pt modelId="{C4C69BDD-1737-49EE-BE19-E329687D99E1}" type="pres">
      <dgm:prSet presAssocID="{C2A0D648-0126-4875-AAEE-D150EC8D1688}" presName="childText" presStyleLbl="bgAcc1" presStyleIdx="0" presStyleCnt="1" custScaleX="317939" custLinFactNeighborX="-7913" custLinFactNeighborY="39548">
        <dgm:presLayoutVars>
          <dgm:bulletEnabled val="1"/>
        </dgm:presLayoutVars>
      </dgm:prSet>
      <dgm:spPr/>
    </dgm:pt>
  </dgm:ptLst>
  <dgm:cxnLst>
    <dgm:cxn modelId="{F4769620-7A96-4E32-B636-FE35F3F757E3}" type="presOf" srcId="{C2A0D648-0126-4875-AAEE-D150EC8D1688}" destId="{C4C69BDD-1737-49EE-BE19-E329687D99E1}" srcOrd="0" destOrd="0" presId="urn:microsoft.com/office/officeart/2005/8/layout/hierarchy3"/>
    <dgm:cxn modelId="{23BCFF6A-E7EA-4B62-A3DA-905D068D4E69}" type="presOf" srcId="{746B162D-0399-4B7F-8434-F5809358919F}" destId="{6CC35C9F-3C83-4352-B1F8-C5F87ADEB40D}" srcOrd="0" destOrd="0" presId="urn:microsoft.com/office/officeart/2005/8/layout/hierarchy3"/>
    <dgm:cxn modelId="{CF8CF94B-0FA8-4A87-896E-084F18FE8CB1}" srcId="{0C7738C4-E8C3-4C19-A68F-984A4C67F2A2}" destId="{C2A0D648-0126-4875-AAEE-D150EC8D1688}" srcOrd="0" destOrd="0" parTransId="{ABBD8258-10A1-414F-9DCB-AA64CA22FCD1}" sibTransId="{E7A611E2-9102-4D91-87DA-9E6E2A732FCE}"/>
    <dgm:cxn modelId="{93FCDB6D-55A5-461D-8422-38D77B804002}" type="presOf" srcId="{ABBD8258-10A1-414F-9DCB-AA64CA22FCD1}" destId="{32570FF2-9A20-4DCC-9462-5D096EE9308E}" srcOrd="0" destOrd="0" presId="urn:microsoft.com/office/officeart/2005/8/layout/hierarchy3"/>
    <dgm:cxn modelId="{7935BEC4-847D-41C9-83C9-8F80B1DE106C}" type="presOf" srcId="{0C7738C4-E8C3-4C19-A68F-984A4C67F2A2}" destId="{AD743F06-37E5-4C42-B708-020D647268FE}"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9C9D0CFC-09E2-4E63-B5F8-86AF032DB846}" type="presOf" srcId="{0C7738C4-E8C3-4C19-A68F-984A4C67F2A2}" destId="{8F9A83ED-037C-4C31-B7CA-AAAC2CE352F0}" srcOrd="1" destOrd="0" presId="urn:microsoft.com/office/officeart/2005/8/layout/hierarchy3"/>
    <dgm:cxn modelId="{B81F754C-653C-4D4A-862C-8D5D8E9B5A68}" type="presParOf" srcId="{6CC35C9F-3C83-4352-B1F8-C5F87ADEB40D}" destId="{392509D4-75B2-4EF4-AB75-A3D1FA1598E0}" srcOrd="0" destOrd="0" presId="urn:microsoft.com/office/officeart/2005/8/layout/hierarchy3"/>
    <dgm:cxn modelId="{DEFA631F-5615-42B8-88E9-25BB59ED8A97}" type="presParOf" srcId="{392509D4-75B2-4EF4-AB75-A3D1FA1598E0}" destId="{EE325BE4-AF83-4E05-89C8-43E5942E4A26}" srcOrd="0" destOrd="0" presId="urn:microsoft.com/office/officeart/2005/8/layout/hierarchy3"/>
    <dgm:cxn modelId="{EF1ABE46-5447-4CE2-A770-78A352F6112F}" type="presParOf" srcId="{EE325BE4-AF83-4E05-89C8-43E5942E4A26}" destId="{AD743F06-37E5-4C42-B708-020D647268FE}" srcOrd="0" destOrd="0" presId="urn:microsoft.com/office/officeart/2005/8/layout/hierarchy3"/>
    <dgm:cxn modelId="{D2A6FB7E-6F3E-4CD8-A480-82F89F3C0673}" type="presParOf" srcId="{EE325BE4-AF83-4E05-89C8-43E5942E4A26}" destId="{8F9A83ED-037C-4C31-B7CA-AAAC2CE352F0}" srcOrd="1" destOrd="0" presId="urn:microsoft.com/office/officeart/2005/8/layout/hierarchy3"/>
    <dgm:cxn modelId="{5E1280D0-D7F0-4FE7-8F0B-5C4D4B60842C}" type="presParOf" srcId="{392509D4-75B2-4EF4-AB75-A3D1FA1598E0}" destId="{C47B45B0-4836-4998-A893-50EA7A5D34A1}" srcOrd="1" destOrd="0" presId="urn:microsoft.com/office/officeart/2005/8/layout/hierarchy3"/>
    <dgm:cxn modelId="{A616FE9A-34A4-4DC5-B644-71295DCD1A42}" type="presParOf" srcId="{C47B45B0-4836-4998-A893-50EA7A5D34A1}" destId="{32570FF2-9A20-4DCC-9462-5D096EE9308E}" srcOrd="0" destOrd="0" presId="urn:microsoft.com/office/officeart/2005/8/layout/hierarchy3"/>
    <dgm:cxn modelId="{0B49E455-F16A-4CD6-A32B-C3ADF8026B70}"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493AB4D5-E5BE-4742-9ED4-9D672A1D2AF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E18E8D81-748F-42BD-AF54-8FA38CC08FEE}">
      <dgm:prSet phldrT="[Text]" custT="1"/>
      <dgm:spPr>
        <a:solidFill>
          <a:srgbClr val="C00000"/>
        </a:solidFill>
      </dgm:spPr>
      <dgm:t>
        <a:bodyPr/>
        <a:lstStyle/>
        <a:p>
          <a:r>
            <a:rPr lang="pt-BR" sz="2800" b="0" i="0" dirty="0">
              <a:solidFill>
                <a:schemeClr val="bg1"/>
              </a:solidFill>
              <a:latin typeface="+mn-lt"/>
              <a:ea typeface="Times New Roman" panose="02020603050405020304" pitchFamily="18" charset="0"/>
              <a:cs typeface="Times New Roman" panose="02020603050405020304" pitchFamily="18" charset="0"/>
            </a:rPr>
            <a:t>Học thuyết giá trị thặng dư </a:t>
          </a:r>
          <a:endParaRPr lang="en-US" sz="2800" b="0" i="0" dirty="0">
            <a:latin typeface="+mn-lt"/>
          </a:endParaRPr>
        </a:p>
      </dgm:t>
    </dgm:pt>
    <dgm:pt modelId="{AB9CCB76-8949-47F4-A260-8C3FEDF1A2A4}" type="parTrans" cxnId="{F83283F9-F8AE-4230-9057-A4082AC1DE75}">
      <dgm:prSet/>
      <dgm:spPr/>
      <dgm:t>
        <a:bodyPr/>
        <a:lstStyle/>
        <a:p>
          <a:endParaRPr lang="en-US"/>
        </a:p>
      </dgm:t>
    </dgm:pt>
    <dgm:pt modelId="{EB009C3D-ED1C-424E-9384-BE0F13B5ABAA}" type="sibTrans" cxnId="{F83283F9-F8AE-4230-9057-A4082AC1DE75}">
      <dgm:prSet/>
      <dgm:spPr/>
      <dgm:t>
        <a:bodyPr/>
        <a:lstStyle/>
        <a:p>
          <a:endParaRPr lang="en-US"/>
        </a:p>
      </dgm:t>
    </dgm:pt>
    <dgm:pt modelId="{79279A44-7AC1-4034-915E-4134D86336D1}">
      <dgm:prSet phldrT="[Text]" custT="1"/>
      <dgm:spPr>
        <a:solidFill>
          <a:srgbClr val="00B050"/>
        </a:solidFill>
      </dgm:spPr>
      <dgm:t>
        <a:bodyPr/>
        <a:lstStyle/>
        <a:p>
          <a:r>
            <a:rPr lang="pt-BR" sz="2800" b="0" i="0" dirty="0">
              <a:solidFill>
                <a:schemeClr val="bg1"/>
              </a:solidFill>
              <a:latin typeface="+mn-lt"/>
              <a:ea typeface="Times New Roman" panose="02020603050405020304" pitchFamily="18" charset="0"/>
            </a:rPr>
            <a:t>Hàng hóa sức lao động</a:t>
          </a:r>
          <a:endParaRPr lang="en-US" sz="2800" b="0" i="0" dirty="0">
            <a:solidFill>
              <a:schemeClr val="bg1"/>
            </a:solidFill>
            <a:latin typeface="+mn-lt"/>
          </a:endParaRPr>
        </a:p>
      </dgm:t>
    </dgm:pt>
    <dgm:pt modelId="{877A647D-A633-45F7-812B-67EA374E0A8A}" type="parTrans" cxnId="{1E428FE1-24E8-44F8-A9F0-572F6266017F}">
      <dgm:prSet/>
      <dgm:spPr/>
      <dgm:t>
        <a:bodyPr/>
        <a:lstStyle/>
        <a:p>
          <a:endParaRPr lang="en-US"/>
        </a:p>
      </dgm:t>
    </dgm:pt>
    <dgm:pt modelId="{458B9FE9-DE54-4590-8761-8D3EB9D34473}" type="sibTrans" cxnId="{1E428FE1-24E8-44F8-A9F0-572F6266017F}">
      <dgm:prSet/>
      <dgm:spPr/>
      <dgm:t>
        <a:bodyPr/>
        <a:lstStyle/>
        <a:p>
          <a:endParaRPr lang="en-US"/>
        </a:p>
      </dgm:t>
    </dgm:pt>
    <dgm:pt modelId="{61C3B17E-75F9-42A0-A4CB-DC59001D3450}">
      <dgm:prSet phldrT="[Text]" custT="1"/>
      <dgm:spPr>
        <a:solidFill>
          <a:srgbClr val="7030A0"/>
        </a:solidFill>
      </dgm:spPr>
      <dgm:t>
        <a:bodyPr/>
        <a:lstStyle/>
        <a:p>
          <a:r>
            <a:rPr lang="en-US" altLang="en-US" sz="2800" b="0" i="1" dirty="0" err="1">
              <a:solidFill>
                <a:schemeClr val="bg1"/>
              </a:solidFill>
              <a:latin typeface="+mn-lt"/>
              <a:cs typeface="Times New Roman" panose="02020603050405020304" pitchFamily="18" charset="0"/>
            </a:rPr>
            <a:t>Khái</a:t>
          </a:r>
          <a:r>
            <a:rPr lang="en-US" altLang="en-US" sz="2800" b="0" i="1" dirty="0">
              <a:solidFill>
                <a:schemeClr val="bg1"/>
              </a:solidFill>
              <a:latin typeface="+mn-lt"/>
              <a:cs typeface="Times New Roman" panose="02020603050405020304" pitchFamily="18" charset="0"/>
            </a:rPr>
            <a:t> </a:t>
          </a:r>
          <a:r>
            <a:rPr lang="en-US" altLang="en-US" sz="2800" b="0" i="1" dirty="0" err="1">
              <a:solidFill>
                <a:schemeClr val="bg1"/>
              </a:solidFill>
              <a:latin typeface="+mn-lt"/>
              <a:cs typeface="Times New Roman" panose="02020603050405020304" pitchFamily="18" charset="0"/>
            </a:rPr>
            <a:t>niệm</a:t>
          </a:r>
          <a:r>
            <a:rPr lang="en-US" altLang="en-US" sz="2800" b="0" i="1" dirty="0">
              <a:solidFill>
                <a:schemeClr val="bg1"/>
              </a:solidFill>
              <a:latin typeface="+mn-lt"/>
              <a:cs typeface="Times New Roman" panose="02020603050405020304" pitchFamily="18" charset="0"/>
            </a:rPr>
            <a:t> </a:t>
          </a:r>
          <a:endParaRPr lang="en-US" sz="2800" b="0" dirty="0">
            <a:solidFill>
              <a:schemeClr val="bg1"/>
            </a:solidFill>
            <a:latin typeface="+mn-lt"/>
          </a:endParaRPr>
        </a:p>
      </dgm:t>
    </dgm:pt>
    <dgm:pt modelId="{6EF5173D-4FFE-4A60-B275-55357493E964}" type="parTrans" cxnId="{3F425260-A541-431A-9B7D-27D8E761FCAF}">
      <dgm:prSet/>
      <dgm:spPr/>
      <dgm:t>
        <a:bodyPr/>
        <a:lstStyle/>
        <a:p>
          <a:endParaRPr lang="en-US"/>
        </a:p>
      </dgm:t>
    </dgm:pt>
    <dgm:pt modelId="{D3B64C5C-B791-4680-8E90-B7AE1A757DFF}" type="sibTrans" cxnId="{3F425260-A541-431A-9B7D-27D8E761FCAF}">
      <dgm:prSet/>
      <dgm:spPr/>
      <dgm:t>
        <a:bodyPr/>
        <a:lstStyle/>
        <a:p>
          <a:endParaRPr lang="en-US"/>
        </a:p>
      </dgm:t>
    </dgm:pt>
    <dgm:pt modelId="{6C8375E4-112D-44D8-B3CD-9993D72448E2}">
      <dgm:prSet phldrT="[Text]" custT="1"/>
      <dgm:spPr>
        <a:solidFill>
          <a:srgbClr val="7030A0"/>
        </a:solidFill>
      </dgm:spPr>
      <dgm:t>
        <a:bodyPr/>
        <a:lstStyle/>
        <a:p>
          <a:r>
            <a:rPr lang="en-US" sz="2800" b="0" dirty="0">
              <a:solidFill>
                <a:schemeClr val="bg1"/>
              </a:solidFill>
              <a:latin typeface="+mn-lt"/>
              <a:cs typeface="Arial" pitchFamily="34" charset="0"/>
            </a:rPr>
            <a:t>Hai </a:t>
          </a:r>
          <a:r>
            <a:rPr lang="en-US" sz="2800" b="0" dirty="0" err="1">
              <a:solidFill>
                <a:schemeClr val="bg1"/>
              </a:solidFill>
              <a:latin typeface="+mn-lt"/>
              <a:cs typeface="Arial" pitchFamily="34" charset="0"/>
            </a:rPr>
            <a:t>thuộc</a:t>
          </a:r>
          <a:r>
            <a:rPr lang="en-US" sz="2800" b="0" dirty="0">
              <a:solidFill>
                <a:schemeClr val="bg1"/>
              </a:solidFill>
              <a:latin typeface="+mn-lt"/>
              <a:cs typeface="Arial" pitchFamily="34" charset="0"/>
            </a:rPr>
            <a:t> </a:t>
          </a:r>
          <a:r>
            <a:rPr lang="en-US" sz="2800" b="0" dirty="0" err="1">
              <a:solidFill>
                <a:schemeClr val="bg1"/>
              </a:solidFill>
              <a:latin typeface="+mn-lt"/>
              <a:cs typeface="Arial" pitchFamily="34" charset="0"/>
            </a:rPr>
            <a:t>tính</a:t>
          </a:r>
          <a:r>
            <a:rPr lang="en-US" sz="2800" b="0" dirty="0">
              <a:solidFill>
                <a:schemeClr val="bg1"/>
              </a:solidFill>
              <a:latin typeface="+mn-lt"/>
              <a:cs typeface="Arial" pitchFamily="34" charset="0"/>
            </a:rPr>
            <a:t> </a:t>
          </a:r>
          <a:r>
            <a:rPr lang="en-US" sz="2800" b="0" dirty="0" err="1">
              <a:solidFill>
                <a:schemeClr val="bg1"/>
              </a:solidFill>
              <a:latin typeface="+mn-lt"/>
              <a:cs typeface="Arial" pitchFamily="34" charset="0"/>
            </a:rPr>
            <a:t>của</a:t>
          </a:r>
          <a:r>
            <a:rPr lang="en-US" sz="2800" b="0" dirty="0">
              <a:solidFill>
                <a:schemeClr val="bg1"/>
              </a:solidFill>
              <a:latin typeface="+mn-lt"/>
              <a:cs typeface="Arial" pitchFamily="34" charset="0"/>
            </a:rPr>
            <a:t> </a:t>
          </a:r>
          <a:r>
            <a:rPr lang="en-US" sz="2800" b="0" dirty="0">
              <a:solidFill>
                <a:schemeClr val="bg1"/>
              </a:solidFill>
              <a:latin typeface="+mn-lt"/>
            </a:rPr>
            <a:t>h</a:t>
          </a:r>
          <a:r>
            <a:rPr lang="vi-VN" sz="2800" b="0" dirty="0">
              <a:solidFill>
                <a:schemeClr val="bg1"/>
              </a:solidFill>
              <a:latin typeface="+mn-lt"/>
            </a:rPr>
            <a:t>àng hoá sức lao động</a:t>
          </a:r>
          <a:endParaRPr lang="en-US" sz="2800" b="0" dirty="0">
            <a:solidFill>
              <a:schemeClr val="bg1"/>
            </a:solidFill>
            <a:latin typeface="+mn-lt"/>
          </a:endParaRPr>
        </a:p>
      </dgm:t>
    </dgm:pt>
    <dgm:pt modelId="{9F197073-CF1B-4D57-B9AD-C35D93D2B800}" type="parTrans" cxnId="{630B86EE-AF8E-4DC4-8012-8C121CFF547E}">
      <dgm:prSet/>
      <dgm:spPr/>
      <dgm:t>
        <a:bodyPr/>
        <a:lstStyle/>
        <a:p>
          <a:endParaRPr lang="en-US"/>
        </a:p>
      </dgm:t>
    </dgm:pt>
    <dgm:pt modelId="{5E75CD65-F605-4C62-8CE9-1394EAED24E0}" type="sibTrans" cxnId="{630B86EE-AF8E-4DC4-8012-8C121CFF547E}">
      <dgm:prSet/>
      <dgm:spPr/>
      <dgm:t>
        <a:bodyPr/>
        <a:lstStyle/>
        <a:p>
          <a:endParaRPr lang="en-US"/>
        </a:p>
      </dgm:t>
    </dgm:pt>
    <dgm:pt modelId="{C6B1804C-DEAC-4C47-91DD-88752FF1989D}">
      <dgm:prSet phldrT="[Text]" custT="1"/>
      <dgm:spPr>
        <a:solidFill>
          <a:srgbClr val="00B050"/>
        </a:solidFill>
      </dgm:spPr>
      <dgm:t>
        <a:bodyPr/>
        <a:lstStyle/>
        <a:p>
          <a:r>
            <a:rPr lang="pt-BR" sz="2800" b="0" i="0" dirty="0"/>
            <a:t>Bản chất của chủ nghĩa tư bản</a:t>
          </a:r>
          <a:endParaRPr lang="en-US" sz="2800" b="0" i="0" dirty="0">
            <a:solidFill>
              <a:schemeClr val="bg1"/>
            </a:solidFill>
            <a:latin typeface="+mn-lt"/>
          </a:endParaRPr>
        </a:p>
      </dgm:t>
    </dgm:pt>
    <dgm:pt modelId="{E9C0E824-9E9F-48D1-9D4B-A735D6BBD75D}" type="parTrans" cxnId="{7375F373-C753-4F82-8A64-4E1B6A0CA756}">
      <dgm:prSet/>
      <dgm:spPr/>
      <dgm:t>
        <a:bodyPr/>
        <a:lstStyle/>
        <a:p>
          <a:endParaRPr lang="en-US"/>
        </a:p>
      </dgm:t>
    </dgm:pt>
    <dgm:pt modelId="{9DC6BEBA-C663-4C20-A92E-BB0FA5A66B9F}" type="sibTrans" cxnId="{7375F373-C753-4F82-8A64-4E1B6A0CA756}">
      <dgm:prSet/>
      <dgm:spPr/>
      <dgm:t>
        <a:bodyPr/>
        <a:lstStyle/>
        <a:p>
          <a:endParaRPr lang="en-US"/>
        </a:p>
      </dgm:t>
    </dgm:pt>
    <dgm:pt modelId="{B32F1B57-0979-4055-A15A-21BB7FEDCDFC}" type="pres">
      <dgm:prSet presAssocID="{493AB4D5-E5BE-4742-9ED4-9D672A1D2AF7}" presName="diagram" presStyleCnt="0">
        <dgm:presLayoutVars>
          <dgm:chPref val="1"/>
          <dgm:dir/>
          <dgm:animOne val="branch"/>
          <dgm:animLvl val="lvl"/>
          <dgm:resizeHandles val="exact"/>
        </dgm:presLayoutVars>
      </dgm:prSet>
      <dgm:spPr/>
    </dgm:pt>
    <dgm:pt modelId="{8C51C2A5-3825-48C5-8D0C-1545E2A4F4BA}" type="pres">
      <dgm:prSet presAssocID="{E18E8D81-748F-42BD-AF54-8FA38CC08FEE}" presName="root1" presStyleCnt="0"/>
      <dgm:spPr/>
    </dgm:pt>
    <dgm:pt modelId="{970A669E-D868-4446-9E45-DD9A5E48DCC7}" type="pres">
      <dgm:prSet presAssocID="{E18E8D81-748F-42BD-AF54-8FA38CC08FEE}" presName="LevelOneTextNode" presStyleLbl="node0" presStyleIdx="0" presStyleCnt="1" custScaleY="194828">
        <dgm:presLayoutVars>
          <dgm:chPref val="3"/>
        </dgm:presLayoutVars>
      </dgm:prSet>
      <dgm:spPr/>
    </dgm:pt>
    <dgm:pt modelId="{CBED0CA8-4B50-4B0F-866D-7A9AC7CC34B8}" type="pres">
      <dgm:prSet presAssocID="{E18E8D81-748F-42BD-AF54-8FA38CC08FEE}" presName="level2hierChild" presStyleCnt="0"/>
      <dgm:spPr/>
    </dgm:pt>
    <dgm:pt modelId="{2E8B0FE5-E25F-48BC-826B-30F6AEF984B1}" type="pres">
      <dgm:prSet presAssocID="{877A647D-A633-45F7-812B-67EA374E0A8A}" presName="conn2-1" presStyleLbl="parChTrans1D2" presStyleIdx="0" presStyleCnt="2"/>
      <dgm:spPr/>
    </dgm:pt>
    <dgm:pt modelId="{0CEC0F53-D934-4782-A2D9-5BBF39DE1489}" type="pres">
      <dgm:prSet presAssocID="{877A647D-A633-45F7-812B-67EA374E0A8A}" presName="connTx" presStyleLbl="parChTrans1D2" presStyleIdx="0" presStyleCnt="2"/>
      <dgm:spPr/>
    </dgm:pt>
    <dgm:pt modelId="{64FE04BA-B172-4C2D-A56B-08C6D7595E70}" type="pres">
      <dgm:prSet presAssocID="{79279A44-7AC1-4034-915E-4134D86336D1}" presName="root2" presStyleCnt="0"/>
      <dgm:spPr/>
    </dgm:pt>
    <dgm:pt modelId="{67ED61D9-9E65-4391-84AE-75E393269107}" type="pres">
      <dgm:prSet presAssocID="{79279A44-7AC1-4034-915E-4134D86336D1}" presName="LevelTwoTextNode" presStyleLbl="node2" presStyleIdx="0" presStyleCnt="2" custScaleX="127558" custLinFactNeighborX="-1165">
        <dgm:presLayoutVars>
          <dgm:chPref val="3"/>
        </dgm:presLayoutVars>
      </dgm:prSet>
      <dgm:spPr/>
    </dgm:pt>
    <dgm:pt modelId="{E28FEE3E-5A4F-4936-B761-178821781EBF}" type="pres">
      <dgm:prSet presAssocID="{79279A44-7AC1-4034-915E-4134D86336D1}" presName="level3hierChild" presStyleCnt="0"/>
      <dgm:spPr/>
    </dgm:pt>
    <dgm:pt modelId="{90E4B60A-18D7-4CCE-A03A-1C3B2326126E}" type="pres">
      <dgm:prSet presAssocID="{6EF5173D-4FFE-4A60-B275-55357493E964}" presName="conn2-1" presStyleLbl="parChTrans1D3" presStyleIdx="0" presStyleCnt="2"/>
      <dgm:spPr/>
    </dgm:pt>
    <dgm:pt modelId="{E37BDABF-FFBD-4838-A388-906727B196D0}" type="pres">
      <dgm:prSet presAssocID="{6EF5173D-4FFE-4A60-B275-55357493E964}" presName="connTx" presStyleLbl="parChTrans1D3" presStyleIdx="0" presStyleCnt="2"/>
      <dgm:spPr/>
    </dgm:pt>
    <dgm:pt modelId="{C4188728-E067-459E-93A2-A6E7D5558E2E}" type="pres">
      <dgm:prSet presAssocID="{61C3B17E-75F9-42A0-A4CB-DC59001D3450}" presName="root2" presStyleCnt="0"/>
      <dgm:spPr/>
    </dgm:pt>
    <dgm:pt modelId="{4BF842BF-5B81-4E83-A685-AD9AEDAE33CD}" type="pres">
      <dgm:prSet presAssocID="{61C3B17E-75F9-42A0-A4CB-DC59001D3450}" presName="LevelTwoTextNode" presStyleLbl="node3" presStyleIdx="0" presStyleCnt="2" custScaleX="133923" custScaleY="120144" custLinFactNeighborX="-1165">
        <dgm:presLayoutVars>
          <dgm:chPref val="3"/>
        </dgm:presLayoutVars>
      </dgm:prSet>
      <dgm:spPr/>
    </dgm:pt>
    <dgm:pt modelId="{6E904279-12E3-47AF-9C8A-5147B88CA835}" type="pres">
      <dgm:prSet presAssocID="{61C3B17E-75F9-42A0-A4CB-DC59001D3450}" presName="level3hierChild" presStyleCnt="0"/>
      <dgm:spPr/>
    </dgm:pt>
    <dgm:pt modelId="{4E677637-1B8D-40EC-84BE-3FC528CA10A9}" type="pres">
      <dgm:prSet presAssocID="{9F197073-CF1B-4D57-B9AD-C35D93D2B800}" presName="conn2-1" presStyleLbl="parChTrans1D3" presStyleIdx="1" presStyleCnt="2"/>
      <dgm:spPr/>
    </dgm:pt>
    <dgm:pt modelId="{870154E7-D7D4-4F00-89F7-54898E03E4D1}" type="pres">
      <dgm:prSet presAssocID="{9F197073-CF1B-4D57-B9AD-C35D93D2B800}" presName="connTx" presStyleLbl="parChTrans1D3" presStyleIdx="1" presStyleCnt="2"/>
      <dgm:spPr/>
    </dgm:pt>
    <dgm:pt modelId="{157322C3-BE8C-448D-999F-0391F13A351D}" type="pres">
      <dgm:prSet presAssocID="{6C8375E4-112D-44D8-B3CD-9993D72448E2}" presName="root2" presStyleCnt="0"/>
      <dgm:spPr/>
    </dgm:pt>
    <dgm:pt modelId="{CA5C0DCE-619C-46F6-9B8E-5552715CD649}" type="pres">
      <dgm:prSet presAssocID="{6C8375E4-112D-44D8-B3CD-9993D72448E2}" presName="LevelTwoTextNode" presStyleLbl="node3" presStyleIdx="1" presStyleCnt="2" custScaleX="136244" custScaleY="150032" custLinFactNeighborX="-2979" custLinFactNeighborY="-1814">
        <dgm:presLayoutVars>
          <dgm:chPref val="3"/>
        </dgm:presLayoutVars>
      </dgm:prSet>
      <dgm:spPr/>
    </dgm:pt>
    <dgm:pt modelId="{1FFD8AB4-EF28-4764-BA1C-5CEE035DB4FA}" type="pres">
      <dgm:prSet presAssocID="{6C8375E4-112D-44D8-B3CD-9993D72448E2}" presName="level3hierChild" presStyleCnt="0"/>
      <dgm:spPr/>
    </dgm:pt>
    <dgm:pt modelId="{6B524332-92E3-4CA1-B3D4-B4A65F9F188B}" type="pres">
      <dgm:prSet presAssocID="{E9C0E824-9E9F-48D1-9D4B-A735D6BBD75D}" presName="conn2-1" presStyleLbl="parChTrans1D2" presStyleIdx="1" presStyleCnt="2"/>
      <dgm:spPr/>
    </dgm:pt>
    <dgm:pt modelId="{19459CD5-D110-46C6-AFE1-AAD4C8911F7F}" type="pres">
      <dgm:prSet presAssocID="{E9C0E824-9E9F-48D1-9D4B-A735D6BBD75D}" presName="connTx" presStyleLbl="parChTrans1D2" presStyleIdx="1" presStyleCnt="2"/>
      <dgm:spPr/>
    </dgm:pt>
    <dgm:pt modelId="{398A77D3-C111-4184-978A-BFB37EB569ED}" type="pres">
      <dgm:prSet presAssocID="{C6B1804C-DEAC-4C47-91DD-88752FF1989D}" presName="root2" presStyleCnt="0"/>
      <dgm:spPr/>
    </dgm:pt>
    <dgm:pt modelId="{D5676F6B-A94D-481F-B525-1DEB1A51AD36}" type="pres">
      <dgm:prSet presAssocID="{C6B1804C-DEAC-4C47-91DD-88752FF1989D}" presName="LevelTwoTextNode" presStyleLbl="node2" presStyleIdx="1" presStyleCnt="2" custScaleX="127558" custLinFactNeighborX="-1165">
        <dgm:presLayoutVars>
          <dgm:chPref val="3"/>
        </dgm:presLayoutVars>
      </dgm:prSet>
      <dgm:spPr/>
    </dgm:pt>
    <dgm:pt modelId="{43384AAA-CC9E-442C-B311-F9C37112C364}" type="pres">
      <dgm:prSet presAssocID="{C6B1804C-DEAC-4C47-91DD-88752FF1989D}" presName="level3hierChild" presStyleCnt="0"/>
      <dgm:spPr/>
    </dgm:pt>
  </dgm:ptLst>
  <dgm:cxnLst>
    <dgm:cxn modelId="{4A2F212A-FCE5-4FFB-8BED-9B2E9FDC63F5}" type="presOf" srcId="{6EF5173D-4FFE-4A60-B275-55357493E964}" destId="{E37BDABF-FFBD-4838-A388-906727B196D0}" srcOrd="1" destOrd="0" presId="urn:microsoft.com/office/officeart/2005/8/layout/hierarchy2"/>
    <dgm:cxn modelId="{3DA7332A-5866-4CAC-9E52-E0CF20ACA303}" type="presOf" srcId="{E9C0E824-9E9F-48D1-9D4B-A735D6BBD75D}" destId="{6B524332-92E3-4CA1-B3D4-B4A65F9F188B}" srcOrd="0" destOrd="0" presId="urn:microsoft.com/office/officeart/2005/8/layout/hierarchy2"/>
    <dgm:cxn modelId="{157D832F-F5F9-489F-8EB8-162417E88373}" type="presOf" srcId="{61C3B17E-75F9-42A0-A4CB-DC59001D3450}" destId="{4BF842BF-5B81-4E83-A685-AD9AEDAE33CD}" srcOrd="0" destOrd="0" presId="urn:microsoft.com/office/officeart/2005/8/layout/hierarchy2"/>
    <dgm:cxn modelId="{7EA8253A-1B3E-4E5E-8747-7B1AE934D77C}" type="presOf" srcId="{9F197073-CF1B-4D57-B9AD-C35D93D2B800}" destId="{4E677637-1B8D-40EC-84BE-3FC528CA10A9}" srcOrd="0" destOrd="0" presId="urn:microsoft.com/office/officeart/2005/8/layout/hierarchy2"/>
    <dgm:cxn modelId="{1C7F055F-F62F-4619-B336-8D349CBFBB0E}" type="presOf" srcId="{877A647D-A633-45F7-812B-67EA374E0A8A}" destId="{0CEC0F53-D934-4782-A2D9-5BBF39DE1489}" srcOrd="1" destOrd="0" presId="urn:microsoft.com/office/officeart/2005/8/layout/hierarchy2"/>
    <dgm:cxn modelId="{3F425260-A541-431A-9B7D-27D8E761FCAF}" srcId="{79279A44-7AC1-4034-915E-4134D86336D1}" destId="{61C3B17E-75F9-42A0-A4CB-DC59001D3450}" srcOrd="0" destOrd="0" parTransId="{6EF5173D-4FFE-4A60-B275-55357493E964}" sibTransId="{D3B64C5C-B791-4680-8E90-B7AE1A757DFF}"/>
    <dgm:cxn modelId="{9F1AD761-14DC-4D71-A3C0-B1F23CE6E560}" type="presOf" srcId="{6EF5173D-4FFE-4A60-B275-55357493E964}" destId="{90E4B60A-18D7-4CCE-A03A-1C3B2326126E}" srcOrd="0" destOrd="0" presId="urn:microsoft.com/office/officeart/2005/8/layout/hierarchy2"/>
    <dgm:cxn modelId="{E5A9B643-30E1-465C-906B-6021FF677960}" type="presOf" srcId="{79279A44-7AC1-4034-915E-4134D86336D1}" destId="{67ED61D9-9E65-4391-84AE-75E393269107}" srcOrd="0" destOrd="0" presId="urn:microsoft.com/office/officeart/2005/8/layout/hierarchy2"/>
    <dgm:cxn modelId="{3BDBB665-81EB-4D45-BA8B-690E958C8B67}" type="presOf" srcId="{493AB4D5-E5BE-4742-9ED4-9D672A1D2AF7}" destId="{B32F1B57-0979-4055-A15A-21BB7FEDCDFC}" srcOrd="0" destOrd="0" presId="urn:microsoft.com/office/officeart/2005/8/layout/hierarchy2"/>
    <dgm:cxn modelId="{7375F373-C753-4F82-8A64-4E1B6A0CA756}" srcId="{E18E8D81-748F-42BD-AF54-8FA38CC08FEE}" destId="{C6B1804C-DEAC-4C47-91DD-88752FF1989D}" srcOrd="1" destOrd="0" parTransId="{E9C0E824-9E9F-48D1-9D4B-A735D6BBD75D}" sibTransId="{9DC6BEBA-C663-4C20-A92E-BB0FA5A66B9F}"/>
    <dgm:cxn modelId="{0A7BFD8E-C913-4A66-9F40-B4225A2A71D2}" type="presOf" srcId="{877A647D-A633-45F7-812B-67EA374E0A8A}" destId="{2E8B0FE5-E25F-48BC-826B-30F6AEF984B1}" srcOrd="0" destOrd="0" presId="urn:microsoft.com/office/officeart/2005/8/layout/hierarchy2"/>
    <dgm:cxn modelId="{E6DEEDC3-057D-4331-8A88-6FA569257FE0}" type="presOf" srcId="{9F197073-CF1B-4D57-B9AD-C35D93D2B800}" destId="{870154E7-D7D4-4F00-89F7-54898E03E4D1}" srcOrd="1" destOrd="0" presId="urn:microsoft.com/office/officeart/2005/8/layout/hierarchy2"/>
    <dgm:cxn modelId="{93833FCE-EDB4-4B08-AE73-4F0E0CAA85D7}" type="presOf" srcId="{C6B1804C-DEAC-4C47-91DD-88752FF1989D}" destId="{D5676F6B-A94D-481F-B525-1DEB1A51AD36}" srcOrd="0" destOrd="0" presId="urn:microsoft.com/office/officeart/2005/8/layout/hierarchy2"/>
    <dgm:cxn modelId="{1E428FE1-24E8-44F8-A9F0-572F6266017F}" srcId="{E18E8D81-748F-42BD-AF54-8FA38CC08FEE}" destId="{79279A44-7AC1-4034-915E-4134D86336D1}" srcOrd="0" destOrd="0" parTransId="{877A647D-A633-45F7-812B-67EA374E0A8A}" sibTransId="{458B9FE9-DE54-4590-8761-8D3EB9D34473}"/>
    <dgm:cxn modelId="{5791E3EA-A964-4EB4-8138-E128466107E5}" type="presOf" srcId="{6C8375E4-112D-44D8-B3CD-9993D72448E2}" destId="{CA5C0DCE-619C-46F6-9B8E-5552715CD649}" srcOrd="0" destOrd="0" presId="urn:microsoft.com/office/officeart/2005/8/layout/hierarchy2"/>
    <dgm:cxn modelId="{D6434DEC-9822-495C-8598-0F818E68B351}" type="presOf" srcId="{E18E8D81-748F-42BD-AF54-8FA38CC08FEE}" destId="{970A669E-D868-4446-9E45-DD9A5E48DCC7}" srcOrd="0" destOrd="0" presId="urn:microsoft.com/office/officeart/2005/8/layout/hierarchy2"/>
    <dgm:cxn modelId="{630B86EE-AF8E-4DC4-8012-8C121CFF547E}" srcId="{79279A44-7AC1-4034-915E-4134D86336D1}" destId="{6C8375E4-112D-44D8-B3CD-9993D72448E2}" srcOrd="1" destOrd="0" parTransId="{9F197073-CF1B-4D57-B9AD-C35D93D2B800}" sibTransId="{5E75CD65-F605-4C62-8CE9-1394EAED24E0}"/>
    <dgm:cxn modelId="{1C64C5F3-94A6-4309-B632-B7001BFB8921}" type="presOf" srcId="{E9C0E824-9E9F-48D1-9D4B-A735D6BBD75D}" destId="{19459CD5-D110-46C6-AFE1-AAD4C8911F7F}" srcOrd="1" destOrd="0" presId="urn:microsoft.com/office/officeart/2005/8/layout/hierarchy2"/>
    <dgm:cxn modelId="{F83283F9-F8AE-4230-9057-A4082AC1DE75}" srcId="{493AB4D5-E5BE-4742-9ED4-9D672A1D2AF7}" destId="{E18E8D81-748F-42BD-AF54-8FA38CC08FEE}" srcOrd="0" destOrd="0" parTransId="{AB9CCB76-8949-47F4-A260-8C3FEDF1A2A4}" sibTransId="{EB009C3D-ED1C-424E-9384-BE0F13B5ABAA}"/>
    <dgm:cxn modelId="{6146FDA8-DEEA-48E6-9F58-81927903F479}" type="presParOf" srcId="{B32F1B57-0979-4055-A15A-21BB7FEDCDFC}" destId="{8C51C2A5-3825-48C5-8D0C-1545E2A4F4BA}" srcOrd="0" destOrd="0" presId="urn:microsoft.com/office/officeart/2005/8/layout/hierarchy2"/>
    <dgm:cxn modelId="{D5454BBA-7FC2-4168-BC84-6E453F0A14C5}" type="presParOf" srcId="{8C51C2A5-3825-48C5-8D0C-1545E2A4F4BA}" destId="{970A669E-D868-4446-9E45-DD9A5E48DCC7}" srcOrd="0" destOrd="0" presId="urn:microsoft.com/office/officeart/2005/8/layout/hierarchy2"/>
    <dgm:cxn modelId="{9F3CACDF-007C-4A63-89C6-4A3026E95011}" type="presParOf" srcId="{8C51C2A5-3825-48C5-8D0C-1545E2A4F4BA}" destId="{CBED0CA8-4B50-4B0F-866D-7A9AC7CC34B8}" srcOrd="1" destOrd="0" presId="urn:microsoft.com/office/officeart/2005/8/layout/hierarchy2"/>
    <dgm:cxn modelId="{9D8500B1-B3C7-4E07-B336-35081284ABC1}" type="presParOf" srcId="{CBED0CA8-4B50-4B0F-866D-7A9AC7CC34B8}" destId="{2E8B0FE5-E25F-48BC-826B-30F6AEF984B1}" srcOrd="0" destOrd="0" presId="urn:microsoft.com/office/officeart/2005/8/layout/hierarchy2"/>
    <dgm:cxn modelId="{93B7B492-C2BA-4389-8ECE-4A31E47D62CF}" type="presParOf" srcId="{2E8B0FE5-E25F-48BC-826B-30F6AEF984B1}" destId="{0CEC0F53-D934-4782-A2D9-5BBF39DE1489}" srcOrd="0" destOrd="0" presId="urn:microsoft.com/office/officeart/2005/8/layout/hierarchy2"/>
    <dgm:cxn modelId="{B4F7C8A8-9634-4BE8-86EB-FED16D614AA8}" type="presParOf" srcId="{CBED0CA8-4B50-4B0F-866D-7A9AC7CC34B8}" destId="{64FE04BA-B172-4C2D-A56B-08C6D7595E70}" srcOrd="1" destOrd="0" presId="urn:microsoft.com/office/officeart/2005/8/layout/hierarchy2"/>
    <dgm:cxn modelId="{ABCF404A-062D-49F0-BC88-DDF6968D795E}" type="presParOf" srcId="{64FE04BA-B172-4C2D-A56B-08C6D7595E70}" destId="{67ED61D9-9E65-4391-84AE-75E393269107}" srcOrd="0" destOrd="0" presId="urn:microsoft.com/office/officeart/2005/8/layout/hierarchy2"/>
    <dgm:cxn modelId="{43DA7D6F-33CE-41EA-B07D-CBC91A0F4606}" type="presParOf" srcId="{64FE04BA-B172-4C2D-A56B-08C6D7595E70}" destId="{E28FEE3E-5A4F-4936-B761-178821781EBF}" srcOrd="1" destOrd="0" presId="urn:microsoft.com/office/officeart/2005/8/layout/hierarchy2"/>
    <dgm:cxn modelId="{414338A1-1A48-4C46-9275-A98A9E116E16}" type="presParOf" srcId="{E28FEE3E-5A4F-4936-B761-178821781EBF}" destId="{90E4B60A-18D7-4CCE-A03A-1C3B2326126E}" srcOrd="0" destOrd="0" presId="urn:microsoft.com/office/officeart/2005/8/layout/hierarchy2"/>
    <dgm:cxn modelId="{90D8E244-85E4-46A9-9C84-52F1B4487667}" type="presParOf" srcId="{90E4B60A-18D7-4CCE-A03A-1C3B2326126E}" destId="{E37BDABF-FFBD-4838-A388-906727B196D0}" srcOrd="0" destOrd="0" presId="urn:microsoft.com/office/officeart/2005/8/layout/hierarchy2"/>
    <dgm:cxn modelId="{1B769FAF-F070-428B-BD06-59E876784054}" type="presParOf" srcId="{E28FEE3E-5A4F-4936-B761-178821781EBF}" destId="{C4188728-E067-459E-93A2-A6E7D5558E2E}" srcOrd="1" destOrd="0" presId="urn:microsoft.com/office/officeart/2005/8/layout/hierarchy2"/>
    <dgm:cxn modelId="{AD676E82-2CF1-47FB-9584-FB4BBEA7203F}" type="presParOf" srcId="{C4188728-E067-459E-93A2-A6E7D5558E2E}" destId="{4BF842BF-5B81-4E83-A685-AD9AEDAE33CD}" srcOrd="0" destOrd="0" presId="urn:microsoft.com/office/officeart/2005/8/layout/hierarchy2"/>
    <dgm:cxn modelId="{2F746C69-FB01-4CDC-A558-2A11A303BB50}" type="presParOf" srcId="{C4188728-E067-459E-93A2-A6E7D5558E2E}" destId="{6E904279-12E3-47AF-9C8A-5147B88CA835}" srcOrd="1" destOrd="0" presId="urn:microsoft.com/office/officeart/2005/8/layout/hierarchy2"/>
    <dgm:cxn modelId="{0913FFF5-DCB2-49CC-A363-61ECDA5EEDF9}" type="presParOf" srcId="{E28FEE3E-5A4F-4936-B761-178821781EBF}" destId="{4E677637-1B8D-40EC-84BE-3FC528CA10A9}" srcOrd="2" destOrd="0" presId="urn:microsoft.com/office/officeart/2005/8/layout/hierarchy2"/>
    <dgm:cxn modelId="{471DA435-A57D-45F1-A0BC-A6B838A09F4C}" type="presParOf" srcId="{4E677637-1B8D-40EC-84BE-3FC528CA10A9}" destId="{870154E7-D7D4-4F00-89F7-54898E03E4D1}" srcOrd="0" destOrd="0" presId="urn:microsoft.com/office/officeart/2005/8/layout/hierarchy2"/>
    <dgm:cxn modelId="{340AD17A-0B8E-4092-95EB-5AA518BBD09F}" type="presParOf" srcId="{E28FEE3E-5A4F-4936-B761-178821781EBF}" destId="{157322C3-BE8C-448D-999F-0391F13A351D}" srcOrd="3" destOrd="0" presId="urn:microsoft.com/office/officeart/2005/8/layout/hierarchy2"/>
    <dgm:cxn modelId="{4125F0EF-1ABF-42EA-BF26-09C16D00B31E}" type="presParOf" srcId="{157322C3-BE8C-448D-999F-0391F13A351D}" destId="{CA5C0DCE-619C-46F6-9B8E-5552715CD649}" srcOrd="0" destOrd="0" presId="urn:microsoft.com/office/officeart/2005/8/layout/hierarchy2"/>
    <dgm:cxn modelId="{4A792296-CEA5-4818-87AC-FCFB4F5EE47B}" type="presParOf" srcId="{157322C3-BE8C-448D-999F-0391F13A351D}" destId="{1FFD8AB4-EF28-4764-BA1C-5CEE035DB4FA}" srcOrd="1" destOrd="0" presId="urn:microsoft.com/office/officeart/2005/8/layout/hierarchy2"/>
    <dgm:cxn modelId="{7C586166-8556-43FB-9BEB-83567AE3072A}" type="presParOf" srcId="{CBED0CA8-4B50-4B0F-866D-7A9AC7CC34B8}" destId="{6B524332-92E3-4CA1-B3D4-B4A65F9F188B}" srcOrd="2" destOrd="0" presId="urn:microsoft.com/office/officeart/2005/8/layout/hierarchy2"/>
    <dgm:cxn modelId="{6794F6D4-85E3-463D-8F9B-D10F9F4F3F07}" type="presParOf" srcId="{6B524332-92E3-4CA1-B3D4-B4A65F9F188B}" destId="{19459CD5-D110-46C6-AFE1-AAD4C8911F7F}" srcOrd="0" destOrd="0" presId="urn:microsoft.com/office/officeart/2005/8/layout/hierarchy2"/>
    <dgm:cxn modelId="{D3587ADD-2F44-4398-BA07-20750F022B04}" type="presParOf" srcId="{CBED0CA8-4B50-4B0F-866D-7A9AC7CC34B8}" destId="{398A77D3-C111-4184-978A-BFB37EB569ED}" srcOrd="3" destOrd="0" presId="urn:microsoft.com/office/officeart/2005/8/layout/hierarchy2"/>
    <dgm:cxn modelId="{2F8903B7-ADC0-48F6-9464-B71261E1FD8D}" type="presParOf" srcId="{398A77D3-C111-4184-978A-BFB37EB569ED}" destId="{D5676F6B-A94D-481F-B525-1DEB1A51AD36}" srcOrd="0" destOrd="0" presId="urn:microsoft.com/office/officeart/2005/8/layout/hierarchy2"/>
    <dgm:cxn modelId="{522251EF-AA87-4340-9E52-10546C028AA9}" type="presParOf" srcId="{398A77D3-C111-4184-978A-BFB37EB569ED}" destId="{43384AAA-CC9E-442C-B311-F9C37112C364}" srcOrd="1" destOrd="0" presId="urn:microsoft.com/office/officeart/2005/8/layout/hierarchy2"/>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74AF5E46-8F4D-4215-AF39-639769A5DE04}"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A5AE8C56-83C1-47E7-B867-97439E4E4C25}">
      <dgm:prSet phldrT="[Text]" custT="1"/>
      <dgm:spPr>
        <a:solidFill>
          <a:srgbClr val="00B050"/>
        </a:solidFill>
      </dgm:spPr>
      <dgm:t>
        <a:bodyPr/>
        <a:lstStyle/>
        <a:p>
          <a:r>
            <a:rPr lang="en-US" sz="2400" dirty="0" err="1">
              <a:latin typeface="+mn-lt"/>
            </a:rPr>
            <a:t>Hàng</a:t>
          </a:r>
          <a:r>
            <a:rPr lang="en-US" sz="2400" dirty="0">
              <a:latin typeface="+mn-lt"/>
            </a:rPr>
            <a:t> </a:t>
          </a:r>
          <a:r>
            <a:rPr lang="en-US" sz="2400" dirty="0" err="1">
              <a:latin typeface="+mn-lt"/>
            </a:rPr>
            <a:t>hóa</a:t>
          </a:r>
          <a:r>
            <a:rPr lang="en-US" sz="2400" dirty="0">
              <a:latin typeface="+mn-lt"/>
            </a:rPr>
            <a:t> </a:t>
          </a:r>
          <a:r>
            <a:rPr lang="en-US" sz="2400" dirty="0" err="1">
              <a:latin typeface="+mn-lt"/>
            </a:rPr>
            <a:t>sức</a:t>
          </a:r>
          <a:r>
            <a:rPr lang="en-US" sz="2400" dirty="0">
              <a:latin typeface="+mn-lt"/>
            </a:rPr>
            <a:t> </a:t>
          </a:r>
          <a:r>
            <a:rPr lang="en-US" sz="2400" dirty="0" err="1">
              <a:latin typeface="+mn-lt"/>
            </a:rPr>
            <a:t>lao</a:t>
          </a:r>
          <a:r>
            <a:rPr lang="en-US" sz="2400" dirty="0">
              <a:latin typeface="+mn-lt"/>
            </a:rPr>
            <a:t> </a:t>
          </a:r>
          <a:r>
            <a:rPr lang="en-US" sz="2400" dirty="0" err="1">
              <a:latin typeface="+mn-lt"/>
            </a:rPr>
            <a:t>động</a:t>
          </a:r>
          <a:endParaRPr lang="en-US" sz="2400" dirty="0">
            <a:latin typeface="+mn-lt"/>
          </a:endParaRPr>
        </a:p>
      </dgm:t>
    </dgm:pt>
    <dgm:pt modelId="{5D0083EC-3EC4-4905-89ED-0A653C7772E6}" type="parTrans" cxnId="{A3A326BD-FE5C-4A53-A1A8-4EB98B87BFB8}">
      <dgm:prSet/>
      <dgm:spPr/>
      <dgm:t>
        <a:bodyPr/>
        <a:lstStyle/>
        <a:p>
          <a:endParaRPr lang="en-US"/>
        </a:p>
      </dgm:t>
    </dgm:pt>
    <dgm:pt modelId="{2EEDAC9C-7852-4061-BB34-E9BF2A8A9880}" type="sibTrans" cxnId="{A3A326BD-FE5C-4A53-A1A8-4EB98B87BFB8}">
      <dgm:prSet/>
      <dgm:spPr/>
      <dgm:t>
        <a:bodyPr/>
        <a:lstStyle/>
        <a:p>
          <a:endParaRPr lang="en-US"/>
        </a:p>
      </dgm:t>
    </dgm:pt>
    <dgm:pt modelId="{CD23EBA6-1998-4AFB-84D1-3B904AFB3EF1}">
      <dgm:prSet phldrT="[Text]" custT="1"/>
      <dgm:spPr>
        <a:solidFill>
          <a:schemeClr val="accent6">
            <a:lumMod val="50000"/>
          </a:schemeClr>
        </a:solidFill>
      </dgm:spPr>
      <dgm:t>
        <a:bodyPr/>
        <a:lstStyle/>
        <a:p>
          <a:r>
            <a:rPr lang="en-US" sz="2400" dirty="0" err="1">
              <a:latin typeface="+mn-lt"/>
            </a:rPr>
            <a:t>Khái</a:t>
          </a:r>
          <a:r>
            <a:rPr lang="en-US" sz="2400" dirty="0">
              <a:latin typeface="+mn-lt"/>
            </a:rPr>
            <a:t> </a:t>
          </a:r>
          <a:r>
            <a:rPr lang="en-US" sz="2400" dirty="0" err="1">
              <a:latin typeface="+mn-lt"/>
            </a:rPr>
            <a:t>niệm</a:t>
          </a:r>
          <a:endParaRPr lang="en-US" sz="2400" dirty="0">
            <a:latin typeface="+mn-lt"/>
          </a:endParaRPr>
        </a:p>
      </dgm:t>
    </dgm:pt>
    <dgm:pt modelId="{3854514D-B1EB-4017-8E63-0CD991EA03A1}" type="parTrans" cxnId="{1D72A283-451C-4701-A1D9-1D15DEDC49D1}">
      <dgm:prSet/>
      <dgm:spPr/>
      <dgm:t>
        <a:bodyPr/>
        <a:lstStyle/>
        <a:p>
          <a:endParaRPr lang="en-US"/>
        </a:p>
      </dgm:t>
    </dgm:pt>
    <dgm:pt modelId="{3A71FA18-65A3-424B-B6BC-FCDFDD71A930}" type="sibTrans" cxnId="{1D72A283-451C-4701-A1D9-1D15DEDC49D1}">
      <dgm:prSet/>
      <dgm:spPr/>
      <dgm:t>
        <a:bodyPr/>
        <a:lstStyle/>
        <a:p>
          <a:endParaRPr lang="en-US"/>
        </a:p>
      </dgm:t>
    </dgm:pt>
    <dgm:pt modelId="{D7B98ACC-A6E8-4127-9FB1-C9B50AF5A841}">
      <dgm:prSet phldrT="[Text]" custT="1"/>
      <dgm:spPr>
        <a:solidFill>
          <a:srgbClr val="7030A0"/>
        </a:solidFill>
      </dgm:spPr>
      <dgm:t>
        <a:bodyPr/>
        <a:lstStyle/>
        <a:p>
          <a:pPr>
            <a:buNone/>
          </a:pP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Sức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là</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năng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của</a:t>
          </a:r>
          <a:r>
            <a:rPr lang="en-US" altLang="en-US" sz="2000" i="0" dirty="0">
              <a:solidFill>
                <a:schemeClr val="bg1"/>
              </a:solidFill>
              <a:latin typeface="+mn-lt"/>
              <a:cs typeface="Times New Roman" panose="02020603050405020304" pitchFamily="18" charset="0"/>
            </a:rPr>
            <a:t> con </a:t>
          </a:r>
          <a:r>
            <a:rPr lang="en-US" altLang="en-US" sz="2000" i="0" dirty="0" err="1">
              <a:solidFill>
                <a:schemeClr val="bg1"/>
              </a:solidFill>
              <a:latin typeface="+mn-lt"/>
              <a:cs typeface="Times New Roman" panose="02020603050405020304" pitchFamily="18" charset="0"/>
            </a:rPr>
            <a:t>người</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Nó</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gồm</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thể</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trí</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kỹ</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năng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của</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người</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được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đem</a:t>
          </a:r>
          <a:r>
            <a:rPr lang="en-US" altLang="en-US" sz="2000" i="0" dirty="0">
              <a:solidFill>
                <a:schemeClr val="bg1"/>
              </a:solidFill>
              <a:latin typeface="+mn-lt"/>
              <a:cs typeface="Times New Roman" panose="02020603050405020304" pitchFamily="18" charset="0"/>
            </a:rPr>
            <a:t> ra </a:t>
          </a:r>
          <a:r>
            <a:rPr lang="en-US" altLang="en-US" sz="2000" i="0" dirty="0" err="1">
              <a:solidFill>
                <a:schemeClr val="bg1"/>
              </a:solidFill>
              <a:latin typeface="+mn-lt"/>
              <a:cs typeface="Times New Roman" panose="02020603050405020304" pitchFamily="18" charset="0"/>
            </a:rPr>
            <a:t>sử</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dụng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trong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endParaRPr lang="en-US" sz="2000" i="0" dirty="0">
            <a:solidFill>
              <a:schemeClr val="bg1"/>
            </a:solidFill>
            <a:latin typeface="+mn-lt"/>
          </a:endParaRPr>
        </a:p>
      </dgm:t>
    </dgm:pt>
    <dgm:pt modelId="{D6D6DB35-6161-4F7F-8BC9-02CB087641BC}" type="parTrans" cxnId="{1F96232D-EF15-4F10-9280-BB6567C09133}">
      <dgm:prSet/>
      <dgm:spPr/>
      <dgm:t>
        <a:bodyPr/>
        <a:lstStyle/>
        <a:p>
          <a:endParaRPr lang="en-US"/>
        </a:p>
      </dgm:t>
    </dgm:pt>
    <dgm:pt modelId="{A0D4D324-34CC-4182-AEF7-E9BBD50D505C}" type="sibTrans" cxnId="{1F96232D-EF15-4F10-9280-BB6567C09133}">
      <dgm:prSet/>
      <dgm:spPr/>
      <dgm:t>
        <a:bodyPr/>
        <a:lstStyle/>
        <a:p>
          <a:endParaRPr lang="en-US"/>
        </a:p>
      </dgm:t>
    </dgm:pt>
    <dgm:pt modelId="{1BFC1AB1-A84A-4AD4-A133-F0CE7C40CE0E}">
      <dgm:prSet phldrT="[Text]" custT="1"/>
      <dgm:spPr>
        <a:solidFill>
          <a:schemeClr val="accent6">
            <a:lumMod val="50000"/>
          </a:schemeClr>
        </a:solidFill>
      </dgm:spPr>
      <dgm:t>
        <a:bodyPr/>
        <a:lstStyle/>
        <a:p>
          <a:r>
            <a:rPr lang="en-US" sz="2400" dirty="0" err="1">
              <a:latin typeface="+mn-lt"/>
            </a:rPr>
            <a:t>Điều</a:t>
          </a:r>
          <a:r>
            <a:rPr lang="en-US" sz="2400" dirty="0">
              <a:latin typeface="+mn-lt"/>
            </a:rPr>
            <a:t> </a:t>
          </a:r>
          <a:r>
            <a:rPr lang="en-US" sz="2400" dirty="0" err="1">
              <a:latin typeface="+mn-lt"/>
            </a:rPr>
            <a:t>kiện</a:t>
          </a:r>
          <a:r>
            <a:rPr lang="en-US" sz="2400" dirty="0">
              <a:latin typeface="+mn-lt"/>
            </a:rPr>
            <a:t> </a:t>
          </a:r>
          <a:r>
            <a:rPr lang="en-US" sz="2400" dirty="0" err="1">
              <a:latin typeface="+mn-lt"/>
            </a:rPr>
            <a:t>sức</a:t>
          </a:r>
          <a:r>
            <a:rPr lang="en-US" sz="2400" dirty="0">
              <a:latin typeface="+mn-lt"/>
            </a:rPr>
            <a:t> </a:t>
          </a:r>
          <a:r>
            <a:rPr lang="en-US" sz="2400" dirty="0" err="1">
              <a:latin typeface="+mn-lt"/>
            </a:rPr>
            <a:t>lao</a:t>
          </a:r>
          <a:r>
            <a:rPr lang="en-US" sz="2400" dirty="0">
              <a:latin typeface="+mn-lt"/>
            </a:rPr>
            <a:t> </a:t>
          </a:r>
          <a:r>
            <a:rPr lang="en-US" sz="2400" dirty="0" err="1">
              <a:latin typeface="+mn-lt"/>
            </a:rPr>
            <a:t>động</a:t>
          </a:r>
          <a:r>
            <a:rPr lang="en-US" sz="2400" dirty="0">
              <a:latin typeface="+mn-lt"/>
            </a:rPr>
            <a:t> </a:t>
          </a:r>
          <a:r>
            <a:rPr lang="en-US" sz="2400" dirty="0" err="1">
              <a:latin typeface="+mn-lt"/>
            </a:rPr>
            <a:t>trở</a:t>
          </a:r>
          <a:r>
            <a:rPr lang="en-US" sz="2400" dirty="0">
              <a:latin typeface="+mn-lt"/>
            </a:rPr>
            <a:t> </a:t>
          </a:r>
          <a:r>
            <a:rPr lang="en-US" sz="2400" dirty="0" err="1">
              <a:latin typeface="+mn-lt"/>
            </a:rPr>
            <a:t>thành</a:t>
          </a:r>
          <a:r>
            <a:rPr lang="en-US" sz="2400" dirty="0">
              <a:latin typeface="+mn-lt"/>
            </a:rPr>
            <a:t> </a:t>
          </a:r>
          <a:r>
            <a:rPr lang="en-US" sz="2400" dirty="0" err="1">
              <a:latin typeface="+mn-lt"/>
            </a:rPr>
            <a:t>hàng</a:t>
          </a:r>
          <a:r>
            <a:rPr lang="en-US" sz="2400" dirty="0">
              <a:latin typeface="+mn-lt"/>
            </a:rPr>
            <a:t> </a:t>
          </a:r>
          <a:r>
            <a:rPr lang="en-US" sz="2400" dirty="0" err="1">
              <a:latin typeface="+mn-lt"/>
            </a:rPr>
            <a:t>hóa</a:t>
          </a:r>
          <a:endParaRPr lang="en-US" sz="2400" dirty="0">
            <a:latin typeface="+mn-lt"/>
          </a:endParaRPr>
        </a:p>
      </dgm:t>
    </dgm:pt>
    <dgm:pt modelId="{070F1738-768F-4471-BB3A-6CAD4B336365}" type="parTrans" cxnId="{4A166EB5-C401-485F-B7D4-39BB814C6662}">
      <dgm:prSet/>
      <dgm:spPr/>
      <dgm:t>
        <a:bodyPr/>
        <a:lstStyle/>
        <a:p>
          <a:endParaRPr lang="en-US"/>
        </a:p>
      </dgm:t>
    </dgm:pt>
    <dgm:pt modelId="{F968D806-349E-4B07-B385-1D03E7BAD788}" type="sibTrans" cxnId="{4A166EB5-C401-485F-B7D4-39BB814C6662}">
      <dgm:prSet/>
      <dgm:spPr/>
      <dgm:t>
        <a:bodyPr/>
        <a:lstStyle/>
        <a:p>
          <a:endParaRPr lang="en-US"/>
        </a:p>
      </dgm:t>
    </dgm:pt>
    <dgm:pt modelId="{04357DFB-C33E-42B4-A2C7-8984E5BF6FA3}">
      <dgm:prSet phldrT="[Text]" custT="1"/>
      <dgm:spPr>
        <a:solidFill>
          <a:srgbClr val="7030A0"/>
        </a:solidFill>
      </dgm:spPr>
      <dgm:t>
        <a:bodyPr/>
        <a:lstStyle/>
        <a:p>
          <a:r>
            <a:rPr lang="pt-BR" sz="2000" dirty="0">
              <a:solidFill>
                <a:schemeClr val="bg1"/>
              </a:solidFill>
              <a:latin typeface="+mn-lt"/>
            </a:rPr>
            <a:t>Người lao động được tự do về thân </a:t>
          </a:r>
          <a:r>
            <a:rPr lang="vi-VN" sz="2000" dirty="0">
              <a:solidFill>
                <a:schemeClr val="bg1"/>
              </a:solidFill>
              <a:latin typeface="+mn-lt"/>
            </a:rPr>
            <a:t>thể</a:t>
          </a:r>
          <a:endParaRPr lang="en-US" sz="2000" dirty="0">
            <a:solidFill>
              <a:schemeClr val="bg1"/>
            </a:solidFill>
            <a:latin typeface="+mn-lt"/>
          </a:endParaRPr>
        </a:p>
      </dgm:t>
    </dgm:pt>
    <dgm:pt modelId="{9404B118-C7CF-4A84-8764-6F6BE61C02F8}" type="parTrans" cxnId="{BDBD208A-EB7B-47EA-A0D9-D34D8C7BC567}">
      <dgm:prSet/>
      <dgm:spPr/>
      <dgm:t>
        <a:bodyPr/>
        <a:lstStyle/>
        <a:p>
          <a:endParaRPr lang="en-US"/>
        </a:p>
      </dgm:t>
    </dgm:pt>
    <dgm:pt modelId="{0E5C0B0D-599B-40B8-A952-DD215E278DFE}" type="sibTrans" cxnId="{BDBD208A-EB7B-47EA-A0D9-D34D8C7BC567}">
      <dgm:prSet/>
      <dgm:spPr/>
      <dgm:t>
        <a:bodyPr/>
        <a:lstStyle/>
        <a:p>
          <a:endParaRPr lang="en-US"/>
        </a:p>
      </dgm:t>
    </dgm:pt>
    <dgm:pt modelId="{B510FE4C-0181-4C4E-862A-18589CBFC6E7}">
      <dgm:prSet phldrT="[Text]" custT="1"/>
      <dgm:spPr>
        <a:solidFill>
          <a:srgbClr val="7030A0"/>
        </a:solidFill>
      </dgm:spPr>
      <dgm:t>
        <a:bodyPr/>
        <a:lstStyle/>
        <a:p>
          <a:r>
            <a:rPr lang="vi-VN" sz="2000" dirty="0">
              <a:solidFill>
                <a:schemeClr val="bg1"/>
              </a:solidFill>
              <a:latin typeface="+mn-lt"/>
            </a:rPr>
            <a:t>Người lao động không có tư liệu sản xuất và phải bán sức lao động của mình</a:t>
          </a:r>
          <a:endParaRPr lang="en-US" sz="2000" dirty="0">
            <a:solidFill>
              <a:schemeClr val="bg1"/>
            </a:solidFill>
            <a:latin typeface="+mn-lt"/>
          </a:endParaRPr>
        </a:p>
      </dgm:t>
    </dgm:pt>
    <dgm:pt modelId="{DFBC9052-F13E-42E9-A55F-AC845F5AC42F}" type="parTrans" cxnId="{5CD0172D-A05C-4753-B4C3-C03DE53301C2}">
      <dgm:prSet/>
      <dgm:spPr/>
      <dgm:t>
        <a:bodyPr/>
        <a:lstStyle/>
        <a:p>
          <a:endParaRPr lang="en-US"/>
        </a:p>
      </dgm:t>
    </dgm:pt>
    <dgm:pt modelId="{7062D100-BEB0-4554-967D-266303B95423}" type="sibTrans" cxnId="{5CD0172D-A05C-4753-B4C3-C03DE53301C2}">
      <dgm:prSet/>
      <dgm:spPr/>
      <dgm:t>
        <a:bodyPr/>
        <a:lstStyle/>
        <a:p>
          <a:endParaRPr lang="en-US"/>
        </a:p>
      </dgm:t>
    </dgm:pt>
    <dgm:pt modelId="{B4D802C0-5987-4140-A985-09C5BF1B2400}">
      <dgm:prSet phldrT="[Text]" custT="1"/>
      <dgm:spPr>
        <a:solidFill>
          <a:schemeClr val="accent6">
            <a:lumMod val="50000"/>
          </a:schemeClr>
        </a:solidFill>
      </dgm:spPr>
      <dgm:t>
        <a:bodyPr/>
        <a:lstStyle/>
        <a:p>
          <a:r>
            <a:rPr lang="en-US" sz="2000" dirty="0">
              <a:solidFill>
                <a:schemeClr val="bg1"/>
              </a:solidFill>
              <a:latin typeface="+mn-lt"/>
            </a:rPr>
            <a:t>Hai </a:t>
          </a:r>
          <a:r>
            <a:rPr lang="en-US" sz="2000" dirty="0" err="1">
              <a:solidFill>
                <a:schemeClr val="bg1"/>
              </a:solidFill>
              <a:latin typeface="+mn-lt"/>
            </a:rPr>
            <a:t>thuộc</a:t>
          </a:r>
          <a:r>
            <a:rPr lang="en-US" sz="2000" dirty="0">
              <a:solidFill>
                <a:schemeClr val="bg1"/>
              </a:solidFill>
              <a:latin typeface="+mn-lt"/>
            </a:rPr>
            <a:t> </a:t>
          </a:r>
          <a:r>
            <a:rPr lang="en-US" sz="2000" dirty="0" err="1">
              <a:solidFill>
                <a:schemeClr val="bg1"/>
              </a:solidFill>
              <a:latin typeface="+mn-lt"/>
            </a:rPr>
            <a:t>tính</a:t>
          </a:r>
          <a:r>
            <a:rPr lang="en-US" sz="2000" dirty="0">
              <a:solidFill>
                <a:schemeClr val="bg1"/>
              </a:solidFill>
              <a:latin typeface="+mn-lt"/>
            </a:rPr>
            <a:t> </a:t>
          </a:r>
          <a:r>
            <a:rPr lang="en-US" sz="2000" dirty="0" err="1">
              <a:solidFill>
                <a:schemeClr val="bg1"/>
              </a:solidFill>
              <a:latin typeface="+mn-lt"/>
            </a:rPr>
            <a:t>của</a:t>
          </a:r>
          <a:r>
            <a:rPr lang="en-US" sz="2000" dirty="0">
              <a:solidFill>
                <a:schemeClr val="bg1"/>
              </a:solidFill>
              <a:latin typeface="+mn-lt"/>
            </a:rPr>
            <a:t> </a:t>
          </a:r>
          <a:r>
            <a:rPr lang="en-US" sz="2000" dirty="0" err="1">
              <a:solidFill>
                <a:schemeClr val="bg1"/>
              </a:solidFill>
              <a:latin typeface="+mn-lt"/>
            </a:rPr>
            <a:t>hàng</a:t>
          </a:r>
          <a:r>
            <a:rPr lang="en-US" sz="2000" dirty="0">
              <a:solidFill>
                <a:schemeClr val="bg1"/>
              </a:solidFill>
              <a:latin typeface="+mn-lt"/>
            </a:rPr>
            <a:t> </a:t>
          </a:r>
          <a:r>
            <a:rPr lang="en-US" sz="2000" dirty="0" err="1">
              <a:solidFill>
                <a:schemeClr val="bg1"/>
              </a:solidFill>
              <a:latin typeface="+mn-lt"/>
            </a:rPr>
            <a:t>hóa</a:t>
          </a:r>
          <a:r>
            <a:rPr lang="en-US" sz="2000" dirty="0">
              <a:solidFill>
                <a:schemeClr val="bg1"/>
              </a:solidFill>
              <a:latin typeface="+mn-lt"/>
            </a:rPr>
            <a:t> </a:t>
          </a:r>
          <a:r>
            <a:rPr lang="en-US" sz="2000" dirty="0" err="1">
              <a:solidFill>
                <a:schemeClr val="bg1"/>
              </a:solidFill>
              <a:latin typeface="+mn-lt"/>
            </a:rPr>
            <a:t>sức</a:t>
          </a:r>
          <a:r>
            <a:rPr lang="en-US" sz="2000" dirty="0">
              <a:solidFill>
                <a:schemeClr val="bg1"/>
              </a:solidFill>
              <a:latin typeface="+mn-lt"/>
            </a:rPr>
            <a:t> </a:t>
          </a:r>
          <a:r>
            <a:rPr lang="en-US" sz="2000" dirty="0" err="1">
              <a:solidFill>
                <a:schemeClr val="bg1"/>
              </a:solidFill>
              <a:latin typeface="+mn-lt"/>
            </a:rPr>
            <a:t>lao</a:t>
          </a:r>
          <a:r>
            <a:rPr lang="en-US" sz="2000" dirty="0">
              <a:solidFill>
                <a:schemeClr val="bg1"/>
              </a:solidFill>
              <a:latin typeface="+mn-lt"/>
            </a:rPr>
            <a:t> </a:t>
          </a:r>
          <a:r>
            <a:rPr lang="en-US" sz="2000" dirty="0" err="1">
              <a:solidFill>
                <a:schemeClr val="bg1"/>
              </a:solidFill>
              <a:latin typeface="+mn-lt"/>
            </a:rPr>
            <a:t>động</a:t>
          </a:r>
          <a:endParaRPr lang="en-US" sz="2000" dirty="0">
            <a:solidFill>
              <a:schemeClr val="bg1"/>
            </a:solidFill>
            <a:latin typeface="+mn-lt"/>
          </a:endParaRPr>
        </a:p>
      </dgm:t>
    </dgm:pt>
    <dgm:pt modelId="{7916C960-A29C-4D61-B814-D7C005268C1A}" type="parTrans" cxnId="{61664467-8A08-48E0-A2DE-C09210AB7E1A}">
      <dgm:prSet/>
      <dgm:spPr/>
      <dgm:t>
        <a:bodyPr/>
        <a:lstStyle/>
        <a:p>
          <a:endParaRPr lang="en-US"/>
        </a:p>
      </dgm:t>
    </dgm:pt>
    <dgm:pt modelId="{D689B183-AC68-4E4E-88B0-9D16620CF42A}" type="sibTrans" cxnId="{61664467-8A08-48E0-A2DE-C09210AB7E1A}">
      <dgm:prSet/>
      <dgm:spPr/>
      <dgm:t>
        <a:bodyPr/>
        <a:lstStyle/>
        <a:p>
          <a:endParaRPr lang="en-US"/>
        </a:p>
      </dgm:t>
    </dgm:pt>
    <dgm:pt modelId="{13392FD7-A29A-45EF-9504-0BD9D90D90BB}" type="pres">
      <dgm:prSet presAssocID="{74AF5E46-8F4D-4215-AF39-639769A5DE04}" presName="diagram" presStyleCnt="0">
        <dgm:presLayoutVars>
          <dgm:chPref val="1"/>
          <dgm:dir/>
          <dgm:animOne val="branch"/>
          <dgm:animLvl val="lvl"/>
          <dgm:resizeHandles val="exact"/>
        </dgm:presLayoutVars>
      </dgm:prSet>
      <dgm:spPr/>
    </dgm:pt>
    <dgm:pt modelId="{60A4FE4E-0C88-4995-ABBE-E0181267034A}" type="pres">
      <dgm:prSet presAssocID="{A5AE8C56-83C1-47E7-B867-97439E4E4C25}" presName="root1" presStyleCnt="0"/>
      <dgm:spPr/>
    </dgm:pt>
    <dgm:pt modelId="{7CDE9658-B0B9-4ED2-A137-45FD172CF36C}" type="pres">
      <dgm:prSet presAssocID="{A5AE8C56-83C1-47E7-B867-97439E4E4C25}" presName="LevelOneTextNode" presStyleLbl="node0" presStyleIdx="0" presStyleCnt="1" custScaleY="187614" custLinFactNeighborY="891">
        <dgm:presLayoutVars>
          <dgm:chPref val="3"/>
        </dgm:presLayoutVars>
      </dgm:prSet>
      <dgm:spPr/>
    </dgm:pt>
    <dgm:pt modelId="{7ABE79ED-6440-480B-A45C-AD0E08E2C707}" type="pres">
      <dgm:prSet presAssocID="{A5AE8C56-83C1-47E7-B867-97439E4E4C25}" presName="level2hierChild" presStyleCnt="0"/>
      <dgm:spPr/>
    </dgm:pt>
    <dgm:pt modelId="{0FB4C908-2049-4BB1-9702-AAF7C45F85AF}" type="pres">
      <dgm:prSet presAssocID="{3854514D-B1EB-4017-8E63-0CD991EA03A1}" presName="conn2-1" presStyleLbl="parChTrans1D2" presStyleIdx="0" presStyleCnt="3"/>
      <dgm:spPr/>
    </dgm:pt>
    <dgm:pt modelId="{D13C906A-2BA3-4DB2-BC6B-0388F1173B76}" type="pres">
      <dgm:prSet presAssocID="{3854514D-B1EB-4017-8E63-0CD991EA03A1}" presName="connTx" presStyleLbl="parChTrans1D2" presStyleIdx="0" presStyleCnt="3"/>
      <dgm:spPr/>
    </dgm:pt>
    <dgm:pt modelId="{30087F3E-253F-4FDA-AE40-C05F58933FD5}" type="pres">
      <dgm:prSet presAssocID="{CD23EBA6-1998-4AFB-84D1-3B904AFB3EF1}" presName="root2" presStyleCnt="0"/>
      <dgm:spPr/>
    </dgm:pt>
    <dgm:pt modelId="{E08F17FC-38E7-45B7-9A4B-DAE6661E2FBC}" type="pres">
      <dgm:prSet presAssocID="{CD23EBA6-1998-4AFB-84D1-3B904AFB3EF1}" presName="LevelTwoTextNode" presStyleLbl="node2" presStyleIdx="0" presStyleCnt="3" custScaleY="140069" custLinFactNeighborY="891">
        <dgm:presLayoutVars>
          <dgm:chPref val="3"/>
        </dgm:presLayoutVars>
      </dgm:prSet>
      <dgm:spPr/>
    </dgm:pt>
    <dgm:pt modelId="{21991FA0-3605-43AA-A07C-BE0D689361AC}" type="pres">
      <dgm:prSet presAssocID="{CD23EBA6-1998-4AFB-84D1-3B904AFB3EF1}" presName="level3hierChild" presStyleCnt="0"/>
      <dgm:spPr/>
    </dgm:pt>
    <dgm:pt modelId="{AB35FA11-44E0-4C46-88A0-A15A15081D99}" type="pres">
      <dgm:prSet presAssocID="{D6D6DB35-6161-4F7F-8BC9-02CB087641BC}" presName="conn2-1" presStyleLbl="parChTrans1D3" presStyleIdx="0" presStyleCnt="3"/>
      <dgm:spPr/>
    </dgm:pt>
    <dgm:pt modelId="{097C1772-2D0B-4A65-B034-5CA4D4D7EC68}" type="pres">
      <dgm:prSet presAssocID="{D6D6DB35-6161-4F7F-8BC9-02CB087641BC}" presName="connTx" presStyleLbl="parChTrans1D3" presStyleIdx="0" presStyleCnt="3"/>
      <dgm:spPr/>
    </dgm:pt>
    <dgm:pt modelId="{F62A0D04-A7BD-4818-89E4-70F4A3592FE2}" type="pres">
      <dgm:prSet presAssocID="{D7B98ACC-A6E8-4127-9FB1-C9B50AF5A841}" presName="root2" presStyleCnt="0"/>
      <dgm:spPr/>
    </dgm:pt>
    <dgm:pt modelId="{F5C1E840-D148-48D9-9F7A-DFCAED9870BA}" type="pres">
      <dgm:prSet presAssocID="{D7B98ACC-A6E8-4127-9FB1-C9B50AF5A841}" presName="LevelTwoTextNode" presStyleLbl="node3" presStyleIdx="0" presStyleCnt="3" custScaleX="127996" custScaleY="153436" custLinFactNeighborY="891">
        <dgm:presLayoutVars>
          <dgm:chPref val="3"/>
        </dgm:presLayoutVars>
      </dgm:prSet>
      <dgm:spPr/>
    </dgm:pt>
    <dgm:pt modelId="{9CFB92F1-0868-41B6-82C7-9C2613DAC412}" type="pres">
      <dgm:prSet presAssocID="{D7B98ACC-A6E8-4127-9FB1-C9B50AF5A841}" presName="level3hierChild" presStyleCnt="0"/>
      <dgm:spPr/>
    </dgm:pt>
    <dgm:pt modelId="{0FC5E597-21BF-4B87-A612-D87C8A28CDFE}" type="pres">
      <dgm:prSet presAssocID="{070F1738-768F-4471-BB3A-6CAD4B336365}" presName="conn2-1" presStyleLbl="parChTrans1D2" presStyleIdx="1" presStyleCnt="3"/>
      <dgm:spPr/>
    </dgm:pt>
    <dgm:pt modelId="{BD3362A4-A9D6-4DF4-BB73-046102C6F462}" type="pres">
      <dgm:prSet presAssocID="{070F1738-768F-4471-BB3A-6CAD4B336365}" presName="connTx" presStyleLbl="parChTrans1D2" presStyleIdx="1" presStyleCnt="3"/>
      <dgm:spPr/>
    </dgm:pt>
    <dgm:pt modelId="{814971D1-9185-48C9-98FA-E6FE6BE273DF}" type="pres">
      <dgm:prSet presAssocID="{1BFC1AB1-A84A-4AD4-A133-F0CE7C40CE0E}" presName="root2" presStyleCnt="0"/>
      <dgm:spPr/>
    </dgm:pt>
    <dgm:pt modelId="{757F4D6C-C047-4E00-8400-C5716DFE1DAE}" type="pres">
      <dgm:prSet presAssocID="{1BFC1AB1-A84A-4AD4-A133-F0CE7C40CE0E}" presName="LevelTwoTextNode" presStyleLbl="node2" presStyleIdx="1" presStyleCnt="3" custScaleY="140069" custLinFactNeighborY="891">
        <dgm:presLayoutVars>
          <dgm:chPref val="3"/>
        </dgm:presLayoutVars>
      </dgm:prSet>
      <dgm:spPr/>
    </dgm:pt>
    <dgm:pt modelId="{ED3B0239-0486-4C55-A12A-626ABC0DAEED}" type="pres">
      <dgm:prSet presAssocID="{1BFC1AB1-A84A-4AD4-A133-F0CE7C40CE0E}" presName="level3hierChild" presStyleCnt="0"/>
      <dgm:spPr/>
    </dgm:pt>
    <dgm:pt modelId="{2F4BF110-05BD-4464-A17A-947E92E97C1D}" type="pres">
      <dgm:prSet presAssocID="{9404B118-C7CF-4A84-8764-6F6BE61C02F8}" presName="conn2-1" presStyleLbl="parChTrans1D3" presStyleIdx="1" presStyleCnt="3"/>
      <dgm:spPr/>
    </dgm:pt>
    <dgm:pt modelId="{B6DA8382-906F-4EBD-90D0-C39C0D6F44CF}" type="pres">
      <dgm:prSet presAssocID="{9404B118-C7CF-4A84-8764-6F6BE61C02F8}" presName="connTx" presStyleLbl="parChTrans1D3" presStyleIdx="1" presStyleCnt="3"/>
      <dgm:spPr/>
    </dgm:pt>
    <dgm:pt modelId="{B78B687D-682C-4BA7-B8B6-5ADBB4189A55}" type="pres">
      <dgm:prSet presAssocID="{04357DFB-C33E-42B4-A2C7-8984E5BF6FA3}" presName="root2" presStyleCnt="0"/>
      <dgm:spPr/>
    </dgm:pt>
    <dgm:pt modelId="{0A029FBF-C8EC-4C6C-A9F8-FCA117F87F22}" type="pres">
      <dgm:prSet presAssocID="{04357DFB-C33E-42B4-A2C7-8984E5BF6FA3}" presName="LevelTwoTextNode" presStyleLbl="node3" presStyleIdx="1" presStyleCnt="3" custScaleX="127996" custScaleY="118833" custLinFactNeighborY="891">
        <dgm:presLayoutVars>
          <dgm:chPref val="3"/>
        </dgm:presLayoutVars>
      </dgm:prSet>
      <dgm:spPr/>
    </dgm:pt>
    <dgm:pt modelId="{83C32999-4AA0-43F2-B877-4A5583876574}" type="pres">
      <dgm:prSet presAssocID="{04357DFB-C33E-42B4-A2C7-8984E5BF6FA3}" presName="level3hierChild" presStyleCnt="0"/>
      <dgm:spPr/>
    </dgm:pt>
    <dgm:pt modelId="{BFDF0FC2-0E74-496C-802C-E77755DBB386}" type="pres">
      <dgm:prSet presAssocID="{DFBC9052-F13E-42E9-A55F-AC845F5AC42F}" presName="conn2-1" presStyleLbl="parChTrans1D3" presStyleIdx="2" presStyleCnt="3"/>
      <dgm:spPr/>
    </dgm:pt>
    <dgm:pt modelId="{4015C4C3-AA40-4B3C-9CB1-765A680972FA}" type="pres">
      <dgm:prSet presAssocID="{DFBC9052-F13E-42E9-A55F-AC845F5AC42F}" presName="connTx" presStyleLbl="parChTrans1D3" presStyleIdx="2" presStyleCnt="3"/>
      <dgm:spPr/>
    </dgm:pt>
    <dgm:pt modelId="{24E6B8E2-C247-4F6F-86B5-C708F39B9370}" type="pres">
      <dgm:prSet presAssocID="{B510FE4C-0181-4C4E-862A-18589CBFC6E7}" presName="root2" presStyleCnt="0"/>
      <dgm:spPr/>
    </dgm:pt>
    <dgm:pt modelId="{CC4C62BE-ADA6-4A11-A7C6-C7CE11A36B01}" type="pres">
      <dgm:prSet presAssocID="{B510FE4C-0181-4C4E-862A-18589CBFC6E7}" presName="LevelTwoTextNode" presStyleLbl="node3" presStyleIdx="2" presStyleCnt="3" custScaleX="127996" custScaleY="136990" custLinFactNeighborY="891">
        <dgm:presLayoutVars>
          <dgm:chPref val="3"/>
        </dgm:presLayoutVars>
      </dgm:prSet>
      <dgm:spPr/>
    </dgm:pt>
    <dgm:pt modelId="{8E7FF43B-CAC0-42B7-B359-72A1D478D0A0}" type="pres">
      <dgm:prSet presAssocID="{B510FE4C-0181-4C4E-862A-18589CBFC6E7}" presName="level3hierChild" presStyleCnt="0"/>
      <dgm:spPr/>
    </dgm:pt>
    <dgm:pt modelId="{72483BDE-F29F-4204-8629-87664BCA394F}" type="pres">
      <dgm:prSet presAssocID="{7916C960-A29C-4D61-B814-D7C005268C1A}" presName="conn2-1" presStyleLbl="parChTrans1D2" presStyleIdx="2" presStyleCnt="3"/>
      <dgm:spPr/>
    </dgm:pt>
    <dgm:pt modelId="{72FAE60F-51C7-48DF-99DC-C9A11847EE16}" type="pres">
      <dgm:prSet presAssocID="{7916C960-A29C-4D61-B814-D7C005268C1A}" presName="connTx" presStyleLbl="parChTrans1D2" presStyleIdx="2" presStyleCnt="3"/>
      <dgm:spPr/>
    </dgm:pt>
    <dgm:pt modelId="{0999F72F-0AEE-4B6A-AB86-5E3BF3AF03D8}" type="pres">
      <dgm:prSet presAssocID="{B4D802C0-5987-4140-A985-09C5BF1B2400}" presName="root2" presStyleCnt="0"/>
      <dgm:spPr/>
    </dgm:pt>
    <dgm:pt modelId="{B6B762C7-44AA-4189-98B1-A963F7210D16}" type="pres">
      <dgm:prSet presAssocID="{B4D802C0-5987-4140-A985-09C5BF1B2400}" presName="LevelTwoTextNode" presStyleLbl="node2" presStyleIdx="2" presStyleCnt="3" custLinFactNeighborX="1267" custLinFactNeighborY="27804">
        <dgm:presLayoutVars>
          <dgm:chPref val="3"/>
        </dgm:presLayoutVars>
      </dgm:prSet>
      <dgm:spPr/>
    </dgm:pt>
    <dgm:pt modelId="{3C48DEC1-C798-4611-9FC0-8E101812E996}" type="pres">
      <dgm:prSet presAssocID="{B4D802C0-5987-4140-A985-09C5BF1B2400}" presName="level3hierChild" presStyleCnt="0"/>
      <dgm:spPr/>
    </dgm:pt>
  </dgm:ptLst>
  <dgm:cxnLst>
    <dgm:cxn modelId="{FCB13B01-D1CA-4948-BFF0-1F9A86043313}" type="presOf" srcId="{9404B118-C7CF-4A84-8764-6F6BE61C02F8}" destId="{B6DA8382-906F-4EBD-90D0-C39C0D6F44CF}" srcOrd="1" destOrd="0" presId="urn:microsoft.com/office/officeart/2005/8/layout/hierarchy2"/>
    <dgm:cxn modelId="{134F8203-8172-4152-99F6-4E5AA710EACA}" type="presOf" srcId="{070F1738-768F-4471-BB3A-6CAD4B336365}" destId="{0FC5E597-21BF-4B87-A612-D87C8A28CDFE}" srcOrd="0" destOrd="0" presId="urn:microsoft.com/office/officeart/2005/8/layout/hierarchy2"/>
    <dgm:cxn modelId="{5CD0172D-A05C-4753-B4C3-C03DE53301C2}" srcId="{1BFC1AB1-A84A-4AD4-A133-F0CE7C40CE0E}" destId="{B510FE4C-0181-4C4E-862A-18589CBFC6E7}" srcOrd="1" destOrd="0" parTransId="{DFBC9052-F13E-42E9-A55F-AC845F5AC42F}" sibTransId="{7062D100-BEB0-4554-967D-266303B95423}"/>
    <dgm:cxn modelId="{1F96232D-EF15-4F10-9280-BB6567C09133}" srcId="{CD23EBA6-1998-4AFB-84D1-3B904AFB3EF1}" destId="{D7B98ACC-A6E8-4127-9FB1-C9B50AF5A841}" srcOrd="0" destOrd="0" parTransId="{D6D6DB35-6161-4F7F-8BC9-02CB087641BC}" sibTransId="{A0D4D324-34CC-4182-AEF7-E9BBD50D505C}"/>
    <dgm:cxn modelId="{3890C634-5E7C-4A37-9BE6-29161E1EE31E}" type="presOf" srcId="{9404B118-C7CF-4A84-8764-6F6BE61C02F8}" destId="{2F4BF110-05BD-4464-A17A-947E92E97C1D}" srcOrd="0" destOrd="0" presId="urn:microsoft.com/office/officeart/2005/8/layout/hierarchy2"/>
    <dgm:cxn modelId="{B757B036-51AB-4358-AAEC-CF5D1705DE06}" type="presOf" srcId="{A5AE8C56-83C1-47E7-B867-97439E4E4C25}" destId="{7CDE9658-B0B9-4ED2-A137-45FD172CF36C}" srcOrd="0" destOrd="0" presId="urn:microsoft.com/office/officeart/2005/8/layout/hierarchy2"/>
    <dgm:cxn modelId="{8C1CDA38-E277-478B-B492-582C2CC1662D}" type="presOf" srcId="{74AF5E46-8F4D-4215-AF39-639769A5DE04}" destId="{13392FD7-A29A-45EF-9504-0BD9D90D90BB}" srcOrd="0" destOrd="0" presId="urn:microsoft.com/office/officeart/2005/8/layout/hierarchy2"/>
    <dgm:cxn modelId="{D998493C-1337-41D6-8D8F-CF225948004E}" type="presOf" srcId="{DFBC9052-F13E-42E9-A55F-AC845F5AC42F}" destId="{4015C4C3-AA40-4B3C-9CB1-765A680972FA}" srcOrd="1" destOrd="0" presId="urn:microsoft.com/office/officeart/2005/8/layout/hierarchy2"/>
    <dgm:cxn modelId="{1009E35E-D018-4A93-AC9D-74BD6D7E332F}" type="presOf" srcId="{1BFC1AB1-A84A-4AD4-A133-F0CE7C40CE0E}" destId="{757F4D6C-C047-4E00-8400-C5716DFE1DAE}" srcOrd="0" destOrd="0" presId="urn:microsoft.com/office/officeart/2005/8/layout/hierarchy2"/>
    <dgm:cxn modelId="{9A1F1641-EF83-4ED8-9B2D-3F60F5EF83C4}" type="presOf" srcId="{04357DFB-C33E-42B4-A2C7-8984E5BF6FA3}" destId="{0A029FBF-C8EC-4C6C-A9F8-FCA117F87F22}" srcOrd="0" destOrd="0" presId="urn:microsoft.com/office/officeart/2005/8/layout/hierarchy2"/>
    <dgm:cxn modelId="{900DB863-8E26-4A37-9AAD-62BF56710585}" type="presOf" srcId="{3854514D-B1EB-4017-8E63-0CD991EA03A1}" destId="{D13C906A-2BA3-4DB2-BC6B-0388F1173B76}" srcOrd="1" destOrd="0" presId="urn:microsoft.com/office/officeart/2005/8/layout/hierarchy2"/>
    <dgm:cxn modelId="{BC4BD764-B472-41E5-B801-B917EFE2FD0B}" type="presOf" srcId="{DFBC9052-F13E-42E9-A55F-AC845F5AC42F}" destId="{BFDF0FC2-0E74-496C-802C-E77755DBB386}" srcOrd="0" destOrd="0" presId="urn:microsoft.com/office/officeart/2005/8/layout/hierarchy2"/>
    <dgm:cxn modelId="{61664467-8A08-48E0-A2DE-C09210AB7E1A}" srcId="{A5AE8C56-83C1-47E7-B867-97439E4E4C25}" destId="{B4D802C0-5987-4140-A985-09C5BF1B2400}" srcOrd="2" destOrd="0" parTransId="{7916C960-A29C-4D61-B814-D7C005268C1A}" sibTransId="{D689B183-AC68-4E4E-88B0-9D16620CF42A}"/>
    <dgm:cxn modelId="{62E1546B-8C7C-4F6B-988F-4A1A8090ADAA}" type="presOf" srcId="{B510FE4C-0181-4C4E-862A-18589CBFC6E7}" destId="{CC4C62BE-ADA6-4A11-A7C6-C7CE11A36B01}" srcOrd="0" destOrd="0" presId="urn:microsoft.com/office/officeart/2005/8/layout/hierarchy2"/>
    <dgm:cxn modelId="{E51D5C4E-82E4-4483-B3C0-9328241ABFA3}" type="presOf" srcId="{7916C960-A29C-4D61-B814-D7C005268C1A}" destId="{72483BDE-F29F-4204-8629-87664BCA394F}" srcOrd="0" destOrd="0" presId="urn:microsoft.com/office/officeart/2005/8/layout/hierarchy2"/>
    <dgm:cxn modelId="{ABF2076F-5F5C-4C1D-AFB0-3D9C459F960D}" type="presOf" srcId="{D6D6DB35-6161-4F7F-8BC9-02CB087641BC}" destId="{AB35FA11-44E0-4C46-88A0-A15A15081D99}" srcOrd="0" destOrd="0" presId="urn:microsoft.com/office/officeart/2005/8/layout/hierarchy2"/>
    <dgm:cxn modelId="{1D72A283-451C-4701-A1D9-1D15DEDC49D1}" srcId="{A5AE8C56-83C1-47E7-B867-97439E4E4C25}" destId="{CD23EBA6-1998-4AFB-84D1-3B904AFB3EF1}" srcOrd="0" destOrd="0" parTransId="{3854514D-B1EB-4017-8E63-0CD991EA03A1}" sibTransId="{3A71FA18-65A3-424B-B6BC-FCDFDD71A930}"/>
    <dgm:cxn modelId="{BDBD208A-EB7B-47EA-A0D9-D34D8C7BC567}" srcId="{1BFC1AB1-A84A-4AD4-A133-F0CE7C40CE0E}" destId="{04357DFB-C33E-42B4-A2C7-8984E5BF6FA3}" srcOrd="0" destOrd="0" parTransId="{9404B118-C7CF-4A84-8764-6F6BE61C02F8}" sibTransId="{0E5C0B0D-599B-40B8-A952-DD215E278DFE}"/>
    <dgm:cxn modelId="{616A1FAB-2221-40A8-97A0-BDEB0CFDA697}" type="presOf" srcId="{7916C960-A29C-4D61-B814-D7C005268C1A}" destId="{72FAE60F-51C7-48DF-99DC-C9A11847EE16}" srcOrd="1" destOrd="0" presId="urn:microsoft.com/office/officeart/2005/8/layout/hierarchy2"/>
    <dgm:cxn modelId="{A99DCEAB-9048-4A31-91A2-A7AE6E52463E}" type="presOf" srcId="{D6D6DB35-6161-4F7F-8BC9-02CB087641BC}" destId="{097C1772-2D0B-4A65-B034-5CA4D4D7EC68}" srcOrd="1" destOrd="0" presId="urn:microsoft.com/office/officeart/2005/8/layout/hierarchy2"/>
    <dgm:cxn modelId="{4A166EB5-C401-485F-B7D4-39BB814C6662}" srcId="{A5AE8C56-83C1-47E7-B867-97439E4E4C25}" destId="{1BFC1AB1-A84A-4AD4-A133-F0CE7C40CE0E}" srcOrd="1" destOrd="0" parTransId="{070F1738-768F-4471-BB3A-6CAD4B336365}" sibTransId="{F968D806-349E-4B07-B385-1D03E7BAD788}"/>
    <dgm:cxn modelId="{A3A326BD-FE5C-4A53-A1A8-4EB98B87BFB8}" srcId="{74AF5E46-8F4D-4215-AF39-639769A5DE04}" destId="{A5AE8C56-83C1-47E7-B867-97439E4E4C25}" srcOrd="0" destOrd="0" parTransId="{5D0083EC-3EC4-4905-89ED-0A653C7772E6}" sibTransId="{2EEDAC9C-7852-4061-BB34-E9BF2A8A9880}"/>
    <dgm:cxn modelId="{68F620BF-EA50-4AA6-AB15-8F49EC7F8884}" type="presOf" srcId="{070F1738-768F-4471-BB3A-6CAD4B336365}" destId="{BD3362A4-A9D6-4DF4-BB73-046102C6F462}" srcOrd="1" destOrd="0" presId="urn:microsoft.com/office/officeart/2005/8/layout/hierarchy2"/>
    <dgm:cxn modelId="{860939D5-2871-46EF-B218-C927E9C6FD88}" type="presOf" srcId="{CD23EBA6-1998-4AFB-84D1-3B904AFB3EF1}" destId="{E08F17FC-38E7-45B7-9A4B-DAE6661E2FBC}" srcOrd="0" destOrd="0" presId="urn:microsoft.com/office/officeart/2005/8/layout/hierarchy2"/>
    <dgm:cxn modelId="{7EBE64ED-E8F5-40E0-BB47-591A0B946FA2}" type="presOf" srcId="{3854514D-B1EB-4017-8E63-0CD991EA03A1}" destId="{0FB4C908-2049-4BB1-9702-AAF7C45F85AF}" srcOrd="0" destOrd="0" presId="urn:microsoft.com/office/officeart/2005/8/layout/hierarchy2"/>
    <dgm:cxn modelId="{D49B6BEF-5E83-4CF1-B2FF-0F675FDD79D1}" type="presOf" srcId="{D7B98ACC-A6E8-4127-9FB1-C9B50AF5A841}" destId="{F5C1E840-D148-48D9-9F7A-DFCAED9870BA}" srcOrd="0" destOrd="0" presId="urn:microsoft.com/office/officeart/2005/8/layout/hierarchy2"/>
    <dgm:cxn modelId="{A3E4A7FF-AEFC-4436-83A1-3C7925A29B60}" type="presOf" srcId="{B4D802C0-5987-4140-A985-09C5BF1B2400}" destId="{B6B762C7-44AA-4189-98B1-A963F7210D16}" srcOrd="0" destOrd="0" presId="urn:microsoft.com/office/officeart/2005/8/layout/hierarchy2"/>
    <dgm:cxn modelId="{B57FCA31-F4E5-452A-95BF-AA4F1C60A591}" type="presParOf" srcId="{13392FD7-A29A-45EF-9504-0BD9D90D90BB}" destId="{60A4FE4E-0C88-4995-ABBE-E0181267034A}" srcOrd="0" destOrd="0" presId="urn:microsoft.com/office/officeart/2005/8/layout/hierarchy2"/>
    <dgm:cxn modelId="{AC52AB94-CC99-480A-8062-798B512A03F5}" type="presParOf" srcId="{60A4FE4E-0C88-4995-ABBE-E0181267034A}" destId="{7CDE9658-B0B9-4ED2-A137-45FD172CF36C}" srcOrd="0" destOrd="0" presId="urn:microsoft.com/office/officeart/2005/8/layout/hierarchy2"/>
    <dgm:cxn modelId="{EDE258AC-7E4C-4210-9B39-CE34753BBA6B}" type="presParOf" srcId="{60A4FE4E-0C88-4995-ABBE-E0181267034A}" destId="{7ABE79ED-6440-480B-A45C-AD0E08E2C707}" srcOrd="1" destOrd="0" presId="urn:microsoft.com/office/officeart/2005/8/layout/hierarchy2"/>
    <dgm:cxn modelId="{426C11A8-9761-4D97-8E72-C44A96A7A851}" type="presParOf" srcId="{7ABE79ED-6440-480B-A45C-AD0E08E2C707}" destId="{0FB4C908-2049-4BB1-9702-AAF7C45F85AF}" srcOrd="0" destOrd="0" presId="urn:microsoft.com/office/officeart/2005/8/layout/hierarchy2"/>
    <dgm:cxn modelId="{134C48DC-1A36-4E16-A5FE-A9C8A9CE2CD6}" type="presParOf" srcId="{0FB4C908-2049-4BB1-9702-AAF7C45F85AF}" destId="{D13C906A-2BA3-4DB2-BC6B-0388F1173B76}" srcOrd="0" destOrd="0" presId="urn:microsoft.com/office/officeart/2005/8/layout/hierarchy2"/>
    <dgm:cxn modelId="{ED393620-5133-4EAC-90D5-6DA39BBBB922}" type="presParOf" srcId="{7ABE79ED-6440-480B-A45C-AD0E08E2C707}" destId="{30087F3E-253F-4FDA-AE40-C05F58933FD5}" srcOrd="1" destOrd="0" presId="urn:microsoft.com/office/officeart/2005/8/layout/hierarchy2"/>
    <dgm:cxn modelId="{89447A2D-A12F-4987-A930-B67AAF98D6A6}" type="presParOf" srcId="{30087F3E-253F-4FDA-AE40-C05F58933FD5}" destId="{E08F17FC-38E7-45B7-9A4B-DAE6661E2FBC}" srcOrd="0" destOrd="0" presId="urn:microsoft.com/office/officeart/2005/8/layout/hierarchy2"/>
    <dgm:cxn modelId="{9EF0F1D1-46C1-4C91-A5A8-939FE735ECDE}" type="presParOf" srcId="{30087F3E-253F-4FDA-AE40-C05F58933FD5}" destId="{21991FA0-3605-43AA-A07C-BE0D689361AC}" srcOrd="1" destOrd="0" presId="urn:microsoft.com/office/officeart/2005/8/layout/hierarchy2"/>
    <dgm:cxn modelId="{C667BA97-5415-4EE3-9887-A5A88205EF71}" type="presParOf" srcId="{21991FA0-3605-43AA-A07C-BE0D689361AC}" destId="{AB35FA11-44E0-4C46-88A0-A15A15081D99}" srcOrd="0" destOrd="0" presId="urn:microsoft.com/office/officeart/2005/8/layout/hierarchy2"/>
    <dgm:cxn modelId="{D79E8656-24C9-49B3-93E1-A584EBB81709}" type="presParOf" srcId="{AB35FA11-44E0-4C46-88A0-A15A15081D99}" destId="{097C1772-2D0B-4A65-B034-5CA4D4D7EC68}" srcOrd="0" destOrd="0" presId="urn:microsoft.com/office/officeart/2005/8/layout/hierarchy2"/>
    <dgm:cxn modelId="{A2795D0A-F4C7-49EF-9FF0-47CE031267A1}" type="presParOf" srcId="{21991FA0-3605-43AA-A07C-BE0D689361AC}" destId="{F62A0D04-A7BD-4818-89E4-70F4A3592FE2}" srcOrd="1" destOrd="0" presId="urn:microsoft.com/office/officeart/2005/8/layout/hierarchy2"/>
    <dgm:cxn modelId="{014C3B04-4AA1-4ADD-9637-E8FF113F0DDB}" type="presParOf" srcId="{F62A0D04-A7BD-4818-89E4-70F4A3592FE2}" destId="{F5C1E840-D148-48D9-9F7A-DFCAED9870BA}" srcOrd="0" destOrd="0" presId="urn:microsoft.com/office/officeart/2005/8/layout/hierarchy2"/>
    <dgm:cxn modelId="{ECFC578B-735F-4364-A578-9758DB4683B9}" type="presParOf" srcId="{F62A0D04-A7BD-4818-89E4-70F4A3592FE2}" destId="{9CFB92F1-0868-41B6-82C7-9C2613DAC412}" srcOrd="1" destOrd="0" presId="urn:microsoft.com/office/officeart/2005/8/layout/hierarchy2"/>
    <dgm:cxn modelId="{E47BF0F6-36C6-45F9-8104-6C6B997A1DB7}" type="presParOf" srcId="{7ABE79ED-6440-480B-A45C-AD0E08E2C707}" destId="{0FC5E597-21BF-4B87-A612-D87C8A28CDFE}" srcOrd="2" destOrd="0" presId="urn:microsoft.com/office/officeart/2005/8/layout/hierarchy2"/>
    <dgm:cxn modelId="{A204271B-7376-488B-A84F-383C425E3A41}" type="presParOf" srcId="{0FC5E597-21BF-4B87-A612-D87C8A28CDFE}" destId="{BD3362A4-A9D6-4DF4-BB73-046102C6F462}" srcOrd="0" destOrd="0" presId="urn:microsoft.com/office/officeart/2005/8/layout/hierarchy2"/>
    <dgm:cxn modelId="{C8B8B435-D75F-43AC-A630-B3542C57FE7C}" type="presParOf" srcId="{7ABE79ED-6440-480B-A45C-AD0E08E2C707}" destId="{814971D1-9185-48C9-98FA-E6FE6BE273DF}" srcOrd="3" destOrd="0" presId="urn:microsoft.com/office/officeart/2005/8/layout/hierarchy2"/>
    <dgm:cxn modelId="{18756DE4-C3BA-4F7F-86BC-591FF41DF973}" type="presParOf" srcId="{814971D1-9185-48C9-98FA-E6FE6BE273DF}" destId="{757F4D6C-C047-4E00-8400-C5716DFE1DAE}" srcOrd="0" destOrd="0" presId="urn:microsoft.com/office/officeart/2005/8/layout/hierarchy2"/>
    <dgm:cxn modelId="{99765967-90CD-4AF6-87BD-BE00E858925D}" type="presParOf" srcId="{814971D1-9185-48C9-98FA-E6FE6BE273DF}" destId="{ED3B0239-0486-4C55-A12A-626ABC0DAEED}" srcOrd="1" destOrd="0" presId="urn:microsoft.com/office/officeart/2005/8/layout/hierarchy2"/>
    <dgm:cxn modelId="{9F692823-99A3-4463-AB8B-128BA283FFE1}" type="presParOf" srcId="{ED3B0239-0486-4C55-A12A-626ABC0DAEED}" destId="{2F4BF110-05BD-4464-A17A-947E92E97C1D}" srcOrd="0" destOrd="0" presId="urn:microsoft.com/office/officeart/2005/8/layout/hierarchy2"/>
    <dgm:cxn modelId="{54D4AAAF-179A-408C-A896-647906E7C21C}" type="presParOf" srcId="{2F4BF110-05BD-4464-A17A-947E92E97C1D}" destId="{B6DA8382-906F-4EBD-90D0-C39C0D6F44CF}" srcOrd="0" destOrd="0" presId="urn:microsoft.com/office/officeart/2005/8/layout/hierarchy2"/>
    <dgm:cxn modelId="{DE2082D9-F771-425D-AE85-913A5F755239}" type="presParOf" srcId="{ED3B0239-0486-4C55-A12A-626ABC0DAEED}" destId="{B78B687D-682C-4BA7-B8B6-5ADBB4189A55}" srcOrd="1" destOrd="0" presId="urn:microsoft.com/office/officeart/2005/8/layout/hierarchy2"/>
    <dgm:cxn modelId="{F9185098-51C4-46F4-8312-E87853D8AC27}" type="presParOf" srcId="{B78B687D-682C-4BA7-B8B6-5ADBB4189A55}" destId="{0A029FBF-C8EC-4C6C-A9F8-FCA117F87F22}" srcOrd="0" destOrd="0" presId="urn:microsoft.com/office/officeart/2005/8/layout/hierarchy2"/>
    <dgm:cxn modelId="{AF6B8D92-F3E7-48E9-B44C-7F98E566F442}" type="presParOf" srcId="{B78B687D-682C-4BA7-B8B6-5ADBB4189A55}" destId="{83C32999-4AA0-43F2-B877-4A5583876574}" srcOrd="1" destOrd="0" presId="urn:microsoft.com/office/officeart/2005/8/layout/hierarchy2"/>
    <dgm:cxn modelId="{F6427A3A-EA83-4E6E-B6B8-2DFB0106C65C}" type="presParOf" srcId="{ED3B0239-0486-4C55-A12A-626ABC0DAEED}" destId="{BFDF0FC2-0E74-496C-802C-E77755DBB386}" srcOrd="2" destOrd="0" presId="urn:microsoft.com/office/officeart/2005/8/layout/hierarchy2"/>
    <dgm:cxn modelId="{9CC956E8-3105-4B30-90AB-19CD1A6023BC}" type="presParOf" srcId="{BFDF0FC2-0E74-496C-802C-E77755DBB386}" destId="{4015C4C3-AA40-4B3C-9CB1-765A680972FA}" srcOrd="0" destOrd="0" presId="urn:microsoft.com/office/officeart/2005/8/layout/hierarchy2"/>
    <dgm:cxn modelId="{7320913D-3CCF-4FEE-93E8-BCF185DC183E}" type="presParOf" srcId="{ED3B0239-0486-4C55-A12A-626ABC0DAEED}" destId="{24E6B8E2-C247-4F6F-86B5-C708F39B9370}" srcOrd="3" destOrd="0" presId="urn:microsoft.com/office/officeart/2005/8/layout/hierarchy2"/>
    <dgm:cxn modelId="{4ECBC5F3-8677-4DD3-8392-95A236F5708C}" type="presParOf" srcId="{24E6B8E2-C247-4F6F-86B5-C708F39B9370}" destId="{CC4C62BE-ADA6-4A11-A7C6-C7CE11A36B01}" srcOrd="0" destOrd="0" presId="urn:microsoft.com/office/officeart/2005/8/layout/hierarchy2"/>
    <dgm:cxn modelId="{B2F9EB3C-1861-4A4A-83DD-952D0488A48C}" type="presParOf" srcId="{24E6B8E2-C247-4F6F-86B5-C708F39B9370}" destId="{8E7FF43B-CAC0-42B7-B359-72A1D478D0A0}" srcOrd="1" destOrd="0" presId="urn:microsoft.com/office/officeart/2005/8/layout/hierarchy2"/>
    <dgm:cxn modelId="{9398C964-5A82-428C-9A05-06756E650845}" type="presParOf" srcId="{7ABE79ED-6440-480B-A45C-AD0E08E2C707}" destId="{72483BDE-F29F-4204-8629-87664BCA394F}" srcOrd="4" destOrd="0" presId="urn:microsoft.com/office/officeart/2005/8/layout/hierarchy2"/>
    <dgm:cxn modelId="{7B358883-C242-461F-A362-5A08DB33F36E}" type="presParOf" srcId="{72483BDE-F29F-4204-8629-87664BCA394F}" destId="{72FAE60F-51C7-48DF-99DC-C9A11847EE16}" srcOrd="0" destOrd="0" presId="urn:microsoft.com/office/officeart/2005/8/layout/hierarchy2"/>
    <dgm:cxn modelId="{CD8A4308-5A60-4740-9A54-CD2B6060B38C}" type="presParOf" srcId="{7ABE79ED-6440-480B-A45C-AD0E08E2C707}" destId="{0999F72F-0AEE-4B6A-AB86-5E3BF3AF03D8}" srcOrd="5" destOrd="0" presId="urn:microsoft.com/office/officeart/2005/8/layout/hierarchy2"/>
    <dgm:cxn modelId="{0C6B3C72-A63C-4DEC-BA61-C7F550FBC028}" type="presParOf" srcId="{0999F72F-0AEE-4B6A-AB86-5E3BF3AF03D8}" destId="{B6B762C7-44AA-4189-98B1-A963F7210D16}" srcOrd="0" destOrd="0" presId="urn:microsoft.com/office/officeart/2005/8/layout/hierarchy2"/>
    <dgm:cxn modelId="{6CB725E8-E386-49B9-9044-0F74D914A7B3}" type="presParOf" srcId="{0999F72F-0AEE-4B6A-AB86-5E3BF3AF03D8}" destId="{3C48DEC1-C798-4611-9FC0-8E101812E996}" srcOrd="1" destOrd="0" presId="urn:microsoft.com/office/officeart/2005/8/layout/hierarchy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30073A88-3CB7-4FE4-9CDC-BEA919F3424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06EE3BB5-EC95-47AF-809D-F93FCFE731B5}">
      <dgm:prSet phldrT="[Text]" custT="1"/>
      <dgm:spPr>
        <a:solidFill>
          <a:schemeClr val="accent2">
            <a:lumMod val="50000"/>
          </a:schemeClr>
        </a:solidFill>
      </dgm:spPr>
      <dgm:t>
        <a:bodyPr/>
        <a:lstStyle/>
        <a:p>
          <a:r>
            <a:rPr lang="en-US" sz="2400" b="0" dirty="0">
              <a:solidFill>
                <a:srgbClr val="FFFF00"/>
              </a:solidFill>
              <a:latin typeface="Arial" pitchFamily="34" charset="0"/>
              <a:cs typeface="Arial" pitchFamily="34" charset="0"/>
            </a:rPr>
            <a:t>- Hai </a:t>
          </a:r>
          <a:r>
            <a:rPr lang="en-US" sz="2400" b="0" dirty="0" err="1">
              <a:solidFill>
                <a:srgbClr val="FFFF00"/>
              </a:solidFill>
              <a:latin typeface="Arial" pitchFamily="34" charset="0"/>
              <a:cs typeface="Arial" pitchFamily="34" charset="0"/>
            </a:rPr>
            <a:t>thuộc</a:t>
          </a:r>
          <a:r>
            <a:rPr lang="en-US" sz="2400" b="0" dirty="0">
              <a:solidFill>
                <a:srgbClr val="FFFF00"/>
              </a:solidFill>
              <a:latin typeface="Arial" pitchFamily="34" charset="0"/>
              <a:cs typeface="Arial" pitchFamily="34" charset="0"/>
            </a:rPr>
            <a:t> </a:t>
          </a:r>
          <a:r>
            <a:rPr lang="en-US" sz="2400" b="0" dirty="0" err="1">
              <a:solidFill>
                <a:srgbClr val="FFFF00"/>
              </a:solidFill>
              <a:latin typeface="Arial" pitchFamily="34" charset="0"/>
              <a:cs typeface="Arial" pitchFamily="34" charset="0"/>
            </a:rPr>
            <a:t>tính</a:t>
          </a:r>
          <a:r>
            <a:rPr lang="en-US" sz="2400" b="0" dirty="0">
              <a:solidFill>
                <a:srgbClr val="FFFF00"/>
              </a:solidFill>
              <a:latin typeface="Arial" pitchFamily="34" charset="0"/>
              <a:cs typeface="Arial" pitchFamily="34" charset="0"/>
            </a:rPr>
            <a:t> </a:t>
          </a:r>
          <a:r>
            <a:rPr lang="en-US" sz="2400" b="0" dirty="0" err="1">
              <a:solidFill>
                <a:srgbClr val="FFFF00"/>
              </a:solidFill>
              <a:latin typeface="Arial" pitchFamily="34" charset="0"/>
              <a:cs typeface="Arial" pitchFamily="34" charset="0"/>
            </a:rPr>
            <a:t>của</a:t>
          </a:r>
          <a:r>
            <a:rPr lang="en-US" sz="2400" b="0" dirty="0">
              <a:solidFill>
                <a:srgbClr val="FFFF00"/>
              </a:solidFill>
              <a:latin typeface="Arial" pitchFamily="34" charset="0"/>
              <a:cs typeface="Arial" pitchFamily="34" charset="0"/>
            </a:rPr>
            <a:t> </a:t>
          </a:r>
          <a:r>
            <a:rPr lang="en-US" sz="2400" b="0" dirty="0">
              <a:solidFill>
                <a:srgbClr val="FFFF00"/>
              </a:solidFill>
              <a:latin typeface="+mn-lt"/>
            </a:rPr>
            <a:t>h</a:t>
          </a:r>
          <a:r>
            <a:rPr lang="vi-VN" sz="2400" b="0" dirty="0">
              <a:solidFill>
                <a:srgbClr val="FFFF00"/>
              </a:solidFill>
              <a:latin typeface="+mn-lt"/>
            </a:rPr>
            <a:t>àng hoá sức lao động</a:t>
          </a:r>
          <a:endParaRPr lang="en-US" sz="2400" b="0" dirty="0">
            <a:solidFill>
              <a:srgbClr val="FFFF00"/>
            </a:solidFill>
          </a:endParaRPr>
        </a:p>
      </dgm:t>
    </dgm:pt>
    <dgm:pt modelId="{568F4507-FFCA-4D2D-B696-FE91F4690E3D}" type="parTrans" cxnId="{6AAB10B9-BC0F-4285-8480-B7ED77083F33}">
      <dgm:prSet/>
      <dgm:spPr/>
      <dgm:t>
        <a:bodyPr/>
        <a:lstStyle/>
        <a:p>
          <a:endParaRPr lang="en-US"/>
        </a:p>
      </dgm:t>
    </dgm:pt>
    <dgm:pt modelId="{D564BA69-C2C5-4637-97CA-7F305D275375}" type="sibTrans" cxnId="{6AAB10B9-BC0F-4285-8480-B7ED77083F33}">
      <dgm:prSet/>
      <dgm:spPr/>
      <dgm:t>
        <a:bodyPr/>
        <a:lstStyle/>
        <a:p>
          <a:endParaRPr lang="en-US"/>
        </a:p>
      </dgm:t>
    </dgm:pt>
    <dgm:pt modelId="{724BD6A5-F808-4A4B-866D-5E8489D4F27D}">
      <dgm:prSet phldrT="[Text]" custT="1"/>
      <dgm:spPr>
        <a:solidFill>
          <a:srgbClr val="00B050"/>
        </a:solidFill>
      </dgm:spPr>
      <dgm:t>
        <a:bodyPr/>
        <a:lstStyle/>
        <a:p>
          <a:r>
            <a:rPr lang="en-US" sz="2400" b="0" dirty="0" err="1">
              <a:solidFill>
                <a:schemeClr val="bg1"/>
              </a:solidFill>
            </a:rPr>
            <a:t>Giá</a:t>
          </a:r>
          <a:r>
            <a:rPr lang="en-US" sz="2400" b="0" dirty="0">
              <a:solidFill>
                <a:schemeClr val="bg1"/>
              </a:solidFill>
            </a:rPr>
            <a:t> </a:t>
          </a:r>
          <a:r>
            <a:rPr lang="en-US" sz="2400" b="0" dirty="0" err="1">
              <a:solidFill>
                <a:schemeClr val="bg1"/>
              </a:solidFill>
            </a:rPr>
            <a:t>trị</a:t>
          </a:r>
          <a:endParaRPr lang="en-US" sz="2400" b="0" dirty="0">
            <a:solidFill>
              <a:schemeClr val="bg1"/>
            </a:solidFill>
          </a:endParaRPr>
        </a:p>
      </dgm:t>
    </dgm:pt>
    <dgm:pt modelId="{11563366-ACD8-4ABE-98AF-77637DAA7E3D}" type="parTrans" cxnId="{8D158D32-6C95-4454-859E-964301CEC416}">
      <dgm:prSet custT="1"/>
      <dgm:spPr/>
      <dgm:t>
        <a:bodyPr/>
        <a:lstStyle/>
        <a:p>
          <a:endParaRPr lang="en-US" sz="2400"/>
        </a:p>
      </dgm:t>
    </dgm:pt>
    <dgm:pt modelId="{4556EE03-7401-4A1F-A766-028752BE756F}" type="sibTrans" cxnId="{8D158D32-6C95-4454-859E-964301CEC416}">
      <dgm:prSet/>
      <dgm:spPr/>
      <dgm:t>
        <a:bodyPr/>
        <a:lstStyle/>
        <a:p>
          <a:endParaRPr lang="en-US"/>
        </a:p>
      </dgm:t>
    </dgm:pt>
    <dgm:pt modelId="{0714F9C2-B809-43C7-8490-EF79331D6206}">
      <dgm:prSet phldrT="[Text]" custT="1"/>
      <dgm:spPr>
        <a:solidFill>
          <a:srgbClr val="002060"/>
        </a:solidFill>
      </dgm:spPr>
      <dgm:t>
        <a:bodyPr/>
        <a:lstStyle/>
        <a:p>
          <a:r>
            <a:rPr lang="en-US" sz="2400" b="0" dirty="0" err="1">
              <a:latin typeface="+mn-lt"/>
            </a:rPr>
            <a:t>Là</a:t>
          </a:r>
          <a:r>
            <a:rPr lang="en-US" sz="2400" b="0" dirty="0">
              <a:latin typeface="+mn-lt"/>
            </a:rPr>
            <a:t> t</a:t>
          </a:r>
          <a:r>
            <a:rPr lang="vi-VN" sz="2400" b="0" dirty="0">
              <a:latin typeface="+mn-lt"/>
            </a:rPr>
            <a:t>hời gian lao động xã hội cần thiết để sản xuất và</a:t>
          </a:r>
          <a:r>
            <a:rPr lang="en-US" sz="2400" b="0" dirty="0">
              <a:latin typeface="+mn-lt"/>
            </a:rPr>
            <a:t> t</a:t>
          </a:r>
          <a:r>
            <a:rPr lang="vi-VN" sz="2400" b="0" dirty="0">
              <a:latin typeface="+mn-lt"/>
            </a:rPr>
            <a:t>ái sản xuất ra sức lao động</a:t>
          </a:r>
          <a:endParaRPr lang="en-US" sz="2400" b="0" dirty="0"/>
        </a:p>
      </dgm:t>
    </dgm:pt>
    <dgm:pt modelId="{D7F391E9-F595-4676-A6F1-C9EF804C2E99}" type="parTrans" cxnId="{07AA02B9-6B8B-4FFA-844B-7DAF77D02EB4}">
      <dgm:prSet custT="1"/>
      <dgm:spPr/>
      <dgm:t>
        <a:bodyPr/>
        <a:lstStyle/>
        <a:p>
          <a:endParaRPr lang="en-US" sz="2400"/>
        </a:p>
      </dgm:t>
    </dgm:pt>
    <dgm:pt modelId="{2CE7EDF7-D7C2-4337-8611-0C0A6A1C5CB5}" type="sibTrans" cxnId="{07AA02B9-6B8B-4FFA-844B-7DAF77D02EB4}">
      <dgm:prSet/>
      <dgm:spPr/>
      <dgm:t>
        <a:bodyPr/>
        <a:lstStyle/>
        <a:p>
          <a:endParaRPr lang="en-US"/>
        </a:p>
      </dgm:t>
    </dgm:pt>
    <dgm:pt modelId="{BF4CB8B5-7C9F-48E0-845E-CAD8CD9676DD}">
      <dgm:prSet phldrT="[Text]" custT="1"/>
      <dgm:spPr>
        <a:solidFill>
          <a:srgbClr val="00B050"/>
        </a:solidFill>
      </dgm:spPr>
      <dgm:t>
        <a:bodyPr/>
        <a:lstStyle/>
        <a:p>
          <a:r>
            <a:rPr lang="en-US" sz="2400" b="0" dirty="0" err="1">
              <a:solidFill>
                <a:schemeClr val="bg1"/>
              </a:solidFill>
            </a:rPr>
            <a:t>Giá</a:t>
          </a:r>
          <a:r>
            <a:rPr lang="en-US" sz="2400" b="0" dirty="0">
              <a:solidFill>
                <a:schemeClr val="bg1"/>
              </a:solidFill>
            </a:rPr>
            <a:t> </a:t>
          </a:r>
          <a:r>
            <a:rPr lang="en-US" sz="2400" b="0" dirty="0" err="1">
              <a:solidFill>
                <a:schemeClr val="bg1"/>
              </a:solidFill>
            </a:rPr>
            <a:t>trị</a:t>
          </a:r>
          <a:r>
            <a:rPr lang="en-US" sz="2400" b="0" dirty="0">
              <a:solidFill>
                <a:schemeClr val="bg1"/>
              </a:solidFill>
            </a:rPr>
            <a:t> </a:t>
          </a:r>
          <a:r>
            <a:rPr lang="en-US" sz="2400" b="0" dirty="0" err="1">
              <a:solidFill>
                <a:schemeClr val="bg1"/>
              </a:solidFill>
            </a:rPr>
            <a:t>sử</a:t>
          </a:r>
          <a:r>
            <a:rPr lang="en-US" sz="2400" b="0" dirty="0">
              <a:solidFill>
                <a:schemeClr val="bg1"/>
              </a:solidFill>
            </a:rPr>
            <a:t> </a:t>
          </a:r>
          <a:r>
            <a:rPr lang="en-US" sz="2400" b="0" dirty="0" err="1">
              <a:solidFill>
                <a:schemeClr val="bg1"/>
              </a:solidFill>
            </a:rPr>
            <a:t>dụng</a:t>
          </a:r>
          <a:endParaRPr lang="en-US" sz="2400" b="0" dirty="0">
            <a:solidFill>
              <a:schemeClr val="bg1"/>
            </a:solidFill>
          </a:endParaRPr>
        </a:p>
      </dgm:t>
    </dgm:pt>
    <dgm:pt modelId="{3FE61EFE-FBCF-45A2-99F6-28A68CE1250E}" type="parTrans" cxnId="{4CB253EA-FC3A-4CD3-A020-8FD82505549C}">
      <dgm:prSet custT="1"/>
      <dgm:spPr/>
      <dgm:t>
        <a:bodyPr/>
        <a:lstStyle/>
        <a:p>
          <a:endParaRPr lang="en-US" sz="2400"/>
        </a:p>
      </dgm:t>
    </dgm:pt>
    <dgm:pt modelId="{8F6ED32E-DC02-49D0-9203-B61C5DB675F0}" type="sibTrans" cxnId="{4CB253EA-FC3A-4CD3-A020-8FD82505549C}">
      <dgm:prSet/>
      <dgm:spPr/>
      <dgm:t>
        <a:bodyPr/>
        <a:lstStyle/>
        <a:p>
          <a:endParaRPr lang="en-US"/>
        </a:p>
      </dgm:t>
    </dgm:pt>
    <dgm:pt modelId="{97E82BED-C5EA-4D76-B75D-33B6A158E151}">
      <dgm:prSet phldrT="[Text]" custT="1"/>
      <dgm:spPr>
        <a:solidFill>
          <a:srgbClr val="002060"/>
        </a:solidFill>
      </dgm:spPr>
      <dgm:t>
        <a:bodyPr/>
        <a:lstStyle/>
        <a:p>
          <a:r>
            <a:rPr lang="vi-VN" sz="2400" b="0" dirty="0">
              <a:latin typeface="Arial" charset="0"/>
            </a:rPr>
            <a:t>Thể hiện trong quá trình lao động</a:t>
          </a:r>
          <a:r>
            <a:rPr lang="en-US" sz="2400" b="0" dirty="0">
              <a:latin typeface="Arial" charset="0"/>
            </a:rPr>
            <a:t>,</a:t>
          </a:r>
          <a:r>
            <a:rPr lang="vi-VN" sz="2400" b="0" dirty="0">
              <a:latin typeface="Arial" charset="0"/>
            </a:rPr>
            <a:t> </a:t>
          </a:r>
          <a:r>
            <a:rPr lang="en-US" sz="2400" b="0" dirty="0" err="1">
              <a:latin typeface="Arial" charset="0"/>
            </a:rPr>
            <a:t>có</a:t>
          </a:r>
          <a:r>
            <a:rPr lang="en-US" sz="2400" b="0" dirty="0">
              <a:latin typeface="Arial" charset="0"/>
            </a:rPr>
            <a:t> </a:t>
          </a:r>
          <a:r>
            <a:rPr lang="en-US" sz="2400" b="0" dirty="0" err="1">
              <a:latin typeface="Arial" charset="0"/>
            </a:rPr>
            <a:t>khả</a:t>
          </a:r>
          <a:r>
            <a:rPr lang="en-US" sz="2400" b="0" dirty="0">
              <a:latin typeface="Arial" charset="0"/>
            </a:rPr>
            <a:t> </a:t>
          </a:r>
          <a:r>
            <a:rPr lang="en-US" sz="2400" b="0" dirty="0" err="1">
              <a:latin typeface="Arial" charset="0"/>
            </a:rPr>
            <a:t>năng</a:t>
          </a:r>
          <a:r>
            <a:rPr lang="en-US" sz="2400" b="0" dirty="0">
              <a:latin typeface="Arial" charset="0"/>
            </a:rPr>
            <a:t> </a:t>
          </a:r>
          <a:r>
            <a:rPr lang="en-US" sz="2400" b="0" dirty="0" err="1">
              <a:latin typeface="Arial" charset="0"/>
            </a:rPr>
            <a:t>tạo</a:t>
          </a:r>
          <a:r>
            <a:rPr lang="en-US" sz="2400" b="0" dirty="0">
              <a:latin typeface="Arial" charset="0"/>
            </a:rPr>
            <a:t> </a:t>
          </a:r>
          <a:r>
            <a:rPr lang="en-US" sz="2400" b="0" dirty="0" err="1">
              <a:latin typeface="Arial" charset="0"/>
            </a:rPr>
            <a:t>ra</a:t>
          </a:r>
          <a:r>
            <a:rPr lang="en-US" sz="2400" b="0" dirty="0">
              <a:latin typeface="Arial" charset="0"/>
            </a:rPr>
            <a:t> </a:t>
          </a:r>
          <a:r>
            <a:rPr lang="en-US" sz="2400" b="0" dirty="0" err="1">
              <a:latin typeface="Arial" charset="0"/>
            </a:rPr>
            <a:t>một</a:t>
          </a:r>
          <a:r>
            <a:rPr lang="en-US" sz="2400" b="0" dirty="0">
              <a:latin typeface="Arial" charset="0"/>
            </a:rPr>
            <a:t> </a:t>
          </a:r>
          <a:r>
            <a:rPr lang="en-US" sz="2400" b="0" dirty="0" err="1">
              <a:latin typeface="Arial" charset="0"/>
            </a:rPr>
            <a:t>lượng</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mới</a:t>
          </a:r>
          <a:r>
            <a:rPr lang="en-US" sz="2400" b="0" dirty="0">
              <a:latin typeface="Arial" charset="0"/>
            </a:rPr>
            <a:t> </a:t>
          </a:r>
          <a:r>
            <a:rPr lang="en-US" sz="2400" b="0" dirty="0" err="1">
              <a:latin typeface="Arial" charset="0"/>
            </a:rPr>
            <a:t>lớn</a:t>
          </a:r>
          <a:r>
            <a:rPr lang="en-US" sz="2400" b="0" dirty="0">
              <a:latin typeface="Arial" charset="0"/>
            </a:rPr>
            <a:t> </a:t>
          </a:r>
          <a:r>
            <a:rPr lang="en-US" sz="2400" b="0" dirty="0" err="1">
              <a:latin typeface="Arial" charset="0"/>
            </a:rPr>
            <a:t>hơn</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bản</a:t>
          </a:r>
          <a:r>
            <a:rPr lang="en-US" sz="2400" b="0" dirty="0">
              <a:latin typeface="Arial" charset="0"/>
            </a:rPr>
            <a:t> </a:t>
          </a:r>
          <a:r>
            <a:rPr lang="en-US" sz="2400" b="0" dirty="0" err="1">
              <a:latin typeface="Arial" charset="0"/>
            </a:rPr>
            <a:t>thân</a:t>
          </a:r>
          <a:r>
            <a:rPr lang="en-US" sz="2400" b="0" dirty="0">
              <a:latin typeface="Arial" charset="0"/>
            </a:rPr>
            <a:t> </a:t>
          </a:r>
          <a:r>
            <a:rPr lang="en-US" sz="2400" b="0" dirty="0" err="1">
              <a:latin typeface="Arial" charset="0"/>
            </a:rPr>
            <a:t>nó</a:t>
          </a:r>
          <a:r>
            <a:rPr lang="en-US" sz="2400" b="0" dirty="0">
              <a:latin typeface="Arial" charset="0"/>
            </a:rPr>
            <a:t>. </a:t>
          </a:r>
          <a:r>
            <a:rPr lang="en-US" sz="2400" b="0" dirty="0" err="1">
              <a:latin typeface="Arial" charset="0"/>
            </a:rPr>
            <a:t>Đó</a:t>
          </a:r>
          <a:r>
            <a:rPr lang="en-US" sz="2400" b="0" dirty="0">
              <a:latin typeface="Arial" charset="0"/>
            </a:rPr>
            <a:t> </a:t>
          </a:r>
          <a:r>
            <a:rPr lang="en-US" sz="2400" b="0" dirty="0" err="1">
              <a:latin typeface="Arial" charset="0"/>
            </a:rPr>
            <a:t>chính</a:t>
          </a:r>
          <a:r>
            <a:rPr lang="en-US" sz="2400" b="0" dirty="0">
              <a:latin typeface="Arial" charset="0"/>
            </a:rPr>
            <a:t> </a:t>
          </a:r>
          <a:r>
            <a:rPr lang="en-US" sz="2400" b="0" dirty="0" err="1">
              <a:latin typeface="Arial" charset="0"/>
            </a:rPr>
            <a:t>là</a:t>
          </a:r>
          <a:r>
            <a:rPr lang="en-US" sz="2400" b="0" dirty="0">
              <a:latin typeface="Arial" charset="0"/>
            </a:rPr>
            <a:t> </a:t>
          </a:r>
          <a:r>
            <a:rPr lang="en-US" sz="2400" b="0" dirty="0" err="1">
              <a:latin typeface="Arial" charset="0"/>
            </a:rPr>
            <a:t>nguồn</a:t>
          </a:r>
          <a:r>
            <a:rPr lang="en-US" sz="2400" b="0" dirty="0">
              <a:latin typeface="Arial" charset="0"/>
            </a:rPr>
            <a:t> </a:t>
          </a:r>
          <a:r>
            <a:rPr lang="en-US" sz="2400" b="0" dirty="0" err="1">
              <a:latin typeface="Arial" charset="0"/>
            </a:rPr>
            <a:t>gốc</a:t>
          </a:r>
          <a:r>
            <a:rPr lang="en-US" sz="2400" b="0" dirty="0">
              <a:latin typeface="Arial" charset="0"/>
            </a:rPr>
            <a:t> </a:t>
          </a:r>
          <a:r>
            <a:rPr lang="en-US" sz="2400" b="0" dirty="0" err="1">
              <a:latin typeface="Arial" charset="0"/>
            </a:rPr>
            <a:t>của</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thặng</a:t>
          </a:r>
          <a:r>
            <a:rPr lang="en-US" sz="2400" b="0" dirty="0">
              <a:latin typeface="Arial" charset="0"/>
            </a:rPr>
            <a:t> </a:t>
          </a:r>
          <a:r>
            <a:rPr lang="en-US" sz="2400" b="0" dirty="0" err="1">
              <a:latin typeface="Arial" charset="0"/>
            </a:rPr>
            <a:t>dư</a:t>
          </a:r>
          <a:endParaRPr lang="en-US" sz="2400" b="0" dirty="0"/>
        </a:p>
      </dgm:t>
    </dgm:pt>
    <dgm:pt modelId="{FEBC6C75-B4A6-445E-9419-8BB286F939F1}" type="parTrans" cxnId="{4437D3A5-BD09-4698-954B-C5E738C2E38C}">
      <dgm:prSet custT="1"/>
      <dgm:spPr/>
      <dgm:t>
        <a:bodyPr/>
        <a:lstStyle/>
        <a:p>
          <a:endParaRPr lang="en-US" sz="2400"/>
        </a:p>
      </dgm:t>
    </dgm:pt>
    <dgm:pt modelId="{3A46B0F5-4204-4678-AD4A-E23E20026251}" type="sibTrans" cxnId="{4437D3A5-BD09-4698-954B-C5E738C2E38C}">
      <dgm:prSet/>
      <dgm:spPr/>
      <dgm:t>
        <a:bodyPr/>
        <a:lstStyle/>
        <a:p>
          <a:endParaRPr lang="en-US"/>
        </a:p>
      </dgm:t>
    </dgm:pt>
    <dgm:pt modelId="{8204AB4E-6A01-4FD4-85A0-A7EC1517C51F}">
      <dgm:prSet phldrT="[Text]" custT="1"/>
      <dgm:spPr>
        <a:solidFill>
          <a:srgbClr val="002060"/>
        </a:solidFill>
      </dgm:spPr>
      <dgm:t>
        <a:bodyPr/>
        <a:lstStyle/>
        <a:p>
          <a:r>
            <a:rPr lang="en-US" sz="2400" b="0" dirty="0" err="1">
              <a:latin typeface="+mn-lt"/>
            </a:rPr>
            <a:t>Xác</a:t>
          </a:r>
          <a:r>
            <a:rPr lang="en-US" sz="2400" b="0" dirty="0">
              <a:latin typeface="+mn-lt"/>
            </a:rPr>
            <a:t> </a:t>
          </a:r>
          <a:r>
            <a:rPr lang="en-US" sz="2400" b="0" dirty="0" err="1">
              <a:latin typeface="+mn-lt"/>
            </a:rPr>
            <a:t>định</a:t>
          </a:r>
          <a:r>
            <a:rPr lang="en-US" sz="2400" b="0" dirty="0">
              <a:latin typeface="+mn-lt"/>
            </a:rPr>
            <a:t> </a:t>
          </a:r>
          <a:r>
            <a:rPr lang="en-US" sz="2400" b="0" dirty="0" err="1">
              <a:latin typeface="+mn-lt"/>
            </a:rPr>
            <a:t>toàn</a:t>
          </a:r>
          <a:r>
            <a:rPr lang="en-US" sz="2400" b="0" dirty="0">
              <a:latin typeface="+mn-lt"/>
            </a:rPr>
            <a:t> </a:t>
          </a:r>
          <a:r>
            <a:rPr lang="en-US" sz="2400" b="0" dirty="0" err="1">
              <a:latin typeface="+mn-lt"/>
            </a:rPr>
            <a:t>bộ</a:t>
          </a:r>
          <a:r>
            <a:rPr lang="en-US" sz="2400" b="0" dirty="0">
              <a:latin typeface="+mn-lt"/>
            </a:rPr>
            <a:t> g</a:t>
          </a:r>
          <a:r>
            <a:rPr lang="vi-VN" sz="2400" b="0" dirty="0">
              <a:latin typeface="+mn-lt"/>
            </a:rPr>
            <a:t>iá trị tư liệu sinh hoạt (vật chất, tinh thần) cần thiết</a:t>
          </a:r>
          <a:endParaRPr lang="en-US" sz="2400" b="0" dirty="0"/>
        </a:p>
      </dgm:t>
    </dgm:pt>
    <dgm:pt modelId="{2E65FE51-80B8-452C-8DDD-62D7A6E3C215}" type="parTrans" cxnId="{EFA86D87-61D4-464D-807E-9A1FEC0A56BA}">
      <dgm:prSet custT="1"/>
      <dgm:spPr/>
      <dgm:t>
        <a:bodyPr/>
        <a:lstStyle/>
        <a:p>
          <a:endParaRPr lang="en-US" sz="2400"/>
        </a:p>
      </dgm:t>
    </dgm:pt>
    <dgm:pt modelId="{066D3121-7A8D-41D9-AF3C-1597544C6E6E}" type="sibTrans" cxnId="{EFA86D87-61D4-464D-807E-9A1FEC0A56BA}">
      <dgm:prSet/>
      <dgm:spPr/>
      <dgm:t>
        <a:bodyPr/>
        <a:lstStyle/>
        <a:p>
          <a:endParaRPr lang="en-US"/>
        </a:p>
      </dgm:t>
    </dgm:pt>
    <dgm:pt modelId="{CA404119-7239-4BF8-A6B8-E217589EFD6E}" type="pres">
      <dgm:prSet presAssocID="{30073A88-3CB7-4FE4-9CDC-BEA919F3424B}" presName="diagram" presStyleCnt="0">
        <dgm:presLayoutVars>
          <dgm:chPref val="1"/>
          <dgm:dir/>
          <dgm:animOne val="branch"/>
          <dgm:animLvl val="lvl"/>
          <dgm:resizeHandles val="exact"/>
        </dgm:presLayoutVars>
      </dgm:prSet>
      <dgm:spPr/>
    </dgm:pt>
    <dgm:pt modelId="{9924EF1E-621B-4ADB-8DBD-F8EEE69CA587}" type="pres">
      <dgm:prSet presAssocID="{06EE3BB5-EC95-47AF-809D-F93FCFE731B5}" presName="root1" presStyleCnt="0"/>
      <dgm:spPr/>
    </dgm:pt>
    <dgm:pt modelId="{92200E44-68BC-49FD-A8C4-9424B63C4BD5}" type="pres">
      <dgm:prSet presAssocID="{06EE3BB5-EC95-47AF-809D-F93FCFE731B5}" presName="LevelOneTextNode" presStyleLbl="node0" presStyleIdx="0" presStyleCnt="1" custScaleY="733453">
        <dgm:presLayoutVars>
          <dgm:chPref val="3"/>
        </dgm:presLayoutVars>
      </dgm:prSet>
      <dgm:spPr/>
    </dgm:pt>
    <dgm:pt modelId="{04C5869F-2E0D-4951-A6CF-22F6A1DAC16B}" type="pres">
      <dgm:prSet presAssocID="{06EE3BB5-EC95-47AF-809D-F93FCFE731B5}" presName="level2hierChild" presStyleCnt="0"/>
      <dgm:spPr/>
    </dgm:pt>
    <dgm:pt modelId="{330CF636-11DD-472C-B889-27651F1E7619}" type="pres">
      <dgm:prSet presAssocID="{11563366-ACD8-4ABE-98AF-77637DAA7E3D}" presName="conn2-1" presStyleLbl="parChTrans1D2" presStyleIdx="0" presStyleCnt="2"/>
      <dgm:spPr/>
    </dgm:pt>
    <dgm:pt modelId="{150FFF69-6F1A-4C5A-A495-DA0BF2DB2314}" type="pres">
      <dgm:prSet presAssocID="{11563366-ACD8-4ABE-98AF-77637DAA7E3D}" presName="connTx" presStyleLbl="parChTrans1D2" presStyleIdx="0" presStyleCnt="2"/>
      <dgm:spPr/>
    </dgm:pt>
    <dgm:pt modelId="{DC67FBB7-6A7B-4811-88A3-980892F59D72}" type="pres">
      <dgm:prSet presAssocID="{724BD6A5-F808-4A4B-866D-5E8489D4F27D}" presName="root2" presStyleCnt="0"/>
      <dgm:spPr/>
    </dgm:pt>
    <dgm:pt modelId="{739DD40D-A34D-4D0F-B31D-57A3D2CAED00}" type="pres">
      <dgm:prSet presAssocID="{724BD6A5-F808-4A4B-866D-5E8489D4F27D}" presName="LevelTwoTextNode" presStyleLbl="node2" presStyleIdx="0" presStyleCnt="2" custScaleY="405492">
        <dgm:presLayoutVars>
          <dgm:chPref val="3"/>
        </dgm:presLayoutVars>
      </dgm:prSet>
      <dgm:spPr/>
    </dgm:pt>
    <dgm:pt modelId="{770D8575-6186-4B02-A2AB-CC4C13C08F41}" type="pres">
      <dgm:prSet presAssocID="{724BD6A5-F808-4A4B-866D-5E8489D4F27D}" presName="level3hierChild" presStyleCnt="0"/>
      <dgm:spPr/>
    </dgm:pt>
    <dgm:pt modelId="{676F2A58-1C0E-42FF-825D-EC8D48418EDB}" type="pres">
      <dgm:prSet presAssocID="{D7F391E9-F595-4676-A6F1-C9EF804C2E99}" presName="conn2-1" presStyleLbl="parChTrans1D3" presStyleIdx="0" presStyleCnt="3"/>
      <dgm:spPr/>
    </dgm:pt>
    <dgm:pt modelId="{FAD0CA16-ED03-4521-804F-C861BE6BFE81}" type="pres">
      <dgm:prSet presAssocID="{D7F391E9-F595-4676-A6F1-C9EF804C2E99}" presName="connTx" presStyleLbl="parChTrans1D3" presStyleIdx="0" presStyleCnt="3"/>
      <dgm:spPr/>
    </dgm:pt>
    <dgm:pt modelId="{7C9B0FBA-209F-4BD8-B409-BB6EC1679713}" type="pres">
      <dgm:prSet presAssocID="{0714F9C2-B809-43C7-8490-EF79331D6206}" presName="root2" presStyleCnt="0"/>
      <dgm:spPr/>
    </dgm:pt>
    <dgm:pt modelId="{2F960BFC-44EB-45FA-BF38-1E84DDE3D774}" type="pres">
      <dgm:prSet presAssocID="{0714F9C2-B809-43C7-8490-EF79331D6206}" presName="LevelTwoTextNode" presStyleLbl="node3" presStyleIdx="0" presStyleCnt="3" custScaleX="644657" custScaleY="257804">
        <dgm:presLayoutVars>
          <dgm:chPref val="3"/>
        </dgm:presLayoutVars>
      </dgm:prSet>
      <dgm:spPr/>
    </dgm:pt>
    <dgm:pt modelId="{BCCA2725-DE07-4829-9384-099283B0CB70}" type="pres">
      <dgm:prSet presAssocID="{0714F9C2-B809-43C7-8490-EF79331D6206}" presName="level3hierChild" presStyleCnt="0"/>
      <dgm:spPr/>
    </dgm:pt>
    <dgm:pt modelId="{E79D13BD-B8D6-4A3D-AD0F-EAA210AC0850}" type="pres">
      <dgm:prSet presAssocID="{2E65FE51-80B8-452C-8DDD-62D7A6E3C215}" presName="conn2-1" presStyleLbl="parChTrans1D3" presStyleIdx="1" presStyleCnt="3"/>
      <dgm:spPr/>
    </dgm:pt>
    <dgm:pt modelId="{E3E49966-790A-41CE-A58D-901D267B7716}" type="pres">
      <dgm:prSet presAssocID="{2E65FE51-80B8-452C-8DDD-62D7A6E3C215}" presName="connTx" presStyleLbl="parChTrans1D3" presStyleIdx="1" presStyleCnt="3"/>
      <dgm:spPr/>
    </dgm:pt>
    <dgm:pt modelId="{CA8BBAA3-16A3-465E-B7CB-1887FC927687}" type="pres">
      <dgm:prSet presAssocID="{8204AB4E-6A01-4FD4-85A0-A7EC1517C51F}" presName="root2" presStyleCnt="0"/>
      <dgm:spPr/>
    </dgm:pt>
    <dgm:pt modelId="{5C8B8D71-34DA-40C4-AD16-C080354CC333}" type="pres">
      <dgm:prSet presAssocID="{8204AB4E-6A01-4FD4-85A0-A7EC1517C51F}" presName="LevelTwoTextNode" presStyleLbl="node3" presStyleIdx="1" presStyleCnt="3" custScaleX="643037" custScaleY="249265" custLinFactNeighborX="2167" custLinFactNeighborY="2931">
        <dgm:presLayoutVars>
          <dgm:chPref val="3"/>
        </dgm:presLayoutVars>
      </dgm:prSet>
      <dgm:spPr/>
    </dgm:pt>
    <dgm:pt modelId="{74967655-A03F-45D2-8513-53D3D685A904}" type="pres">
      <dgm:prSet presAssocID="{8204AB4E-6A01-4FD4-85A0-A7EC1517C51F}" presName="level3hierChild" presStyleCnt="0"/>
      <dgm:spPr/>
    </dgm:pt>
    <dgm:pt modelId="{7C715E46-BDDC-4B37-BAAF-04014A7BE4E4}" type="pres">
      <dgm:prSet presAssocID="{3FE61EFE-FBCF-45A2-99F6-28A68CE1250E}" presName="conn2-1" presStyleLbl="parChTrans1D2" presStyleIdx="1" presStyleCnt="2"/>
      <dgm:spPr/>
    </dgm:pt>
    <dgm:pt modelId="{D466722C-2D36-4E14-A73B-1866D84C4429}" type="pres">
      <dgm:prSet presAssocID="{3FE61EFE-FBCF-45A2-99F6-28A68CE1250E}" presName="connTx" presStyleLbl="parChTrans1D2" presStyleIdx="1" presStyleCnt="2"/>
      <dgm:spPr/>
    </dgm:pt>
    <dgm:pt modelId="{B2E9641E-97D5-4A8B-B115-5F6F66EDEC7A}" type="pres">
      <dgm:prSet presAssocID="{BF4CB8B5-7C9F-48E0-845E-CAD8CD9676DD}" presName="root2" presStyleCnt="0"/>
      <dgm:spPr/>
    </dgm:pt>
    <dgm:pt modelId="{0E2D2CF7-6999-4FA4-99BE-7F6EAD18B7E1}" type="pres">
      <dgm:prSet presAssocID="{BF4CB8B5-7C9F-48E0-845E-CAD8CD9676DD}" presName="LevelTwoTextNode" presStyleLbl="node2" presStyleIdx="1" presStyleCnt="2" custScaleY="451776" custLinFactNeighborX="1007" custLinFactNeighborY="76471">
        <dgm:presLayoutVars>
          <dgm:chPref val="3"/>
        </dgm:presLayoutVars>
      </dgm:prSet>
      <dgm:spPr/>
    </dgm:pt>
    <dgm:pt modelId="{D5909CCC-250C-469E-A1DB-D05A1584D88F}" type="pres">
      <dgm:prSet presAssocID="{BF4CB8B5-7C9F-48E0-845E-CAD8CD9676DD}" presName="level3hierChild" presStyleCnt="0"/>
      <dgm:spPr/>
    </dgm:pt>
    <dgm:pt modelId="{4DCD0B74-8B24-4519-84FC-DDEC4614CE04}" type="pres">
      <dgm:prSet presAssocID="{FEBC6C75-B4A6-445E-9419-8BB286F939F1}" presName="conn2-1" presStyleLbl="parChTrans1D3" presStyleIdx="2" presStyleCnt="3"/>
      <dgm:spPr/>
    </dgm:pt>
    <dgm:pt modelId="{D7E022BD-CF39-4943-9274-2D74164F3A58}" type="pres">
      <dgm:prSet presAssocID="{FEBC6C75-B4A6-445E-9419-8BB286F939F1}" presName="connTx" presStyleLbl="parChTrans1D3" presStyleIdx="2" presStyleCnt="3"/>
      <dgm:spPr/>
    </dgm:pt>
    <dgm:pt modelId="{70826F67-2817-443F-A9E0-092F2ADC3EDA}" type="pres">
      <dgm:prSet presAssocID="{97E82BED-C5EA-4D76-B75D-33B6A158E151}" presName="root2" presStyleCnt="0"/>
      <dgm:spPr/>
    </dgm:pt>
    <dgm:pt modelId="{E270EF48-3C73-49B5-887C-8F0EDD760E82}" type="pres">
      <dgm:prSet presAssocID="{97E82BED-C5EA-4D76-B75D-33B6A158E151}" presName="LevelTwoTextNode" presStyleLbl="node3" presStyleIdx="2" presStyleCnt="3" custScaleX="652391" custScaleY="272573" custLinFactNeighborX="-4228" custLinFactNeighborY="75420">
        <dgm:presLayoutVars>
          <dgm:chPref val="3"/>
        </dgm:presLayoutVars>
      </dgm:prSet>
      <dgm:spPr/>
    </dgm:pt>
    <dgm:pt modelId="{82D4B2C4-3381-43E2-8043-70E1D0A4E5BF}" type="pres">
      <dgm:prSet presAssocID="{97E82BED-C5EA-4D76-B75D-33B6A158E151}" presName="level3hierChild" presStyleCnt="0"/>
      <dgm:spPr/>
    </dgm:pt>
  </dgm:ptLst>
  <dgm:cxnLst>
    <dgm:cxn modelId="{8CA1C807-9B80-4C36-A081-5865ACF48D97}" type="presOf" srcId="{97E82BED-C5EA-4D76-B75D-33B6A158E151}" destId="{E270EF48-3C73-49B5-887C-8F0EDD760E82}" srcOrd="0" destOrd="0" presId="urn:microsoft.com/office/officeart/2005/8/layout/hierarchy2"/>
    <dgm:cxn modelId="{C0E8F50F-37D1-46DC-B118-8D561027621B}" type="presOf" srcId="{D7F391E9-F595-4676-A6F1-C9EF804C2E99}" destId="{676F2A58-1C0E-42FF-825D-EC8D48418EDB}" srcOrd="0" destOrd="0" presId="urn:microsoft.com/office/officeart/2005/8/layout/hierarchy2"/>
    <dgm:cxn modelId="{8D158D32-6C95-4454-859E-964301CEC416}" srcId="{06EE3BB5-EC95-47AF-809D-F93FCFE731B5}" destId="{724BD6A5-F808-4A4B-866D-5E8489D4F27D}" srcOrd="0" destOrd="0" parTransId="{11563366-ACD8-4ABE-98AF-77637DAA7E3D}" sibTransId="{4556EE03-7401-4A1F-A766-028752BE756F}"/>
    <dgm:cxn modelId="{7A775D3C-045F-4B78-A6A9-6B07DAABBB81}" type="presOf" srcId="{3FE61EFE-FBCF-45A2-99F6-28A68CE1250E}" destId="{D466722C-2D36-4E14-A73B-1866D84C4429}" srcOrd="1" destOrd="0" presId="urn:microsoft.com/office/officeart/2005/8/layout/hierarchy2"/>
    <dgm:cxn modelId="{E36AB460-CB37-4EE8-A628-7F8B2487FB4D}" type="presOf" srcId="{2E65FE51-80B8-452C-8DDD-62D7A6E3C215}" destId="{E3E49966-790A-41CE-A58D-901D267B7716}" srcOrd="1" destOrd="0" presId="urn:microsoft.com/office/officeart/2005/8/layout/hierarchy2"/>
    <dgm:cxn modelId="{9417B766-B5FB-4CCC-9BD1-6E0DAE1F9D1E}" type="presOf" srcId="{30073A88-3CB7-4FE4-9CDC-BEA919F3424B}" destId="{CA404119-7239-4BF8-A6B8-E217589EFD6E}" srcOrd="0" destOrd="0" presId="urn:microsoft.com/office/officeart/2005/8/layout/hierarchy2"/>
    <dgm:cxn modelId="{7BE5AC49-8E39-4F8E-932E-A33850EC5B29}" type="presOf" srcId="{FEBC6C75-B4A6-445E-9419-8BB286F939F1}" destId="{4DCD0B74-8B24-4519-84FC-DDEC4614CE04}" srcOrd="0" destOrd="0" presId="urn:microsoft.com/office/officeart/2005/8/layout/hierarchy2"/>
    <dgm:cxn modelId="{8230EA7F-0C34-4FB5-89E1-D5141DAE5FD9}" type="presOf" srcId="{11563366-ACD8-4ABE-98AF-77637DAA7E3D}" destId="{150FFF69-6F1A-4C5A-A495-DA0BF2DB2314}" srcOrd="1" destOrd="0" presId="urn:microsoft.com/office/officeart/2005/8/layout/hierarchy2"/>
    <dgm:cxn modelId="{BF305580-EF62-4C4C-8723-85F26F86E18B}" type="presOf" srcId="{BF4CB8B5-7C9F-48E0-845E-CAD8CD9676DD}" destId="{0E2D2CF7-6999-4FA4-99BE-7F6EAD18B7E1}" srcOrd="0" destOrd="0" presId="urn:microsoft.com/office/officeart/2005/8/layout/hierarchy2"/>
    <dgm:cxn modelId="{67F3AB83-64EE-4659-9B97-72525C8E084B}" type="presOf" srcId="{D7F391E9-F595-4676-A6F1-C9EF804C2E99}" destId="{FAD0CA16-ED03-4521-804F-C861BE6BFE81}" srcOrd="1" destOrd="0" presId="urn:microsoft.com/office/officeart/2005/8/layout/hierarchy2"/>
    <dgm:cxn modelId="{EFA86D87-61D4-464D-807E-9A1FEC0A56BA}" srcId="{724BD6A5-F808-4A4B-866D-5E8489D4F27D}" destId="{8204AB4E-6A01-4FD4-85A0-A7EC1517C51F}" srcOrd="1" destOrd="0" parTransId="{2E65FE51-80B8-452C-8DDD-62D7A6E3C215}" sibTransId="{066D3121-7A8D-41D9-AF3C-1597544C6E6E}"/>
    <dgm:cxn modelId="{7B70F29D-348C-432C-8862-01645F7E3163}" type="presOf" srcId="{3FE61EFE-FBCF-45A2-99F6-28A68CE1250E}" destId="{7C715E46-BDDC-4B37-BAAF-04014A7BE4E4}" srcOrd="0" destOrd="0" presId="urn:microsoft.com/office/officeart/2005/8/layout/hierarchy2"/>
    <dgm:cxn modelId="{4437D3A5-BD09-4698-954B-C5E738C2E38C}" srcId="{BF4CB8B5-7C9F-48E0-845E-CAD8CD9676DD}" destId="{97E82BED-C5EA-4D76-B75D-33B6A158E151}" srcOrd="0" destOrd="0" parTransId="{FEBC6C75-B4A6-445E-9419-8BB286F939F1}" sibTransId="{3A46B0F5-4204-4678-AD4A-E23E20026251}"/>
    <dgm:cxn modelId="{A27902AE-33C0-4402-B814-641090FFA13B}" type="presOf" srcId="{724BD6A5-F808-4A4B-866D-5E8489D4F27D}" destId="{739DD40D-A34D-4D0F-B31D-57A3D2CAED00}" srcOrd="0" destOrd="0" presId="urn:microsoft.com/office/officeart/2005/8/layout/hierarchy2"/>
    <dgm:cxn modelId="{07AA02B9-6B8B-4FFA-844B-7DAF77D02EB4}" srcId="{724BD6A5-F808-4A4B-866D-5E8489D4F27D}" destId="{0714F9C2-B809-43C7-8490-EF79331D6206}" srcOrd="0" destOrd="0" parTransId="{D7F391E9-F595-4676-A6F1-C9EF804C2E99}" sibTransId="{2CE7EDF7-D7C2-4337-8611-0C0A6A1C5CB5}"/>
    <dgm:cxn modelId="{6AAB10B9-BC0F-4285-8480-B7ED77083F33}" srcId="{30073A88-3CB7-4FE4-9CDC-BEA919F3424B}" destId="{06EE3BB5-EC95-47AF-809D-F93FCFE731B5}" srcOrd="0" destOrd="0" parTransId="{568F4507-FFCA-4D2D-B696-FE91F4690E3D}" sibTransId="{D564BA69-C2C5-4637-97CA-7F305D275375}"/>
    <dgm:cxn modelId="{949B90BF-A706-426F-89DD-5B8A20461002}" type="presOf" srcId="{8204AB4E-6A01-4FD4-85A0-A7EC1517C51F}" destId="{5C8B8D71-34DA-40C4-AD16-C080354CC333}" srcOrd="0" destOrd="0" presId="urn:microsoft.com/office/officeart/2005/8/layout/hierarchy2"/>
    <dgm:cxn modelId="{8BE8D5CE-6CAD-445C-8CC4-79BE1942847F}" type="presOf" srcId="{0714F9C2-B809-43C7-8490-EF79331D6206}" destId="{2F960BFC-44EB-45FA-BF38-1E84DDE3D774}" srcOrd="0" destOrd="0" presId="urn:microsoft.com/office/officeart/2005/8/layout/hierarchy2"/>
    <dgm:cxn modelId="{39ED13D8-E059-434E-A9C0-83AE5992FD05}" type="presOf" srcId="{11563366-ACD8-4ABE-98AF-77637DAA7E3D}" destId="{330CF636-11DD-472C-B889-27651F1E7619}" srcOrd="0" destOrd="0" presId="urn:microsoft.com/office/officeart/2005/8/layout/hierarchy2"/>
    <dgm:cxn modelId="{D50CAEE8-C66F-4551-9EF3-23CA6D679DC9}" type="presOf" srcId="{FEBC6C75-B4A6-445E-9419-8BB286F939F1}" destId="{D7E022BD-CF39-4943-9274-2D74164F3A58}" srcOrd="1" destOrd="0" presId="urn:microsoft.com/office/officeart/2005/8/layout/hierarchy2"/>
    <dgm:cxn modelId="{4CB253EA-FC3A-4CD3-A020-8FD82505549C}" srcId="{06EE3BB5-EC95-47AF-809D-F93FCFE731B5}" destId="{BF4CB8B5-7C9F-48E0-845E-CAD8CD9676DD}" srcOrd="1" destOrd="0" parTransId="{3FE61EFE-FBCF-45A2-99F6-28A68CE1250E}" sibTransId="{8F6ED32E-DC02-49D0-9203-B61C5DB675F0}"/>
    <dgm:cxn modelId="{83CDFDEF-2AB7-43F3-A9C3-A8A3AF6108A9}" type="presOf" srcId="{06EE3BB5-EC95-47AF-809D-F93FCFE731B5}" destId="{92200E44-68BC-49FD-A8C4-9424B63C4BD5}" srcOrd="0" destOrd="0" presId="urn:microsoft.com/office/officeart/2005/8/layout/hierarchy2"/>
    <dgm:cxn modelId="{6C0170F1-1201-4587-96D8-8D850561E822}" type="presOf" srcId="{2E65FE51-80B8-452C-8DDD-62D7A6E3C215}" destId="{E79D13BD-B8D6-4A3D-AD0F-EAA210AC0850}" srcOrd="0" destOrd="0" presId="urn:microsoft.com/office/officeart/2005/8/layout/hierarchy2"/>
    <dgm:cxn modelId="{E81F148B-0324-4CCD-B1CC-2EFD15E7F90F}" type="presParOf" srcId="{CA404119-7239-4BF8-A6B8-E217589EFD6E}" destId="{9924EF1E-621B-4ADB-8DBD-F8EEE69CA587}" srcOrd="0" destOrd="0" presId="urn:microsoft.com/office/officeart/2005/8/layout/hierarchy2"/>
    <dgm:cxn modelId="{799ABCBB-81A8-4DEA-A484-CE81C3AAAEB9}" type="presParOf" srcId="{9924EF1E-621B-4ADB-8DBD-F8EEE69CA587}" destId="{92200E44-68BC-49FD-A8C4-9424B63C4BD5}" srcOrd="0" destOrd="0" presId="urn:microsoft.com/office/officeart/2005/8/layout/hierarchy2"/>
    <dgm:cxn modelId="{208C6007-D459-4C3B-88AC-90A17ACF9FA2}" type="presParOf" srcId="{9924EF1E-621B-4ADB-8DBD-F8EEE69CA587}" destId="{04C5869F-2E0D-4951-A6CF-22F6A1DAC16B}" srcOrd="1" destOrd="0" presId="urn:microsoft.com/office/officeart/2005/8/layout/hierarchy2"/>
    <dgm:cxn modelId="{B8B5C05E-E363-40B6-9F85-3D4DB602C6E5}" type="presParOf" srcId="{04C5869F-2E0D-4951-A6CF-22F6A1DAC16B}" destId="{330CF636-11DD-472C-B889-27651F1E7619}" srcOrd="0" destOrd="0" presId="urn:microsoft.com/office/officeart/2005/8/layout/hierarchy2"/>
    <dgm:cxn modelId="{5640B6E9-1B73-4A96-9D29-4FE3D42030FB}" type="presParOf" srcId="{330CF636-11DD-472C-B889-27651F1E7619}" destId="{150FFF69-6F1A-4C5A-A495-DA0BF2DB2314}" srcOrd="0" destOrd="0" presId="urn:microsoft.com/office/officeart/2005/8/layout/hierarchy2"/>
    <dgm:cxn modelId="{B1B71D29-6FC9-4BAA-AC09-6AECA9E7B658}" type="presParOf" srcId="{04C5869F-2E0D-4951-A6CF-22F6A1DAC16B}" destId="{DC67FBB7-6A7B-4811-88A3-980892F59D72}" srcOrd="1" destOrd="0" presId="urn:microsoft.com/office/officeart/2005/8/layout/hierarchy2"/>
    <dgm:cxn modelId="{BB709C7D-4905-4F74-8470-1497B90B6CEA}" type="presParOf" srcId="{DC67FBB7-6A7B-4811-88A3-980892F59D72}" destId="{739DD40D-A34D-4D0F-B31D-57A3D2CAED00}" srcOrd="0" destOrd="0" presId="urn:microsoft.com/office/officeart/2005/8/layout/hierarchy2"/>
    <dgm:cxn modelId="{3C80D7D8-0EB8-4A5F-BCCF-682C1ED27FBB}" type="presParOf" srcId="{DC67FBB7-6A7B-4811-88A3-980892F59D72}" destId="{770D8575-6186-4B02-A2AB-CC4C13C08F41}" srcOrd="1" destOrd="0" presId="urn:microsoft.com/office/officeart/2005/8/layout/hierarchy2"/>
    <dgm:cxn modelId="{6012AFF7-F2D4-4277-A721-729160CB4797}" type="presParOf" srcId="{770D8575-6186-4B02-A2AB-CC4C13C08F41}" destId="{676F2A58-1C0E-42FF-825D-EC8D48418EDB}" srcOrd="0" destOrd="0" presId="urn:microsoft.com/office/officeart/2005/8/layout/hierarchy2"/>
    <dgm:cxn modelId="{2143B849-6028-45A1-B77F-5749E7F62804}" type="presParOf" srcId="{676F2A58-1C0E-42FF-825D-EC8D48418EDB}" destId="{FAD0CA16-ED03-4521-804F-C861BE6BFE81}" srcOrd="0" destOrd="0" presId="urn:microsoft.com/office/officeart/2005/8/layout/hierarchy2"/>
    <dgm:cxn modelId="{48F1BB4B-E7DC-4931-B346-C3369CB06F75}" type="presParOf" srcId="{770D8575-6186-4B02-A2AB-CC4C13C08F41}" destId="{7C9B0FBA-209F-4BD8-B409-BB6EC1679713}" srcOrd="1" destOrd="0" presId="urn:microsoft.com/office/officeart/2005/8/layout/hierarchy2"/>
    <dgm:cxn modelId="{2ADCC1A4-5C8B-43AA-AF03-C2C0B9A8380F}" type="presParOf" srcId="{7C9B0FBA-209F-4BD8-B409-BB6EC1679713}" destId="{2F960BFC-44EB-45FA-BF38-1E84DDE3D774}" srcOrd="0" destOrd="0" presId="urn:microsoft.com/office/officeart/2005/8/layout/hierarchy2"/>
    <dgm:cxn modelId="{3365853A-8595-43D1-A760-2080A81489D9}" type="presParOf" srcId="{7C9B0FBA-209F-4BD8-B409-BB6EC1679713}" destId="{BCCA2725-DE07-4829-9384-099283B0CB70}" srcOrd="1" destOrd="0" presId="urn:microsoft.com/office/officeart/2005/8/layout/hierarchy2"/>
    <dgm:cxn modelId="{8F159FC3-4429-415B-B2D1-3B2127D24AF2}" type="presParOf" srcId="{770D8575-6186-4B02-A2AB-CC4C13C08F41}" destId="{E79D13BD-B8D6-4A3D-AD0F-EAA210AC0850}" srcOrd="2" destOrd="0" presId="urn:microsoft.com/office/officeart/2005/8/layout/hierarchy2"/>
    <dgm:cxn modelId="{D7675D0D-C1D0-471F-B77B-12EA25F6A533}" type="presParOf" srcId="{E79D13BD-B8D6-4A3D-AD0F-EAA210AC0850}" destId="{E3E49966-790A-41CE-A58D-901D267B7716}" srcOrd="0" destOrd="0" presId="urn:microsoft.com/office/officeart/2005/8/layout/hierarchy2"/>
    <dgm:cxn modelId="{B81653D0-B5BC-45FB-93D5-7CAB9297C1E2}" type="presParOf" srcId="{770D8575-6186-4B02-A2AB-CC4C13C08F41}" destId="{CA8BBAA3-16A3-465E-B7CB-1887FC927687}" srcOrd="3" destOrd="0" presId="urn:microsoft.com/office/officeart/2005/8/layout/hierarchy2"/>
    <dgm:cxn modelId="{4174C052-0746-42D4-9F68-25F8D21336F6}" type="presParOf" srcId="{CA8BBAA3-16A3-465E-B7CB-1887FC927687}" destId="{5C8B8D71-34DA-40C4-AD16-C080354CC333}" srcOrd="0" destOrd="0" presId="urn:microsoft.com/office/officeart/2005/8/layout/hierarchy2"/>
    <dgm:cxn modelId="{803C5D4F-C9C1-4C9C-8583-7944970039F5}" type="presParOf" srcId="{CA8BBAA3-16A3-465E-B7CB-1887FC927687}" destId="{74967655-A03F-45D2-8513-53D3D685A904}" srcOrd="1" destOrd="0" presId="urn:microsoft.com/office/officeart/2005/8/layout/hierarchy2"/>
    <dgm:cxn modelId="{7441A182-F996-43C7-8818-472836A0C05F}" type="presParOf" srcId="{04C5869F-2E0D-4951-A6CF-22F6A1DAC16B}" destId="{7C715E46-BDDC-4B37-BAAF-04014A7BE4E4}" srcOrd="2" destOrd="0" presId="urn:microsoft.com/office/officeart/2005/8/layout/hierarchy2"/>
    <dgm:cxn modelId="{B4E7242F-3C60-4687-8DA7-29942A91748B}" type="presParOf" srcId="{7C715E46-BDDC-4B37-BAAF-04014A7BE4E4}" destId="{D466722C-2D36-4E14-A73B-1866D84C4429}" srcOrd="0" destOrd="0" presId="urn:microsoft.com/office/officeart/2005/8/layout/hierarchy2"/>
    <dgm:cxn modelId="{952D8330-3240-4299-8467-34BDA50634C7}" type="presParOf" srcId="{04C5869F-2E0D-4951-A6CF-22F6A1DAC16B}" destId="{B2E9641E-97D5-4A8B-B115-5F6F66EDEC7A}" srcOrd="3" destOrd="0" presId="urn:microsoft.com/office/officeart/2005/8/layout/hierarchy2"/>
    <dgm:cxn modelId="{50686F55-B3B9-4AA7-83A7-D041FF1740FE}" type="presParOf" srcId="{B2E9641E-97D5-4A8B-B115-5F6F66EDEC7A}" destId="{0E2D2CF7-6999-4FA4-99BE-7F6EAD18B7E1}" srcOrd="0" destOrd="0" presId="urn:microsoft.com/office/officeart/2005/8/layout/hierarchy2"/>
    <dgm:cxn modelId="{3F2FADCA-7B60-4229-9907-E0895726B594}" type="presParOf" srcId="{B2E9641E-97D5-4A8B-B115-5F6F66EDEC7A}" destId="{D5909CCC-250C-469E-A1DB-D05A1584D88F}" srcOrd="1" destOrd="0" presId="urn:microsoft.com/office/officeart/2005/8/layout/hierarchy2"/>
    <dgm:cxn modelId="{786F66FE-4CBD-4525-A776-F19A8EEB9353}" type="presParOf" srcId="{D5909CCC-250C-469E-A1DB-D05A1584D88F}" destId="{4DCD0B74-8B24-4519-84FC-DDEC4614CE04}" srcOrd="0" destOrd="0" presId="urn:microsoft.com/office/officeart/2005/8/layout/hierarchy2"/>
    <dgm:cxn modelId="{556B2CA5-C6BA-4455-BCE4-989A7096361B}" type="presParOf" srcId="{4DCD0B74-8B24-4519-84FC-DDEC4614CE04}" destId="{D7E022BD-CF39-4943-9274-2D74164F3A58}" srcOrd="0" destOrd="0" presId="urn:microsoft.com/office/officeart/2005/8/layout/hierarchy2"/>
    <dgm:cxn modelId="{E580BCE3-8216-4ACF-8E98-9B8C7DD90E42}" type="presParOf" srcId="{D5909CCC-250C-469E-A1DB-D05A1584D88F}" destId="{70826F67-2817-443F-A9E0-092F2ADC3EDA}" srcOrd="1" destOrd="0" presId="urn:microsoft.com/office/officeart/2005/8/layout/hierarchy2"/>
    <dgm:cxn modelId="{F8E8FFA2-AF2E-4958-9202-683407642A93}" type="presParOf" srcId="{70826F67-2817-443F-A9E0-092F2ADC3EDA}" destId="{E270EF48-3C73-49B5-887C-8F0EDD760E82}" srcOrd="0" destOrd="0" presId="urn:microsoft.com/office/officeart/2005/8/layout/hierarchy2"/>
    <dgm:cxn modelId="{EAEB39E3-56DA-4FC8-B52D-FB2298A00AAB}" type="presParOf" srcId="{70826F67-2817-443F-A9E0-092F2ADC3EDA}" destId="{82D4B2C4-3381-43E2-8043-70E1D0A4E5BF}"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5AD9C2C8-949E-497E-A821-33B298FFE21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328F5A5-E31B-45B9-8F1C-D8F1BB622720}">
      <dgm:prSet phldrT="[Text]" custT="1">
        <dgm:style>
          <a:lnRef idx="2">
            <a:schemeClr val="accent1">
              <a:shade val="50000"/>
            </a:schemeClr>
          </a:lnRef>
          <a:fillRef idx="1">
            <a:schemeClr val="accent1"/>
          </a:fillRef>
          <a:effectRef idx="0">
            <a:schemeClr val="accent1"/>
          </a:effectRef>
          <a:fontRef idx="minor">
            <a:schemeClr val="lt1"/>
          </a:fontRef>
        </dgm:style>
      </dgm:prSet>
      <dgm:spPr>
        <a:solidFill>
          <a:schemeClr val="accent3">
            <a:lumMod val="50000"/>
          </a:schemeClr>
        </a:solidFill>
      </dgm:spPr>
      <dgm:t>
        <a:bodyPr/>
        <a:lstStyle/>
        <a:p>
          <a:r>
            <a:rPr lang="pt-BR" sz="2800" dirty="0"/>
            <a:t>Học thuyết giá trị thặng dư trang bị cho cả giai cấp công nhân và các chủ doanh nghiệp về nguồn gốc của giá trị thặng dư</a:t>
          </a:r>
          <a:endParaRPr lang="en-US" sz="2800" dirty="0"/>
        </a:p>
      </dgm:t>
    </dgm:pt>
    <dgm:pt modelId="{BB813615-80DA-4C78-8E4C-0D4B4DF3FE45}" type="parTrans" cxnId="{591C0560-1560-4F8C-8A69-53284861BDC6}">
      <dgm:prSet/>
      <dgm:spPr/>
      <dgm:t>
        <a:bodyPr/>
        <a:lstStyle/>
        <a:p>
          <a:endParaRPr lang="en-US"/>
        </a:p>
      </dgm:t>
    </dgm:pt>
    <dgm:pt modelId="{EA82962D-1344-4CE9-81F2-CB877F0D86A8}" type="sibTrans" cxnId="{591C0560-1560-4F8C-8A69-53284861BDC6}">
      <dgm:prSet/>
      <dgm:spPr/>
      <dgm:t>
        <a:bodyPr/>
        <a:lstStyle/>
        <a:p>
          <a:endParaRPr lang="en-US"/>
        </a:p>
      </dgm:t>
    </dgm:pt>
    <dgm:pt modelId="{D08F2C3A-A516-4233-8C52-AA9190BCBE97}">
      <dgm:prSet phldrT="[Text]" custT="1">
        <dgm:style>
          <a:lnRef idx="2">
            <a:schemeClr val="accent1">
              <a:shade val="50000"/>
            </a:schemeClr>
          </a:lnRef>
          <a:fillRef idx="1">
            <a:schemeClr val="accent1"/>
          </a:fillRef>
          <a:effectRef idx="0">
            <a:schemeClr val="accent1"/>
          </a:effectRef>
          <a:fontRef idx="minor">
            <a:schemeClr val="lt1"/>
          </a:fontRef>
        </dgm:style>
      </dgm:prSet>
      <dgm:spPr>
        <a:solidFill>
          <a:srgbClr val="7030A0"/>
        </a:solidFill>
      </dgm:spPr>
      <dgm:t>
        <a:bodyPr/>
        <a:lstStyle/>
        <a:p>
          <a:r>
            <a:rPr lang="pt-BR" sz="2800"/>
            <a:t>Học thuyết giá trị thặng dư đã vạch rõ bản chất của nền sản xuất TBCN</a:t>
          </a:r>
          <a:endParaRPr lang="en-US" sz="2800" dirty="0"/>
        </a:p>
      </dgm:t>
    </dgm:pt>
    <dgm:pt modelId="{7396801E-229A-44C1-9E08-5DDA4C3D8441}" type="sibTrans" cxnId="{9E16EB78-0A8D-47F0-9B2C-2D3EE903DE82}">
      <dgm:prSet/>
      <dgm:spPr/>
      <dgm:t>
        <a:bodyPr/>
        <a:lstStyle/>
        <a:p>
          <a:endParaRPr lang="en-US"/>
        </a:p>
      </dgm:t>
    </dgm:pt>
    <dgm:pt modelId="{505F6EFA-163F-4DFE-BB4E-9B0462E331ED}" type="parTrans" cxnId="{9E16EB78-0A8D-47F0-9B2C-2D3EE903DE82}">
      <dgm:prSet/>
      <dgm:spPr/>
      <dgm:t>
        <a:bodyPr/>
        <a:lstStyle/>
        <a:p>
          <a:endParaRPr lang="en-US"/>
        </a:p>
      </dgm:t>
    </dgm:pt>
    <dgm:pt modelId="{3731036F-1236-4EED-AE16-486E83342EC3}" type="pres">
      <dgm:prSet presAssocID="{5AD9C2C8-949E-497E-A821-33B298FFE212}" presName="linear" presStyleCnt="0">
        <dgm:presLayoutVars>
          <dgm:animLvl val="lvl"/>
          <dgm:resizeHandles val="exact"/>
        </dgm:presLayoutVars>
      </dgm:prSet>
      <dgm:spPr/>
    </dgm:pt>
    <dgm:pt modelId="{99B9AD9F-58A7-4A8D-9992-B154708855D5}" type="pres">
      <dgm:prSet presAssocID="{D08F2C3A-A516-4233-8C52-AA9190BCBE97}" presName="parentText" presStyleLbl="node1" presStyleIdx="0" presStyleCnt="2" custLinFactNeighborY="-73950">
        <dgm:presLayoutVars>
          <dgm:chMax val="0"/>
          <dgm:bulletEnabled val="1"/>
        </dgm:presLayoutVars>
      </dgm:prSet>
      <dgm:spPr/>
    </dgm:pt>
    <dgm:pt modelId="{813E9CBC-1F42-4948-9D0A-7D198730BE74}" type="pres">
      <dgm:prSet presAssocID="{7396801E-229A-44C1-9E08-5DDA4C3D8441}" presName="spacer" presStyleCnt="0"/>
      <dgm:spPr/>
    </dgm:pt>
    <dgm:pt modelId="{6410E6C8-56F3-43CE-8481-A2996C6D8F51}" type="pres">
      <dgm:prSet presAssocID="{A328F5A5-E31B-45B9-8F1C-D8F1BB622720}" presName="parentText" presStyleLbl="node1" presStyleIdx="1" presStyleCnt="2" custLinFactNeighborX="439" custLinFactNeighborY="-15156">
        <dgm:presLayoutVars>
          <dgm:chMax val="0"/>
          <dgm:bulletEnabled val="1"/>
        </dgm:presLayoutVars>
      </dgm:prSet>
      <dgm:spPr/>
    </dgm:pt>
  </dgm:ptLst>
  <dgm:cxnLst>
    <dgm:cxn modelId="{591C0560-1560-4F8C-8A69-53284861BDC6}" srcId="{5AD9C2C8-949E-497E-A821-33B298FFE212}" destId="{A328F5A5-E31B-45B9-8F1C-D8F1BB622720}" srcOrd="1" destOrd="0" parTransId="{BB813615-80DA-4C78-8E4C-0D4B4DF3FE45}" sibTransId="{EA82962D-1344-4CE9-81F2-CB877F0D86A8}"/>
    <dgm:cxn modelId="{9E16EB78-0A8D-47F0-9B2C-2D3EE903DE82}" srcId="{5AD9C2C8-949E-497E-A821-33B298FFE212}" destId="{D08F2C3A-A516-4233-8C52-AA9190BCBE97}" srcOrd="0" destOrd="0" parTransId="{505F6EFA-163F-4DFE-BB4E-9B0462E331ED}" sibTransId="{7396801E-229A-44C1-9E08-5DDA4C3D8441}"/>
    <dgm:cxn modelId="{837C5799-9459-4CFD-9DDD-0B7DFEAB5611}" type="presOf" srcId="{D08F2C3A-A516-4233-8C52-AA9190BCBE97}" destId="{99B9AD9F-58A7-4A8D-9992-B154708855D5}" srcOrd="0" destOrd="0" presId="urn:microsoft.com/office/officeart/2005/8/layout/vList2"/>
    <dgm:cxn modelId="{6771BFAE-858F-4835-BE7D-CE700212416E}" type="presOf" srcId="{5AD9C2C8-949E-497E-A821-33B298FFE212}" destId="{3731036F-1236-4EED-AE16-486E83342EC3}" srcOrd="0" destOrd="0" presId="urn:microsoft.com/office/officeart/2005/8/layout/vList2"/>
    <dgm:cxn modelId="{D9B426E5-8733-4A2D-A629-6759F60300D2}" type="presOf" srcId="{A328F5A5-E31B-45B9-8F1C-D8F1BB622720}" destId="{6410E6C8-56F3-43CE-8481-A2996C6D8F51}" srcOrd="0" destOrd="0" presId="urn:microsoft.com/office/officeart/2005/8/layout/vList2"/>
    <dgm:cxn modelId="{0ACB049F-4CB3-4B16-A991-4673D8273972}" type="presParOf" srcId="{3731036F-1236-4EED-AE16-486E83342EC3}" destId="{99B9AD9F-58A7-4A8D-9992-B154708855D5}" srcOrd="0" destOrd="0" presId="urn:microsoft.com/office/officeart/2005/8/layout/vList2"/>
    <dgm:cxn modelId="{131AADAE-DCBD-48B6-A011-64349339D473}" type="presParOf" srcId="{3731036F-1236-4EED-AE16-486E83342EC3}" destId="{813E9CBC-1F42-4948-9D0A-7D198730BE74}" srcOrd="1" destOrd="0" presId="urn:microsoft.com/office/officeart/2005/8/layout/vList2"/>
    <dgm:cxn modelId="{D46D0D6C-3E05-4DF4-9E66-0FAF970FDCF7}" type="presParOf" srcId="{3731036F-1236-4EED-AE16-486E83342EC3}" destId="{6410E6C8-56F3-43CE-8481-A2996C6D8F5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3B895425-B316-45AD-874D-6A0F83EB8A14}"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US"/>
        </a:p>
      </dgm:t>
    </dgm:pt>
    <dgm:pt modelId="{DB26911E-5414-4CC4-993B-21F3251F9FD5}">
      <dgm:prSet phldrT="[Text]" custT="1"/>
      <dgm:spPr>
        <a:solidFill>
          <a:srgbClr val="FF0000">
            <a:alpha val="50000"/>
          </a:srgbClr>
        </a:solidFill>
      </dgm:spPr>
      <dgm:t>
        <a:bodyPr/>
        <a:lstStyle/>
        <a:p>
          <a:r>
            <a:rPr lang="pt-BR" sz="3600" b="1" i="1" dirty="0">
              <a:solidFill>
                <a:schemeClr val="bg1"/>
              </a:solidFill>
            </a:rPr>
            <a:t>Chủ nghĩa TB độc quyền</a:t>
          </a:r>
          <a:endParaRPr lang="en-US" sz="3600" dirty="0">
            <a:solidFill>
              <a:schemeClr val="bg1"/>
            </a:solidFill>
          </a:endParaRPr>
        </a:p>
      </dgm:t>
    </dgm:pt>
    <dgm:pt modelId="{927CB5E1-3A01-42EF-BC27-F73D75479CA7}" type="parTrans" cxnId="{6BAC0724-3B1B-4886-B74A-FAB134C2FB93}">
      <dgm:prSet/>
      <dgm:spPr/>
      <dgm:t>
        <a:bodyPr/>
        <a:lstStyle/>
        <a:p>
          <a:endParaRPr lang="en-US"/>
        </a:p>
      </dgm:t>
    </dgm:pt>
    <dgm:pt modelId="{09412FA7-C0D9-4B34-B1F6-B326B094FA9A}" type="sibTrans" cxnId="{6BAC0724-3B1B-4886-B74A-FAB134C2FB93}">
      <dgm:prSet/>
      <dgm:spPr/>
      <dgm:t>
        <a:bodyPr/>
        <a:lstStyle/>
        <a:p>
          <a:endParaRPr lang="en-US"/>
        </a:p>
      </dgm:t>
    </dgm:pt>
    <dgm:pt modelId="{9F607A56-B9EF-49DC-AC23-1FEBE0202701}">
      <dgm:prSet phldrT="[Text]" custT="1"/>
      <dgm:spPr>
        <a:solidFill>
          <a:schemeClr val="accent6">
            <a:lumMod val="50000"/>
            <a:alpha val="50000"/>
          </a:schemeClr>
        </a:solidFill>
      </dgm:spPr>
      <dgm:t>
        <a:bodyPr/>
        <a:lstStyle/>
        <a:p>
          <a:r>
            <a:rPr lang="pt-BR" sz="2000" dirty="0">
              <a:solidFill>
                <a:schemeClr val="bg1"/>
              </a:solidFill>
            </a:rPr>
            <a:t>Chủ nghĩa tư bản độc quyền ra đời đã thúc đẩy nền sản xuất hàng hóa phát triển </a:t>
          </a:r>
          <a:endParaRPr lang="en-US" sz="2000" dirty="0">
            <a:solidFill>
              <a:schemeClr val="bg1"/>
            </a:solidFill>
          </a:endParaRPr>
        </a:p>
      </dgm:t>
    </dgm:pt>
    <dgm:pt modelId="{86062546-5079-4263-859E-263AD308909C}" type="parTrans" cxnId="{66A65505-B27A-4226-B900-F748200A587B}">
      <dgm:prSet/>
      <dgm:spPr/>
      <dgm:t>
        <a:bodyPr/>
        <a:lstStyle/>
        <a:p>
          <a:endParaRPr lang="en-US"/>
        </a:p>
      </dgm:t>
    </dgm:pt>
    <dgm:pt modelId="{8311876F-E5A6-4F5A-8864-26C1C8A5AC4A}" type="sibTrans" cxnId="{66A65505-B27A-4226-B900-F748200A587B}">
      <dgm:prSet/>
      <dgm:spPr/>
      <dgm:t>
        <a:bodyPr/>
        <a:lstStyle/>
        <a:p>
          <a:endParaRPr lang="en-US"/>
        </a:p>
      </dgm:t>
    </dgm:pt>
    <dgm:pt modelId="{846F1264-6D29-4D0B-B445-DBFE9958FB36}">
      <dgm:prSet phldrT="[Text]" custT="1"/>
      <dgm:spPr>
        <a:solidFill>
          <a:schemeClr val="accent6">
            <a:lumMod val="50000"/>
            <a:alpha val="50000"/>
          </a:schemeClr>
        </a:solidFill>
      </dgm:spPr>
      <dgm:t>
        <a:bodyPr/>
        <a:lstStyle/>
        <a:p>
          <a:r>
            <a:rPr lang="pt-BR" sz="2000" dirty="0">
              <a:solidFill>
                <a:schemeClr val="bg1"/>
              </a:solidFill>
            </a:rPr>
            <a:t>Mặt tiêu cực của sự ra đời chủ nghĩa tư bản độc quyền là gắn với quá trình bóc lột chiếm lợi nhuận cao </a:t>
          </a:r>
          <a:endParaRPr lang="en-US" sz="2000" dirty="0">
            <a:solidFill>
              <a:schemeClr val="bg1"/>
            </a:solidFill>
          </a:endParaRPr>
        </a:p>
      </dgm:t>
    </dgm:pt>
    <dgm:pt modelId="{40F2CE7E-0587-4526-BDE5-F9777D88A0CB}" type="parTrans" cxnId="{2FB17A0C-FB76-43EA-9376-2632C1556CE5}">
      <dgm:prSet/>
      <dgm:spPr/>
      <dgm:t>
        <a:bodyPr/>
        <a:lstStyle/>
        <a:p>
          <a:endParaRPr lang="en-US"/>
        </a:p>
      </dgm:t>
    </dgm:pt>
    <dgm:pt modelId="{F5DEBC48-B449-4786-AA1A-58CA868DDD67}" type="sibTrans" cxnId="{2FB17A0C-FB76-43EA-9376-2632C1556CE5}">
      <dgm:prSet/>
      <dgm:spPr/>
      <dgm:t>
        <a:bodyPr/>
        <a:lstStyle/>
        <a:p>
          <a:endParaRPr lang="en-US"/>
        </a:p>
      </dgm:t>
    </dgm:pt>
    <dgm:pt modelId="{A93F29E2-FB22-497C-B481-EED31474D893}">
      <dgm:prSet phldrT="[Text]" custT="1"/>
      <dgm:spPr>
        <a:solidFill>
          <a:schemeClr val="accent6">
            <a:lumMod val="50000"/>
            <a:alpha val="50000"/>
          </a:schemeClr>
        </a:solidFill>
      </dgm:spPr>
      <dgm:t>
        <a:bodyPr/>
        <a:lstStyle/>
        <a:p>
          <a:r>
            <a:rPr lang="pt-BR" sz="2000" dirty="0">
              <a:solidFill>
                <a:schemeClr val="bg1"/>
              </a:solidFill>
            </a:rPr>
            <a:t>Các cuộc khủng hoảng kinh tế kéo dài, mâu thuẫn giai cấp sâu sắc</a:t>
          </a:r>
          <a:endParaRPr lang="en-US" sz="2000" dirty="0">
            <a:solidFill>
              <a:schemeClr val="bg1"/>
            </a:solidFill>
          </a:endParaRPr>
        </a:p>
      </dgm:t>
    </dgm:pt>
    <dgm:pt modelId="{491D90A0-0F89-460E-B615-15EE1EE05962}" type="parTrans" cxnId="{D57977A7-7E6A-4759-9C9D-912175E004A2}">
      <dgm:prSet/>
      <dgm:spPr/>
      <dgm:t>
        <a:bodyPr/>
        <a:lstStyle/>
        <a:p>
          <a:endParaRPr lang="en-US"/>
        </a:p>
      </dgm:t>
    </dgm:pt>
    <dgm:pt modelId="{8E8A6429-E797-4C4D-AFC8-23C28FABCB6A}" type="sibTrans" cxnId="{D57977A7-7E6A-4759-9C9D-912175E004A2}">
      <dgm:prSet/>
      <dgm:spPr/>
      <dgm:t>
        <a:bodyPr/>
        <a:lstStyle/>
        <a:p>
          <a:endParaRPr lang="en-US"/>
        </a:p>
      </dgm:t>
    </dgm:pt>
    <dgm:pt modelId="{C6514893-BE61-4987-B0FE-59CC2CE60F43}">
      <dgm:prSet phldrT="[Text]" custT="1"/>
      <dgm:spPr>
        <a:solidFill>
          <a:schemeClr val="accent6">
            <a:lumMod val="50000"/>
            <a:alpha val="50000"/>
          </a:schemeClr>
        </a:solidFill>
      </dgm:spPr>
      <dgm:t>
        <a:bodyPr/>
        <a:lstStyle/>
        <a:p>
          <a:r>
            <a:rPr lang="pt-BR" sz="2000" dirty="0">
              <a:solidFill>
                <a:schemeClr val="bg1"/>
              </a:solidFill>
            </a:rPr>
            <a:t>Xung đột và chiến tranh</a:t>
          </a:r>
          <a:endParaRPr lang="en-US" sz="2000" dirty="0">
            <a:solidFill>
              <a:schemeClr val="bg1"/>
            </a:solidFill>
          </a:endParaRPr>
        </a:p>
      </dgm:t>
    </dgm:pt>
    <dgm:pt modelId="{5924EB74-D8A8-409B-BB4A-93BE81450467}" type="parTrans" cxnId="{A7726688-2102-42F3-AEEC-727D14933A68}">
      <dgm:prSet/>
      <dgm:spPr/>
      <dgm:t>
        <a:bodyPr/>
        <a:lstStyle/>
        <a:p>
          <a:endParaRPr lang="en-US"/>
        </a:p>
      </dgm:t>
    </dgm:pt>
    <dgm:pt modelId="{5D7A1D51-0464-41C4-B5AB-8C0F71811FC8}" type="sibTrans" cxnId="{A7726688-2102-42F3-AEEC-727D14933A68}">
      <dgm:prSet/>
      <dgm:spPr/>
      <dgm:t>
        <a:bodyPr/>
        <a:lstStyle/>
        <a:p>
          <a:endParaRPr lang="en-US"/>
        </a:p>
      </dgm:t>
    </dgm:pt>
    <dgm:pt modelId="{C0B402B8-7C77-4557-954D-B11DE55E05C5}" type="pres">
      <dgm:prSet presAssocID="{3B895425-B316-45AD-874D-6A0F83EB8A14}" presName="composite" presStyleCnt="0">
        <dgm:presLayoutVars>
          <dgm:chMax val="1"/>
          <dgm:dir/>
          <dgm:resizeHandles val="exact"/>
        </dgm:presLayoutVars>
      </dgm:prSet>
      <dgm:spPr/>
    </dgm:pt>
    <dgm:pt modelId="{086D31FF-AC54-4AB8-9C2C-6222B03C8D18}" type="pres">
      <dgm:prSet presAssocID="{3B895425-B316-45AD-874D-6A0F83EB8A14}" presName="radial" presStyleCnt="0">
        <dgm:presLayoutVars>
          <dgm:animLvl val="ctr"/>
        </dgm:presLayoutVars>
      </dgm:prSet>
      <dgm:spPr/>
    </dgm:pt>
    <dgm:pt modelId="{95B46FAD-8D8F-42F9-9815-D808D69BC00A}" type="pres">
      <dgm:prSet presAssocID="{DB26911E-5414-4CC4-993B-21F3251F9FD5}" presName="centerShape" presStyleLbl="vennNode1" presStyleIdx="0" presStyleCnt="5" custScaleX="114937" custScaleY="85829"/>
      <dgm:spPr/>
    </dgm:pt>
    <dgm:pt modelId="{F4D1584B-9DE3-4D27-8239-1A20CBE1EEBE}" type="pres">
      <dgm:prSet presAssocID="{9F607A56-B9EF-49DC-AC23-1FEBE0202701}" presName="node" presStyleLbl="vennNode1" presStyleIdx="1" presStyleCnt="5" custScaleX="143692" custScaleY="112341">
        <dgm:presLayoutVars>
          <dgm:bulletEnabled val="1"/>
        </dgm:presLayoutVars>
      </dgm:prSet>
      <dgm:spPr/>
    </dgm:pt>
    <dgm:pt modelId="{F4687C6D-08FB-4BD3-8A2E-5A09B45BBF91}" type="pres">
      <dgm:prSet presAssocID="{846F1264-6D29-4D0B-B445-DBFE9958FB36}" presName="node" presStyleLbl="vennNode1" presStyleIdx="2" presStyleCnt="5" custScaleX="143692" custScaleY="112341">
        <dgm:presLayoutVars>
          <dgm:bulletEnabled val="1"/>
        </dgm:presLayoutVars>
      </dgm:prSet>
      <dgm:spPr/>
    </dgm:pt>
    <dgm:pt modelId="{43E49AEA-6E94-4DF1-8738-DAF719D206A5}" type="pres">
      <dgm:prSet presAssocID="{A93F29E2-FB22-497C-B481-EED31474D893}" presName="node" presStyleLbl="vennNode1" presStyleIdx="3" presStyleCnt="5" custScaleX="143692" custScaleY="112341">
        <dgm:presLayoutVars>
          <dgm:bulletEnabled val="1"/>
        </dgm:presLayoutVars>
      </dgm:prSet>
      <dgm:spPr/>
    </dgm:pt>
    <dgm:pt modelId="{1AD80B46-5BE2-494C-BB57-7120800DEBAB}" type="pres">
      <dgm:prSet presAssocID="{C6514893-BE61-4987-B0FE-59CC2CE60F43}" presName="node" presStyleLbl="vennNode1" presStyleIdx="4" presStyleCnt="5" custScaleX="143692" custScaleY="112341">
        <dgm:presLayoutVars>
          <dgm:bulletEnabled val="1"/>
        </dgm:presLayoutVars>
      </dgm:prSet>
      <dgm:spPr/>
    </dgm:pt>
  </dgm:ptLst>
  <dgm:cxnLst>
    <dgm:cxn modelId="{66A65505-B27A-4226-B900-F748200A587B}" srcId="{DB26911E-5414-4CC4-993B-21F3251F9FD5}" destId="{9F607A56-B9EF-49DC-AC23-1FEBE0202701}" srcOrd="0" destOrd="0" parTransId="{86062546-5079-4263-859E-263AD308909C}" sibTransId="{8311876F-E5A6-4F5A-8864-26C1C8A5AC4A}"/>
    <dgm:cxn modelId="{1665FA07-42DB-400E-830E-A1B86C4B3AEA}" type="presOf" srcId="{DB26911E-5414-4CC4-993B-21F3251F9FD5}" destId="{95B46FAD-8D8F-42F9-9815-D808D69BC00A}" srcOrd="0" destOrd="0" presId="urn:microsoft.com/office/officeart/2005/8/layout/radial3"/>
    <dgm:cxn modelId="{2FB17A0C-FB76-43EA-9376-2632C1556CE5}" srcId="{DB26911E-5414-4CC4-993B-21F3251F9FD5}" destId="{846F1264-6D29-4D0B-B445-DBFE9958FB36}" srcOrd="1" destOrd="0" parTransId="{40F2CE7E-0587-4526-BDE5-F9777D88A0CB}" sibTransId="{F5DEBC48-B449-4786-AA1A-58CA868DDD67}"/>
    <dgm:cxn modelId="{F1B49F1B-51C5-4B12-8196-FE515B0E1951}" type="presOf" srcId="{3B895425-B316-45AD-874D-6A0F83EB8A14}" destId="{C0B402B8-7C77-4557-954D-B11DE55E05C5}" srcOrd="0" destOrd="0" presId="urn:microsoft.com/office/officeart/2005/8/layout/radial3"/>
    <dgm:cxn modelId="{5968D31E-C195-4702-B36F-E4B5F8B9480B}" type="presOf" srcId="{846F1264-6D29-4D0B-B445-DBFE9958FB36}" destId="{F4687C6D-08FB-4BD3-8A2E-5A09B45BBF91}" srcOrd="0" destOrd="0" presId="urn:microsoft.com/office/officeart/2005/8/layout/radial3"/>
    <dgm:cxn modelId="{6BAC0724-3B1B-4886-B74A-FAB134C2FB93}" srcId="{3B895425-B316-45AD-874D-6A0F83EB8A14}" destId="{DB26911E-5414-4CC4-993B-21F3251F9FD5}" srcOrd="0" destOrd="0" parTransId="{927CB5E1-3A01-42EF-BC27-F73D75479CA7}" sibTransId="{09412FA7-C0D9-4B34-B1F6-B326B094FA9A}"/>
    <dgm:cxn modelId="{7021935B-C3FC-468A-A41F-6CA6B3ED6584}" type="presOf" srcId="{A93F29E2-FB22-497C-B481-EED31474D893}" destId="{43E49AEA-6E94-4DF1-8738-DAF719D206A5}" srcOrd="0" destOrd="0" presId="urn:microsoft.com/office/officeart/2005/8/layout/radial3"/>
    <dgm:cxn modelId="{A7726688-2102-42F3-AEEC-727D14933A68}" srcId="{DB26911E-5414-4CC4-993B-21F3251F9FD5}" destId="{C6514893-BE61-4987-B0FE-59CC2CE60F43}" srcOrd="3" destOrd="0" parTransId="{5924EB74-D8A8-409B-BB4A-93BE81450467}" sibTransId="{5D7A1D51-0464-41C4-B5AB-8C0F71811FC8}"/>
    <dgm:cxn modelId="{D57977A7-7E6A-4759-9C9D-912175E004A2}" srcId="{DB26911E-5414-4CC4-993B-21F3251F9FD5}" destId="{A93F29E2-FB22-497C-B481-EED31474D893}" srcOrd="2" destOrd="0" parTransId="{491D90A0-0F89-460E-B615-15EE1EE05962}" sibTransId="{8E8A6429-E797-4C4D-AFC8-23C28FABCB6A}"/>
    <dgm:cxn modelId="{FE0058BC-9969-4980-BC5E-629A18DA0DB5}" type="presOf" srcId="{9F607A56-B9EF-49DC-AC23-1FEBE0202701}" destId="{F4D1584B-9DE3-4D27-8239-1A20CBE1EEBE}" srcOrd="0" destOrd="0" presId="urn:microsoft.com/office/officeart/2005/8/layout/radial3"/>
    <dgm:cxn modelId="{2EBEB0C5-0FCA-45FC-B5EC-D7E5B37C9D6F}" type="presOf" srcId="{C6514893-BE61-4987-B0FE-59CC2CE60F43}" destId="{1AD80B46-5BE2-494C-BB57-7120800DEBAB}" srcOrd="0" destOrd="0" presId="urn:microsoft.com/office/officeart/2005/8/layout/radial3"/>
    <dgm:cxn modelId="{E6260600-8A0F-46AA-BB8B-48CAC56B2A10}" type="presParOf" srcId="{C0B402B8-7C77-4557-954D-B11DE55E05C5}" destId="{086D31FF-AC54-4AB8-9C2C-6222B03C8D18}" srcOrd="0" destOrd="0" presId="urn:microsoft.com/office/officeart/2005/8/layout/radial3"/>
    <dgm:cxn modelId="{972EA2E0-D3F9-434D-97A9-196747BD107C}" type="presParOf" srcId="{086D31FF-AC54-4AB8-9C2C-6222B03C8D18}" destId="{95B46FAD-8D8F-42F9-9815-D808D69BC00A}" srcOrd="0" destOrd="0" presId="urn:microsoft.com/office/officeart/2005/8/layout/radial3"/>
    <dgm:cxn modelId="{1856C985-7EAC-43D8-B0B4-5C715EC4B9BE}" type="presParOf" srcId="{086D31FF-AC54-4AB8-9C2C-6222B03C8D18}" destId="{F4D1584B-9DE3-4D27-8239-1A20CBE1EEBE}" srcOrd="1" destOrd="0" presId="urn:microsoft.com/office/officeart/2005/8/layout/radial3"/>
    <dgm:cxn modelId="{767501B8-93FC-491F-A792-61D4727A53C3}" type="presParOf" srcId="{086D31FF-AC54-4AB8-9C2C-6222B03C8D18}" destId="{F4687C6D-08FB-4BD3-8A2E-5A09B45BBF91}" srcOrd="2" destOrd="0" presId="urn:microsoft.com/office/officeart/2005/8/layout/radial3"/>
    <dgm:cxn modelId="{5778FAD8-29D9-4F89-87F9-D1155687C069}" type="presParOf" srcId="{086D31FF-AC54-4AB8-9C2C-6222B03C8D18}" destId="{43E49AEA-6E94-4DF1-8738-DAF719D206A5}" srcOrd="3" destOrd="0" presId="urn:microsoft.com/office/officeart/2005/8/layout/radial3"/>
    <dgm:cxn modelId="{994D6EBA-A15B-40C9-9006-A5E391C2D381}" type="presParOf" srcId="{086D31FF-AC54-4AB8-9C2C-6222B03C8D18}" destId="{1AD80B46-5BE2-494C-BB57-7120800DEBAB}"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FB76725E-9310-499D-9283-EB47E825D71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6FF4415-D834-498D-971C-AFB4948A93F3}">
      <dgm:prSet phldrT="[Text]"/>
      <dgm:spPr>
        <a:solidFill>
          <a:schemeClr val="accent2"/>
        </a:solidFill>
      </dgm:spPr>
      <dgm:t>
        <a:bodyPr/>
        <a:lstStyle/>
        <a:p>
          <a:pPr algn="just"/>
          <a:r>
            <a:rPr lang="en-US" dirty="0">
              <a:solidFill>
                <a:srgbClr val="FFFF00"/>
              </a:solidFill>
            </a:rPr>
            <a:t>3.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xã</a:t>
          </a:r>
          <a:r>
            <a:rPr lang="en-US" dirty="0">
              <a:solidFill>
                <a:srgbClr val="FFFF00"/>
              </a:solidFill>
            </a:rPr>
            <a:t> </a:t>
          </a:r>
          <a:r>
            <a:rPr lang="en-US" dirty="0" err="1">
              <a:solidFill>
                <a:srgbClr val="FFFF00"/>
              </a:solidFill>
            </a:rPr>
            <a:t>hội</a:t>
          </a:r>
          <a:r>
            <a:rPr lang="en-US" dirty="0">
              <a:solidFill>
                <a:srgbClr val="FFFF00"/>
              </a:solidFill>
            </a:rPr>
            <a:t> </a:t>
          </a:r>
          <a:r>
            <a:rPr lang="en-US" dirty="0" err="1">
              <a:solidFill>
                <a:srgbClr val="FFFF00"/>
              </a:solidFill>
            </a:rPr>
            <a:t>khoa</a:t>
          </a:r>
          <a:r>
            <a:rPr lang="en-US" dirty="0">
              <a:solidFill>
                <a:srgbClr val="FFFF00"/>
              </a:solidFill>
            </a:rPr>
            <a:t> </a:t>
          </a:r>
          <a:r>
            <a:rPr lang="en-US" dirty="0" err="1">
              <a:solidFill>
                <a:srgbClr val="FFFF00"/>
              </a:solidFill>
            </a:rPr>
            <a:t>học</a:t>
          </a:r>
          <a:endParaRPr lang="en-US" dirty="0">
            <a:solidFill>
              <a:srgbClr val="FFFF00"/>
            </a:solidFill>
          </a:endParaRPr>
        </a:p>
      </dgm:t>
    </dgm:pt>
    <dgm:pt modelId="{73C9F16D-AE95-41E5-ADCB-172D26431D1D}" type="parTrans" cxnId="{DDDBCC21-06AB-4088-8847-49053E5938AF}">
      <dgm:prSet/>
      <dgm:spPr/>
      <dgm:t>
        <a:bodyPr/>
        <a:lstStyle/>
        <a:p>
          <a:pPr algn="just"/>
          <a:endParaRPr lang="en-US">
            <a:solidFill>
              <a:srgbClr val="FFFF00"/>
            </a:solidFill>
          </a:endParaRPr>
        </a:p>
      </dgm:t>
    </dgm:pt>
    <dgm:pt modelId="{AF1A8F5C-FCD9-4F57-8C2D-AC7F2277B106}" type="sibTrans" cxnId="{DDDBCC21-06AB-4088-8847-49053E5938AF}">
      <dgm:prSet/>
      <dgm:spPr/>
      <dgm:t>
        <a:bodyPr/>
        <a:lstStyle/>
        <a:p>
          <a:pPr algn="just"/>
          <a:endParaRPr lang="en-US">
            <a:solidFill>
              <a:srgbClr val="FFFF00"/>
            </a:solidFill>
          </a:endParaRPr>
        </a:p>
      </dgm:t>
    </dgm:pt>
    <dgm:pt modelId="{7AEF1646-BB6D-4967-94A2-6209C8C61C6E}">
      <dgm:prSet/>
      <dgm:spPr/>
      <dgm:t>
        <a:bodyPr/>
        <a:lstStyle/>
        <a:p>
          <a:pPr algn="just"/>
          <a:r>
            <a:rPr lang="pt-BR" b="1" i="1" dirty="0">
              <a:solidFill>
                <a:srgbClr val="FFFF00"/>
              </a:solidFill>
            </a:rPr>
            <a:t>a) Sứ mệnh lịch sử của giai cấp công nhân</a:t>
          </a:r>
          <a:endParaRPr lang="en-US" dirty="0">
            <a:solidFill>
              <a:srgbClr val="FFFF00"/>
            </a:solidFill>
          </a:endParaRPr>
        </a:p>
      </dgm:t>
    </dgm:pt>
    <dgm:pt modelId="{9EDF84BC-9776-476E-A2EE-58F3F45B153A}" type="parTrans" cxnId="{876E93B1-4C62-412D-817A-6A3604771DBF}">
      <dgm:prSet/>
      <dgm:spPr/>
      <dgm:t>
        <a:bodyPr/>
        <a:lstStyle/>
        <a:p>
          <a:pPr algn="just"/>
          <a:endParaRPr lang="en-US">
            <a:solidFill>
              <a:srgbClr val="FFFF00"/>
            </a:solidFill>
          </a:endParaRPr>
        </a:p>
      </dgm:t>
    </dgm:pt>
    <dgm:pt modelId="{BE829CC5-661A-4D43-A339-2471B68BE108}" type="sibTrans" cxnId="{876E93B1-4C62-412D-817A-6A3604771DBF}">
      <dgm:prSet/>
      <dgm:spPr/>
      <dgm:t>
        <a:bodyPr/>
        <a:lstStyle/>
        <a:p>
          <a:pPr algn="just"/>
          <a:endParaRPr lang="en-US">
            <a:solidFill>
              <a:srgbClr val="FFFF00"/>
            </a:solidFill>
          </a:endParaRPr>
        </a:p>
      </dgm:t>
    </dgm:pt>
    <dgm:pt modelId="{0DE58B66-212D-4A9F-BF81-C1883980D126}">
      <dgm:prSet/>
      <dgm:spPr/>
      <dgm:t>
        <a:bodyPr/>
        <a:lstStyle/>
        <a:p>
          <a:pPr algn="just"/>
          <a:r>
            <a:rPr lang="pt-BR" b="1" i="1" dirty="0">
              <a:solidFill>
                <a:srgbClr val="FFFF00"/>
              </a:solidFill>
            </a:rPr>
            <a:t>b) Cách mạng xã hội chủ nghĩa </a:t>
          </a:r>
          <a:endParaRPr lang="en-US" b="0" dirty="0">
            <a:solidFill>
              <a:srgbClr val="FFFF00"/>
            </a:solidFill>
          </a:endParaRPr>
        </a:p>
      </dgm:t>
    </dgm:pt>
    <dgm:pt modelId="{6295111E-3466-4A9F-AE82-5DE36012D940}" type="parTrans" cxnId="{279320F3-6992-43F5-8C3A-549C4D551632}">
      <dgm:prSet/>
      <dgm:spPr/>
      <dgm:t>
        <a:bodyPr/>
        <a:lstStyle/>
        <a:p>
          <a:pPr algn="just"/>
          <a:endParaRPr lang="en-US">
            <a:solidFill>
              <a:srgbClr val="FFFF00"/>
            </a:solidFill>
          </a:endParaRPr>
        </a:p>
      </dgm:t>
    </dgm:pt>
    <dgm:pt modelId="{E0BFCC02-249C-4FC1-9FBC-15272FBB8881}" type="sibTrans" cxnId="{279320F3-6992-43F5-8C3A-549C4D551632}">
      <dgm:prSet/>
      <dgm:spPr/>
      <dgm:t>
        <a:bodyPr/>
        <a:lstStyle/>
        <a:p>
          <a:pPr algn="just"/>
          <a:endParaRPr lang="en-US">
            <a:solidFill>
              <a:srgbClr val="FFFF00"/>
            </a:solidFill>
          </a:endParaRPr>
        </a:p>
      </dgm:t>
    </dgm:pt>
    <dgm:pt modelId="{42627F6B-FFD4-4C6F-BC45-116765D94385}">
      <dgm:prSet/>
      <dgm:spPr/>
      <dgm:t>
        <a:bodyPr/>
        <a:lstStyle/>
        <a:p>
          <a:pPr algn="just"/>
          <a:r>
            <a:rPr lang="pt-BR" b="1" i="1" dirty="0">
              <a:solidFill>
                <a:srgbClr val="FFFF00"/>
              </a:solidFill>
            </a:rPr>
            <a:t>c) Sự phát triển của hình thái kinh tế-xã hội cộng sản chủ nghĩa</a:t>
          </a:r>
          <a:endParaRPr lang="en-US" b="0" dirty="0">
            <a:solidFill>
              <a:srgbClr val="FFFF00"/>
            </a:solidFill>
          </a:endParaRPr>
        </a:p>
      </dgm:t>
    </dgm:pt>
    <dgm:pt modelId="{FDE44724-A2EA-44F4-A095-7F7C994184FB}" type="parTrans" cxnId="{8036B52F-B2BD-45FD-A67B-6860FD2DBEC6}">
      <dgm:prSet/>
      <dgm:spPr/>
      <dgm:t>
        <a:bodyPr/>
        <a:lstStyle/>
        <a:p>
          <a:endParaRPr lang="en-US">
            <a:solidFill>
              <a:srgbClr val="FFFF00"/>
            </a:solidFill>
          </a:endParaRPr>
        </a:p>
      </dgm:t>
    </dgm:pt>
    <dgm:pt modelId="{D27B64D0-607A-47E6-887B-C93CBCF35F5F}" type="sibTrans" cxnId="{8036B52F-B2BD-45FD-A67B-6860FD2DBEC6}">
      <dgm:prSet/>
      <dgm:spPr/>
      <dgm:t>
        <a:bodyPr/>
        <a:lstStyle/>
        <a:p>
          <a:endParaRPr lang="en-US">
            <a:solidFill>
              <a:srgbClr val="FFFF00"/>
            </a:solidFill>
          </a:endParaRPr>
        </a:p>
      </dgm:t>
    </dgm:pt>
    <dgm:pt modelId="{B0FA970C-DB96-4F88-909A-35B6D6C603CF}" type="pres">
      <dgm:prSet presAssocID="{FB76725E-9310-499D-9283-EB47E825D71E}" presName="linear" presStyleCnt="0">
        <dgm:presLayoutVars>
          <dgm:animLvl val="lvl"/>
          <dgm:resizeHandles val="exact"/>
        </dgm:presLayoutVars>
      </dgm:prSet>
      <dgm:spPr/>
    </dgm:pt>
    <dgm:pt modelId="{20BDC0E6-8542-417B-93C1-1FBCFBBE2286}" type="pres">
      <dgm:prSet presAssocID="{66FF4415-D834-498D-971C-AFB4948A93F3}" presName="parentText" presStyleLbl="node1" presStyleIdx="0" presStyleCnt="1">
        <dgm:presLayoutVars>
          <dgm:chMax val="0"/>
          <dgm:bulletEnabled val="1"/>
        </dgm:presLayoutVars>
      </dgm:prSet>
      <dgm:spPr/>
    </dgm:pt>
    <dgm:pt modelId="{D8B61068-B3E2-4DF5-8C7E-B24290F8FEAD}" type="pres">
      <dgm:prSet presAssocID="{66FF4415-D834-498D-971C-AFB4948A93F3}" presName="childText" presStyleLbl="revTx" presStyleIdx="0" presStyleCnt="1" custScaleY="153867">
        <dgm:presLayoutVars>
          <dgm:bulletEnabled val="1"/>
        </dgm:presLayoutVars>
      </dgm:prSet>
      <dgm:spPr/>
    </dgm:pt>
  </dgm:ptLst>
  <dgm:cxnLst>
    <dgm:cxn modelId="{6ADD251B-DA5D-486F-A868-7A9A81E6CB74}" type="presOf" srcId="{42627F6B-FFD4-4C6F-BC45-116765D94385}" destId="{D8B61068-B3E2-4DF5-8C7E-B24290F8FEAD}" srcOrd="0" destOrd="2" presId="urn:microsoft.com/office/officeart/2005/8/layout/vList2"/>
    <dgm:cxn modelId="{DDDBCC21-06AB-4088-8847-49053E5938AF}" srcId="{FB76725E-9310-499D-9283-EB47E825D71E}" destId="{66FF4415-D834-498D-971C-AFB4948A93F3}" srcOrd="0" destOrd="0" parTransId="{73C9F16D-AE95-41E5-ADCB-172D26431D1D}" sibTransId="{AF1A8F5C-FCD9-4F57-8C2D-AC7F2277B106}"/>
    <dgm:cxn modelId="{8036B52F-B2BD-45FD-A67B-6860FD2DBEC6}" srcId="{66FF4415-D834-498D-971C-AFB4948A93F3}" destId="{42627F6B-FFD4-4C6F-BC45-116765D94385}" srcOrd="2" destOrd="0" parTransId="{FDE44724-A2EA-44F4-A095-7F7C994184FB}" sibTransId="{D27B64D0-607A-47E6-887B-C93CBCF35F5F}"/>
    <dgm:cxn modelId="{172D5FAE-C81E-48CD-AEF8-C03A624501C5}" type="presOf" srcId="{7AEF1646-BB6D-4967-94A2-6209C8C61C6E}" destId="{D8B61068-B3E2-4DF5-8C7E-B24290F8FEAD}" srcOrd="0" destOrd="0" presId="urn:microsoft.com/office/officeart/2005/8/layout/vList2"/>
    <dgm:cxn modelId="{82BF5BB0-0566-4A1B-B718-74376DD19397}" type="presOf" srcId="{0DE58B66-212D-4A9F-BF81-C1883980D126}" destId="{D8B61068-B3E2-4DF5-8C7E-B24290F8FEAD}" srcOrd="0" destOrd="1" presId="urn:microsoft.com/office/officeart/2005/8/layout/vList2"/>
    <dgm:cxn modelId="{876E93B1-4C62-412D-817A-6A3604771DBF}" srcId="{66FF4415-D834-498D-971C-AFB4948A93F3}" destId="{7AEF1646-BB6D-4967-94A2-6209C8C61C6E}" srcOrd="0" destOrd="0" parTransId="{9EDF84BC-9776-476E-A2EE-58F3F45B153A}" sibTransId="{BE829CC5-661A-4D43-A339-2471B68BE108}"/>
    <dgm:cxn modelId="{8FBCE0B5-69DE-492A-9437-274B9893B462}" type="presOf" srcId="{FB76725E-9310-499D-9283-EB47E825D71E}" destId="{B0FA970C-DB96-4F88-909A-35B6D6C603CF}" srcOrd="0" destOrd="0" presId="urn:microsoft.com/office/officeart/2005/8/layout/vList2"/>
    <dgm:cxn modelId="{85E647C3-7F56-4DE2-853B-C5C87E7E668E}" type="presOf" srcId="{66FF4415-D834-498D-971C-AFB4948A93F3}" destId="{20BDC0E6-8542-417B-93C1-1FBCFBBE2286}" srcOrd="0" destOrd="0" presId="urn:microsoft.com/office/officeart/2005/8/layout/vList2"/>
    <dgm:cxn modelId="{279320F3-6992-43F5-8C3A-549C4D551632}" srcId="{66FF4415-D834-498D-971C-AFB4948A93F3}" destId="{0DE58B66-212D-4A9F-BF81-C1883980D126}" srcOrd="1" destOrd="0" parTransId="{6295111E-3466-4A9F-AE82-5DE36012D940}" sibTransId="{E0BFCC02-249C-4FC1-9FBC-15272FBB8881}"/>
    <dgm:cxn modelId="{A9A615B8-2933-403F-AF25-B126C9D3ADE7}" type="presParOf" srcId="{B0FA970C-DB96-4F88-909A-35B6D6C603CF}" destId="{20BDC0E6-8542-417B-93C1-1FBCFBBE2286}" srcOrd="0" destOrd="0" presId="urn:microsoft.com/office/officeart/2005/8/layout/vList2"/>
    <dgm:cxn modelId="{963B8F85-F9F1-490B-868F-DF803F319CC7}" type="presParOf" srcId="{B0FA970C-DB96-4F88-909A-35B6D6C603CF}" destId="{D8B61068-B3E2-4DF5-8C7E-B24290F8FEAD}" srcOrd="1" destOrd="0" presId="urn:microsoft.com/office/officeart/2005/8/layout/vList2"/>
  </dgm:cxnLst>
  <dgm:bg>
    <a:solidFill>
      <a:srgbClr val="7030A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pt-BR" sz="3200" i="1" dirty="0"/>
            <a:t>Sứ mệnh lịch sử của giai cấp công nhân Việt Nam</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custT="1"/>
      <dgm:spPr>
        <a:solidFill>
          <a:srgbClr val="0070C0"/>
        </a:solidFill>
      </dgm:spPr>
      <dgm:t>
        <a:bodyPr/>
        <a:lstStyle/>
        <a:p>
          <a:pPr algn="just"/>
          <a:r>
            <a:rPr lang="pt-BR" sz="3200" dirty="0">
              <a:solidFill>
                <a:schemeClr val="bg1"/>
              </a:solidFill>
            </a:rPr>
            <a:t>Định nghĩa giai cấp công nhân Việt Nam: “</a:t>
          </a:r>
          <a:r>
            <a:rPr lang="pt-BR" sz="3200" i="1" dirty="0">
              <a:solidFill>
                <a:schemeClr val="bg1"/>
              </a:solidFill>
            </a:rPr>
            <a:t>là một lực lượng xã hội to lớn, đang phát triển, bao gồm những người lao động chân tay và trí óc, làm công hưởng lương trong các loại hình sản xuất kinh doanh và dịch vụ công nghiệp, hoặc sản xuất kinh doanh và dịch vụ có tính chất công nghiệp</a:t>
          </a:r>
          <a:endParaRPr lang="en-US" sz="3200" dirty="0">
            <a:solidFill>
              <a:schemeClr val="bg1"/>
            </a:solidFill>
          </a:endParaRPr>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custLinFactNeighborY="-9161">
        <dgm:presLayoutVars>
          <dgm:chMax val="0"/>
          <dgm:bulletEnabled val="1"/>
        </dgm:presLayoutVars>
      </dgm:prSet>
      <dgm:spPr/>
    </dgm:pt>
    <dgm:pt modelId="{E9317040-01B8-4631-BE6F-BF533533946D}" type="pres">
      <dgm:prSet presAssocID="{D3D8E31C-6B06-419E-AA9F-106B35A9D834}" presName="childText" presStyleLbl="revTx" presStyleIdx="0" presStyleCnt="1" custScaleY="131725">
        <dgm:presLayoutVars>
          <dgm:bulletEnabled val="1"/>
        </dgm:presLayoutVars>
      </dgm:prSet>
      <dgm:spPr/>
    </dgm:pt>
  </dgm:ptLst>
  <dgm:cxnLst>
    <dgm:cxn modelId="{567C9888-2927-49C8-B5E6-A87835292769}" type="presOf" srcId="{AB48C2ED-052B-4E15-ACA4-8D0184292F7F}" destId="{E9317040-01B8-4631-BE6F-BF533533946D}" srcOrd="0" destOrd="0" presId="urn:microsoft.com/office/officeart/2005/8/layout/vList2"/>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A51798BF-7131-48AD-AD34-5549BAC24634}"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D03F8ED-F8AD-4635-B8EE-DE9C7C153B07}">
      <dgm:prSet phldrT="[Text]" custT="1"/>
      <dgm:spPr>
        <a:solidFill>
          <a:srgbClr val="FFFF00">
            <a:alpha val="50000"/>
          </a:srgbClr>
        </a:solidFill>
      </dgm:spPr>
      <dgm:t>
        <a:bodyPr/>
        <a:lstStyle/>
        <a:p>
          <a:r>
            <a:rPr lang="pt-BR" sz="2800" b="1" dirty="0">
              <a:solidFill>
                <a:srgbClr val="FF0000"/>
              </a:solidFill>
            </a:rPr>
            <a:t>Đặc điểm của giai cấp công nhân</a:t>
          </a:r>
          <a:endParaRPr lang="en-US" sz="2800" dirty="0"/>
        </a:p>
      </dgm:t>
    </dgm:pt>
    <dgm:pt modelId="{C94D6ED2-E6BE-4ED6-82DB-6F05678FD990}" type="parTrans" cxnId="{554B9A76-F745-46AE-857B-14D35F5B99FB}">
      <dgm:prSet/>
      <dgm:spPr/>
      <dgm:t>
        <a:bodyPr/>
        <a:lstStyle/>
        <a:p>
          <a:endParaRPr lang="en-US"/>
        </a:p>
      </dgm:t>
    </dgm:pt>
    <dgm:pt modelId="{A3F50DEB-7A66-488C-BEE0-02F97FF99B44}" type="sibTrans" cxnId="{554B9A76-F745-46AE-857B-14D35F5B99FB}">
      <dgm:prSet/>
      <dgm:spPr/>
      <dgm:t>
        <a:bodyPr/>
        <a:lstStyle/>
        <a:p>
          <a:endParaRPr lang="en-US"/>
        </a:p>
      </dgm:t>
    </dgm:pt>
    <dgm:pt modelId="{1FBE6BB2-B3C3-45FD-85D2-D5B0C171655A}">
      <dgm:prSet phldrT="[Text]"/>
      <dgm:spPr>
        <a:solidFill>
          <a:schemeClr val="accent6">
            <a:lumMod val="60000"/>
            <a:lumOff val="40000"/>
            <a:alpha val="50000"/>
          </a:schemeClr>
        </a:solidFill>
      </dgm:spPr>
      <dgm:t>
        <a:bodyPr/>
        <a:lstStyle/>
        <a:p>
          <a:r>
            <a:rPr lang="pt-BR" i="0" dirty="0"/>
            <a:t>Có tính chất tiên tiến</a:t>
          </a:r>
          <a:endParaRPr lang="en-US" i="0" dirty="0"/>
        </a:p>
      </dgm:t>
    </dgm:pt>
    <dgm:pt modelId="{D0155A53-5A6D-43D9-A91F-7079AE000FBA}" type="parTrans" cxnId="{14773FD1-A4F3-4702-A3A8-1ECA9FAE124D}">
      <dgm:prSet/>
      <dgm:spPr/>
      <dgm:t>
        <a:bodyPr/>
        <a:lstStyle/>
        <a:p>
          <a:endParaRPr lang="en-US"/>
        </a:p>
      </dgm:t>
    </dgm:pt>
    <dgm:pt modelId="{51853157-9B1C-4B1D-9D67-8134619E9DD7}" type="sibTrans" cxnId="{14773FD1-A4F3-4702-A3A8-1ECA9FAE124D}">
      <dgm:prSet/>
      <dgm:spPr/>
      <dgm:t>
        <a:bodyPr/>
        <a:lstStyle/>
        <a:p>
          <a:endParaRPr lang="en-US"/>
        </a:p>
      </dgm:t>
    </dgm:pt>
    <dgm:pt modelId="{374837A6-80A6-4172-87DE-58DBE91F2D1F}">
      <dgm:prSet phldrT="[Text]"/>
      <dgm:spPr>
        <a:solidFill>
          <a:schemeClr val="accent6">
            <a:lumMod val="60000"/>
            <a:lumOff val="40000"/>
            <a:alpha val="50000"/>
          </a:schemeClr>
        </a:solidFill>
      </dgm:spPr>
      <dgm:t>
        <a:bodyPr/>
        <a:lstStyle/>
        <a:p>
          <a:r>
            <a:rPr lang="pt-BR" i="0" dirty="0"/>
            <a:t>Có t</a:t>
          </a:r>
          <a:r>
            <a:rPr lang="en-AI" i="0" dirty="0" err="1"/>
            <a:t>i</a:t>
          </a:r>
          <a:r>
            <a:rPr lang="pt-BR" i="0" dirty="0"/>
            <a:t>nh thần cách mạng triệt </a:t>
          </a:r>
          <a:endParaRPr lang="en-US" i="0" dirty="0"/>
        </a:p>
      </dgm:t>
    </dgm:pt>
    <dgm:pt modelId="{30102CAD-6589-4D73-9072-A03B7C4E180F}" type="parTrans" cxnId="{4B80198D-696F-4110-8B19-89D3B201869F}">
      <dgm:prSet/>
      <dgm:spPr/>
      <dgm:t>
        <a:bodyPr/>
        <a:lstStyle/>
        <a:p>
          <a:endParaRPr lang="en-US"/>
        </a:p>
      </dgm:t>
    </dgm:pt>
    <dgm:pt modelId="{6501544B-5C5F-4F15-AA63-EFADABD663CD}" type="sibTrans" cxnId="{4B80198D-696F-4110-8B19-89D3B201869F}">
      <dgm:prSet/>
      <dgm:spPr/>
      <dgm:t>
        <a:bodyPr/>
        <a:lstStyle/>
        <a:p>
          <a:endParaRPr lang="en-US"/>
        </a:p>
      </dgm:t>
    </dgm:pt>
    <dgm:pt modelId="{542C5542-8ECF-4C46-96DE-BAA258D1BCF1}">
      <dgm:prSet phldrT="[Text]"/>
      <dgm:spPr>
        <a:solidFill>
          <a:schemeClr val="accent6">
            <a:lumMod val="60000"/>
            <a:lumOff val="40000"/>
            <a:alpha val="50000"/>
          </a:schemeClr>
        </a:solidFill>
      </dgm:spPr>
      <dgm:t>
        <a:bodyPr/>
        <a:lstStyle/>
        <a:p>
          <a:r>
            <a:rPr lang="pt-BR" i="0" dirty="0"/>
            <a:t>Có tính chất tổ chức kỷ luật cao</a:t>
          </a:r>
          <a:endParaRPr lang="en-US" i="0" dirty="0"/>
        </a:p>
      </dgm:t>
    </dgm:pt>
    <dgm:pt modelId="{2BA4A3BA-C38C-45DF-8833-6A25E1586883}" type="parTrans" cxnId="{885E91B2-0EA5-4B2A-98F7-0734BBC29D1E}">
      <dgm:prSet/>
      <dgm:spPr/>
      <dgm:t>
        <a:bodyPr/>
        <a:lstStyle/>
        <a:p>
          <a:endParaRPr lang="en-US"/>
        </a:p>
      </dgm:t>
    </dgm:pt>
    <dgm:pt modelId="{D1185D2F-C96E-40FF-B9B8-5E76553A8268}" type="sibTrans" cxnId="{885E91B2-0EA5-4B2A-98F7-0734BBC29D1E}">
      <dgm:prSet/>
      <dgm:spPr/>
      <dgm:t>
        <a:bodyPr/>
        <a:lstStyle/>
        <a:p>
          <a:endParaRPr lang="en-US"/>
        </a:p>
      </dgm:t>
    </dgm:pt>
    <dgm:pt modelId="{9AA3014F-D376-42F1-A45B-83946ACAF195}">
      <dgm:prSet phldrT="[Text]"/>
      <dgm:spPr>
        <a:solidFill>
          <a:schemeClr val="accent6">
            <a:lumMod val="60000"/>
            <a:lumOff val="40000"/>
            <a:alpha val="50000"/>
          </a:schemeClr>
        </a:solidFill>
      </dgm:spPr>
      <dgm:t>
        <a:bodyPr/>
        <a:lstStyle/>
        <a:p>
          <a:r>
            <a:rPr lang="pt-BR" i="0" dirty="0"/>
            <a:t>Có tính chất quốc tế</a:t>
          </a:r>
          <a:endParaRPr lang="en-US" i="0" dirty="0"/>
        </a:p>
      </dgm:t>
    </dgm:pt>
    <dgm:pt modelId="{D58A2323-2F79-4572-AFD4-BA0E68E3A5EC}" type="parTrans" cxnId="{07885D04-E943-46CD-A74E-F2CACB4A96E7}">
      <dgm:prSet/>
      <dgm:spPr/>
      <dgm:t>
        <a:bodyPr/>
        <a:lstStyle/>
        <a:p>
          <a:endParaRPr lang="en-US"/>
        </a:p>
      </dgm:t>
    </dgm:pt>
    <dgm:pt modelId="{A3F2E309-2A6F-4970-B1FC-77C3CA6D6C9F}" type="sibTrans" cxnId="{07885D04-E943-46CD-A74E-F2CACB4A96E7}">
      <dgm:prSet/>
      <dgm:spPr/>
      <dgm:t>
        <a:bodyPr/>
        <a:lstStyle/>
        <a:p>
          <a:endParaRPr lang="en-US"/>
        </a:p>
      </dgm:t>
    </dgm:pt>
    <dgm:pt modelId="{2C217780-60DA-4015-9D71-6FCF51009AB0}" type="pres">
      <dgm:prSet presAssocID="{A51798BF-7131-48AD-AD34-5549BAC24634}" presName="composite" presStyleCnt="0">
        <dgm:presLayoutVars>
          <dgm:chMax val="1"/>
          <dgm:dir/>
          <dgm:resizeHandles val="exact"/>
        </dgm:presLayoutVars>
      </dgm:prSet>
      <dgm:spPr/>
    </dgm:pt>
    <dgm:pt modelId="{D02823A0-F067-4FB6-8D43-7ECBD7A42515}" type="pres">
      <dgm:prSet presAssocID="{A51798BF-7131-48AD-AD34-5549BAC24634}" presName="radial" presStyleCnt="0">
        <dgm:presLayoutVars>
          <dgm:animLvl val="ctr"/>
        </dgm:presLayoutVars>
      </dgm:prSet>
      <dgm:spPr/>
    </dgm:pt>
    <dgm:pt modelId="{79948621-A380-4801-A52A-0BF07B83AC6C}" type="pres">
      <dgm:prSet presAssocID="{DD03F8ED-F8AD-4635-B8EE-DE9C7C153B07}" presName="centerShape" presStyleLbl="vennNode1" presStyleIdx="0" presStyleCnt="5"/>
      <dgm:spPr/>
    </dgm:pt>
    <dgm:pt modelId="{CF2A1A30-B7A0-44AF-B480-A40504F8B804}" type="pres">
      <dgm:prSet presAssocID="{1FBE6BB2-B3C3-45FD-85D2-D5B0C171655A}" presName="node" presStyleLbl="vennNode1" presStyleIdx="1" presStyleCnt="5" custScaleX="130488" custScaleY="101547">
        <dgm:presLayoutVars>
          <dgm:bulletEnabled val="1"/>
        </dgm:presLayoutVars>
      </dgm:prSet>
      <dgm:spPr/>
    </dgm:pt>
    <dgm:pt modelId="{D2D25D53-7B73-4F6D-BA4B-EEF2D42EBA14}" type="pres">
      <dgm:prSet presAssocID="{374837A6-80A6-4172-87DE-58DBE91F2D1F}" presName="node" presStyleLbl="vennNode1" presStyleIdx="2" presStyleCnt="5" custScaleX="130488" custScaleY="101547">
        <dgm:presLayoutVars>
          <dgm:bulletEnabled val="1"/>
        </dgm:presLayoutVars>
      </dgm:prSet>
      <dgm:spPr/>
    </dgm:pt>
    <dgm:pt modelId="{6DFE7389-1C28-4D2E-B7DA-804FA2C477A3}" type="pres">
      <dgm:prSet presAssocID="{542C5542-8ECF-4C46-96DE-BAA258D1BCF1}" presName="node" presStyleLbl="vennNode1" presStyleIdx="3" presStyleCnt="5" custScaleX="130488" custScaleY="101547">
        <dgm:presLayoutVars>
          <dgm:bulletEnabled val="1"/>
        </dgm:presLayoutVars>
      </dgm:prSet>
      <dgm:spPr/>
    </dgm:pt>
    <dgm:pt modelId="{1CF97C41-5DD9-4854-99C1-0588ADE5CB0F}" type="pres">
      <dgm:prSet presAssocID="{9AA3014F-D376-42F1-A45B-83946ACAF195}" presName="node" presStyleLbl="vennNode1" presStyleIdx="4" presStyleCnt="5" custScaleX="130488" custScaleY="101547">
        <dgm:presLayoutVars>
          <dgm:bulletEnabled val="1"/>
        </dgm:presLayoutVars>
      </dgm:prSet>
      <dgm:spPr/>
    </dgm:pt>
  </dgm:ptLst>
  <dgm:cxnLst>
    <dgm:cxn modelId="{07885D04-E943-46CD-A74E-F2CACB4A96E7}" srcId="{DD03F8ED-F8AD-4635-B8EE-DE9C7C153B07}" destId="{9AA3014F-D376-42F1-A45B-83946ACAF195}" srcOrd="3" destOrd="0" parTransId="{D58A2323-2F79-4572-AFD4-BA0E68E3A5EC}" sibTransId="{A3F2E309-2A6F-4970-B1FC-77C3CA6D6C9F}"/>
    <dgm:cxn modelId="{523E4709-E61A-4DF3-A724-4C9FD25D8700}" type="presOf" srcId="{1FBE6BB2-B3C3-45FD-85D2-D5B0C171655A}" destId="{CF2A1A30-B7A0-44AF-B480-A40504F8B804}" srcOrd="0" destOrd="0" presId="urn:microsoft.com/office/officeart/2005/8/layout/radial3"/>
    <dgm:cxn modelId="{6423C90B-3890-4A19-A260-66365C6BA426}" type="presOf" srcId="{A51798BF-7131-48AD-AD34-5549BAC24634}" destId="{2C217780-60DA-4015-9D71-6FCF51009AB0}" srcOrd="0" destOrd="0" presId="urn:microsoft.com/office/officeart/2005/8/layout/radial3"/>
    <dgm:cxn modelId="{829A8B5D-C95A-4CBF-A864-A1A713B711CD}" type="presOf" srcId="{542C5542-8ECF-4C46-96DE-BAA258D1BCF1}" destId="{6DFE7389-1C28-4D2E-B7DA-804FA2C477A3}" srcOrd="0" destOrd="0" presId="urn:microsoft.com/office/officeart/2005/8/layout/radial3"/>
    <dgm:cxn modelId="{554B9A76-F745-46AE-857B-14D35F5B99FB}" srcId="{A51798BF-7131-48AD-AD34-5549BAC24634}" destId="{DD03F8ED-F8AD-4635-B8EE-DE9C7C153B07}" srcOrd="0" destOrd="0" parTransId="{C94D6ED2-E6BE-4ED6-82DB-6F05678FD990}" sibTransId="{A3F50DEB-7A66-488C-BEE0-02F97FF99B44}"/>
    <dgm:cxn modelId="{4B80198D-696F-4110-8B19-89D3B201869F}" srcId="{DD03F8ED-F8AD-4635-B8EE-DE9C7C153B07}" destId="{374837A6-80A6-4172-87DE-58DBE91F2D1F}" srcOrd="1" destOrd="0" parTransId="{30102CAD-6589-4D73-9072-A03B7C4E180F}" sibTransId="{6501544B-5C5F-4F15-AA63-EFADABD663CD}"/>
    <dgm:cxn modelId="{885E91B2-0EA5-4B2A-98F7-0734BBC29D1E}" srcId="{DD03F8ED-F8AD-4635-B8EE-DE9C7C153B07}" destId="{542C5542-8ECF-4C46-96DE-BAA258D1BCF1}" srcOrd="2" destOrd="0" parTransId="{2BA4A3BA-C38C-45DF-8833-6A25E1586883}" sibTransId="{D1185D2F-C96E-40FF-B9B8-5E76553A8268}"/>
    <dgm:cxn modelId="{CD3A2EBF-B51D-4854-B8C2-BAABEE0090B0}" type="presOf" srcId="{DD03F8ED-F8AD-4635-B8EE-DE9C7C153B07}" destId="{79948621-A380-4801-A52A-0BF07B83AC6C}" srcOrd="0" destOrd="0" presId="urn:microsoft.com/office/officeart/2005/8/layout/radial3"/>
    <dgm:cxn modelId="{14773FD1-A4F3-4702-A3A8-1ECA9FAE124D}" srcId="{DD03F8ED-F8AD-4635-B8EE-DE9C7C153B07}" destId="{1FBE6BB2-B3C3-45FD-85D2-D5B0C171655A}" srcOrd="0" destOrd="0" parTransId="{D0155A53-5A6D-43D9-A91F-7079AE000FBA}" sibTransId="{51853157-9B1C-4B1D-9D67-8134619E9DD7}"/>
    <dgm:cxn modelId="{70997CEB-5BC5-4FDB-8D7B-B7FF02512431}" type="presOf" srcId="{9AA3014F-D376-42F1-A45B-83946ACAF195}" destId="{1CF97C41-5DD9-4854-99C1-0588ADE5CB0F}" srcOrd="0" destOrd="0" presId="urn:microsoft.com/office/officeart/2005/8/layout/radial3"/>
    <dgm:cxn modelId="{351587F2-2DC5-4FF9-B6B5-B9D425EF181F}" type="presOf" srcId="{374837A6-80A6-4172-87DE-58DBE91F2D1F}" destId="{D2D25D53-7B73-4F6D-BA4B-EEF2D42EBA14}" srcOrd="0" destOrd="0" presId="urn:microsoft.com/office/officeart/2005/8/layout/radial3"/>
    <dgm:cxn modelId="{DDAD82ED-6579-49F1-A896-2C990DD7EEC8}" type="presParOf" srcId="{2C217780-60DA-4015-9D71-6FCF51009AB0}" destId="{D02823A0-F067-4FB6-8D43-7ECBD7A42515}" srcOrd="0" destOrd="0" presId="urn:microsoft.com/office/officeart/2005/8/layout/radial3"/>
    <dgm:cxn modelId="{C4BAAEEE-7773-4BD6-89FC-1EC02DAAD8D9}" type="presParOf" srcId="{D02823A0-F067-4FB6-8D43-7ECBD7A42515}" destId="{79948621-A380-4801-A52A-0BF07B83AC6C}" srcOrd="0" destOrd="0" presId="urn:microsoft.com/office/officeart/2005/8/layout/radial3"/>
    <dgm:cxn modelId="{3C6327DC-66C6-4C9D-AB3A-196ECC2C2705}" type="presParOf" srcId="{D02823A0-F067-4FB6-8D43-7ECBD7A42515}" destId="{CF2A1A30-B7A0-44AF-B480-A40504F8B804}" srcOrd="1" destOrd="0" presId="urn:microsoft.com/office/officeart/2005/8/layout/radial3"/>
    <dgm:cxn modelId="{01350D44-D669-4193-AB8F-40091301A4B1}" type="presParOf" srcId="{D02823A0-F067-4FB6-8D43-7ECBD7A42515}" destId="{D2D25D53-7B73-4F6D-BA4B-EEF2D42EBA14}" srcOrd="2" destOrd="0" presId="urn:microsoft.com/office/officeart/2005/8/layout/radial3"/>
    <dgm:cxn modelId="{27234425-92CC-4155-A1D2-DDA85F1E7055}" type="presParOf" srcId="{D02823A0-F067-4FB6-8D43-7ECBD7A42515}" destId="{6DFE7389-1C28-4D2E-B7DA-804FA2C477A3}" srcOrd="3" destOrd="0" presId="urn:microsoft.com/office/officeart/2005/8/layout/radial3"/>
    <dgm:cxn modelId="{5273ABBB-7F7C-47F9-9ADA-79F68D0F826B}" type="presParOf" srcId="{D02823A0-F067-4FB6-8D43-7ECBD7A42515}" destId="{1CF97C41-5DD9-4854-99C1-0588ADE5CB0F}"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A51798BF-7131-48AD-AD34-5549BAC24634}"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D03F8ED-F8AD-4635-B8EE-DE9C7C153B07}">
      <dgm:prSet phldrT="[Text]" custT="1"/>
      <dgm:spPr>
        <a:solidFill>
          <a:srgbClr val="FFFF00">
            <a:alpha val="50000"/>
          </a:srgbClr>
        </a:solidFill>
      </dgm:spPr>
      <dgm:t>
        <a:bodyPr/>
        <a:lstStyle/>
        <a:p>
          <a:r>
            <a:rPr lang="pt-BR" sz="2800" b="1" dirty="0"/>
            <a:t>Tất yếu hình thành chính đảng của giai cấp công nhân</a:t>
          </a:r>
          <a:endParaRPr lang="en-US" sz="2800" dirty="0">
            <a:solidFill>
              <a:schemeClr val="tx1"/>
            </a:solidFill>
          </a:endParaRPr>
        </a:p>
      </dgm:t>
    </dgm:pt>
    <dgm:pt modelId="{C94D6ED2-E6BE-4ED6-82DB-6F05678FD990}" type="parTrans" cxnId="{554B9A76-F745-46AE-857B-14D35F5B99FB}">
      <dgm:prSet/>
      <dgm:spPr/>
      <dgm:t>
        <a:bodyPr/>
        <a:lstStyle/>
        <a:p>
          <a:endParaRPr lang="en-US"/>
        </a:p>
      </dgm:t>
    </dgm:pt>
    <dgm:pt modelId="{A3F50DEB-7A66-488C-BEE0-02F97FF99B44}" type="sibTrans" cxnId="{554B9A76-F745-46AE-857B-14D35F5B99FB}">
      <dgm:prSet/>
      <dgm:spPr/>
      <dgm:t>
        <a:bodyPr/>
        <a:lstStyle/>
        <a:p>
          <a:endParaRPr lang="en-US"/>
        </a:p>
      </dgm:t>
    </dgm:pt>
    <dgm:pt modelId="{1FBE6BB2-B3C3-45FD-85D2-D5B0C171655A}">
      <dgm:prSet phldrT="[Text]" custT="1"/>
      <dgm:spPr>
        <a:solidFill>
          <a:schemeClr val="accent6">
            <a:lumMod val="50000"/>
            <a:alpha val="50000"/>
          </a:schemeClr>
        </a:solidFill>
      </dgm:spPr>
      <dgm:t>
        <a:bodyPr/>
        <a:lstStyle/>
        <a:p>
          <a:r>
            <a:rPr lang="pt-BR" sz="2400" dirty="0">
              <a:solidFill>
                <a:schemeClr val="bg1"/>
              </a:solidFill>
            </a:rPr>
            <a:t>Sự thất bại của phong trào công nhân tự phát giữa thế kỷ XIX </a:t>
          </a:r>
          <a:endParaRPr lang="en-US" sz="2400" i="0" dirty="0">
            <a:solidFill>
              <a:schemeClr val="bg1"/>
            </a:solidFill>
          </a:endParaRPr>
        </a:p>
      </dgm:t>
    </dgm:pt>
    <dgm:pt modelId="{D0155A53-5A6D-43D9-A91F-7079AE000FBA}" type="parTrans" cxnId="{14773FD1-A4F3-4702-A3A8-1ECA9FAE124D}">
      <dgm:prSet/>
      <dgm:spPr/>
      <dgm:t>
        <a:bodyPr/>
        <a:lstStyle/>
        <a:p>
          <a:endParaRPr lang="en-US"/>
        </a:p>
      </dgm:t>
    </dgm:pt>
    <dgm:pt modelId="{51853157-9B1C-4B1D-9D67-8134619E9DD7}" type="sibTrans" cxnId="{14773FD1-A4F3-4702-A3A8-1ECA9FAE124D}">
      <dgm:prSet/>
      <dgm:spPr/>
      <dgm:t>
        <a:bodyPr/>
        <a:lstStyle/>
        <a:p>
          <a:endParaRPr lang="en-US"/>
        </a:p>
      </dgm:t>
    </dgm:pt>
    <dgm:pt modelId="{374837A6-80A6-4172-87DE-58DBE91F2D1F}">
      <dgm:prSet phldrT="[Text]" custT="1"/>
      <dgm:spPr>
        <a:solidFill>
          <a:srgbClr val="C00000">
            <a:alpha val="50000"/>
          </a:srgbClr>
        </a:solidFill>
      </dgm:spPr>
      <dgm:t>
        <a:bodyPr/>
        <a:lstStyle/>
        <a:p>
          <a:r>
            <a:rPr lang="pt-BR" sz="2400" dirty="0">
              <a:solidFill>
                <a:schemeClr val="bg1"/>
              </a:solidFill>
            </a:rPr>
            <a:t>Yêu cầu khách quan cần có  luận khoa học dẫn đường và đảng chính trị </a:t>
          </a:r>
          <a:endParaRPr lang="en-US" sz="2400" i="0" dirty="0">
            <a:solidFill>
              <a:schemeClr val="bg1"/>
            </a:solidFill>
          </a:endParaRPr>
        </a:p>
      </dgm:t>
    </dgm:pt>
    <dgm:pt modelId="{30102CAD-6589-4D73-9072-A03B7C4E180F}" type="parTrans" cxnId="{4B80198D-696F-4110-8B19-89D3B201869F}">
      <dgm:prSet/>
      <dgm:spPr/>
      <dgm:t>
        <a:bodyPr/>
        <a:lstStyle/>
        <a:p>
          <a:endParaRPr lang="en-US"/>
        </a:p>
      </dgm:t>
    </dgm:pt>
    <dgm:pt modelId="{6501544B-5C5F-4F15-AA63-EFADABD663CD}" type="sibTrans" cxnId="{4B80198D-696F-4110-8B19-89D3B201869F}">
      <dgm:prSet/>
      <dgm:spPr/>
      <dgm:t>
        <a:bodyPr/>
        <a:lstStyle/>
        <a:p>
          <a:endParaRPr lang="en-US"/>
        </a:p>
      </dgm:t>
    </dgm:pt>
    <dgm:pt modelId="{542C5542-8ECF-4C46-96DE-BAA258D1BCF1}">
      <dgm:prSet phldrT="[Text]" custT="1"/>
      <dgm:spPr>
        <a:solidFill>
          <a:srgbClr val="002060">
            <a:alpha val="50000"/>
          </a:srgbClr>
        </a:solidFill>
      </dgm:spPr>
      <dgm:t>
        <a:bodyPr/>
        <a:lstStyle/>
        <a:p>
          <a:r>
            <a:rPr lang="pt-BR" sz="2400" dirty="0">
              <a:solidFill>
                <a:schemeClr val="bg1"/>
              </a:solidFill>
            </a:rPr>
            <a:t>Chủ nghĩa Mác-Lênin + phong trào công nhân</a:t>
          </a:r>
          <a:endParaRPr lang="en-US" sz="2400" i="0" dirty="0">
            <a:solidFill>
              <a:schemeClr val="bg1"/>
            </a:solidFill>
          </a:endParaRPr>
        </a:p>
      </dgm:t>
    </dgm:pt>
    <dgm:pt modelId="{2BA4A3BA-C38C-45DF-8833-6A25E1586883}" type="parTrans" cxnId="{885E91B2-0EA5-4B2A-98F7-0734BBC29D1E}">
      <dgm:prSet/>
      <dgm:spPr/>
      <dgm:t>
        <a:bodyPr/>
        <a:lstStyle/>
        <a:p>
          <a:endParaRPr lang="en-US"/>
        </a:p>
      </dgm:t>
    </dgm:pt>
    <dgm:pt modelId="{D1185D2F-C96E-40FF-B9B8-5E76553A8268}" type="sibTrans" cxnId="{885E91B2-0EA5-4B2A-98F7-0734BBC29D1E}">
      <dgm:prSet/>
      <dgm:spPr/>
      <dgm:t>
        <a:bodyPr/>
        <a:lstStyle/>
        <a:p>
          <a:endParaRPr lang="en-US"/>
        </a:p>
      </dgm:t>
    </dgm:pt>
    <dgm:pt modelId="{2C217780-60DA-4015-9D71-6FCF51009AB0}" type="pres">
      <dgm:prSet presAssocID="{A51798BF-7131-48AD-AD34-5549BAC24634}" presName="composite" presStyleCnt="0">
        <dgm:presLayoutVars>
          <dgm:chMax val="1"/>
          <dgm:dir/>
          <dgm:resizeHandles val="exact"/>
        </dgm:presLayoutVars>
      </dgm:prSet>
      <dgm:spPr/>
    </dgm:pt>
    <dgm:pt modelId="{D02823A0-F067-4FB6-8D43-7ECBD7A42515}" type="pres">
      <dgm:prSet presAssocID="{A51798BF-7131-48AD-AD34-5549BAC24634}" presName="radial" presStyleCnt="0">
        <dgm:presLayoutVars>
          <dgm:animLvl val="ctr"/>
        </dgm:presLayoutVars>
      </dgm:prSet>
      <dgm:spPr/>
    </dgm:pt>
    <dgm:pt modelId="{79948621-A380-4801-A52A-0BF07B83AC6C}" type="pres">
      <dgm:prSet presAssocID="{DD03F8ED-F8AD-4635-B8EE-DE9C7C153B07}" presName="centerShape" presStyleLbl="vennNode1" presStyleIdx="0" presStyleCnt="4"/>
      <dgm:spPr/>
    </dgm:pt>
    <dgm:pt modelId="{CF2A1A30-B7A0-44AF-B480-A40504F8B804}" type="pres">
      <dgm:prSet presAssocID="{1FBE6BB2-B3C3-45FD-85D2-D5B0C171655A}" presName="node" presStyleLbl="vennNode1" presStyleIdx="1" presStyleCnt="4" custScaleX="163631" custScaleY="125717">
        <dgm:presLayoutVars>
          <dgm:bulletEnabled val="1"/>
        </dgm:presLayoutVars>
      </dgm:prSet>
      <dgm:spPr/>
    </dgm:pt>
    <dgm:pt modelId="{D2D25D53-7B73-4F6D-BA4B-EEF2D42EBA14}" type="pres">
      <dgm:prSet presAssocID="{374837A6-80A6-4172-87DE-58DBE91F2D1F}" presName="node" presStyleLbl="vennNode1" presStyleIdx="2" presStyleCnt="4" custScaleX="163631" custScaleY="125717">
        <dgm:presLayoutVars>
          <dgm:bulletEnabled val="1"/>
        </dgm:presLayoutVars>
      </dgm:prSet>
      <dgm:spPr/>
    </dgm:pt>
    <dgm:pt modelId="{6DFE7389-1C28-4D2E-B7DA-804FA2C477A3}" type="pres">
      <dgm:prSet presAssocID="{542C5542-8ECF-4C46-96DE-BAA258D1BCF1}" presName="node" presStyleLbl="vennNode1" presStyleIdx="3" presStyleCnt="4" custScaleX="163631" custScaleY="125717">
        <dgm:presLayoutVars>
          <dgm:bulletEnabled val="1"/>
        </dgm:presLayoutVars>
      </dgm:prSet>
      <dgm:spPr/>
    </dgm:pt>
  </dgm:ptLst>
  <dgm:cxnLst>
    <dgm:cxn modelId="{523E4709-E61A-4DF3-A724-4C9FD25D8700}" type="presOf" srcId="{1FBE6BB2-B3C3-45FD-85D2-D5B0C171655A}" destId="{CF2A1A30-B7A0-44AF-B480-A40504F8B804}" srcOrd="0" destOrd="0" presId="urn:microsoft.com/office/officeart/2005/8/layout/radial3"/>
    <dgm:cxn modelId="{6423C90B-3890-4A19-A260-66365C6BA426}" type="presOf" srcId="{A51798BF-7131-48AD-AD34-5549BAC24634}" destId="{2C217780-60DA-4015-9D71-6FCF51009AB0}" srcOrd="0" destOrd="0" presId="urn:microsoft.com/office/officeart/2005/8/layout/radial3"/>
    <dgm:cxn modelId="{829A8B5D-C95A-4CBF-A864-A1A713B711CD}" type="presOf" srcId="{542C5542-8ECF-4C46-96DE-BAA258D1BCF1}" destId="{6DFE7389-1C28-4D2E-B7DA-804FA2C477A3}" srcOrd="0" destOrd="0" presId="urn:microsoft.com/office/officeart/2005/8/layout/radial3"/>
    <dgm:cxn modelId="{554B9A76-F745-46AE-857B-14D35F5B99FB}" srcId="{A51798BF-7131-48AD-AD34-5549BAC24634}" destId="{DD03F8ED-F8AD-4635-B8EE-DE9C7C153B07}" srcOrd="0" destOrd="0" parTransId="{C94D6ED2-E6BE-4ED6-82DB-6F05678FD990}" sibTransId="{A3F50DEB-7A66-488C-BEE0-02F97FF99B44}"/>
    <dgm:cxn modelId="{4B80198D-696F-4110-8B19-89D3B201869F}" srcId="{DD03F8ED-F8AD-4635-B8EE-DE9C7C153B07}" destId="{374837A6-80A6-4172-87DE-58DBE91F2D1F}" srcOrd="1" destOrd="0" parTransId="{30102CAD-6589-4D73-9072-A03B7C4E180F}" sibTransId="{6501544B-5C5F-4F15-AA63-EFADABD663CD}"/>
    <dgm:cxn modelId="{885E91B2-0EA5-4B2A-98F7-0734BBC29D1E}" srcId="{DD03F8ED-F8AD-4635-B8EE-DE9C7C153B07}" destId="{542C5542-8ECF-4C46-96DE-BAA258D1BCF1}" srcOrd="2" destOrd="0" parTransId="{2BA4A3BA-C38C-45DF-8833-6A25E1586883}" sibTransId="{D1185D2F-C96E-40FF-B9B8-5E76553A8268}"/>
    <dgm:cxn modelId="{CD3A2EBF-B51D-4854-B8C2-BAABEE0090B0}" type="presOf" srcId="{DD03F8ED-F8AD-4635-B8EE-DE9C7C153B07}" destId="{79948621-A380-4801-A52A-0BF07B83AC6C}" srcOrd="0" destOrd="0" presId="urn:microsoft.com/office/officeart/2005/8/layout/radial3"/>
    <dgm:cxn modelId="{14773FD1-A4F3-4702-A3A8-1ECA9FAE124D}" srcId="{DD03F8ED-F8AD-4635-B8EE-DE9C7C153B07}" destId="{1FBE6BB2-B3C3-45FD-85D2-D5B0C171655A}" srcOrd="0" destOrd="0" parTransId="{D0155A53-5A6D-43D9-A91F-7079AE000FBA}" sibTransId="{51853157-9B1C-4B1D-9D67-8134619E9DD7}"/>
    <dgm:cxn modelId="{351587F2-2DC5-4FF9-B6B5-B9D425EF181F}" type="presOf" srcId="{374837A6-80A6-4172-87DE-58DBE91F2D1F}" destId="{D2D25D53-7B73-4F6D-BA4B-EEF2D42EBA14}" srcOrd="0" destOrd="0" presId="urn:microsoft.com/office/officeart/2005/8/layout/radial3"/>
    <dgm:cxn modelId="{DDAD82ED-6579-49F1-A896-2C990DD7EEC8}" type="presParOf" srcId="{2C217780-60DA-4015-9D71-6FCF51009AB0}" destId="{D02823A0-F067-4FB6-8D43-7ECBD7A42515}" srcOrd="0" destOrd="0" presId="urn:microsoft.com/office/officeart/2005/8/layout/radial3"/>
    <dgm:cxn modelId="{C4BAAEEE-7773-4BD6-89FC-1EC02DAAD8D9}" type="presParOf" srcId="{D02823A0-F067-4FB6-8D43-7ECBD7A42515}" destId="{79948621-A380-4801-A52A-0BF07B83AC6C}" srcOrd="0" destOrd="0" presId="urn:microsoft.com/office/officeart/2005/8/layout/radial3"/>
    <dgm:cxn modelId="{3C6327DC-66C6-4C9D-AB3A-196ECC2C2705}" type="presParOf" srcId="{D02823A0-F067-4FB6-8D43-7ECBD7A42515}" destId="{CF2A1A30-B7A0-44AF-B480-A40504F8B804}" srcOrd="1" destOrd="0" presId="urn:microsoft.com/office/officeart/2005/8/layout/radial3"/>
    <dgm:cxn modelId="{01350D44-D669-4193-AB8F-40091301A4B1}" type="presParOf" srcId="{D02823A0-F067-4FB6-8D43-7ECBD7A42515}" destId="{D2D25D53-7B73-4F6D-BA4B-EEF2D42EBA14}" srcOrd="2" destOrd="0" presId="urn:microsoft.com/office/officeart/2005/8/layout/radial3"/>
    <dgm:cxn modelId="{27234425-92CC-4155-A1D2-DDA85F1E7055}" type="presParOf" srcId="{D02823A0-F067-4FB6-8D43-7ECBD7A42515}" destId="{6DFE7389-1C28-4D2E-B7DA-804FA2C477A3}" srcOrd="3"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4B9D6B9F-875D-4EA7-9F2C-6E5630CFEBF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852E4521-64B2-483B-9011-9B48FB9321D4}">
      <dgm:prSet phldrT="[Text]" custT="1"/>
      <dgm:spPr>
        <a:solidFill>
          <a:schemeClr val="accent2">
            <a:lumMod val="50000"/>
          </a:schemeClr>
        </a:solidFill>
      </dgm:spPr>
      <dgm:t>
        <a:bodyPr/>
        <a:lstStyle/>
        <a:p>
          <a:pPr algn="just"/>
          <a:r>
            <a:rPr lang="en-US" sz="2000" dirty="0" err="1">
              <a:solidFill>
                <a:schemeClr val="bg1"/>
              </a:solidFill>
            </a:rPr>
            <a:t>Số</a:t>
          </a:r>
          <a:r>
            <a:rPr lang="en-US" sz="2000" dirty="0">
              <a:solidFill>
                <a:schemeClr val="bg1"/>
              </a:solidFill>
            </a:rPr>
            <a:t> </a:t>
          </a:r>
          <a:r>
            <a:rPr lang="en-US" sz="2000" dirty="0" err="1">
              <a:solidFill>
                <a:schemeClr val="bg1"/>
              </a:solidFill>
            </a:rPr>
            <a:t>lượng</a:t>
          </a:r>
          <a:r>
            <a:rPr lang="en-US" sz="2000" dirty="0">
              <a:solidFill>
                <a:schemeClr val="bg1"/>
              </a:solidFill>
            </a:rPr>
            <a:t>:</a:t>
          </a:r>
          <a:r>
            <a:rPr lang="vi-VN" sz="2000" b="0" i="0" dirty="0"/>
            <a:t>tổng số công nhân nước ta chiếm khoảng 13% số dân và 24% lực lượng lao động xã hội,</a:t>
          </a:r>
          <a:r>
            <a:rPr lang="en-US" sz="2000" b="0" i="0" dirty="0"/>
            <a:t> </a:t>
          </a:r>
          <a:r>
            <a:rPr lang="en-US" sz="2000" b="0" i="0" dirty="0" err="1"/>
            <a:t>tăng</a:t>
          </a:r>
          <a:r>
            <a:rPr lang="en-US" sz="2000" b="0" i="0" dirty="0"/>
            <a:t> </a:t>
          </a:r>
          <a:r>
            <a:rPr lang="en-US" sz="2000" b="0" i="0" dirty="0" err="1"/>
            <a:t>nhanh</a:t>
          </a:r>
          <a:r>
            <a:rPr lang="en-US" sz="2000" b="0" i="0" dirty="0"/>
            <a:t> </a:t>
          </a:r>
          <a:r>
            <a:rPr lang="en-US" sz="2000" b="0" i="0" dirty="0" err="1"/>
            <a:t>chủ</a:t>
          </a:r>
          <a:r>
            <a:rPr lang="en-US" sz="2000" b="0" i="0" dirty="0"/>
            <a:t> </a:t>
          </a:r>
          <a:r>
            <a:rPr lang="en-US" sz="2000" b="0" i="0" dirty="0" err="1"/>
            <a:t>yếu</a:t>
          </a:r>
          <a:r>
            <a:rPr lang="en-US" sz="2000" b="0" i="0" dirty="0"/>
            <a:t> ở </a:t>
          </a:r>
          <a:r>
            <a:rPr lang="en-US" sz="2000" b="0" i="0" dirty="0" err="1"/>
            <a:t>các</a:t>
          </a:r>
          <a:r>
            <a:rPr lang="en-US" sz="2000" b="0" i="0" dirty="0"/>
            <a:t> </a:t>
          </a:r>
          <a:r>
            <a:rPr lang="en-US" sz="2000" b="0" i="0" dirty="0" err="1"/>
            <a:t>loại</a:t>
          </a:r>
          <a:r>
            <a:rPr lang="en-US" sz="2000" b="0" i="0" dirty="0"/>
            <a:t> </a:t>
          </a:r>
          <a:r>
            <a:rPr lang="en-US" sz="2000" b="0" i="0" dirty="0" err="1"/>
            <a:t>hình</a:t>
          </a:r>
          <a:r>
            <a:rPr lang="en-US" sz="2000" b="0" i="0" dirty="0"/>
            <a:t> </a:t>
          </a:r>
          <a:r>
            <a:rPr lang="en-US" sz="2000" b="0" i="0" dirty="0" err="1"/>
            <a:t>doanh</a:t>
          </a:r>
          <a:r>
            <a:rPr lang="en-US" sz="2000" b="0" i="0" dirty="0"/>
            <a:t> </a:t>
          </a:r>
          <a:r>
            <a:rPr lang="en-US" sz="2000" b="0" i="0" dirty="0" err="1"/>
            <a:t>nghiệp</a:t>
          </a:r>
          <a:r>
            <a:rPr lang="en-US" sz="2000" b="0" i="0" dirty="0"/>
            <a:t> </a:t>
          </a:r>
          <a:r>
            <a:rPr lang="en-US" sz="2000" b="0" i="0" dirty="0" err="1"/>
            <a:t>tại</a:t>
          </a:r>
          <a:r>
            <a:rPr lang="en-US" sz="2000" b="0" i="0" dirty="0"/>
            <a:t> </a:t>
          </a:r>
          <a:r>
            <a:rPr lang="en-US" sz="2000" b="0" i="0" dirty="0" err="1"/>
            <a:t>những</a:t>
          </a:r>
          <a:r>
            <a:rPr lang="en-US" sz="2000" b="0" i="0" dirty="0"/>
            <a:t> </a:t>
          </a:r>
          <a:r>
            <a:rPr lang="en-US" sz="2000" b="0" i="0" dirty="0" err="1"/>
            <a:t>khu</a:t>
          </a:r>
          <a:r>
            <a:rPr lang="en-US" sz="2000" b="0" i="0" dirty="0"/>
            <a:t> </a:t>
          </a:r>
          <a:r>
            <a:rPr lang="en-US" sz="2000" b="0" i="0" dirty="0" err="1"/>
            <a:t>công</a:t>
          </a:r>
          <a:r>
            <a:rPr lang="en-US" sz="2000" b="0" i="0" dirty="0"/>
            <a:t> </a:t>
          </a:r>
          <a:r>
            <a:rPr lang="en-US" sz="2000" b="0" i="0" dirty="0" err="1"/>
            <a:t>nghiệp</a:t>
          </a:r>
          <a:r>
            <a:rPr lang="en-US" sz="2000" b="0" i="0" dirty="0"/>
            <a:t> </a:t>
          </a:r>
          <a:r>
            <a:rPr lang="en-US" sz="2000" b="0" i="0" dirty="0" err="1"/>
            <a:t>trọng</a:t>
          </a:r>
          <a:r>
            <a:rPr lang="en-US" sz="2000" b="0" i="0" dirty="0"/>
            <a:t> </a:t>
          </a:r>
          <a:r>
            <a:rPr lang="en-US" sz="2000" b="0" i="0" dirty="0" err="1"/>
            <a:t>điểm</a:t>
          </a:r>
          <a:endParaRPr lang="en-US" sz="2000" dirty="0">
            <a:solidFill>
              <a:schemeClr val="bg1"/>
            </a:solidFill>
          </a:endParaRPr>
        </a:p>
      </dgm:t>
    </dgm:pt>
    <dgm:pt modelId="{CC4023A2-B591-4F12-9024-E0D68AE0A657}" type="parTrans" cxnId="{B0BF4ACE-3B00-483B-BF80-E19379C6633D}">
      <dgm:prSet/>
      <dgm:spPr/>
      <dgm:t>
        <a:bodyPr/>
        <a:lstStyle/>
        <a:p>
          <a:endParaRPr lang="en-US"/>
        </a:p>
      </dgm:t>
    </dgm:pt>
    <dgm:pt modelId="{8BEF513F-38F3-4F04-AB67-FE2DC03A3791}" type="sibTrans" cxnId="{B0BF4ACE-3B00-483B-BF80-E19379C6633D}">
      <dgm:prSet/>
      <dgm:spPr/>
      <dgm:t>
        <a:bodyPr/>
        <a:lstStyle/>
        <a:p>
          <a:endParaRPr lang="en-US"/>
        </a:p>
      </dgm:t>
    </dgm:pt>
    <dgm:pt modelId="{AF66A6A1-4024-44E6-9FB5-971E505F8C45}">
      <dgm:prSet phldrT="[Text]" custT="1"/>
      <dgm:spPr>
        <a:solidFill>
          <a:schemeClr val="accent2">
            <a:lumMod val="50000"/>
          </a:schemeClr>
        </a:solidFill>
      </dgm:spPr>
      <dgm:t>
        <a:bodyPr/>
        <a:lstStyle/>
        <a:p>
          <a:pPr algn="just"/>
          <a:r>
            <a:rPr lang="en-US" sz="2000" dirty="0" err="1">
              <a:solidFill>
                <a:schemeClr val="bg1"/>
              </a:solidFill>
            </a:rPr>
            <a:t>Chất</a:t>
          </a:r>
          <a:r>
            <a:rPr lang="en-US" sz="2000" dirty="0">
              <a:solidFill>
                <a:schemeClr val="bg1"/>
              </a:solidFill>
            </a:rPr>
            <a:t> </a:t>
          </a:r>
          <a:r>
            <a:rPr lang="en-US" sz="2000" dirty="0" err="1">
              <a:solidFill>
                <a:schemeClr val="bg1"/>
              </a:solidFill>
            </a:rPr>
            <a:t>lượng</a:t>
          </a:r>
          <a:r>
            <a:rPr lang="en-US" sz="2000" dirty="0">
              <a:solidFill>
                <a:schemeClr val="bg1"/>
              </a:solidFill>
            </a:rPr>
            <a:t>: </a:t>
          </a:r>
          <a:r>
            <a:rPr lang="vi-VN" sz="2000" b="0" i="0" dirty="0"/>
            <a:t>đang được trẻ hóa, trình độ học vấn, chuyên môn nghề nghiệp từng bước được nâng lên.</a:t>
          </a:r>
          <a:endParaRPr lang="en-US" sz="2000" dirty="0">
            <a:solidFill>
              <a:schemeClr val="bg1"/>
            </a:solidFill>
          </a:endParaRPr>
        </a:p>
      </dgm:t>
    </dgm:pt>
    <dgm:pt modelId="{69646F47-67A3-4737-9A15-439E5A44B143}" type="parTrans" cxnId="{8E3E5D17-A27C-4F36-B595-D9821E0E10EB}">
      <dgm:prSet/>
      <dgm:spPr/>
      <dgm:t>
        <a:bodyPr/>
        <a:lstStyle/>
        <a:p>
          <a:endParaRPr lang="en-US"/>
        </a:p>
      </dgm:t>
    </dgm:pt>
    <dgm:pt modelId="{D211C7A4-D18F-49CB-B58F-67AB865E0FD2}" type="sibTrans" cxnId="{8E3E5D17-A27C-4F36-B595-D9821E0E10EB}">
      <dgm:prSet/>
      <dgm:spPr/>
      <dgm:t>
        <a:bodyPr/>
        <a:lstStyle/>
        <a:p>
          <a:endParaRPr lang="en-US"/>
        </a:p>
      </dgm:t>
    </dgm:pt>
    <dgm:pt modelId="{DA906A9C-6277-4E4C-BCF8-8EEFFB61AF7E}">
      <dgm:prSet phldrT="[Text]" custT="1"/>
      <dgm:spPr>
        <a:solidFill>
          <a:schemeClr val="accent2">
            <a:lumMod val="50000"/>
          </a:schemeClr>
        </a:solidFill>
      </dgm:spPr>
      <dgm:t>
        <a:bodyPr/>
        <a:lstStyle/>
        <a:p>
          <a:pPr algn="just"/>
          <a:r>
            <a:rPr lang="en-US" sz="2000" dirty="0" err="1">
              <a:solidFill>
                <a:schemeClr val="bg1"/>
              </a:solidFill>
            </a:rPr>
            <a:t>Hạn</a:t>
          </a:r>
          <a:r>
            <a:rPr lang="en-US" sz="2000" dirty="0">
              <a:solidFill>
                <a:schemeClr val="bg1"/>
              </a:solidFill>
            </a:rPr>
            <a:t> </a:t>
          </a:r>
          <a:r>
            <a:rPr lang="en-US" sz="2000" dirty="0" err="1">
              <a:solidFill>
                <a:schemeClr val="bg1"/>
              </a:solidFill>
            </a:rPr>
            <a:t>chế</a:t>
          </a:r>
          <a:r>
            <a:rPr lang="en-US" sz="2000" dirty="0">
              <a:solidFill>
                <a:schemeClr val="bg1"/>
              </a:solidFill>
            </a:rPr>
            <a:t>: </a:t>
          </a:r>
          <a:r>
            <a:rPr lang="vi-VN" sz="2000" b="0" i="0" dirty="0"/>
            <a:t>trình độ và chuyên môn nghề nghiệp còn hạn chế và còn chịu sự chi phối bởi tác phong, lề lối làm việc của người nông dân tiểu nông, chưa thích nghi với tác phong, kỷ luật lao động công nghiệp hiện đại</a:t>
          </a:r>
          <a:endParaRPr lang="en-US" sz="2000" dirty="0">
            <a:solidFill>
              <a:schemeClr val="bg1"/>
            </a:solidFill>
          </a:endParaRPr>
        </a:p>
      </dgm:t>
    </dgm:pt>
    <dgm:pt modelId="{01D05D8A-7589-471B-8512-0B7B246E8E3E}" type="parTrans" cxnId="{B7E94B39-FCEE-44C6-A325-CDAB12F7BF52}">
      <dgm:prSet/>
      <dgm:spPr/>
      <dgm:t>
        <a:bodyPr/>
        <a:lstStyle/>
        <a:p>
          <a:endParaRPr lang="en-US"/>
        </a:p>
      </dgm:t>
    </dgm:pt>
    <dgm:pt modelId="{AD43E7F4-0B69-4B4E-A3B5-EA8AAE0426ED}" type="sibTrans" cxnId="{B7E94B39-FCEE-44C6-A325-CDAB12F7BF52}">
      <dgm:prSet/>
      <dgm:spPr/>
      <dgm:t>
        <a:bodyPr/>
        <a:lstStyle/>
        <a:p>
          <a:endParaRPr lang="en-US"/>
        </a:p>
      </dgm:t>
    </dgm:pt>
    <dgm:pt modelId="{EA7CB63F-E57C-43C7-8D79-A37C13A948F1}">
      <dgm:prSet phldrT="[Text]" custT="1"/>
      <dgm:spPr>
        <a:solidFill>
          <a:schemeClr val="accent2">
            <a:lumMod val="50000"/>
          </a:schemeClr>
        </a:solidFill>
      </dgm:spPr>
      <dgm:t>
        <a:bodyPr/>
        <a:lstStyle/>
        <a:p>
          <a:pPr algn="just"/>
          <a:r>
            <a:rPr lang="en-US" sz="2000" dirty="0" err="1">
              <a:solidFill>
                <a:schemeClr val="bg1"/>
              </a:solidFill>
            </a:rPr>
            <a:t>Phương</a:t>
          </a:r>
          <a:r>
            <a:rPr lang="en-US" sz="2000" dirty="0">
              <a:solidFill>
                <a:schemeClr val="bg1"/>
              </a:solidFill>
            </a:rPr>
            <a:t> </a:t>
          </a:r>
          <a:r>
            <a:rPr lang="en-US" sz="2000" dirty="0" err="1">
              <a:solidFill>
                <a:schemeClr val="bg1"/>
              </a:solidFill>
            </a:rPr>
            <a:t>hướng</a:t>
          </a:r>
          <a:endParaRPr lang="en-US" sz="2000" dirty="0">
            <a:solidFill>
              <a:schemeClr val="bg1"/>
            </a:solidFill>
          </a:endParaRPr>
        </a:p>
      </dgm:t>
    </dgm:pt>
    <dgm:pt modelId="{60B32706-54FA-40B0-8FD5-02EB8D0E8320}" type="parTrans" cxnId="{ACC8A60D-FDC2-4973-A47F-C3A9C81F6471}">
      <dgm:prSet/>
      <dgm:spPr/>
      <dgm:t>
        <a:bodyPr/>
        <a:lstStyle/>
        <a:p>
          <a:endParaRPr lang="en-US"/>
        </a:p>
      </dgm:t>
    </dgm:pt>
    <dgm:pt modelId="{9F01981D-44E7-4835-BCE6-2BFF400BB19C}" type="sibTrans" cxnId="{ACC8A60D-FDC2-4973-A47F-C3A9C81F6471}">
      <dgm:prSet/>
      <dgm:spPr/>
      <dgm:t>
        <a:bodyPr/>
        <a:lstStyle/>
        <a:p>
          <a:endParaRPr lang="en-US"/>
        </a:p>
      </dgm:t>
    </dgm:pt>
    <dgm:pt modelId="{2E112C5D-FBAA-468D-9BB0-1F5BEEFF7200}" type="pres">
      <dgm:prSet presAssocID="{4B9D6B9F-875D-4EA7-9F2C-6E5630CFEBFD}" presName="linear" presStyleCnt="0">
        <dgm:presLayoutVars>
          <dgm:dir/>
          <dgm:animLvl val="lvl"/>
          <dgm:resizeHandles val="exact"/>
        </dgm:presLayoutVars>
      </dgm:prSet>
      <dgm:spPr/>
    </dgm:pt>
    <dgm:pt modelId="{30ACA662-85D7-4704-8A5A-C3973FC8D597}" type="pres">
      <dgm:prSet presAssocID="{852E4521-64B2-483B-9011-9B48FB9321D4}" presName="parentLin" presStyleCnt="0"/>
      <dgm:spPr/>
    </dgm:pt>
    <dgm:pt modelId="{AD1929EE-CF12-4ED5-9C7A-F8A1C2B2AA92}" type="pres">
      <dgm:prSet presAssocID="{852E4521-64B2-483B-9011-9B48FB9321D4}" presName="parentLeftMargin" presStyleLbl="node1" presStyleIdx="0" presStyleCnt="4"/>
      <dgm:spPr/>
    </dgm:pt>
    <dgm:pt modelId="{5C18A5F3-ABB4-46FF-895B-4D278D4EBAFB}" type="pres">
      <dgm:prSet presAssocID="{852E4521-64B2-483B-9011-9B48FB9321D4}" presName="parentText" presStyleLbl="node1" presStyleIdx="0" presStyleCnt="4" custScaleX="142857" custScaleY="170843">
        <dgm:presLayoutVars>
          <dgm:chMax val="0"/>
          <dgm:bulletEnabled val="1"/>
        </dgm:presLayoutVars>
      </dgm:prSet>
      <dgm:spPr/>
    </dgm:pt>
    <dgm:pt modelId="{95DCB9AA-668D-488E-A4E0-ED3E903749B0}" type="pres">
      <dgm:prSet presAssocID="{852E4521-64B2-483B-9011-9B48FB9321D4}" presName="negativeSpace" presStyleCnt="0"/>
      <dgm:spPr/>
    </dgm:pt>
    <dgm:pt modelId="{E7A05318-A4C0-4325-B300-8DBE136BB64F}" type="pres">
      <dgm:prSet presAssocID="{852E4521-64B2-483B-9011-9B48FB9321D4}" presName="childText" presStyleLbl="conFgAcc1" presStyleIdx="0" presStyleCnt="4">
        <dgm:presLayoutVars>
          <dgm:bulletEnabled val="1"/>
        </dgm:presLayoutVars>
      </dgm:prSet>
      <dgm:spPr/>
    </dgm:pt>
    <dgm:pt modelId="{9BF4D30F-9F14-425F-8C7D-E94DCDCE41C4}" type="pres">
      <dgm:prSet presAssocID="{8BEF513F-38F3-4F04-AB67-FE2DC03A3791}" presName="spaceBetweenRectangles" presStyleCnt="0"/>
      <dgm:spPr/>
    </dgm:pt>
    <dgm:pt modelId="{3C19EE10-8918-4C26-AFB1-1EAB022FB809}" type="pres">
      <dgm:prSet presAssocID="{AF66A6A1-4024-44E6-9FB5-971E505F8C45}" presName="parentLin" presStyleCnt="0"/>
      <dgm:spPr/>
    </dgm:pt>
    <dgm:pt modelId="{7426DEE1-579C-468A-90E4-F7C988F82B22}" type="pres">
      <dgm:prSet presAssocID="{AF66A6A1-4024-44E6-9FB5-971E505F8C45}" presName="parentLeftMargin" presStyleLbl="node1" presStyleIdx="0" presStyleCnt="4"/>
      <dgm:spPr/>
    </dgm:pt>
    <dgm:pt modelId="{7653FEB7-6061-4376-893B-C77D1AFFA11C}" type="pres">
      <dgm:prSet presAssocID="{AF66A6A1-4024-44E6-9FB5-971E505F8C45}" presName="parentText" presStyleLbl="node1" presStyleIdx="1" presStyleCnt="4" custScaleX="142857">
        <dgm:presLayoutVars>
          <dgm:chMax val="0"/>
          <dgm:bulletEnabled val="1"/>
        </dgm:presLayoutVars>
      </dgm:prSet>
      <dgm:spPr/>
    </dgm:pt>
    <dgm:pt modelId="{14A7770D-B3BB-40BB-B9C4-E27B660BAF49}" type="pres">
      <dgm:prSet presAssocID="{AF66A6A1-4024-44E6-9FB5-971E505F8C45}" presName="negativeSpace" presStyleCnt="0"/>
      <dgm:spPr/>
    </dgm:pt>
    <dgm:pt modelId="{C460FFE3-D3C9-44A7-8859-0376CC2E37E7}" type="pres">
      <dgm:prSet presAssocID="{AF66A6A1-4024-44E6-9FB5-971E505F8C45}" presName="childText" presStyleLbl="conFgAcc1" presStyleIdx="1" presStyleCnt="4">
        <dgm:presLayoutVars>
          <dgm:bulletEnabled val="1"/>
        </dgm:presLayoutVars>
      </dgm:prSet>
      <dgm:spPr/>
    </dgm:pt>
    <dgm:pt modelId="{E8082F13-D441-4613-9272-45E3BDCB0217}" type="pres">
      <dgm:prSet presAssocID="{D211C7A4-D18F-49CB-B58F-67AB865E0FD2}" presName="spaceBetweenRectangles" presStyleCnt="0"/>
      <dgm:spPr/>
    </dgm:pt>
    <dgm:pt modelId="{61D3958D-DDFA-4892-A199-3AE0BF9D43A4}" type="pres">
      <dgm:prSet presAssocID="{DA906A9C-6277-4E4C-BCF8-8EEFFB61AF7E}" presName="parentLin" presStyleCnt="0"/>
      <dgm:spPr/>
    </dgm:pt>
    <dgm:pt modelId="{0FCBE40E-BA48-4AC2-9255-CD5301DBE53B}" type="pres">
      <dgm:prSet presAssocID="{DA906A9C-6277-4E4C-BCF8-8EEFFB61AF7E}" presName="parentLeftMargin" presStyleLbl="node1" presStyleIdx="1" presStyleCnt="4"/>
      <dgm:spPr/>
    </dgm:pt>
    <dgm:pt modelId="{13A141A0-6D34-4DCD-8D1C-16FB66AE04C8}" type="pres">
      <dgm:prSet presAssocID="{DA906A9C-6277-4E4C-BCF8-8EEFFB61AF7E}" presName="parentText" presStyleLbl="node1" presStyleIdx="2" presStyleCnt="4" custScaleX="142857" custScaleY="174081">
        <dgm:presLayoutVars>
          <dgm:chMax val="0"/>
          <dgm:bulletEnabled val="1"/>
        </dgm:presLayoutVars>
      </dgm:prSet>
      <dgm:spPr/>
    </dgm:pt>
    <dgm:pt modelId="{5B81F135-56E4-4AE7-B2C8-5B4040351B18}" type="pres">
      <dgm:prSet presAssocID="{DA906A9C-6277-4E4C-BCF8-8EEFFB61AF7E}" presName="negativeSpace" presStyleCnt="0"/>
      <dgm:spPr/>
    </dgm:pt>
    <dgm:pt modelId="{8F473B4F-6825-45D0-BC4F-931FF68428FA}" type="pres">
      <dgm:prSet presAssocID="{DA906A9C-6277-4E4C-BCF8-8EEFFB61AF7E}" presName="childText" presStyleLbl="conFgAcc1" presStyleIdx="2" presStyleCnt="4">
        <dgm:presLayoutVars>
          <dgm:bulletEnabled val="1"/>
        </dgm:presLayoutVars>
      </dgm:prSet>
      <dgm:spPr/>
    </dgm:pt>
    <dgm:pt modelId="{AB18DD95-C537-4CE4-8C16-E7AA8DD3195B}" type="pres">
      <dgm:prSet presAssocID="{AD43E7F4-0B69-4B4E-A3B5-EA8AAE0426ED}" presName="spaceBetweenRectangles" presStyleCnt="0"/>
      <dgm:spPr/>
    </dgm:pt>
    <dgm:pt modelId="{2973BB87-0C07-44C3-B2CD-3C2FFD1558B2}" type="pres">
      <dgm:prSet presAssocID="{EA7CB63F-E57C-43C7-8D79-A37C13A948F1}" presName="parentLin" presStyleCnt="0"/>
      <dgm:spPr/>
    </dgm:pt>
    <dgm:pt modelId="{94811550-210E-49AB-BB4E-76455C49A9DC}" type="pres">
      <dgm:prSet presAssocID="{EA7CB63F-E57C-43C7-8D79-A37C13A948F1}" presName="parentLeftMargin" presStyleLbl="node1" presStyleIdx="2" presStyleCnt="4"/>
      <dgm:spPr/>
    </dgm:pt>
    <dgm:pt modelId="{191F0629-FE75-4D98-83B1-6018B510C468}" type="pres">
      <dgm:prSet presAssocID="{EA7CB63F-E57C-43C7-8D79-A37C13A948F1}" presName="parentText" presStyleLbl="node1" presStyleIdx="3" presStyleCnt="4" custScaleX="142857">
        <dgm:presLayoutVars>
          <dgm:chMax val="0"/>
          <dgm:bulletEnabled val="1"/>
        </dgm:presLayoutVars>
      </dgm:prSet>
      <dgm:spPr/>
    </dgm:pt>
    <dgm:pt modelId="{13DE2E55-DF81-4162-8C74-B2871D493463}" type="pres">
      <dgm:prSet presAssocID="{EA7CB63F-E57C-43C7-8D79-A37C13A948F1}" presName="negativeSpace" presStyleCnt="0"/>
      <dgm:spPr/>
    </dgm:pt>
    <dgm:pt modelId="{07AB0D5E-AEF5-4693-95E2-18ABFFBDAE7B}" type="pres">
      <dgm:prSet presAssocID="{EA7CB63F-E57C-43C7-8D79-A37C13A948F1}" presName="childText" presStyleLbl="conFgAcc1" presStyleIdx="3" presStyleCnt="4">
        <dgm:presLayoutVars>
          <dgm:bulletEnabled val="1"/>
        </dgm:presLayoutVars>
      </dgm:prSet>
      <dgm:spPr/>
    </dgm:pt>
  </dgm:ptLst>
  <dgm:cxnLst>
    <dgm:cxn modelId="{ACC8A60D-FDC2-4973-A47F-C3A9C81F6471}" srcId="{4B9D6B9F-875D-4EA7-9F2C-6E5630CFEBFD}" destId="{EA7CB63F-E57C-43C7-8D79-A37C13A948F1}" srcOrd="3" destOrd="0" parTransId="{60B32706-54FA-40B0-8FD5-02EB8D0E8320}" sibTransId="{9F01981D-44E7-4835-BCE6-2BFF400BB19C}"/>
    <dgm:cxn modelId="{8E3E5D17-A27C-4F36-B595-D9821E0E10EB}" srcId="{4B9D6B9F-875D-4EA7-9F2C-6E5630CFEBFD}" destId="{AF66A6A1-4024-44E6-9FB5-971E505F8C45}" srcOrd="1" destOrd="0" parTransId="{69646F47-67A3-4737-9A15-439E5A44B143}" sibTransId="{D211C7A4-D18F-49CB-B58F-67AB865E0FD2}"/>
    <dgm:cxn modelId="{9F7A2B21-1AE0-495D-9E18-0CB7708C2A78}" type="presOf" srcId="{EA7CB63F-E57C-43C7-8D79-A37C13A948F1}" destId="{94811550-210E-49AB-BB4E-76455C49A9DC}" srcOrd="0" destOrd="0" presId="urn:microsoft.com/office/officeart/2005/8/layout/list1"/>
    <dgm:cxn modelId="{A2991C33-A075-4A8A-A65B-09EA3F54E9DC}" type="presOf" srcId="{AF66A6A1-4024-44E6-9FB5-971E505F8C45}" destId="{7426DEE1-579C-468A-90E4-F7C988F82B22}" srcOrd="0" destOrd="0" presId="urn:microsoft.com/office/officeart/2005/8/layout/list1"/>
    <dgm:cxn modelId="{B7E94B39-FCEE-44C6-A325-CDAB12F7BF52}" srcId="{4B9D6B9F-875D-4EA7-9F2C-6E5630CFEBFD}" destId="{DA906A9C-6277-4E4C-BCF8-8EEFFB61AF7E}" srcOrd="2" destOrd="0" parTransId="{01D05D8A-7589-471B-8512-0B7B246E8E3E}" sibTransId="{AD43E7F4-0B69-4B4E-A3B5-EA8AAE0426ED}"/>
    <dgm:cxn modelId="{47807264-1571-407B-B935-E456B71400B7}" type="presOf" srcId="{AF66A6A1-4024-44E6-9FB5-971E505F8C45}" destId="{7653FEB7-6061-4376-893B-C77D1AFFA11C}" srcOrd="1" destOrd="0" presId="urn:microsoft.com/office/officeart/2005/8/layout/list1"/>
    <dgm:cxn modelId="{D571AB89-824F-4790-AF90-6613B77D4665}" type="presOf" srcId="{EA7CB63F-E57C-43C7-8D79-A37C13A948F1}" destId="{191F0629-FE75-4D98-83B1-6018B510C468}" srcOrd="1" destOrd="0" presId="urn:microsoft.com/office/officeart/2005/8/layout/list1"/>
    <dgm:cxn modelId="{E0723BA3-909F-4138-B0AF-BDEA5AE7C43D}" type="presOf" srcId="{4B9D6B9F-875D-4EA7-9F2C-6E5630CFEBFD}" destId="{2E112C5D-FBAA-468D-9BB0-1F5BEEFF7200}" srcOrd="0" destOrd="0" presId="urn:microsoft.com/office/officeart/2005/8/layout/list1"/>
    <dgm:cxn modelId="{FD27C7A3-FD3C-45D6-8900-353FB5140A56}" type="presOf" srcId="{852E4521-64B2-483B-9011-9B48FB9321D4}" destId="{5C18A5F3-ABB4-46FF-895B-4D278D4EBAFB}" srcOrd="1" destOrd="0" presId="urn:microsoft.com/office/officeart/2005/8/layout/list1"/>
    <dgm:cxn modelId="{EC9AC6A4-EC7E-4B13-9C9A-7084A9C13CCD}" type="presOf" srcId="{852E4521-64B2-483B-9011-9B48FB9321D4}" destId="{AD1929EE-CF12-4ED5-9C7A-F8A1C2B2AA92}" srcOrd="0" destOrd="0" presId="urn:microsoft.com/office/officeart/2005/8/layout/list1"/>
    <dgm:cxn modelId="{73FC1CB3-9F67-4A0D-AC53-4CE59E55D903}" type="presOf" srcId="{DA906A9C-6277-4E4C-BCF8-8EEFFB61AF7E}" destId="{13A141A0-6D34-4DCD-8D1C-16FB66AE04C8}" srcOrd="1" destOrd="0" presId="urn:microsoft.com/office/officeart/2005/8/layout/list1"/>
    <dgm:cxn modelId="{B1F8FBB7-83B2-4406-8AF7-33B7E05544EF}" type="presOf" srcId="{DA906A9C-6277-4E4C-BCF8-8EEFFB61AF7E}" destId="{0FCBE40E-BA48-4AC2-9255-CD5301DBE53B}" srcOrd="0" destOrd="0" presId="urn:microsoft.com/office/officeart/2005/8/layout/list1"/>
    <dgm:cxn modelId="{B0BF4ACE-3B00-483B-BF80-E19379C6633D}" srcId="{4B9D6B9F-875D-4EA7-9F2C-6E5630CFEBFD}" destId="{852E4521-64B2-483B-9011-9B48FB9321D4}" srcOrd="0" destOrd="0" parTransId="{CC4023A2-B591-4F12-9024-E0D68AE0A657}" sibTransId="{8BEF513F-38F3-4F04-AB67-FE2DC03A3791}"/>
    <dgm:cxn modelId="{7567975C-25F3-4485-9C4B-51162B19672C}" type="presParOf" srcId="{2E112C5D-FBAA-468D-9BB0-1F5BEEFF7200}" destId="{30ACA662-85D7-4704-8A5A-C3973FC8D597}" srcOrd="0" destOrd="0" presId="urn:microsoft.com/office/officeart/2005/8/layout/list1"/>
    <dgm:cxn modelId="{146726B2-D5F5-428E-8A26-567D3D368D0D}" type="presParOf" srcId="{30ACA662-85D7-4704-8A5A-C3973FC8D597}" destId="{AD1929EE-CF12-4ED5-9C7A-F8A1C2B2AA92}" srcOrd="0" destOrd="0" presId="urn:microsoft.com/office/officeart/2005/8/layout/list1"/>
    <dgm:cxn modelId="{5D50B185-0F81-4B23-BC93-88AE0006389F}" type="presParOf" srcId="{30ACA662-85D7-4704-8A5A-C3973FC8D597}" destId="{5C18A5F3-ABB4-46FF-895B-4D278D4EBAFB}" srcOrd="1" destOrd="0" presId="urn:microsoft.com/office/officeart/2005/8/layout/list1"/>
    <dgm:cxn modelId="{54A054DE-0059-48B0-8425-84F2FC43CC61}" type="presParOf" srcId="{2E112C5D-FBAA-468D-9BB0-1F5BEEFF7200}" destId="{95DCB9AA-668D-488E-A4E0-ED3E903749B0}" srcOrd="1" destOrd="0" presId="urn:microsoft.com/office/officeart/2005/8/layout/list1"/>
    <dgm:cxn modelId="{BBE6FC93-4838-42DA-8B82-A205EDB29A2D}" type="presParOf" srcId="{2E112C5D-FBAA-468D-9BB0-1F5BEEFF7200}" destId="{E7A05318-A4C0-4325-B300-8DBE136BB64F}" srcOrd="2" destOrd="0" presId="urn:microsoft.com/office/officeart/2005/8/layout/list1"/>
    <dgm:cxn modelId="{BBA136A7-3367-4B26-898A-8672EFAFA652}" type="presParOf" srcId="{2E112C5D-FBAA-468D-9BB0-1F5BEEFF7200}" destId="{9BF4D30F-9F14-425F-8C7D-E94DCDCE41C4}" srcOrd="3" destOrd="0" presId="urn:microsoft.com/office/officeart/2005/8/layout/list1"/>
    <dgm:cxn modelId="{A98A4D06-FFC9-4345-AD0C-49C90CCD0B35}" type="presParOf" srcId="{2E112C5D-FBAA-468D-9BB0-1F5BEEFF7200}" destId="{3C19EE10-8918-4C26-AFB1-1EAB022FB809}" srcOrd="4" destOrd="0" presId="urn:microsoft.com/office/officeart/2005/8/layout/list1"/>
    <dgm:cxn modelId="{3E9B6578-B646-4F13-A980-E67DE27DAD9F}" type="presParOf" srcId="{3C19EE10-8918-4C26-AFB1-1EAB022FB809}" destId="{7426DEE1-579C-468A-90E4-F7C988F82B22}" srcOrd="0" destOrd="0" presId="urn:microsoft.com/office/officeart/2005/8/layout/list1"/>
    <dgm:cxn modelId="{D5CC2FCF-0286-474A-ACBF-8692B777B629}" type="presParOf" srcId="{3C19EE10-8918-4C26-AFB1-1EAB022FB809}" destId="{7653FEB7-6061-4376-893B-C77D1AFFA11C}" srcOrd="1" destOrd="0" presId="urn:microsoft.com/office/officeart/2005/8/layout/list1"/>
    <dgm:cxn modelId="{DB9EE33E-C36D-4017-977B-ED1F8183FB23}" type="presParOf" srcId="{2E112C5D-FBAA-468D-9BB0-1F5BEEFF7200}" destId="{14A7770D-B3BB-40BB-B9C4-E27B660BAF49}" srcOrd="5" destOrd="0" presId="urn:microsoft.com/office/officeart/2005/8/layout/list1"/>
    <dgm:cxn modelId="{829BD05B-198F-4296-A6FA-23A4B1852971}" type="presParOf" srcId="{2E112C5D-FBAA-468D-9BB0-1F5BEEFF7200}" destId="{C460FFE3-D3C9-44A7-8859-0376CC2E37E7}" srcOrd="6" destOrd="0" presId="urn:microsoft.com/office/officeart/2005/8/layout/list1"/>
    <dgm:cxn modelId="{34CCB2F5-E0C7-4936-8013-34FF5C599555}" type="presParOf" srcId="{2E112C5D-FBAA-468D-9BB0-1F5BEEFF7200}" destId="{E8082F13-D441-4613-9272-45E3BDCB0217}" srcOrd="7" destOrd="0" presId="urn:microsoft.com/office/officeart/2005/8/layout/list1"/>
    <dgm:cxn modelId="{F80C455D-8449-4F57-A6A7-64938E6D233B}" type="presParOf" srcId="{2E112C5D-FBAA-468D-9BB0-1F5BEEFF7200}" destId="{61D3958D-DDFA-4892-A199-3AE0BF9D43A4}" srcOrd="8" destOrd="0" presId="urn:microsoft.com/office/officeart/2005/8/layout/list1"/>
    <dgm:cxn modelId="{7288E20F-2D92-4EEF-B169-4A4CC96F13C5}" type="presParOf" srcId="{61D3958D-DDFA-4892-A199-3AE0BF9D43A4}" destId="{0FCBE40E-BA48-4AC2-9255-CD5301DBE53B}" srcOrd="0" destOrd="0" presId="urn:microsoft.com/office/officeart/2005/8/layout/list1"/>
    <dgm:cxn modelId="{4364878F-AB29-45EB-A529-67FFC2FF546D}" type="presParOf" srcId="{61D3958D-DDFA-4892-A199-3AE0BF9D43A4}" destId="{13A141A0-6D34-4DCD-8D1C-16FB66AE04C8}" srcOrd="1" destOrd="0" presId="urn:microsoft.com/office/officeart/2005/8/layout/list1"/>
    <dgm:cxn modelId="{B62F9554-7ED5-4B40-812D-A338F958CFFD}" type="presParOf" srcId="{2E112C5D-FBAA-468D-9BB0-1F5BEEFF7200}" destId="{5B81F135-56E4-4AE7-B2C8-5B4040351B18}" srcOrd="9" destOrd="0" presId="urn:microsoft.com/office/officeart/2005/8/layout/list1"/>
    <dgm:cxn modelId="{8BA545A7-903F-4A62-9A93-E8BA895CB534}" type="presParOf" srcId="{2E112C5D-FBAA-468D-9BB0-1F5BEEFF7200}" destId="{8F473B4F-6825-45D0-BC4F-931FF68428FA}" srcOrd="10" destOrd="0" presId="urn:microsoft.com/office/officeart/2005/8/layout/list1"/>
    <dgm:cxn modelId="{C9687262-F750-4114-B82A-6C39638D21C6}" type="presParOf" srcId="{2E112C5D-FBAA-468D-9BB0-1F5BEEFF7200}" destId="{AB18DD95-C537-4CE4-8C16-E7AA8DD3195B}" srcOrd="11" destOrd="0" presId="urn:microsoft.com/office/officeart/2005/8/layout/list1"/>
    <dgm:cxn modelId="{21B7C56A-5C43-485B-8CD7-7B4BD3FE0FEA}" type="presParOf" srcId="{2E112C5D-FBAA-468D-9BB0-1F5BEEFF7200}" destId="{2973BB87-0C07-44C3-B2CD-3C2FFD1558B2}" srcOrd="12" destOrd="0" presId="urn:microsoft.com/office/officeart/2005/8/layout/list1"/>
    <dgm:cxn modelId="{E6883A75-F44A-459F-960F-8DB2201B3383}" type="presParOf" srcId="{2973BB87-0C07-44C3-B2CD-3C2FFD1558B2}" destId="{94811550-210E-49AB-BB4E-76455C49A9DC}" srcOrd="0" destOrd="0" presId="urn:microsoft.com/office/officeart/2005/8/layout/list1"/>
    <dgm:cxn modelId="{B59EA137-604D-4F61-98E0-DE7CE12DA77D}" type="presParOf" srcId="{2973BB87-0C07-44C3-B2CD-3C2FFD1558B2}" destId="{191F0629-FE75-4D98-83B1-6018B510C468}" srcOrd="1" destOrd="0" presId="urn:microsoft.com/office/officeart/2005/8/layout/list1"/>
    <dgm:cxn modelId="{5637A77C-BB4F-46C4-93A9-F260F31AA870}" type="presParOf" srcId="{2E112C5D-FBAA-468D-9BB0-1F5BEEFF7200}" destId="{13DE2E55-DF81-4162-8C74-B2871D493463}" srcOrd="13" destOrd="0" presId="urn:microsoft.com/office/officeart/2005/8/layout/list1"/>
    <dgm:cxn modelId="{621209D0-B9FD-4C34-B674-13033258AC8C}" type="presParOf" srcId="{2E112C5D-FBAA-468D-9BB0-1F5BEEFF7200}" destId="{07AB0D5E-AEF5-4693-95E2-18ABFFBDAE7B}"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pt-BR" sz="3200" i="1" dirty="0"/>
            <a:t>Sứ mệnh lịch sử của giai cấp công nhân Việt Nam</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custT="1"/>
      <dgm:spPr>
        <a:solidFill>
          <a:srgbClr val="0070C0"/>
        </a:solidFill>
      </dgm:spPr>
      <dgm:t>
        <a:bodyPr/>
        <a:lstStyle/>
        <a:p>
          <a:pPr algn="just"/>
          <a:r>
            <a:rPr lang="pt-BR" sz="3200" dirty="0">
              <a:solidFill>
                <a:schemeClr val="bg1"/>
              </a:solidFill>
            </a:rPr>
            <a:t>Là giai cấp lãnh đạo cách mạng</a:t>
          </a:r>
          <a:endParaRPr lang="en-US" sz="3200" dirty="0">
            <a:solidFill>
              <a:schemeClr val="bg1"/>
            </a:solidFill>
          </a:endParaRPr>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B2BF00F6-CF48-4DAE-9F34-1806E6A4BCA6}">
      <dgm:prSet phldrT="[Text]" custT="1"/>
      <dgm:spPr>
        <a:solidFill>
          <a:srgbClr val="0070C0"/>
        </a:solidFill>
      </dgm:spPr>
      <dgm:t>
        <a:bodyPr/>
        <a:lstStyle/>
        <a:p>
          <a:pPr algn="just"/>
          <a:r>
            <a:rPr lang="en-AI" sz="3200" dirty="0">
              <a:solidFill>
                <a:schemeClr val="bg1"/>
              </a:solidFill>
            </a:rPr>
            <a:t>G</a:t>
          </a:r>
          <a:r>
            <a:rPr lang="pt-BR" sz="3200" dirty="0">
              <a:solidFill>
                <a:schemeClr val="bg1"/>
              </a:solidFill>
            </a:rPr>
            <a:t>iai cấp đại diện cho phương thức sản xuất tiên tiến; </a:t>
          </a:r>
          <a:endParaRPr lang="en-US" sz="3200" dirty="0">
            <a:solidFill>
              <a:schemeClr val="bg1"/>
            </a:solidFill>
          </a:endParaRPr>
        </a:p>
      </dgm:t>
    </dgm:pt>
    <dgm:pt modelId="{AA516511-7173-48F6-93D3-44651663B228}" type="parTrans" cxnId="{E0C17E89-C702-4553-9E6A-42E4E311D0C5}">
      <dgm:prSet/>
      <dgm:spPr/>
      <dgm:t>
        <a:bodyPr/>
        <a:lstStyle/>
        <a:p>
          <a:endParaRPr lang="en-US"/>
        </a:p>
      </dgm:t>
    </dgm:pt>
    <dgm:pt modelId="{EC813C99-0B20-4F4F-8B15-54E495689FA2}" type="sibTrans" cxnId="{E0C17E89-C702-4553-9E6A-42E4E311D0C5}">
      <dgm:prSet/>
      <dgm:spPr/>
      <dgm:t>
        <a:bodyPr/>
        <a:lstStyle/>
        <a:p>
          <a:endParaRPr lang="en-US"/>
        </a:p>
      </dgm:t>
    </dgm:pt>
    <dgm:pt modelId="{D308D8D6-83B1-4E4A-BE17-40F82E9DC876}">
      <dgm:prSet phldrT="[Text]" custT="1"/>
      <dgm:spPr>
        <a:solidFill>
          <a:srgbClr val="0070C0"/>
        </a:solidFill>
      </dgm:spPr>
      <dgm:t>
        <a:bodyPr/>
        <a:lstStyle/>
        <a:p>
          <a:pPr algn="just"/>
          <a:r>
            <a:rPr lang="en-AI" sz="3200" dirty="0">
              <a:solidFill>
                <a:schemeClr val="bg1"/>
              </a:solidFill>
            </a:rPr>
            <a:t>G</a:t>
          </a:r>
          <a:r>
            <a:rPr lang="pt-BR" sz="3200" dirty="0">
              <a:solidFill>
                <a:schemeClr val="bg1"/>
              </a:solidFill>
            </a:rPr>
            <a:t>iai cấp tiên phong trong sự nghiệp xây dựng chủ nghĩa xã hội, lực lượng đi đầu trong sự nghiệp công nghiệp hoá, hiện đại hoá đất nước</a:t>
          </a:r>
          <a:endParaRPr lang="en-US" sz="3200" dirty="0">
            <a:solidFill>
              <a:schemeClr val="bg1"/>
            </a:solidFill>
          </a:endParaRPr>
        </a:p>
      </dgm:t>
    </dgm:pt>
    <dgm:pt modelId="{4E1E2528-E4F1-4E66-98D4-33EF743EC960}" type="parTrans" cxnId="{5CEC9FF3-8A83-4079-9587-3C3B817D4411}">
      <dgm:prSet/>
      <dgm:spPr/>
      <dgm:t>
        <a:bodyPr/>
        <a:lstStyle/>
        <a:p>
          <a:endParaRPr lang="en-US"/>
        </a:p>
      </dgm:t>
    </dgm:pt>
    <dgm:pt modelId="{320314B7-99D6-485B-88BC-2A803D8951C6}" type="sibTrans" cxnId="{5CEC9FF3-8A83-4079-9587-3C3B817D4411}">
      <dgm:prSet/>
      <dgm:spPr/>
      <dgm:t>
        <a:bodyPr/>
        <a:lstStyle/>
        <a:p>
          <a:endParaRPr lang="en-US"/>
        </a:p>
      </dgm:t>
    </dgm:pt>
    <dgm:pt modelId="{84372F96-B022-40CA-8F84-4F6A85939EFC}">
      <dgm:prSet phldrT="[Text]" custT="1"/>
      <dgm:spPr>
        <a:solidFill>
          <a:srgbClr val="0070C0"/>
        </a:solidFill>
      </dgm:spPr>
      <dgm:t>
        <a:bodyPr/>
        <a:lstStyle/>
        <a:p>
          <a:pPr algn="just"/>
          <a:r>
            <a:rPr lang="en-AI" sz="3200" dirty="0">
              <a:solidFill>
                <a:schemeClr val="bg1"/>
              </a:solidFill>
            </a:rPr>
            <a:t>L</a:t>
          </a:r>
          <a:r>
            <a:rPr lang="pt-BR" sz="3200" dirty="0">
              <a:solidFill>
                <a:schemeClr val="bg1"/>
              </a:solidFill>
            </a:rPr>
            <a:t>ực lượng nòng cốt trong liên minh giai cấp công nhân với giai cấp nông dân và đội ngũ trí thức dưới sự lãnh đạo của Đảng.</a:t>
          </a:r>
          <a:endParaRPr lang="en-US" sz="3200" dirty="0">
            <a:solidFill>
              <a:schemeClr val="bg1"/>
            </a:solidFill>
          </a:endParaRPr>
        </a:p>
      </dgm:t>
    </dgm:pt>
    <dgm:pt modelId="{D3E20AA3-3AF9-405E-A5FB-B75A2F9F40D8}" type="parTrans" cxnId="{99722DBC-0866-42E7-BAA1-CC0AAF69A4BD}">
      <dgm:prSet/>
      <dgm:spPr/>
      <dgm:t>
        <a:bodyPr/>
        <a:lstStyle/>
        <a:p>
          <a:endParaRPr lang="en-US"/>
        </a:p>
      </dgm:t>
    </dgm:pt>
    <dgm:pt modelId="{AF4591E9-25D2-4E9C-B7AE-108F088B3E55}" type="sibTrans" cxnId="{99722DBC-0866-42E7-BAA1-CC0AAF69A4BD}">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custLinFactNeighborY="-9161">
        <dgm:presLayoutVars>
          <dgm:chMax val="0"/>
          <dgm:bulletEnabled val="1"/>
        </dgm:presLayoutVars>
      </dgm:prSet>
      <dgm:spPr/>
    </dgm:pt>
    <dgm:pt modelId="{E9317040-01B8-4631-BE6F-BF533533946D}" type="pres">
      <dgm:prSet presAssocID="{D3D8E31C-6B06-419E-AA9F-106B35A9D834}" presName="childText" presStyleLbl="revTx" presStyleIdx="0" presStyleCnt="1" custScaleY="114547" custLinFactNeighborY="-16635">
        <dgm:presLayoutVars>
          <dgm:bulletEnabled val="1"/>
        </dgm:presLayoutVars>
      </dgm:prSet>
      <dgm:spPr/>
    </dgm:pt>
  </dgm:ptLst>
  <dgm:cxnLst>
    <dgm:cxn modelId="{C30E2C3A-E4A7-4C98-8851-CAA1F500D855}" type="presOf" srcId="{B2BF00F6-CF48-4DAE-9F34-1806E6A4BCA6}" destId="{E9317040-01B8-4631-BE6F-BF533533946D}" srcOrd="0" destOrd="1" presId="urn:microsoft.com/office/officeart/2005/8/layout/vList2"/>
    <dgm:cxn modelId="{567C9888-2927-49C8-B5E6-A87835292769}" type="presOf" srcId="{AB48C2ED-052B-4E15-ACA4-8D0184292F7F}" destId="{E9317040-01B8-4631-BE6F-BF533533946D}" srcOrd="0" destOrd="0" presId="urn:microsoft.com/office/officeart/2005/8/layout/vList2"/>
    <dgm:cxn modelId="{E0C17E89-C702-4553-9E6A-42E4E311D0C5}" srcId="{D3D8E31C-6B06-419E-AA9F-106B35A9D834}" destId="{B2BF00F6-CF48-4DAE-9F34-1806E6A4BCA6}" srcOrd="1" destOrd="0" parTransId="{AA516511-7173-48F6-93D3-44651663B228}" sibTransId="{EC813C99-0B20-4F4F-8B15-54E495689FA2}"/>
    <dgm:cxn modelId="{947EDFA9-68C2-49B9-88AA-7DC879C04CC5}" type="presOf" srcId="{D308D8D6-83B1-4E4A-BE17-40F82E9DC876}" destId="{E9317040-01B8-4631-BE6F-BF533533946D}" srcOrd="0" destOrd="2" presId="urn:microsoft.com/office/officeart/2005/8/layout/vList2"/>
    <dgm:cxn modelId="{99722DBC-0866-42E7-BAA1-CC0AAF69A4BD}" srcId="{D3D8E31C-6B06-419E-AA9F-106B35A9D834}" destId="{84372F96-B022-40CA-8F84-4F6A85939EFC}" srcOrd="3" destOrd="0" parTransId="{D3E20AA3-3AF9-405E-A5FB-B75A2F9F40D8}" sibTransId="{AF4591E9-25D2-4E9C-B7AE-108F088B3E55}"/>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F2B250E9-4AD3-4075-97CE-BF7C68DD9ED6}" type="presOf" srcId="{84372F96-B022-40CA-8F84-4F6A85939EFC}" destId="{E9317040-01B8-4631-BE6F-BF533533946D}" srcOrd="0" destOrd="3" presId="urn:microsoft.com/office/officeart/2005/8/layout/vList2"/>
    <dgm:cxn modelId="{5CEC9FF3-8A83-4079-9587-3C3B817D4411}" srcId="{D3D8E31C-6B06-419E-AA9F-106B35A9D834}" destId="{D308D8D6-83B1-4E4A-BE17-40F82E9DC876}" srcOrd="2" destOrd="0" parTransId="{4E1E2528-E4F1-4E66-98D4-33EF743EC960}" sibTransId="{320314B7-99D6-485B-88BC-2A803D8951C6}"/>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D5512155-BC8C-4F51-BED0-7FB36E99445A}"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E167321-6402-4441-BA69-909BD9C454FD}">
      <dgm:prSet phldrT="[Text]" custT="1"/>
      <dgm:spPr>
        <a:solidFill>
          <a:srgbClr val="C00000"/>
        </a:solidFill>
      </dgm:spPr>
      <dgm:t>
        <a:bodyPr/>
        <a:lstStyle/>
        <a:p>
          <a:r>
            <a:rPr lang="pt-BR" sz="2400" b="1" i="1" dirty="0"/>
            <a:t>b) Cách mạng xã hội chủ nghĩa </a:t>
          </a:r>
          <a:endParaRPr lang="en-US" sz="2400" dirty="0"/>
        </a:p>
      </dgm:t>
    </dgm:pt>
    <dgm:pt modelId="{649ECE0F-7EE8-40BD-AC13-850ABD6F1F87}" type="parTrans" cxnId="{C8721AB7-D3D0-44AF-ADC4-60E4E2F275DE}">
      <dgm:prSet/>
      <dgm:spPr/>
      <dgm:t>
        <a:bodyPr/>
        <a:lstStyle/>
        <a:p>
          <a:endParaRPr lang="en-US"/>
        </a:p>
      </dgm:t>
    </dgm:pt>
    <dgm:pt modelId="{28CEA1E3-9012-4F6C-B5F3-0AF58CA7B14C}" type="sibTrans" cxnId="{C8721AB7-D3D0-44AF-ADC4-60E4E2F275DE}">
      <dgm:prSet/>
      <dgm:spPr/>
      <dgm:t>
        <a:bodyPr/>
        <a:lstStyle/>
        <a:p>
          <a:endParaRPr lang="en-US"/>
        </a:p>
      </dgm:t>
    </dgm:pt>
    <dgm:pt modelId="{17E29C2D-B12F-492C-8B2F-7A4DA48F683B}">
      <dgm:prSet phldrT="[Text]" custT="1"/>
      <dgm:spPr>
        <a:solidFill>
          <a:srgbClr val="0070C0">
            <a:alpha val="90000"/>
          </a:srgbClr>
        </a:solidFill>
      </dgm:spPr>
      <dgm:t>
        <a:bodyPr/>
        <a:lstStyle/>
        <a:p>
          <a:r>
            <a:rPr lang="pt-BR" sz="2400" i="1" dirty="0">
              <a:solidFill>
                <a:schemeClr val="bg1"/>
              </a:solidFill>
            </a:rPr>
            <a:t>Cách mạng xã hội chủ nghĩa</a:t>
          </a:r>
          <a:r>
            <a:rPr lang="pt-BR" sz="2400" dirty="0">
              <a:solidFill>
                <a:schemeClr val="bg1"/>
              </a:solidFill>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en-US" sz="2400" dirty="0">
            <a:solidFill>
              <a:schemeClr val="bg1"/>
            </a:solidFill>
          </a:endParaRPr>
        </a:p>
      </dgm:t>
    </dgm:pt>
    <dgm:pt modelId="{12351D92-0470-422D-BBF1-5C6EF28D1F10}" type="parTrans" cxnId="{3123DC13-F88E-427B-8979-021DA1D45083}">
      <dgm:prSet/>
      <dgm:spPr/>
      <dgm:t>
        <a:bodyPr/>
        <a:lstStyle/>
        <a:p>
          <a:endParaRPr lang="en-US"/>
        </a:p>
      </dgm:t>
    </dgm:pt>
    <dgm:pt modelId="{945C1BE0-631C-4803-83D8-41B573650180}" type="sibTrans" cxnId="{3123DC13-F88E-427B-8979-021DA1D45083}">
      <dgm:prSet/>
      <dgm:spPr/>
      <dgm:t>
        <a:bodyPr/>
        <a:lstStyle/>
        <a:p>
          <a:endParaRPr lang="en-US"/>
        </a:p>
      </dgm:t>
    </dgm:pt>
    <dgm:pt modelId="{CA11CC6E-F4D8-4608-87EA-BA0FF4ABCA56}">
      <dgm:prSet phldrT="[Text]" custT="1"/>
      <dgm:spPr>
        <a:solidFill>
          <a:srgbClr val="0070C0">
            <a:alpha val="90000"/>
          </a:srgbClr>
        </a:solidFill>
      </dgm:spPr>
      <dgm:t>
        <a:bodyPr/>
        <a:lstStyle/>
        <a:p>
          <a:r>
            <a:rPr lang="pt-BR" sz="2400" i="1" dirty="0">
              <a:solidFill>
                <a:schemeClr val="bg1"/>
              </a:solidFill>
            </a:rPr>
            <a:t>Động lực</a:t>
          </a:r>
          <a:r>
            <a:rPr lang="pt-BR" sz="2400" dirty="0">
              <a:solidFill>
                <a:schemeClr val="bg1"/>
              </a:solidFill>
            </a:rPr>
            <a:t> của cách mạng xã hội chủ nghĩa là khối đoàn kết, liên minh công nông, trí thức và các tầng lớp lao động khác do giai cấp công nhân lãnh đạo</a:t>
          </a:r>
          <a:endParaRPr lang="en-US" sz="2400" dirty="0">
            <a:solidFill>
              <a:schemeClr val="bg1"/>
            </a:solidFill>
          </a:endParaRPr>
        </a:p>
      </dgm:t>
    </dgm:pt>
    <dgm:pt modelId="{3B296A91-1BD2-4CB5-8C1C-F8521931DB6D}" type="parTrans" cxnId="{FAFDCA83-ECDF-4124-B0D2-A2DFB3E5929F}">
      <dgm:prSet/>
      <dgm:spPr/>
      <dgm:t>
        <a:bodyPr/>
        <a:lstStyle/>
        <a:p>
          <a:endParaRPr lang="en-US"/>
        </a:p>
      </dgm:t>
    </dgm:pt>
    <dgm:pt modelId="{705C3DE5-C5E8-44EC-8B79-9F62587A4082}" type="sibTrans" cxnId="{FAFDCA83-ECDF-4124-B0D2-A2DFB3E5929F}">
      <dgm:prSet/>
      <dgm:spPr/>
      <dgm:t>
        <a:bodyPr/>
        <a:lstStyle/>
        <a:p>
          <a:endParaRPr lang="en-US"/>
        </a:p>
      </dgm:t>
    </dgm:pt>
    <dgm:pt modelId="{BB548F91-448D-492E-B185-6EB57FD15A5F}" type="pres">
      <dgm:prSet presAssocID="{D5512155-BC8C-4F51-BED0-7FB36E99445A}" presName="diagram" presStyleCnt="0">
        <dgm:presLayoutVars>
          <dgm:chPref val="1"/>
          <dgm:dir/>
          <dgm:animOne val="branch"/>
          <dgm:animLvl val="lvl"/>
          <dgm:resizeHandles/>
        </dgm:presLayoutVars>
      </dgm:prSet>
      <dgm:spPr/>
    </dgm:pt>
    <dgm:pt modelId="{4240CDDA-27AB-428C-8D62-B110F4DA1F33}" type="pres">
      <dgm:prSet presAssocID="{EE167321-6402-4441-BA69-909BD9C454FD}" presName="root" presStyleCnt="0"/>
      <dgm:spPr/>
    </dgm:pt>
    <dgm:pt modelId="{5A741170-B068-48C5-A4E6-E824AF265B34}" type="pres">
      <dgm:prSet presAssocID="{EE167321-6402-4441-BA69-909BD9C454FD}" presName="rootComposite" presStyleCnt="0"/>
      <dgm:spPr/>
    </dgm:pt>
    <dgm:pt modelId="{A4B6BC62-C9C2-4202-83BE-4A109F81C923}" type="pres">
      <dgm:prSet presAssocID="{EE167321-6402-4441-BA69-909BD9C454FD}" presName="rootText" presStyleLbl="node1" presStyleIdx="0" presStyleCnt="1" custScaleX="215971"/>
      <dgm:spPr/>
    </dgm:pt>
    <dgm:pt modelId="{CD6E2A27-B1E4-45EC-BF63-CDA0F7EB8AC8}" type="pres">
      <dgm:prSet presAssocID="{EE167321-6402-4441-BA69-909BD9C454FD}" presName="rootConnector" presStyleLbl="node1" presStyleIdx="0" presStyleCnt="1"/>
      <dgm:spPr/>
    </dgm:pt>
    <dgm:pt modelId="{F0DE7684-B84F-4099-8D2D-8678E88D93ED}" type="pres">
      <dgm:prSet presAssocID="{EE167321-6402-4441-BA69-909BD9C454FD}" presName="childShape" presStyleCnt="0"/>
      <dgm:spPr/>
    </dgm:pt>
    <dgm:pt modelId="{0B2321C0-0014-4101-BF9E-33CC418B7E5F}" type="pres">
      <dgm:prSet presAssocID="{12351D92-0470-422D-BBF1-5C6EF28D1F10}" presName="Name13" presStyleLbl="parChTrans1D2" presStyleIdx="0" presStyleCnt="2"/>
      <dgm:spPr/>
    </dgm:pt>
    <dgm:pt modelId="{E2810332-5E50-4601-9EE2-1007F7DB4EAD}" type="pres">
      <dgm:prSet presAssocID="{17E29C2D-B12F-492C-8B2F-7A4DA48F683B}" presName="childText" presStyleLbl="bgAcc1" presStyleIdx="0" presStyleCnt="2" custScaleX="261029" custScaleY="129078">
        <dgm:presLayoutVars>
          <dgm:bulletEnabled val="1"/>
        </dgm:presLayoutVars>
      </dgm:prSet>
      <dgm:spPr/>
    </dgm:pt>
    <dgm:pt modelId="{CE2FB0D4-B274-4AA9-9D12-B259F1A1383D}" type="pres">
      <dgm:prSet presAssocID="{3B296A91-1BD2-4CB5-8C1C-F8521931DB6D}" presName="Name13" presStyleLbl="parChTrans1D2" presStyleIdx="1" presStyleCnt="2"/>
      <dgm:spPr/>
    </dgm:pt>
    <dgm:pt modelId="{5F88925F-4947-44DF-9553-448E1F48DE86}" type="pres">
      <dgm:prSet presAssocID="{CA11CC6E-F4D8-4608-87EA-BA0FF4ABCA56}" presName="childText" presStyleLbl="bgAcc1" presStyleIdx="1" presStyleCnt="2" custScaleX="261029">
        <dgm:presLayoutVars>
          <dgm:bulletEnabled val="1"/>
        </dgm:presLayoutVars>
      </dgm:prSet>
      <dgm:spPr/>
    </dgm:pt>
  </dgm:ptLst>
  <dgm:cxnLst>
    <dgm:cxn modelId="{3123DC13-F88E-427B-8979-021DA1D45083}" srcId="{EE167321-6402-4441-BA69-909BD9C454FD}" destId="{17E29C2D-B12F-492C-8B2F-7A4DA48F683B}" srcOrd="0" destOrd="0" parTransId="{12351D92-0470-422D-BBF1-5C6EF28D1F10}" sibTransId="{945C1BE0-631C-4803-83D8-41B573650180}"/>
    <dgm:cxn modelId="{16458D5F-BADB-4884-A8A7-1865D57AAD32}" type="presOf" srcId="{12351D92-0470-422D-BBF1-5C6EF28D1F10}" destId="{0B2321C0-0014-4101-BF9E-33CC418B7E5F}" srcOrd="0" destOrd="0" presId="urn:microsoft.com/office/officeart/2005/8/layout/hierarchy3"/>
    <dgm:cxn modelId="{1D27C653-F64A-4F4F-9040-3B9A384BFCDC}" type="presOf" srcId="{EE167321-6402-4441-BA69-909BD9C454FD}" destId="{A4B6BC62-C9C2-4202-83BE-4A109F81C923}" srcOrd="0" destOrd="0" presId="urn:microsoft.com/office/officeart/2005/8/layout/hierarchy3"/>
    <dgm:cxn modelId="{57B4B256-5DDB-4387-BA7B-6C837D645AD0}" type="presOf" srcId="{D5512155-BC8C-4F51-BED0-7FB36E99445A}" destId="{BB548F91-448D-492E-B185-6EB57FD15A5F}" srcOrd="0" destOrd="0" presId="urn:microsoft.com/office/officeart/2005/8/layout/hierarchy3"/>
    <dgm:cxn modelId="{AE976057-5118-4FDE-B106-91BF969F6487}" type="presOf" srcId="{3B296A91-1BD2-4CB5-8C1C-F8521931DB6D}" destId="{CE2FB0D4-B274-4AA9-9D12-B259F1A1383D}" srcOrd="0" destOrd="0" presId="urn:microsoft.com/office/officeart/2005/8/layout/hierarchy3"/>
    <dgm:cxn modelId="{FAFDCA83-ECDF-4124-B0D2-A2DFB3E5929F}" srcId="{EE167321-6402-4441-BA69-909BD9C454FD}" destId="{CA11CC6E-F4D8-4608-87EA-BA0FF4ABCA56}" srcOrd="1" destOrd="0" parTransId="{3B296A91-1BD2-4CB5-8C1C-F8521931DB6D}" sibTransId="{705C3DE5-C5E8-44EC-8B79-9F62587A4082}"/>
    <dgm:cxn modelId="{A5A123B0-4B11-4E35-BD1D-4E9149F9E676}" type="presOf" srcId="{EE167321-6402-4441-BA69-909BD9C454FD}" destId="{CD6E2A27-B1E4-45EC-BF63-CDA0F7EB8AC8}" srcOrd="1" destOrd="0" presId="urn:microsoft.com/office/officeart/2005/8/layout/hierarchy3"/>
    <dgm:cxn modelId="{C8721AB7-D3D0-44AF-ADC4-60E4E2F275DE}" srcId="{D5512155-BC8C-4F51-BED0-7FB36E99445A}" destId="{EE167321-6402-4441-BA69-909BD9C454FD}" srcOrd="0" destOrd="0" parTransId="{649ECE0F-7EE8-40BD-AC13-850ABD6F1F87}" sibTransId="{28CEA1E3-9012-4F6C-B5F3-0AF58CA7B14C}"/>
    <dgm:cxn modelId="{B6F7A4E0-0663-4EED-8D68-925AFC896C27}" type="presOf" srcId="{17E29C2D-B12F-492C-8B2F-7A4DA48F683B}" destId="{E2810332-5E50-4601-9EE2-1007F7DB4EAD}" srcOrd="0" destOrd="0" presId="urn:microsoft.com/office/officeart/2005/8/layout/hierarchy3"/>
    <dgm:cxn modelId="{15D2F6EC-20E5-4008-BD5B-9779130E0CC2}" type="presOf" srcId="{CA11CC6E-F4D8-4608-87EA-BA0FF4ABCA56}" destId="{5F88925F-4947-44DF-9553-448E1F48DE86}" srcOrd="0" destOrd="0" presId="urn:microsoft.com/office/officeart/2005/8/layout/hierarchy3"/>
    <dgm:cxn modelId="{AD286E4D-494A-48AD-923D-20666A06984D}" type="presParOf" srcId="{BB548F91-448D-492E-B185-6EB57FD15A5F}" destId="{4240CDDA-27AB-428C-8D62-B110F4DA1F33}" srcOrd="0" destOrd="0" presId="urn:microsoft.com/office/officeart/2005/8/layout/hierarchy3"/>
    <dgm:cxn modelId="{45EEA33D-838B-4463-BF5A-53C56C707CE1}" type="presParOf" srcId="{4240CDDA-27AB-428C-8D62-B110F4DA1F33}" destId="{5A741170-B068-48C5-A4E6-E824AF265B34}" srcOrd="0" destOrd="0" presId="urn:microsoft.com/office/officeart/2005/8/layout/hierarchy3"/>
    <dgm:cxn modelId="{F0585FC1-3DF4-40EB-90AC-F1BE2BDFE1DC}" type="presParOf" srcId="{5A741170-B068-48C5-A4E6-E824AF265B34}" destId="{A4B6BC62-C9C2-4202-83BE-4A109F81C923}" srcOrd="0" destOrd="0" presId="urn:microsoft.com/office/officeart/2005/8/layout/hierarchy3"/>
    <dgm:cxn modelId="{6D7F3710-D7D4-45DC-9AE5-4D5F71806A9D}" type="presParOf" srcId="{5A741170-B068-48C5-A4E6-E824AF265B34}" destId="{CD6E2A27-B1E4-45EC-BF63-CDA0F7EB8AC8}" srcOrd="1" destOrd="0" presId="urn:microsoft.com/office/officeart/2005/8/layout/hierarchy3"/>
    <dgm:cxn modelId="{9189951D-EB1D-421B-B192-5F17F7D4482A}" type="presParOf" srcId="{4240CDDA-27AB-428C-8D62-B110F4DA1F33}" destId="{F0DE7684-B84F-4099-8D2D-8678E88D93ED}" srcOrd="1" destOrd="0" presId="urn:microsoft.com/office/officeart/2005/8/layout/hierarchy3"/>
    <dgm:cxn modelId="{9AAD18AC-A76B-45B3-B1BD-88DCA2B99629}" type="presParOf" srcId="{F0DE7684-B84F-4099-8D2D-8678E88D93ED}" destId="{0B2321C0-0014-4101-BF9E-33CC418B7E5F}" srcOrd="0" destOrd="0" presId="urn:microsoft.com/office/officeart/2005/8/layout/hierarchy3"/>
    <dgm:cxn modelId="{C5BED703-0061-42F9-BC46-B92844DF3A98}" type="presParOf" srcId="{F0DE7684-B84F-4099-8D2D-8678E88D93ED}" destId="{E2810332-5E50-4601-9EE2-1007F7DB4EAD}" srcOrd="1" destOrd="0" presId="urn:microsoft.com/office/officeart/2005/8/layout/hierarchy3"/>
    <dgm:cxn modelId="{980087C5-30E1-4E19-BBF5-C87AE2D24263}" type="presParOf" srcId="{F0DE7684-B84F-4099-8D2D-8678E88D93ED}" destId="{CE2FB0D4-B274-4AA9-9D12-B259F1A1383D}" srcOrd="2" destOrd="0" presId="urn:microsoft.com/office/officeart/2005/8/layout/hierarchy3"/>
    <dgm:cxn modelId="{23F3E9FF-0913-4344-A27B-E89B63A02262}" type="presParOf" srcId="{F0DE7684-B84F-4099-8D2D-8678E88D93ED}" destId="{5F88925F-4947-44DF-9553-448E1F48DE86}"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EF4084A9-128C-4DC1-A912-428EA0EE1482}" type="doc">
      <dgm:prSet loTypeId="urn:microsoft.com/office/officeart/2011/layout/RadialPictureList" loCatId="officeonline" qsTypeId="urn:microsoft.com/office/officeart/2005/8/quickstyle/simple1" qsCatId="simple" csTypeId="urn:microsoft.com/office/officeart/2005/8/colors/accent1_2" csCatId="accent1" phldr="1"/>
      <dgm:spPr/>
      <dgm:t>
        <a:bodyPr/>
        <a:lstStyle/>
        <a:p>
          <a:endParaRPr lang="en-US"/>
        </a:p>
      </dgm:t>
    </dgm:pt>
    <dgm:pt modelId="{FC0C3A6B-39D9-4414-8266-CC895D6306E1}">
      <dgm:prSet phldrT="[Text]"/>
      <dgm:spPr>
        <a:solidFill>
          <a:srgbClr val="7030A0"/>
        </a:solidFill>
      </dgm:spPr>
      <dgm:t>
        <a:bodyPr/>
        <a:lstStyle/>
        <a:p>
          <a:r>
            <a:rPr lang="pt-BR" b="1" i="1" dirty="0"/>
            <a:t>b) Cách mạng xã hội chủ nghĩa </a:t>
          </a:r>
          <a:endParaRPr lang="en-US" dirty="0"/>
        </a:p>
      </dgm:t>
    </dgm:pt>
    <dgm:pt modelId="{CBB28DB6-21DF-4271-BB07-8CB13A194B8F}" type="parTrans" cxnId="{4050D1A4-10DA-4103-B634-8008609C1785}">
      <dgm:prSet/>
      <dgm:spPr/>
      <dgm:t>
        <a:bodyPr/>
        <a:lstStyle/>
        <a:p>
          <a:endParaRPr lang="en-US"/>
        </a:p>
      </dgm:t>
    </dgm:pt>
    <dgm:pt modelId="{04C67170-50C8-4F7C-8C7A-4B4058069F5F}" type="sibTrans" cxnId="{4050D1A4-10DA-4103-B634-8008609C1785}">
      <dgm:prSet/>
      <dgm:spPr/>
      <dgm:t>
        <a:bodyPr/>
        <a:lstStyle/>
        <a:p>
          <a:endParaRPr lang="en-US"/>
        </a:p>
      </dgm:t>
    </dgm:pt>
    <dgm:pt modelId="{312DCED7-BA9C-4D78-AB82-95776010F3D6}">
      <dgm:prSet phldrT="[Text]"/>
      <dgm:spPr>
        <a:solidFill>
          <a:srgbClr val="D60093"/>
        </a:solidFill>
      </dgm:spPr>
      <dgm:t>
        <a:bodyPr/>
        <a:lstStyle/>
        <a:p>
          <a:r>
            <a:rPr lang="pt-BR" i="1" dirty="0">
              <a:solidFill>
                <a:schemeClr val="bg1"/>
              </a:solidFill>
            </a:rPr>
            <a:t>Trên lĩnh vực chính trị</a:t>
          </a:r>
          <a:r>
            <a:rPr lang="en-AI" i="1" dirty="0">
              <a:solidFill>
                <a:schemeClr val="bg1"/>
              </a:solidFill>
            </a:rPr>
            <a:t>: </a:t>
          </a:r>
          <a:r>
            <a:rPr lang="pt-BR" dirty="0">
              <a:solidFill>
                <a:schemeClr val="bg1"/>
              </a:solidFill>
            </a:rPr>
            <a:t>lãnh đạo </a:t>
          </a:r>
          <a:r>
            <a:rPr lang="en-AI" dirty="0">
              <a:solidFill>
                <a:schemeClr val="bg1"/>
              </a:solidFill>
            </a:rPr>
            <a:t>GCCN</a:t>
          </a:r>
          <a:r>
            <a:rPr lang="pt-BR" dirty="0">
              <a:solidFill>
                <a:schemeClr val="bg1"/>
              </a:solidFill>
            </a:rPr>
            <a:t> và các lực lượng nhân dân lao động đấu tranh lật đổ chính quyền </a:t>
          </a:r>
          <a:r>
            <a:rPr lang="en-AI" dirty="0">
              <a:solidFill>
                <a:schemeClr val="bg1"/>
              </a:solidFill>
            </a:rPr>
            <a:t>TS</a:t>
          </a:r>
          <a:r>
            <a:rPr lang="pt-BR" dirty="0">
              <a:solidFill>
                <a:schemeClr val="bg1"/>
              </a:solidFill>
            </a:rPr>
            <a:t>, thiết lập quyền lực chính trị về tay mình</a:t>
          </a:r>
          <a:endParaRPr lang="en-US" dirty="0">
            <a:solidFill>
              <a:schemeClr val="bg1"/>
            </a:solidFill>
          </a:endParaRPr>
        </a:p>
      </dgm:t>
    </dgm:pt>
    <dgm:pt modelId="{B2A08DB3-D03A-4403-8559-F87978F16177}" type="parTrans" cxnId="{19120447-C688-4470-B65D-284B4FEEB35A}">
      <dgm:prSet/>
      <dgm:spPr/>
      <dgm:t>
        <a:bodyPr/>
        <a:lstStyle/>
        <a:p>
          <a:endParaRPr lang="en-US"/>
        </a:p>
      </dgm:t>
    </dgm:pt>
    <dgm:pt modelId="{669D81F4-DBF0-4E0C-8382-924C46DC8119}" type="sibTrans" cxnId="{19120447-C688-4470-B65D-284B4FEEB35A}">
      <dgm:prSet/>
      <dgm:spPr/>
      <dgm:t>
        <a:bodyPr/>
        <a:lstStyle/>
        <a:p>
          <a:endParaRPr lang="en-US"/>
        </a:p>
      </dgm:t>
    </dgm:pt>
    <dgm:pt modelId="{09C60980-28A0-42E5-B0D4-91B64887CB3B}">
      <dgm:prSet phldrT="[Text]"/>
      <dgm:spPr>
        <a:solidFill>
          <a:srgbClr val="C00000"/>
        </a:solidFill>
      </dgm:spPr>
      <dgm:t>
        <a:bodyPr/>
        <a:lstStyle/>
        <a:p>
          <a:r>
            <a:rPr lang="pt-BR" i="1" dirty="0">
              <a:solidFill>
                <a:schemeClr val="bg1"/>
              </a:solidFill>
            </a:rPr>
            <a:t>Trên lĩnh vực kinh tế</a:t>
          </a:r>
          <a:r>
            <a:rPr lang="en-AI" i="1" dirty="0">
              <a:solidFill>
                <a:schemeClr val="bg1"/>
              </a:solidFill>
            </a:rPr>
            <a:t>: p</a:t>
          </a:r>
          <a:r>
            <a:rPr lang="pt-BR" dirty="0">
              <a:solidFill>
                <a:schemeClr val="bg1"/>
              </a:solidFill>
            </a:rPr>
            <a:t>hát triển lực lượng sản xuất, tiến hành công nghiệp hoá </a:t>
          </a:r>
          <a:r>
            <a:rPr lang="en-AI" dirty="0">
              <a:solidFill>
                <a:schemeClr val="bg1"/>
              </a:solidFill>
            </a:rPr>
            <a:t>XHCN</a:t>
          </a:r>
          <a:endParaRPr lang="en-US" dirty="0">
            <a:solidFill>
              <a:schemeClr val="bg1"/>
            </a:solidFill>
          </a:endParaRPr>
        </a:p>
      </dgm:t>
    </dgm:pt>
    <dgm:pt modelId="{5E8F3847-A5C5-47C0-A80A-1BF269AA0B6B}" type="parTrans" cxnId="{E18C7C9D-A7FA-4A98-A563-24EBBA54928A}">
      <dgm:prSet/>
      <dgm:spPr/>
      <dgm:t>
        <a:bodyPr/>
        <a:lstStyle/>
        <a:p>
          <a:endParaRPr lang="en-US"/>
        </a:p>
      </dgm:t>
    </dgm:pt>
    <dgm:pt modelId="{C93FBDE6-69E4-4805-93C6-A872B61CEEBD}" type="sibTrans" cxnId="{E18C7C9D-A7FA-4A98-A563-24EBBA54928A}">
      <dgm:prSet/>
      <dgm:spPr/>
      <dgm:t>
        <a:bodyPr/>
        <a:lstStyle/>
        <a:p>
          <a:endParaRPr lang="en-US"/>
        </a:p>
      </dgm:t>
    </dgm:pt>
    <dgm:pt modelId="{AC74FE0A-D5CA-4C63-8E26-2389FD7A7145}">
      <dgm:prSet phldrT="[Text]"/>
      <dgm:spPr>
        <a:solidFill>
          <a:srgbClr val="0070C0"/>
        </a:solidFill>
      </dgm:spPr>
      <dgm:t>
        <a:bodyPr/>
        <a:lstStyle/>
        <a:p>
          <a:r>
            <a:rPr lang="pt-BR" i="1" dirty="0">
              <a:solidFill>
                <a:schemeClr val="bg1"/>
              </a:solidFill>
            </a:rPr>
            <a:t>Trên lĩnh vực tư tưởng-văn </a:t>
          </a:r>
          <a:r>
            <a:rPr lang="vi-VN" i="1" dirty="0">
              <a:solidFill>
                <a:schemeClr val="bg1"/>
              </a:solidFill>
            </a:rPr>
            <a:t>hóa</a:t>
          </a:r>
          <a:r>
            <a:rPr lang="en-AI" i="1" dirty="0">
              <a:solidFill>
                <a:schemeClr val="bg1"/>
              </a:solidFill>
            </a:rPr>
            <a:t>: </a:t>
          </a:r>
          <a:r>
            <a:rPr lang="pt-BR" dirty="0">
              <a:solidFill>
                <a:schemeClr val="bg1"/>
              </a:solidFill>
            </a:rPr>
            <a:t>tiến hành giáo dục chủ nghĩa Mác - Lênin trở thành hệ tư tưởng chủ đạo trong xã hội, xây dựng nền văn hoá </a:t>
          </a:r>
          <a:r>
            <a:rPr lang="en-AI" dirty="0">
              <a:solidFill>
                <a:schemeClr val="bg1"/>
              </a:solidFill>
            </a:rPr>
            <a:t>XHCN</a:t>
          </a:r>
          <a:endParaRPr lang="en-US" dirty="0">
            <a:solidFill>
              <a:schemeClr val="bg1"/>
            </a:solidFill>
          </a:endParaRPr>
        </a:p>
      </dgm:t>
    </dgm:pt>
    <dgm:pt modelId="{940254AE-B931-47BF-917A-557E758C6252}" type="parTrans" cxnId="{DA3F82A6-DADD-44FD-82BD-A1ABC9C8718D}">
      <dgm:prSet/>
      <dgm:spPr/>
      <dgm:t>
        <a:bodyPr/>
        <a:lstStyle/>
        <a:p>
          <a:endParaRPr lang="en-US"/>
        </a:p>
      </dgm:t>
    </dgm:pt>
    <dgm:pt modelId="{BFE8D3EB-9C75-4D92-A82E-A0350F44B9DF}" type="sibTrans" cxnId="{DA3F82A6-DADD-44FD-82BD-A1ABC9C8718D}">
      <dgm:prSet/>
      <dgm:spPr/>
      <dgm:t>
        <a:bodyPr/>
        <a:lstStyle/>
        <a:p>
          <a:endParaRPr lang="en-US"/>
        </a:p>
      </dgm:t>
    </dgm:pt>
    <dgm:pt modelId="{3BCE7122-25D6-4BE9-B1F6-F9A4B73271FF}" type="pres">
      <dgm:prSet presAssocID="{EF4084A9-128C-4DC1-A912-428EA0EE1482}" presName="Name0" presStyleCnt="0">
        <dgm:presLayoutVars>
          <dgm:chMax val="1"/>
          <dgm:chPref val="1"/>
          <dgm:dir/>
          <dgm:resizeHandles/>
        </dgm:presLayoutVars>
      </dgm:prSet>
      <dgm:spPr/>
    </dgm:pt>
    <dgm:pt modelId="{1F2966F6-B691-484F-80D3-432BAB2DE292}" type="pres">
      <dgm:prSet presAssocID="{FC0C3A6B-39D9-4414-8266-CC895D6306E1}" presName="Parent" presStyleLbl="node1" presStyleIdx="0" presStyleCnt="2" custLinFactX="-4536" custLinFactNeighborX="-100000" custLinFactNeighborY="209">
        <dgm:presLayoutVars>
          <dgm:chMax val="4"/>
          <dgm:chPref val="3"/>
        </dgm:presLayoutVars>
      </dgm:prSet>
      <dgm:spPr/>
    </dgm:pt>
    <dgm:pt modelId="{0D3A6627-26A6-4CC8-B9DB-CA6AE3FED9D5}" type="pres">
      <dgm:prSet presAssocID="{312DCED7-BA9C-4D78-AB82-95776010F3D6}" presName="Accent" presStyleLbl="node1" presStyleIdx="1" presStyleCnt="2" custLinFactNeighborX="-52590" custLinFactNeighborY="-2812"/>
      <dgm:spPr>
        <a:solidFill>
          <a:srgbClr val="FF0000"/>
        </a:solidFill>
      </dgm:spPr>
    </dgm:pt>
    <dgm:pt modelId="{9C7CE636-BBF5-4FE3-8B30-C1337978F2D6}" type="pres">
      <dgm:prSet presAssocID="{312DCED7-BA9C-4D78-AB82-95776010F3D6}" presName="Image1" presStyleLbl="fgImgPlace1" presStyleIdx="0" presStyleCnt="3" custLinFactX="-39975" custLinFactNeighborX="-100000" custLinFactNeighborY="-13097"/>
      <dgm:spPr>
        <a:blipFill rotWithShape="1">
          <a:blip xmlns:r="http://schemas.openxmlformats.org/officeDocument/2006/relationships" r:embed="rId1"/>
          <a:srcRect/>
          <a:stretch>
            <a:fillRect l="-24000" r="-24000"/>
          </a:stretch>
        </a:blipFill>
      </dgm:spPr>
    </dgm:pt>
    <dgm:pt modelId="{E8BE7584-5798-42E8-BA0A-490E509D81FC}" type="pres">
      <dgm:prSet presAssocID="{312DCED7-BA9C-4D78-AB82-95776010F3D6}" presName="Child1" presStyleLbl="revTx" presStyleIdx="0" presStyleCnt="3" custScaleX="397096" custLinFactNeighborX="30393" custLinFactNeighborY="-14957">
        <dgm:presLayoutVars>
          <dgm:chMax val="0"/>
          <dgm:chPref val="0"/>
          <dgm:bulletEnabled val="1"/>
        </dgm:presLayoutVars>
      </dgm:prSet>
      <dgm:spPr/>
    </dgm:pt>
    <dgm:pt modelId="{7D91F9C9-00D1-49B6-9AD0-2C7C10434501}" type="pres">
      <dgm:prSet presAssocID="{09C60980-28A0-42E5-B0D4-91B64887CB3B}" presName="Image2" presStyleCnt="0"/>
      <dgm:spPr/>
    </dgm:pt>
    <dgm:pt modelId="{61F46D93-7BE6-4006-9F97-C5471BC12ED2}" type="pres">
      <dgm:prSet presAssocID="{09C60980-28A0-42E5-B0D4-91B64887CB3B}" presName="Image" presStyleLbl="fgImgPlace1" presStyleIdx="1" presStyleCnt="3" custLinFactX="-39975" custLinFactNeighborX="-100000" custLinFactNeighborY="-13097"/>
      <dgm:spPr>
        <a:blipFill rotWithShape="1">
          <a:blip xmlns:r="http://schemas.openxmlformats.org/officeDocument/2006/relationships" r:embed="rId2"/>
          <a:srcRect/>
          <a:stretch>
            <a:fillRect l="-30000" r="-30000"/>
          </a:stretch>
        </a:blipFill>
      </dgm:spPr>
    </dgm:pt>
    <dgm:pt modelId="{2E7C057E-EE46-4068-83C9-2F84E499D772}" type="pres">
      <dgm:prSet presAssocID="{09C60980-28A0-42E5-B0D4-91B64887CB3B}" presName="Child2" presStyleLbl="revTx" presStyleIdx="1" presStyleCnt="3" custScaleX="397096" custLinFactNeighborX="31423" custLinFactNeighborY="-14957">
        <dgm:presLayoutVars>
          <dgm:chMax val="0"/>
          <dgm:chPref val="0"/>
          <dgm:bulletEnabled val="1"/>
        </dgm:presLayoutVars>
      </dgm:prSet>
      <dgm:spPr/>
    </dgm:pt>
    <dgm:pt modelId="{CE057006-34EE-46CD-BF61-2D580725D5B2}" type="pres">
      <dgm:prSet presAssocID="{AC74FE0A-D5CA-4C63-8E26-2389FD7A7145}" presName="Image3" presStyleCnt="0"/>
      <dgm:spPr/>
    </dgm:pt>
    <dgm:pt modelId="{C5885C1D-F19E-4C84-B245-E255922B75B3}" type="pres">
      <dgm:prSet presAssocID="{AC74FE0A-D5CA-4C63-8E26-2389FD7A7145}" presName="Image" presStyleLbl="fgImgPlace1" presStyleIdx="2" presStyleCnt="3" custLinFactX="-39975" custLinFactNeighborX="-100000" custLinFactNeighborY="-13097"/>
      <dgm:spPr>
        <a:blipFill rotWithShape="1">
          <a:blip xmlns:r="http://schemas.openxmlformats.org/officeDocument/2006/relationships" r:embed="rId3"/>
          <a:srcRect/>
          <a:stretch>
            <a:fillRect l="-25000" r="-25000"/>
          </a:stretch>
        </a:blipFill>
      </dgm:spPr>
    </dgm:pt>
    <dgm:pt modelId="{9F1E59BE-0794-4210-9436-3EAE44A100A8}" type="pres">
      <dgm:prSet presAssocID="{AC74FE0A-D5CA-4C63-8E26-2389FD7A7145}" presName="Child3" presStyleLbl="revTx" presStyleIdx="2" presStyleCnt="3" custScaleX="397096" custLinFactNeighborX="31423" custLinFactNeighborY="-14957">
        <dgm:presLayoutVars>
          <dgm:chMax val="0"/>
          <dgm:chPref val="0"/>
          <dgm:bulletEnabled val="1"/>
        </dgm:presLayoutVars>
      </dgm:prSet>
      <dgm:spPr/>
    </dgm:pt>
  </dgm:ptLst>
  <dgm:cxnLst>
    <dgm:cxn modelId="{62CE1115-15EE-4206-A65F-80D088FAF521}" type="presOf" srcId="{EF4084A9-128C-4DC1-A912-428EA0EE1482}" destId="{3BCE7122-25D6-4BE9-B1F6-F9A4B73271FF}" srcOrd="0" destOrd="0" presId="urn:microsoft.com/office/officeart/2011/layout/RadialPictureList"/>
    <dgm:cxn modelId="{3948BA25-FE2A-428B-814D-A65185721AD0}" type="presOf" srcId="{312DCED7-BA9C-4D78-AB82-95776010F3D6}" destId="{E8BE7584-5798-42E8-BA0A-490E509D81FC}" srcOrd="0" destOrd="0" presId="urn:microsoft.com/office/officeart/2011/layout/RadialPictureList"/>
    <dgm:cxn modelId="{E28A4C2A-A86C-44D8-B29F-415B41208FE4}" type="presOf" srcId="{09C60980-28A0-42E5-B0D4-91B64887CB3B}" destId="{2E7C057E-EE46-4068-83C9-2F84E499D772}" srcOrd="0" destOrd="0" presId="urn:microsoft.com/office/officeart/2011/layout/RadialPictureList"/>
    <dgm:cxn modelId="{19120447-C688-4470-B65D-284B4FEEB35A}" srcId="{FC0C3A6B-39D9-4414-8266-CC895D6306E1}" destId="{312DCED7-BA9C-4D78-AB82-95776010F3D6}" srcOrd="0" destOrd="0" parTransId="{B2A08DB3-D03A-4403-8559-F87978F16177}" sibTransId="{669D81F4-DBF0-4E0C-8382-924C46DC8119}"/>
    <dgm:cxn modelId="{43BEA48C-CC32-435E-9686-49BDDA41C855}" type="presOf" srcId="{AC74FE0A-D5CA-4C63-8E26-2389FD7A7145}" destId="{9F1E59BE-0794-4210-9436-3EAE44A100A8}" srcOrd="0" destOrd="0" presId="urn:microsoft.com/office/officeart/2011/layout/RadialPictureList"/>
    <dgm:cxn modelId="{E18C7C9D-A7FA-4A98-A563-24EBBA54928A}" srcId="{FC0C3A6B-39D9-4414-8266-CC895D6306E1}" destId="{09C60980-28A0-42E5-B0D4-91B64887CB3B}" srcOrd="1" destOrd="0" parTransId="{5E8F3847-A5C5-47C0-A80A-1BF269AA0B6B}" sibTransId="{C93FBDE6-69E4-4805-93C6-A872B61CEEBD}"/>
    <dgm:cxn modelId="{4050D1A4-10DA-4103-B634-8008609C1785}" srcId="{EF4084A9-128C-4DC1-A912-428EA0EE1482}" destId="{FC0C3A6B-39D9-4414-8266-CC895D6306E1}" srcOrd="0" destOrd="0" parTransId="{CBB28DB6-21DF-4271-BB07-8CB13A194B8F}" sibTransId="{04C67170-50C8-4F7C-8C7A-4B4058069F5F}"/>
    <dgm:cxn modelId="{DA3F82A6-DADD-44FD-82BD-A1ABC9C8718D}" srcId="{FC0C3A6B-39D9-4414-8266-CC895D6306E1}" destId="{AC74FE0A-D5CA-4C63-8E26-2389FD7A7145}" srcOrd="2" destOrd="0" parTransId="{940254AE-B931-47BF-917A-557E758C6252}" sibTransId="{BFE8D3EB-9C75-4D92-A82E-A0350F44B9DF}"/>
    <dgm:cxn modelId="{501726E9-8038-40E7-9DCB-A09AE9F22A4C}" type="presOf" srcId="{FC0C3A6B-39D9-4414-8266-CC895D6306E1}" destId="{1F2966F6-B691-484F-80D3-432BAB2DE292}" srcOrd="0" destOrd="0" presId="urn:microsoft.com/office/officeart/2011/layout/RadialPictureList"/>
    <dgm:cxn modelId="{55D67A58-4006-4659-B070-71F529E99AC1}" type="presParOf" srcId="{3BCE7122-25D6-4BE9-B1F6-F9A4B73271FF}" destId="{1F2966F6-B691-484F-80D3-432BAB2DE292}" srcOrd="0" destOrd="0" presId="urn:microsoft.com/office/officeart/2011/layout/RadialPictureList"/>
    <dgm:cxn modelId="{D9FDF4E5-41A2-41A6-9E45-085A9F4942C0}" type="presParOf" srcId="{3BCE7122-25D6-4BE9-B1F6-F9A4B73271FF}" destId="{0D3A6627-26A6-4CC8-B9DB-CA6AE3FED9D5}" srcOrd="1" destOrd="0" presId="urn:microsoft.com/office/officeart/2011/layout/RadialPictureList"/>
    <dgm:cxn modelId="{A5E36346-2FA1-4F77-A2F6-46D0EC29E5E5}" type="presParOf" srcId="{3BCE7122-25D6-4BE9-B1F6-F9A4B73271FF}" destId="{9C7CE636-BBF5-4FE3-8B30-C1337978F2D6}" srcOrd="2" destOrd="0" presId="urn:microsoft.com/office/officeart/2011/layout/RadialPictureList"/>
    <dgm:cxn modelId="{C3AC291C-FE22-49CC-8450-954DE0935CBE}" type="presParOf" srcId="{3BCE7122-25D6-4BE9-B1F6-F9A4B73271FF}" destId="{E8BE7584-5798-42E8-BA0A-490E509D81FC}" srcOrd="3" destOrd="0" presId="urn:microsoft.com/office/officeart/2011/layout/RadialPictureList"/>
    <dgm:cxn modelId="{C205C078-BCEE-4592-B2BE-DEBAFEC69849}" type="presParOf" srcId="{3BCE7122-25D6-4BE9-B1F6-F9A4B73271FF}" destId="{7D91F9C9-00D1-49B6-9AD0-2C7C10434501}" srcOrd="4" destOrd="0" presId="urn:microsoft.com/office/officeart/2011/layout/RadialPictureList"/>
    <dgm:cxn modelId="{52D38D36-1970-4671-889D-424E332B7AFB}" type="presParOf" srcId="{7D91F9C9-00D1-49B6-9AD0-2C7C10434501}" destId="{61F46D93-7BE6-4006-9F97-C5471BC12ED2}" srcOrd="0" destOrd="0" presId="urn:microsoft.com/office/officeart/2011/layout/RadialPictureList"/>
    <dgm:cxn modelId="{DCCA4376-9903-421A-BD8B-0BEFF81325A9}" type="presParOf" srcId="{3BCE7122-25D6-4BE9-B1F6-F9A4B73271FF}" destId="{2E7C057E-EE46-4068-83C9-2F84E499D772}" srcOrd="5" destOrd="0" presId="urn:microsoft.com/office/officeart/2011/layout/RadialPictureList"/>
    <dgm:cxn modelId="{F599CB4D-20CC-4830-BF74-CEFA5E89AAA6}" type="presParOf" srcId="{3BCE7122-25D6-4BE9-B1F6-F9A4B73271FF}" destId="{CE057006-34EE-46CD-BF61-2D580725D5B2}" srcOrd="6" destOrd="0" presId="urn:microsoft.com/office/officeart/2011/layout/RadialPictureList"/>
    <dgm:cxn modelId="{83155796-D13F-4A2C-8A5D-EC861E3488C4}" type="presParOf" srcId="{CE057006-34EE-46CD-BF61-2D580725D5B2}" destId="{C5885C1D-F19E-4C84-B245-E255922B75B3}" srcOrd="0" destOrd="0" presId="urn:microsoft.com/office/officeart/2011/layout/RadialPictureList"/>
    <dgm:cxn modelId="{9F6738A9-CBE2-4A6F-B31A-12419981B8CE}" type="presParOf" srcId="{3BCE7122-25D6-4BE9-B1F6-F9A4B73271FF}" destId="{9F1E59BE-0794-4210-9436-3EAE44A100A8}" srcOrd="7" destOrd="0" presId="urn:microsoft.com/office/officeart/2011/layout/Radial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123CB003-2790-4E51-8766-226B5E834252}" type="doc">
      <dgm:prSet loTypeId="urn:microsoft.com/office/officeart/2005/8/layout/chevronAccent+Icon" loCatId="officeonline" qsTypeId="urn:microsoft.com/office/officeart/2005/8/quickstyle/simple3" qsCatId="simple" csTypeId="urn:microsoft.com/office/officeart/2005/8/colors/accent1_2" csCatId="accent1" phldr="1"/>
      <dgm:spPr/>
      <dgm:t>
        <a:bodyPr/>
        <a:lstStyle/>
        <a:p>
          <a:endParaRPr lang="en-US"/>
        </a:p>
      </dgm:t>
    </dgm:pt>
    <dgm:pt modelId="{F1E6F56A-E9A2-450A-955F-E78491617226}">
      <dgm:prSet phldrT="[Text]"/>
      <dgm:spPr>
        <a:solidFill>
          <a:schemeClr val="accent6">
            <a:lumMod val="75000"/>
            <a:alpha val="90000"/>
          </a:schemeClr>
        </a:solidFill>
      </dgm:spPr>
      <dgm:t>
        <a:bodyPr/>
        <a:lstStyle/>
        <a:p>
          <a:r>
            <a:rPr lang="pt-BR" dirty="0">
              <a:solidFill>
                <a:schemeClr val="bg1"/>
              </a:solidFill>
            </a:rPr>
            <a:t>Giai đoạn thấp là xã hội chủ nghĩa</a:t>
          </a:r>
          <a:endParaRPr lang="en-US" dirty="0">
            <a:solidFill>
              <a:schemeClr val="bg1"/>
            </a:solidFill>
          </a:endParaRPr>
        </a:p>
      </dgm:t>
    </dgm:pt>
    <dgm:pt modelId="{F7F384D1-B7D9-4BC8-B741-767121936153}" type="parTrans" cxnId="{5105E85C-1009-408E-93B4-D0D418385A81}">
      <dgm:prSet/>
      <dgm:spPr/>
      <dgm:t>
        <a:bodyPr/>
        <a:lstStyle/>
        <a:p>
          <a:endParaRPr lang="en-US"/>
        </a:p>
      </dgm:t>
    </dgm:pt>
    <dgm:pt modelId="{30373F51-171C-4628-898E-6217E245CDDE}" type="sibTrans" cxnId="{5105E85C-1009-408E-93B4-D0D418385A81}">
      <dgm:prSet/>
      <dgm:spPr/>
      <dgm:t>
        <a:bodyPr/>
        <a:lstStyle/>
        <a:p>
          <a:endParaRPr lang="en-US"/>
        </a:p>
      </dgm:t>
    </dgm:pt>
    <dgm:pt modelId="{F3EA2301-22FE-4E73-989C-4804F10B9C2C}">
      <dgm:prSet phldrT="[Text]"/>
      <dgm:spPr>
        <a:solidFill>
          <a:schemeClr val="accent6">
            <a:lumMod val="75000"/>
            <a:alpha val="90000"/>
          </a:schemeClr>
        </a:solidFill>
      </dgm:spPr>
      <dgm:t>
        <a:bodyPr/>
        <a:lstStyle/>
        <a:p>
          <a:r>
            <a:rPr lang="pt-BR" dirty="0">
              <a:solidFill>
                <a:schemeClr val="bg1"/>
              </a:solidFill>
            </a:rPr>
            <a:t>Giai đoạn cao là cộng sản chủ nghĩa. </a:t>
          </a:r>
          <a:endParaRPr lang="en-US" dirty="0">
            <a:solidFill>
              <a:schemeClr val="bg1"/>
            </a:solidFill>
          </a:endParaRPr>
        </a:p>
      </dgm:t>
    </dgm:pt>
    <dgm:pt modelId="{89B81202-A6DD-4744-BEF7-68ED727C5AC7}" type="parTrans" cxnId="{F839DA8A-4255-4809-9044-8F61A1615883}">
      <dgm:prSet/>
      <dgm:spPr/>
      <dgm:t>
        <a:bodyPr/>
        <a:lstStyle/>
        <a:p>
          <a:endParaRPr lang="en-US"/>
        </a:p>
      </dgm:t>
    </dgm:pt>
    <dgm:pt modelId="{3AB4E85B-6708-49C5-86C3-B9DF81FBDFBF}" type="sibTrans" cxnId="{F839DA8A-4255-4809-9044-8F61A1615883}">
      <dgm:prSet/>
      <dgm:spPr/>
      <dgm:t>
        <a:bodyPr/>
        <a:lstStyle/>
        <a:p>
          <a:endParaRPr lang="en-US"/>
        </a:p>
      </dgm:t>
    </dgm:pt>
    <dgm:pt modelId="{357FBB12-7FBA-476B-83A5-6FF9A69ED845}" type="pres">
      <dgm:prSet presAssocID="{123CB003-2790-4E51-8766-226B5E834252}" presName="Name0" presStyleCnt="0">
        <dgm:presLayoutVars>
          <dgm:dir/>
          <dgm:resizeHandles val="exact"/>
        </dgm:presLayoutVars>
      </dgm:prSet>
      <dgm:spPr/>
    </dgm:pt>
    <dgm:pt modelId="{BB37A3EE-ECE7-494E-B911-209DC3CC23A6}" type="pres">
      <dgm:prSet presAssocID="{F1E6F56A-E9A2-450A-955F-E78491617226}" presName="composite" presStyleCnt="0"/>
      <dgm:spPr/>
    </dgm:pt>
    <dgm:pt modelId="{7F40C88A-C4FF-4729-8119-3CE85357CD48}" type="pres">
      <dgm:prSet presAssocID="{F1E6F56A-E9A2-450A-955F-E78491617226}" presName="bgChev" presStyleLbl="node1" presStyleIdx="0" presStyleCnt="2"/>
      <dgm:spPr>
        <a:solidFill>
          <a:srgbClr val="92D050"/>
        </a:solidFill>
      </dgm:spPr>
    </dgm:pt>
    <dgm:pt modelId="{B733EE47-6EC8-41F9-A1C1-A2BB887B0E82}" type="pres">
      <dgm:prSet presAssocID="{F1E6F56A-E9A2-450A-955F-E78491617226}" presName="txNode" presStyleLbl="fgAcc1" presStyleIdx="0" presStyleCnt="2">
        <dgm:presLayoutVars>
          <dgm:bulletEnabled val="1"/>
        </dgm:presLayoutVars>
      </dgm:prSet>
      <dgm:spPr/>
    </dgm:pt>
    <dgm:pt modelId="{A7A411E4-774A-47A2-82E0-0DE4874EFC59}" type="pres">
      <dgm:prSet presAssocID="{30373F51-171C-4628-898E-6217E245CDDE}" presName="compositeSpace" presStyleCnt="0"/>
      <dgm:spPr/>
    </dgm:pt>
    <dgm:pt modelId="{6250F0A7-4C16-4BA2-8174-F00C274385D7}" type="pres">
      <dgm:prSet presAssocID="{F3EA2301-22FE-4E73-989C-4804F10B9C2C}" presName="composite" presStyleCnt="0"/>
      <dgm:spPr/>
    </dgm:pt>
    <dgm:pt modelId="{CF3B52DA-85BA-4681-BD6D-FEC8797CC2AA}" type="pres">
      <dgm:prSet presAssocID="{F3EA2301-22FE-4E73-989C-4804F10B9C2C}" presName="bgChev" presStyleLbl="node1" presStyleIdx="1" presStyleCnt="2"/>
      <dgm:spPr>
        <a:solidFill>
          <a:srgbClr val="92D050"/>
        </a:solidFill>
      </dgm:spPr>
    </dgm:pt>
    <dgm:pt modelId="{707EF380-7E37-43C2-9039-0A901DD74B56}" type="pres">
      <dgm:prSet presAssocID="{F3EA2301-22FE-4E73-989C-4804F10B9C2C}" presName="txNode" presStyleLbl="fgAcc1" presStyleIdx="1" presStyleCnt="2">
        <dgm:presLayoutVars>
          <dgm:bulletEnabled val="1"/>
        </dgm:presLayoutVars>
      </dgm:prSet>
      <dgm:spPr/>
    </dgm:pt>
  </dgm:ptLst>
  <dgm:cxnLst>
    <dgm:cxn modelId="{5105E85C-1009-408E-93B4-D0D418385A81}" srcId="{123CB003-2790-4E51-8766-226B5E834252}" destId="{F1E6F56A-E9A2-450A-955F-E78491617226}" srcOrd="0" destOrd="0" parTransId="{F7F384D1-B7D9-4BC8-B741-767121936153}" sibTransId="{30373F51-171C-4628-898E-6217E245CDDE}"/>
    <dgm:cxn modelId="{389B307C-84C9-414E-BE7B-4EC9F05A8E51}" type="presOf" srcId="{123CB003-2790-4E51-8766-226B5E834252}" destId="{357FBB12-7FBA-476B-83A5-6FF9A69ED845}" srcOrd="0" destOrd="0" presId="urn:microsoft.com/office/officeart/2005/8/layout/chevronAccent+Icon"/>
    <dgm:cxn modelId="{F839DA8A-4255-4809-9044-8F61A1615883}" srcId="{123CB003-2790-4E51-8766-226B5E834252}" destId="{F3EA2301-22FE-4E73-989C-4804F10B9C2C}" srcOrd="1" destOrd="0" parTransId="{89B81202-A6DD-4744-BEF7-68ED727C5AC7}" sibTransId="{3AB4E85B-6708-49C5-86C3-B9DF81FBDFBF}"/>
    <dgm:cxn modelId="{37F50AA5-CB35-481C-81AF-F16EE49799F7}" type="presOf" srcId="{F1E6F56A-E9A2-450A-955F-E78491617226}" destId="{B733EE47-6EC8-41F9-A1C1-A2BB887B0E82}" srcOrd="0" destOrd="0" presId="urn:microsoft.com/office/officeart/2005/8/layout/chevronAccent+Icon"/>
    <dgm:cxn modelId="{834B24E9-94FA-48B0-A758-B9CFC496E6AF}" type="presOf" srcId="{F3EA2301-22FE-4E73-989C-4804F10B9C2C}" destId="{707EF380-7E37-43C2-9039-0A901DD74B56}" srcOrd="0" destOrd="0" presId="urn:microsoft.com/office/officeart/2005/8/layout/chevronAccent+Icon"/>
    <dgm:cxn modelId="{87F27073-731F-4403-8BA2-03ED74166BCE}" type="presParOf" srcId="{357FBB12-7FBA-476B-83A5-6FF9A69ED845}" destId="{BB37A3EE-ECE7-494E-B911-209DC3CC23A6}" srcOrd="0" destOrd="0" presId="urn:microsoft.com/office/officeart/2005/8/layout/chevronAccent+Icon"/>
    <dgm:cxn modelId="{41546795-87E7-405A-AE13-6CF8816C3193}" type="presParOf" srcId="{BB37A3EE-ECE7-494E-B911-209DC3CC23A6}" destId="{7F40C88A-C4FF-4729-8119-3CE85357CD48}" srcOrd="0" destOrd="0" presId="urn:microsoft.com/office/officeart/2005/8/layout/chevronAccent+Icon"/>
    <dgm:cxn modelId="{214B2153-6F9D-4995-9C0B-EF4BE26D63AA}" type="presParOf" srcId="{BB37A3EE-ECE7-494E-B911-209DC3CC23A6}" destId="{B733EE47-6EC8-41F9-A1C1-A2BB887B0E82}" srcOrd="1" destOrd="0" presId="urn:microsoft.com/office/officeart/2005/8/layout/chevronAccent+Icon"/>
    <dgm:cxn modelId="{10F06ECB-F444-4272-8EA9-719C99B1ECA1}" type="presParOf" srcId="{357FBB12-7FBA-476B-83A5-6FF9A69ED845}" destId="{A7A411E4-774A-47A2-82E0-0DE4874EFC59}" srcOrd="1" destOrd="0" presId="urn:microsoft.com/office/officeart/2005/8/layout/chevronAccent+Icon"/>
    <dgm:cxn modelId="{EA1977E9-7DC9-4DE3-834B-D270FC69D492}" type="presParOf" srcId="{357FBB12-7FBA-476B-83A5-6FF9A69ED845}" destId="{6250F0A7-4C16-4BA2-8174-F00C274385D7}" srcOrd="2" destOrd="0" presId="urn:microsoft.com/office/officeart/2005/8/layout/chevronAccent+Icon"/>
    <dgm:cxn modelId="{AAC9E32C-1A1D-47D2-905B-9E86920D2894}" type="presParOf" srcId="{6250F0A7-4C16-4BA2-8174-F00C274385D7}" destId="{CF3B52DA-85BA-4681-BD6D-FEC8797CC2AA}" srcOrd="0" destOrd="0" presId="urn:microsoft.com/office/officeart/2005/8/layout/chevronAccent+Icon"/>
    <dgm:cxn modelId="{E12EF022-A2C7-42E4-8B88-35A265A96F95}" type="presParOf" srcId="{6250F0A7-4C16-4BA2-8174-F00C274385D7}" destId="{707EF380-7E37-43C2-9039-0A901DD74B56}" srcOrd="1" destOrd="0" presId="urn:microsoft.com/office/officeart/2005/8/layout/chevronAccent+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custT="1"/>
      <dgm:spPr>
        <a:solidFill>
          <a:srgbClr val="FF0000"/>
        </a:solidFill>
      </dgm:spPr>
      <dgm:t>
        <a:bodyPr/>
        <a:lstStyle/>
        <a:p>
          <a:r>
            <a:rPr lang="pt-BR" sz="2400" b="1" dirty="0">
              <a:solidFill>
                <a:schemeClr val="bg1"/>
              </a:solidFill>
            </a:rPr>
            <a:t>1. Bản chất khoa học và cách mạng của chủ nghĩa Mác - Lênin</a:t>
          </a:r>
          <a:endParaRPr lang="en-US" sz="2400" dirty="0">
            <a:solidFill>
              <a:schemeClr val="bg1"/>
            </a:solidFill>
          </a:endParaRPr>
        </a:p>
      </dgm:t>
    </dgm:pt>
    <dgm:pt modelId="{12B47962-C0E4-48AA-9CC0-58E1433C68DA}" type="parTrans" cxnId="{0CB0F773-4E8E-429C-B0BC-564333DCC999}">
      <dgm:prSet/>
      <dgm:spPr/>
      <dgm:t>
        <a:bodyPr/>
        <a:lstStyle/>
        <a:p>
          <a:endParaRPr lang="en-US" sz="2400">
            <a:solidFill>
              <a:schemeClr val="bg1"/>
            </a:solidFill>
          </a:endParaRPr>
        </a:p>
      </dgm:t>
    </dgm:pt>
    <dgm:pt modelId="{0D14E3CB-DA20-4548-967A-378018AE640C}" type="sibTrans" cxnId="{0CB0F773-4E8E-429C-B0BC-564333DCC999}">
      <dgm:prSet/>
      <dgm:spPr/>
      <dgm:t>
        <a:bodyPr/>
        <a:lstStyle/>
        <a:p>
          <a:endParaRPr lang="en-US" sz="2400">
            <a:solidFill>
              <a:schemeClr val="bg1"/>
            </a:solidFill>
          </a:endParaRPr>
        </a:p>
      </dgm:t>
    </dgm:pt>
    <dgm:pt modelId="{B1B3AF23-4208-4D74-8706-26C1962D1A18}">
      <dgm:prSet phldrT="[Text]" custT="1"/>
      <dgm:spPr/>
      <dgm:t>
        <a:bodyPr/>
        <a:lstStyle/>
        <a:p>
          <a:r>
            <a:rPr lang="pt-BR" sz="2400" i="1" dirty="0">
              <a:solidFill>
                <a:schemeClr val="bg1"/>
              </a:solidFill>
            </a:rPr>
            <a:t>Chủ nghĩa Mác-Lênin </a:t>
          </a:r>
          <a:r>
            <a:rPr lang="vi-VN" sz="2400" i="1" dirty="0">
              <a:solidFill>
                <a:schemeClr val="bg1"/>
              </a:solidFill>
            </a:rPr>
            <a:t>là một hệ thống lý luận khoa học, thể hiện trong toàn bộ </a:t>
          </a:r>
          <a:r>
            <a:rPr lang="pt-BR" sz="2400" i="1" dirty="0">
              <a:solidFill>
                <a:schemeClr val="bg1"/>
              </a:solidFill>
            </a:rPr>
            <a:t>ba bộ phận cấu thành </a:t>
          </a:r>
          <a:r>
            <a:rPr lang="vi-VN" sz="2400" i="1" dirty="0">
              <a:solidFill>
                <a:schemeClr val="bg1"/>
              </a:solidFill>
            </a:rPr>
            <a:t>học thuyết</a:t>
          </a:r>
          <a:endParaRPr lang="en-US" sz="2400" dirty="0">
            <a:solidFill>
              <a:schemeClr val="bg1"/>
            </a:solidFill>
          </a:endParaRPr>
        </a:p>
      </dgm:t>
    </dgm:pt>
    <dgm:pt modelId="{4B85571A-B9B9-49D1-BE43-49F0D97D73E1}" type="parTrans" cxnId="{1FCBF05B-B359-4D3E-A9E1-74F19C139431}">
      <dgm:prSet/>
      <dgm:spPr/>
      <dgm:t>
        <a:bodyPr/>
        <a:lstStyle/>
        <a:p>
          <a:endParaRPr lang="en-US" sz="2400">
            <a:solidFill>
              <a:schemeClr val="bg1"/>
            </a:solidFill>
          </a:endParaRPr>
        </a:p>
      </dgm:t>
    </dgm:pt>
    <dgm:pt modelId="{46B66989-157D-4DA5-9BF1-555E1C1E3664}" type="sibTrans" cxnId="{1FCBF05B-B359-4D3E-A9E1-74F19C139431}">
      <dgm:prSet/>
      <dgm:spPr/>
      <dgm:t>
        <a:bodyPr/>
        <a:lstStyle/>
        <a:p>
          <a:endParaRPr lang="en-US" sz="2400">
            <a:solidFill>
              <a:schemeClr val="bg1"/>
            </a:solidFill>
          </a:endParaRPr>
        </a:p>
      </dgm:t>
    </dgm:pt>
    <dgm:pt modelId="{F286431C-2367-4789-9711-814681AED1F9}">
      <dgm:prSet phldrT="[Text]" custT="1"/>
      <dgm:spPr/>
      <dgm:t>
        <a:bodyPr/>
        <a:lstStyle/>
        <a:p>
          <a:r>
            <a:rPr lang="vi-VN" sz="2400" i="1" dirty="0">
              <a:solidFill>
                <a:schemeClr val="bg1"/>
              </a:solidFill>
            </a:rPr>
            <a:t>Là học thuyết duy nhất nêu rõ mục tiêu, con đường, lực lượng, phương thức giải phóng xã hội, giải phóng giai cấp, giải phóng con người</a:t>
          </a:r>
          <a:endParaRPr lang="en-US" sz="2400" dirty="0">
            <a:solidFill>
              <a:schemeClr val="bg1"/>
            </a:solidFill>
          </a:endParaRPr>
        </a:p>
      </dgm:t>
    </dgm:pt>
    <dgm:pt modelId="{C5FE82BB-D26A-4F08-81B7-FBA3109A0248}" type="parTrans" cxnId="{0DDA13F2-DF3E-4D8F-AC8A-7D8D6E168E95}">
      <dgm:prSet/>
      <dgm:spPr/>
      <dgm:t>
        <a:bodyPr/>
        <a:lstStyle/>
        <a:p>
          <a:endParaRPr lang="en-US" sz="2400">
            <a:solidFill>
              <a:schemeClr val="bg1"/>
            </a:solidFill>
          </a:endParaRPr>
        </a:p>
      </dgm:t>
    </dgm:pt>
    <dgm:pt modelId="{260AAE66-4D1A-4BF2-9484-12DDA652CF4D}" type="sibTrans" cxnId="{0DDA13F2-DF3E-4D8F-AC8A-7D8D6E168E95}">
      <dgm:prSet/>
      <dgm:spPr/>
      <dgm:t>
        <a:bodyPr/>
        <a:lstStyle/>
        <a:p>
          <a:endParaRPr lang="en-US" sz="2400">
            <a:solidFill>
              <a:schemeClr val="bg1"/>
            </a:solidFill>
          </a:endParaRPr>
        </a:p>
      </dgm:t>
    </dgm:pt>
    <dgm:pt modelId="{BAAC53AD-11CA-4D93-BD84-666DAF5CCF17}">
      <dgm:prSet phldrT="[Text]" custT="1"/>
      <dgm:spPr/>
      <dgm:t>
        <a:bodyPr/>
        <a:lstStyle/>
        <a:p>
          <a:r>
            <a:rPr lang="vi-VN" sz="2400" i="1" dirty="0">
              <a:solidFill>
                <a:schemeClr val="bg1"/>
              </a:solidFill>
            </a:rPr>
            <a:t>Là một học thuyết mở, sống động, không ngừng tự phê phán, tự đổi mới, bổ sung và phát triển trong thực tiễn cách mạng</a:t>
          </a:r>
          <a:endParaRPr lang="en-US" sz="2400" dirty="0">
            <a:solidFill>
              <a:schemeClr val="bg1"/>
            </a:solidFill>
          </a:endParaRPr>
        </a:p>
      </dgm:t>
    </dgm:pt>
    <dgm:pt modelId="{97E88ACC-8E9D-4BA7-8D69-E1EA5E5EC345}" type="parTrans" cxnId="{FD07FCE6-75CB-42EB-9E8C-82BEB6B086DE}">
      <dgm:prSet/>
      <dgm:spPr/>
      <dgm:t>
        <a:bodyPr/>
        <a:lstStyle/>
        <a:p>
          <a:endParaRPr lang="en-US" sz="2400">
            <a:solidFill>
              <a:schemeClr val="bg1"/>
            </a:solidFill>
          </a:endParaRPr>
        </a:p>
      </dgm:t>
    </dgm:pt>
    <dgm:pt modelId="{BAEA21B1-4606-42B8-AFEE-CA7751D3984B}" type="sibTrans" cxnId="{FD07FCE6-75CB-42EB-9E8C-82BEB6B086DE}">
      <dgm:prSet/>
      <dgm:spPr/>
      <dgm:t>
        <a:bodyPr/>
        <a:lstStyle/>
        <a:p>
          <a:endParaRPr lang="en-US" sz="2400">
            <a:solidFill>
              <a:schemeClr val="bg1"/>
            </a:solidFill>
          </a:endParaRPr>
        </a:p>
      </dgm:t>
    </dgm:pt>
    <dgm:pt modelId="{F4A454A2-8DF7-4DD5-9330-80104422DF25}">
      <dgm:prSet phldrT="[Text]" custT="1"/>
      <dgm:spPr/>
      <dgm:t>
        <a:bodyPr/>
        <a:lstStyle/>
        <a:p>
          <a:r>
            <a:rPr lang="vi-VN" sz="2400" i="1" dirty="0">
              <a:solidFill>
                <a:schemeClr val="bg1"/>
              </a:solidFill>
            </a:rPr>
            <a:t>Là học thuyết </a:t>
          </a:r>
          <a:r>
            <a:rPr lang="pt-BR" sz="2400" i="1" dirty="0">
              <a:solidFill>
                <a:schemeClr val="bg1"/>
              </a:solidFill>
            </a:rPr>
            <a:t>cách mạng, </a:t>
          </a:r>
          <a:r>
            <a:rPr lang="vi-VN" sz="2400" i="1" dirty="0">
              <a:solidFill>
                <a:schemeClr val="bg1"/>
              </a:solidFill>
            </a:rPr>
            <a:t>có ý nghĩa thực tiễn, không chỉ giải thích thế giới mà là cải tạo xã hội, xây dựng chủ nghĩa xã hội hiện thực</a:t>
          </a:r>
          <a:r>
            <a:rPr lang="pt-BR" sz="2400" i="1" dirty="0">
              <a:solidFill>
                <a:schemeClr val="bg1"/>
              </a:solidFill>
            </a:rPr>
            <a:t>.</a:t>
          </a:r>
          <a:endParaRPr lang="en-US" sz="2400" dirty="0">
            <a:solidFill>
              <a:schemeClr val="bg1"/>
            </a:solidFill>
          </a:endParaRPr>
        </a:p>
      </dgm:t>
    </dgm:pt>
    <dgm:pt modelId="{872540D7-4F98-46AD-B950-FF0FE8051AA8}" type="parTrans" cxnId="{488F0B27-8680-4E12-AF4C-F14F4D285171}">
      <dgm:prSet/>
      <dgm:spPr/>
      <dgm:t>
        <a:bodyPr/>
        <a:lstStyle/>
        <a:p>
          <a:endParaRPr lang="en-US" sz="2400">
            <a:solidFill>
              <a:schemeClr val="bg1"/>
            </a:solidFill>
          </a:endParaRPr>
        </a:p>
      </dgm:t>
    </dgm:pt>
    <dgm:pt modelId="{8C143EF3-EE61-427F-A95B-1200B0BD0507}" type="sibTrans" cxnId="{488F0B27-8680-4E12-AF4C-F14F4D285171}">
      <dgm:prSet/>
      <dgm:spPr/>
      <dgm:t>
        <a:bodyPr/>
        <a:lstStyle/>
        <a:p>
          <a:endParaRPr lang="en-US" sz="2400">
            <a:solidFill>
              <a:schemeClr val="bg1"/>
            </a:solidFill>
          </a:endParaRPr>
        </a:p>
      </dgm:t>
    </dgm:pt>
    <dgm:pt modelId="{5F63CDCE-BA2A-4345-A808-55BC35BD8AF8}" type="pres">
      <dgm:prSet presAssocID="{E60A9CB1-3C8F-4B94-B6AE-4CF4D397BAC3}" presName="linear" presStyleCnt="0">
        <dgm:presLayoutVars>
          <dgm:animLvl val="lvl"/>
          <dgm:resizeHandles val="exact"/>
        </dgm:presLayoutVars>
      </dgm:prSet>
      <dgm:spPr/>
    </dgm:pt>
    <dgm:pt modelId="{DD4FFA64-6B3C-4382-928D-00212C5F69AB}" type="pres">
      <dgm:prSet presAssocID="{95E2E646-C027-4826-8C04-1F22C6A19EC5}" presName="parentText" presStyleLbl="node1" presStyleIdx="0" presStyleCnt="1" custLinFactNeighborX="174" custLinFactNeighborY="-9102">
        <dgm:presLayoutVars>
          <dgm:chMax val="0"/>
          <dgm:bulletEnabled val="1"/>
        </dgm:presLayoutVars>
      </dgm:prSet>
      <dgm:spPr/>
    </dgm:pt>
    <dgm:pt modelId="{592512C0-9B34-4E4B-8971-6202879E671E}" type="pres">
      <dgm:prSet presAssocID="{95E2E646-C027-4826-8C04-1F22C6A19EC5}" presName="childText" presStyleLbl="revTx" presStyleIdx="0" presStyleCnt="1">
        <dgm:presLayoutVars>
          <dgm:bulletEnabled val="1"/>
        </dgm:presLayoutVars>
      </dgm:prSet>
      <dgm:spPr/>
    </dgm:pt>
  </dgm:ptLst>
  <dgm:cxnLst>
    <dgm:cxn modelId="{FA716607-5B05-4AAE-9E9B-F4934D01E93C}" type="presOf" srcId="{F4A454A2-8DF7-4DD5-9330-80104422DF25}" destId="{592512C0-9B34-4E4B-8971-6202879E671E}" srcOrd="0" destOrd="3" presId="urn:microsoft.com/office/officeart/2005/8/layout/vList2"/>
    <dgm:cxn modelId="{D625780C-E0E5-4543-A4D7-17383CAAC951}" type="presOf" srcId="{95E2E646-C027-4826-8C04-1F22C6A19EC5}" destId="{DD4FFA64-6B3C-4382-928D-00212C5F69AB}" srcOrd="0" destOrd="0" presId="urn:microsoft.com/office/officeart/2005/8/layout/vList2"/>
    <dgm:cxn modelId="{488F0B27-8680-4E12-AF4C-F14F4D285171}" srcId="{95E2E646-C027-4826-8C04-1F22C6A19EC5}" destId="{F4A454A2-8DF7-4DD5-9330-80104422DF25}" srcOrd="3" destOrd="0" parTransId="{872540D7-4F98-46AD-B950-FF0FE8051AA8}" sibTransId="{8C143EF3-EE61-427F-A95B-1200B0BD0507}"/>
    <dgm:cxn modelId="{0E02F637-EA7A-4344-803E-D9E915A92705}" type="presOf" srcId="{BAAC53AD-11CA-4D93-BD84-666DAF5CCF17}" destId="{592512C0-9B34-4E4B-8971-6202879E671E}" srcOrd="0" destOrd="2" presId="urn:microsoft.com/office/officeart/2005/8/layout/vList2"/>
    <dgm:cxn modelId="{1FCBF05B-B359-4D3E-A9E1-74F19C139431}" srcId="{95E2E646-C027-4826-8C04-1F22C6A19EC5}" destId="{B1B3AF23-4208-4D74-8706-26C1962D1A18}" srcOrd="0" destOrd="0" parTransId="{4B85571A-B9B9-49D1-BE43-49F0D97D73E1}" sibTransId="{46B66989-157D-4DA5-9BF1-555E1C1E3664}"/>
    <dgm:cxn modelId="{0CB0F773-4E8E-429C-B0BC-564333DCC999}" srcId="{E60A9CB1-3C8F-4B94-B6AE-4CF4D397BAC3}" destId="{95E2E646-C027-4826-8C04-1F22C6A19EC5}" srcOrd="0" destOrd="0" parTransId="{12B47962-C0E4-48AA-9CC0-58E1433C68DA}" sibTransId="{0D14E3CB-DA20-4548-967A-378018AE640C}"/>
    <dgm:cxn modelId="{6A226F7A-BC45-48D6-9B4A-6E7BA745F26B}" type="presOf" srcId="{B1B3AF23-4208-4D74-8706-26C1962D1A18}" destId="{592512C0-9B34-4E4B-8971-6202879E671E}" srcOrd="0" destOrd="0" presId="urn:microsoft.com/office/officeart/2005/8/layout/vList2"/>
    <dgm:cxn modelId="{A484BF8A-5518-4CA3-B728-24DDF96D30C6}" type="presOf" srcId="{E60A9CB1-3C8F-4B94-B6AE-4CF4D397BAC3}" destId="{5F63CDCE-BA2A-4345-A808-55BC35BD8AF8}" srcOrd="0" destOrd="0" presId="urn:microsoft.com/office/officeart/2005/8/layout/vList2"/>
    <dgm:cxn modelId="{C85DA8CE-8440-44AC-8D1A-AEBCFE71310C}" type="presOf" srcId="{F286431C-2367-4789-9711-814681AED1F9}" destId="{592512C0-9B34-4E4B-8971-6202879E671E}" srcOrd="0" destOrd="1" presId="urn:microsoft.com/office/officeart/2005/8/layout/vList2"/>
    <dgm:cxn modelId="{FD07FCE6-75CB-42EB-9E8C-82BEB6B086DE}" srcId="{95E2E646-C027-4826-8C04-1F22C6A19EC5}" destId="{BAAC53AD-11CA-4D93-BD84-666DAF5CCF17}" srcOrd="2" destOrd="0" parTransId="{97E88ACC-8E9D-4BA7-8D69-E1EA5E5EC345}" sibTransId="{BAEA21B1-4606-42B8-AFEE-CA7751D3984B}"/>
    <dgm:cxn modelId="{0DDA13F2-DF3E-4D8F-AC8A-7D8D6E168E95}" srcId="{95E2E646-C027-4826-8C04-1F22C6A19EC5}" destId="{F286431C-2367-4789-9711-814681AED1F9}" srcOrd="1" destOrd="0" parTransId="{C5FE82BB-D26A-4F08-81B7-FBA3109A0248}" sibTransId="{260AAE66-4D1A-4BF2-9484-12DDA652CF4D}"/>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Lst>
  <dgm:bg>
    <a:solidFill>
      <a:schemeClr val="accent2">
        <a:lumMod val="60000"/>
        <a:lumOff val="40000"/>
      </a:schemeClr>
    </a:solidFill>
  </dgm:bg>
  <dgm:whole>
    <a:ln>
      <a:solidFill>
        <a:srgbClr val="FFC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custT="1"/>
      <dgm:spPr>
        <a:solidFill>
          <a:srgbClr val="FF0000"/>
        </a:solidFill>
      </dgm:spPr>
      <dgm:t>
        <a:bodyPr/>
        <a:lstStyle/>
        <a:p>
          <a:r>
            <a:rPr lang="vi-VN" sz="2400" b="1" dirty="0"/>
            <a:t>2. Chủ nghĩa Mác-Lênin là nền tảng tư tưởng, kim chỉ nam cho hành động của các Đảng Cộng sản</a:t>
          </a:r>
          <a:endParaRPr lang="en-US" sz="2400" dirty="0">
            <a:solidFill>
              <a:schemeClr val="bg1"/>
            </a:solidFill>
          </a:endParaRPr>
        </a:p>
      </dgm:t>
    </dgm:pt>
    <dgm:pt modelId="{12B47962-C0E4-48AA-9CC0-58E1433C68DA}" type="parTrans" cxnId="{0CB0F773-4E8E-429C-B0BC-564333DCC999}">
      <dgm:prSet/>
      <dgm:spPr/>
      <dgm:t>
        <a:bodyPr/>
        <a:lstStyle/>
        <a:p>
          <a:endParaRPr lang="en-US" sz="2400">
            <a:solidFill>
              <a:schemeClr val="bg1"/>
            </a:solidFill>
          </a:endParaRPr>
        </a:p>
      </dgm:t>
    </dgm:pt>
    <dgm:pt modelId="{0D14E3CB-DA20-4548-967A-378018AE640C}" type="sibTrans" cxnId="{0CB0F773-4E8E-429C-B0BC-564333DCC999}">
      <dgm:prSet/>
      <dgm:spPr/>
      <dgm:t>
        <a:bodyPr/>
        <a:lstStyle/>
        <a:p>
          <a:endParaRPr lang="en-US" sz="2400">
            <a:solidFill>
              <a:schemeClr val="bg1"/>
            </a:solidFill>
          </a:endParaRPr>
        </a:p>
      </dgm:t>
    </dgm:pt>
    <dgm:pt modelId="{9995E5A6-1851-4C5B-A7FC-F4BC9D9BA862}">
      <dgm:prSet phldrT="[Text]" custT="1"/>
      <dgm:spPr/>
      <dgm:t>
        <a:bodyPr/>
        <a:lstStyle/>
        <a:p>
          <a:r>
            <a:rPr lang="en-US" sz="2400" dirty="0">
              <a:solidFill>
                <a:schemeClr val="bg1"/>
              </a:solidFill>
            </a:rPr>
            <a:t>CN M-LN </a:t>
          </a:r>
          <a:r>
            <a:rPr lang="en-US" sz="2400" dirty="0" err="1">
              <a:solidFill>
                <a:schemeClr val="bg1"/>
              </a:solidFill>
            </a:rPr>
            <a:t>là</a:t>
          </a:r>
          <a:r>
            <a:rPr lang="vi-VN" sz="2400" dirty="0">
              <a:solidFill>
                <a:schemeClr val="bg1"/>
              </a:solidFill>
            </a:rPr>
            <a:t> kim chỉ nam cho hành động</a:t>
          </a:r>
          <a:r>
            <a:rPr lang="pt-BR" sz="2400" dirty="0">
              <a:solidFill>
                <a:schemeClr val="bg1"/>
              </a:solidFill>
            </a:rPr>
            <a:t>, </a:t>
          </a:r>
          <a:r>
            <a:rPr lang="vi-VN" sz="2400" dirty="0">
              <a:solidFill>
                <a:schemeClr val="bg1"/>
              </a:solidFill>
            </a:rPr>
            <a:t>các đảng cộng sản </a:t>
          </a:r>
          <a:r>
            <a:rPr lang="pt-BR" sz="2400" dirty="0">
              <a:solidFill>
                <a:schemeClr val="bg1"/>
              </a:solidFill>
            </a:rPr>
            <a:t>đều lấy chủ nghĩa Mác - Lênin làm cơ sở thế giới quan, phương pháp luận </a:t>
          </a:r>
          <a:endParaRPr lang="en-US" sz="2400" dirty="0">
            <a:solidFill>
              <a:schemeClr val="bg1"/>
            </a:solidFill>
          </a:endParaRPr>
        </a:p>
      </dgm:t>
    </dgm:pt>
    <dgm:pt modelId="{1E91866D-B2CB-43D8-8A5E-AEC964152E5F}" type="parTrans" cxnId="{BDAED470-6EEC-4D90-9F2A-A71F842EF1B4}">
      <dgm:prSet/>
      <dgm:spPr/>
      <dgm:t>
        <a:bodyPr/>
        <a:lstStyle/>
        <a:p>
          <a:endParaRPr lang="en-US"/>
        </a:p>
      </dgm:t>
    </dgm:pt>
    <dgm:pt modelId="{6ECB2544-06BC-4B4C-9626-4A5882BA0839}" type="sibTrans" cxnId="{BDAED470-6EEC-4D90-9F2A-A71F842EF1B4}">
      <dgm:prSet/>
      <dgm:spPr/>
      <dgm:t>
        <a:bodyPr/>
        <a:lstStyle/>
        <a:p>
          <a:endParaRPr lang="en-US"/>
        </a:p>
      </dgm:t>
    </dgm:pt>
    <dgm:pt modelId="{8F5B2D07-E539-4D07-BF04-55E8995C8CC7}">
      <dgm:prSet phldrT="[Text]" custT="1"/>
      <dgm:spPr/>
      <dgm:t>
        <a:bodyPr/>
        <a:lstStyle/>
        <a:p>
          <a:r>
            <a:rPr lang="pt-BR" sz="2400">
              <a:solidFill>
                <a:schemeClr val="bg1"/>
              </a:solidFill>
            </a:rPr>
            <a:t>Đảng Cộng sản Việt Nam khẳng định, cùng với chủ nghĩa Mác - Lênin, tư tưởng Hồ Chí Minh là nền tảng tư tưởng và kim chỉ nam cho hành động của Đảng và sự nghiệp cách mạng của nhân dân.</a:t>
          </a:r>
          <a:endParaRPr lang="en-US" sz="2400" dirty="0">
            <a:solidFill>
              <a:schemeClr val="bg1"/>
            </a:solidFill>
          </a:endParaRPr>
        </a:p>
      </dgm:t>
    </dgm:pt>
    <dgm:pt modelId="{CB92836C-7F58-4B72-BFA7-AB4E8A72B7F8}" type="parTrans" cxnId="{3136996E-0451-410C-9950-99A18A774EB5}">
      <dgm:prSet/>
      <dgm:spPr/>
      <dgm:t>
        <a:bodyPr/>
        <a:lstStyle/>
        <a:p>
          <a:endParaRPr lang="en-US"/>
        </a:p>
      </dgm:t>
    </dgm:pt>
    <dgm:pt modelId="{6E942260-8264-48AF-BA72-ABDA64E92F10}" type="sibTrans" cxnId="{3136996E-0451-410C-9950-99A18A774EB5}">
      <dgm:prSet/>
      <dgm:spPr/>
      <dgm:t>
        <a:bodyPr/>
        <a:lstStyle/>
        <a:p>
          <a:endParaRPr lang="en-US"/>
        </a:p>
      </dgm:t>
    </dgm:pt>
    <dgm:pt modelId="{8BF997D2-3E28-4907-BB34-079DB2925825}">
      <dgm:prSet phldrT="[Text]" custT="1"/>
      <dgm:spPr/>
      <dgm:t>
        <a:bodyPr/>
        <a:lstStyle/>
        <a:p>
          <a:r>
            <a:rPr lang="pt-BR" sz="2400" dirty="0">
              <a:solidFill>
                <a:schemeClr val="bg1"/>
              </a:solidFill>
            </a:rPr>
            <a:t>Học tập, nghiên cứu chủ nghĩa Mác - Lênin giúp mỗi người hình thành thế giới quan, phương pháp khoa học để hiểu rõ mục đích, con đường, bước đi của sự nghiệp quá độ xây dựng chủ nghĩa xã hội</a:t>
          </a:r>
          <a:endParaRPr lang="en-US" sz="2400" dirty="0">
            <a:solidFill>
              <a:schemeClr val="bg1"/>
            </a:solidFill>
          </a:endParaRPr>
        </a:p>
      </dgm:t>
    </dgm:pt>
    <dgm:pt modelId="{2AADCBCE-0E11-4F05-A406-200577D6EF60}" type="parTrans" cxnId="{FD6A8DA6-C2A7-446A-ACDC-41EEA078EEAA}">
      <dgm:prSet/>
      <dgm:spPr/>
      <dgm:t>
        <a:bodyPr/>
        <a:lstStyle/>
        <a:p>
          <a:endParaRPr lang="en-US"/>
        </a:p>
      </dgm:t>
    </dgm:pt>
    <dgm:pt modelId="{745E5192-14C7-4CAC-80C8-DC2E87370C2B}" type="sibTrans" cxnId="{FD6A8DA6-C2A7-446A-ACDC-41EEA078EEAA}">
      <dgm:prSet/>
      <dgm:spPr/>
      <dgm:t>
        <a:bodyPr/>
        <a:lstStyle/>
        <a:p>
          <a:endParaRPr lang="en-US"/>
        </a:p>
      </dgm:t>
    </dgm:pt>
    <dgm:pt modelId="{5F63CDCE-BA2A-4345-A808-55BC35BD8AF8}" type="pres">
      <dgm:prSet presAssocID="{E60A9CB1-3C8F-4B94-B6AE-4CF4D397BAC3}" presName="linear" presStyleCnt="0">
        <dgm:presLayoutVars>
          <dgm:animLvl val="lvl"/>
          <dgm:resizeHandles val="exact"/>
        </dgm:presLayoutVars>
      </dgm:prSet>
      <dgm:spPr/>
    </dgm:pt>
    <dgm:pt modelId="{DD4FFA64-6B3C-4382-928D-00212C5F69AB}" type="pres">
      <dgm:prSet presAssocID="{95E2E646-C027-4826-8C04-1F22C6A19EC5}" presName="parentText" presStyleLbl="node1" presStyleIdx="0" presStyleCnt="1" custLinFactNeighborX="174" custLinFactNeighborY="-9102">
        <dgm:presLayoutVars>
          <dgm:chMax val="0"/>
          <dgm:bulletEnabled val="1"/>
        </dgm:presLayoutVars>
      </dgm:prSet>
      <dgm:spPr/>
    </dgm:pt>
    <dgm:pt modelId="{592512C0-9B34-4E4B-8971-6202879E671E}" type="pres">
      <dgm:prSet presAssocID="{95E2E646-C027-4826-8C04-1F22C6A19EC5}" presName="childText" presStyleLbl="revTx" presStyleIdx="0" presStyleCnt="1">
        <dgm:presLayoutVars>
          <dgm:bulletEnabled val="1"/>
        </dgm:presLayoutVars>
      </dgm:prSet>
      <dgm:spPr/>
    </dgm:pt>
  </dgm:ptLst>
  <dgm:cxnLst>
    <dgm:cxn modelId="{789C1A02-C0AF-4E30-85DF-2E6D552C55A3}" type="presOf" srcId="{8BF997D2-3E28-4907-BB34-079DB2925825}" destId="{592512C0-9B34-4E4B-8971-6202879E671E}" srcOrd="0" destOrd="2" presId="urn:microsoft.com/office/officeart/2005/8/layout/vList2"/>
    <dgm:cxn modelId="{D625780C-E0E5-4543-A4D7-17383CAAC951}" type="presOf" srcId="{95E2E646-C027-4826-8C04-1F22C6A19EC5}" destId="{DD4FFA64-6B3C-4382-928D-00212C5F69AB}" srcOrd="0" destOrd="0" presId="urn:microsoft.com/office/officeart/2005/8/layout/vList2"/>
    <dgm:cxn modelId="{1B534840-B627-4683-A1D3-479D4D3E31E5}" type="presOf" srcId="{8F5B2D07-E539-4D07-BF04-55E8995C8CC7}" destId="{592512C0-9B34-4E4B-8971-6202879E671E}" srcOrd="0" destOrd="1" presId="urn:microsoft.com/office/officeart/2005/8/layout/vList2"/>
    <dgm:cxn modelId="{3136996E-0451-410C-9950-99A18A774EB5}" srcId="{95E2E646-C027-4826-8C04-1F22C6A19EC5}" destId="{8F5B2D07-E539-4D07-BF04-55E8995C8CC7}" srcOrd="1" destOrd="0" parTransId="{CB92836C-7F58-4B72-BFA7-AB4E8A72B7F8}" sibTransId="{6E942260-8264-48AF-BA72-ABDA64E92F10}"/>
    <dgm:cxn modelId="{BDAED470-6EEC-4D90-9F2A-A71F842EF1B4}" srcId="{95E2E646-C027-4826-8C04-1F22C6A19EC5}" destId="{9995E5A6-1851-4C5B-A7FC-F4BC9D9BA862}" srcOrd="0" destOrd="0" parTransId="{1E91866D-B2CB-43D8-8A5E-AEC964152E5F}" sibTransId="{6ECB2544-06BC-4B4C-9626-4A5882BA0839}"/>
    <dgm:cxn modelId="{0CB0F773-4E8E-429C-B0BC-564333DCC999}" srcId="{E60A9CB1-3C8F-4B94-B6AE-4CF4D397BAC3}" destId="{95E2E646-C027-4826-8C04-1F22C6A19EC5}" srcOrd="0" destOrd="0" parTransId="{12B47962-C0E4-48AA-9CC0-58E1433C68DA}" sibTransId="{0D14E3CB-DA20-4548-967A-378018AE640C}"/>
    <dgm:cxn modelId="{A484BF8A-5518-4CA3-B728-24DDF96D30C6}" type="presOf" srcId="{E60A9CB1-3C8F-4B94-B6AE-4CF4D397BAC3}" destId="{5F63CDCE-BA2A-4345-A808-55BC35BD8AF8}" srcOrd="0" destOrd="0" presId="urn:microsoft.com/office/officeart/2005/8/layout/vList2"/>
    <dgm:cxn modelId="{FD6A8DA6-C2A7-446A-ACDC-41EEA078EEAA}" srcId="{95E2E646-C027-4826-8C04-1F22C6A19EC5}" destId="{8BF997D2-3E28-4907-BB34-079DB2925825}" srcOrd="2" destOrd="0" parTransId="{2AADCBCE-0E11-4F05-A406-200577D6EF60}" sibTransId="{745E5192-14C7-4CAC-80C8-DC2E87370C2B}"/>
    <dgm:cxn modelId="{DE2D4FE8-7A30-4312-957F-1F2E4500F150}" type="presOf" srcId="{9995E5A6-1851-4C5B-A7FC-F4BC9D9BA862}" destId="{592512C0-9B34-4E4B-8971-6202879E671E}" srcOrd="0" destOrd="0" presId="urn:microsoft.com/office/officeart/2005/8/layout/vList2"/>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Lst>
  <dgm:bg>
    <a:solidFill>
      <a:schemeClr val="accent2">
        <a:lumMod val="60000"/>
        <a:lumOff val="40000"/>
      </a:schemeClr>
    </a:solidFill>
  </dgm:bg>
  <dgm:whole>
    <a:ln>
      <a:solidFill>
        <a:srgbClr val="FFC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192A5F-861B-45CD-8AF1-89D64F22A564}">
      <dsp:nvSpPr>
        <dsp:cNvPr id="0" name=""/>
        <dsp:cNvSpPr/>
      </dsp:nvSpPr>
      <dsp:spPr>
        <a:xfrm>
          <a:off x="0" y="13284"/>
          <a:ext cx="11500834" cy="9360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latin typeface="+mn-lt"/>
              <a:cs typeface="Arial" pitchFamily="34" charset="0"/>
            </a:rPr>
            <a:t> I. </a:t>
          </a:r>
          <a:r>
            <a:rPr lang="en-US" sz="2800" b="1" i="0" kern="1200" dirty="0" err="1">
              <a:latin typeface="+mn-lt"/>
              <a:cs typeface="Arial" pitchFamily="34" charset="0"/>
            </a:rPr>
            <a:t>Khái</a:t>
          </a:r>
          <a:r>
            <a:rPr lang="en-US" sz="2800" b="1" i="0" kern="1200" dirty="0">
              <a:latin typeface="+mn-lt"/>
              <a:cs typeface="Arial" pitchFamily="34" charset="0"/>
            </a:rPr>
            <a:t> </a:t>
          </a:r>
          <a:r>
            <a:rPr lang="en-US" sz="2800" b="1" i="0" kern="1200" dirty="0" err="1">
              <a:latin typeface="+mn-lt"/>
              <a:cs typeface="Arial" pitchFamily="34" charset="0"/>
            </a:rPr>
            <a:t>niệm</a:t>
          </a:r>
          <a:r>
            <a:rPr lang="en-US" sz="2800" b="1" i="0" kern="1200" dirty="0">
              <a:latin typeface="+mn-lt"/>
              <a:cs typeface="Arial" pitchFamily="34" charset="0"/>
            </a:rPr>
            <a:t> </a:t>
          </a:r>
          <a:r>
            <a:rPr lang="en-US" sz="2800" b="1" i="0" kern="1200" dirty="0" err="1">
              <a:latin typeface="+mn-lt"/>
              <a:cs typeface="Arial" pitchFamily="34" charset="0"/>
            </a:rPr>
            <a:t>chủ</a:t>
          </a:r>
          <a:r>
            <a:rPr lang="en-US" sz="2800" b="1" i="0" kern="1200" dirty="0">
              <a:latin typeface="+mn-lt"/>
              <a:cs typeface="Arial" pitchFamily="34" charset="0"/>
            </a:rPr>
            <a:t> </a:t>
          </a:r>
          <a:r>
            <a:rPr lang="en-US" sz="2800" b="1" i="0" kern="1200" dirty="0" err="1">
              <a:latin typeface="+mn-lt"/>
              <a:cs typeface="Arial" pitchFamily="34" charset="0"/>
            </a:rPr>
            <a:t>nghĩa</a:t>
          </a:r>
          <a:r>
            <a:rPr lang="en-US" sz="2800" b="1" i="0" kern="1200" dirty="0">
              <a:latin typeface="+mn-lt"/>
              <a:cs typeface="Arial" pitchFamily="34" charset="0"/>
            </a:rPr>
            <a:t> </a:t>
          </a:r>
          <a:r>
            <a:rPr lang="en-US" sz="2800" b="1" i="0" kern="1200" dirty="0" err="1">
              <a:latin typeface="+mn-lt"/>
              <a:cs typeface="Arial" pitchFamily="34" charset="0"/>
            </a:rPr>
            <a:t>Mác</a:t>
          </a:r>
          <a:r>
            <a:rPr lang="en-US" sz="2800" b="1" i="0" kern="1200" dirty="0">
              <a:latin typeface="+mn-lt"/>
              <a:cs typeface="Arial" pitchFamily="34" charset="0"/>
            </a:rPr>
            <a:t> - </a:t>
          </a:r>
          <a:r>
            <a:rPr lang="en-US" sz="2800" b="1" i="0" kern="1200" dirty="0" err="1">
              <a:latin typeface="+mn-lt"/>
              <a:cs typeface="Arial" pitchFamily="34" charset="0"/>
            </a:rPr>
            <a:t>Lênin</a:t>
          </a:r>
          <a:r>
            <a:rPr lang="en-US" sz="2800" b="1" i="0" kern="1200" dirty="0">
              <a:latin typeface="+mn-lt"/>
              <a:cs typeface="Arial" pitchFamily="34" charset="0"/>
            </a:rPr>
            <a:t> </a:t>
          </a:r>
        </a:p>
      </dsp:txBody>
      <dsp:txXfrm>
        <a:off x="45692" y="58976"/>
        <a:ext cx="11409450" cy="844616"/>
      </dsp:txXfrm>
    </dsp:sp>
    <dsp:sp modelId="{8888EC82-B638-4538-B980-0598DDEA215C}">
      <dsp:nvSpPr>
        <dsp:cNvPr id="0" name=""/>
        <dsp:cNvSpPr/>
      </dsp:nvSpPr>
      <dsp:spPr>
        <a:xfrm>
          <a:off x="0" y="968304"/>
          <a:ext cx="11500834" cy="82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b="1" i="0" kern="1200" dirty="0">
              <a:latin typeface="+mn-lt"/>
              <a:cs typeface="Arial" pitchFamily="34" charset="0"/>
            </a:rPr>
            <a:t>1.  </a:t>
          </a:r>
          <a:r>
            <a:rPr lang="vi-VN" sz="2400" b="1" kern="1200" dirty="0">
              <a:latin typeface="+mn-lt"/>
            </a:rPr>
            <a:t>Khái niệm chủ nghĩa Mác - Lênin và ba bộ phận cấu thành</a:t>
          </a:r>
          <a:endParaRPr lang="en-US" sz="2400" b="1" i="0" kern="1200" dirty="0">
            <a:latin typeface="+mn-lt"/>
            <a:cs typeface="Arial" pitchFamily="34" charset="0"/>
          </a:endParaRPr>
        </a:p>
        <a:p>
          <a:pPr marL="228600" lvl="1" indent="-228600" algn="l" defTabSz="1066800">
            <a:lnSpc>
              <a:spcPct val="90000"/>
            </a:lnSpc>
            <a:spcBef>
              <a:spcPct val="0"/>
            </a:spcBef>
            <a:spcAft>
              <a:spcPct val="20000"/>
            </a:spcAft>
            <a:buChar char="•"/>
          </a:pPr>
          <a:r>
            <a:rPr lang="vi-VN" sz="2400" b="1" i="0" kern="1200" dirty="0">
              <a:latin typeface="+mn-lt"/>
              <a:cs typeface="Arial" pitchFamily="34" charset="0"/>
            </a:rPr>
            <a:t>2.  </a:t>
          </a:r>
          <a:r>
            <a:rPr lang="vi-VN" sz="2400" b="1" kern="1200" dirty="0">
              <a:latin typeface="+mn-lt"/>
            </a:rPr>
            <a:t>Nguồn gốc hình thành chủ nghĩa Mác</a:t>
          </a:r>
          <a:endParaRPr lang="en-US" sz="2400" b="1" i="0" kern="1200" dirty="0">
            <a:latin typeface="+mn-lt"/>
            <a:cs typeface="Arial" pitchFamily="34" charset="0"/>
          </a:endParaRPr>
        </a:p>
      </dsp:txBody>
      <dsp:txXfrm>
        <a:off x="0" y="968304"/>
        <a:ext cx="11500834" cy="828000"/>
      </dsp:txXfrm>
    </dsp:sp>
    <dsp:sp modelId="{76925935-F6CF-4702-A61A-68E5611B9E71}">
      <dsp:nvSpPr>
        <dsp:cNvPr id="0" name=""/>
        <dsp:cNvSpPr/>
      </dsp:nvSpPr>
      <dsp:spPr>
        <a:xfrm>
          <a:off x="0" y="1778098"/>
          <a:ext cx="11500834" cy="93600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latin typeface="+mn-lt"/>
              <a:cs typeface="Arial" pitchFamily="34" charset="0"/>
            </a:rPr>
            <a:t>II</a:t>
          </a:r>
          <a:r>
            <a:rPr lang="vi-VN" sz="2800" b="1" kern="1200" dirty="0">
              <a:latin typeface="+mn-lt"/>
            </a:rPr>
            <a:t>. Các bộ phận cấu thành của chủ nghĩa Mác-Lênin</a:t>
          </a:r>
          <a:endParaRPr lang="en-US" sz="2800" b="1" i="0" kern="1200" dirty="0">
            <a:latin typeface="+mn-lt"/>
            <a:cs typeface="Arial" pitchFamily="34" charset="0"/>
          </a:endParaRPr>
        </a:p>
      </dsp:txBody>
      <dsp:txXfrm>
        <a:off x="45692" y="1823790"/>
        <a:ext cx="11409450" cy="844616"/>
      </dsp:txXfrm>
    </dsp:sp>
    <dsp:sp modelId="{463B7AC8-BA54-4A37-9D27-1C78D5240A86}">
      <dsp:nvSpPr>
        <dsp:cNvPr id="0" name=""/>
        <dsp:cNvSpPr/>
      </dsp:nvSpPr>
      <dsp:spPr>
        <a:xfrm>
          <a:off x="0" y="2732304"/>
          <a:ext cx="11500834" cy="1216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vi-VN" sz="2400" b="1" i="0" kern="1200" dirty="0">
              <a:latin typeface="Calibri" panose="020F0502020204030204" pitchFamily="34" charset="0"/>
              <a:cs typeface="Calibri" panose="020F0502020204030204" pitchFamily="34" charset="0"/>
            </a:rPr>
            <a:t>1. Triết học Mác – Lênin</a:t>
          </a:r>
          <a:endParaRPr lang="en-US" sz="2400" b="1" i="0" kern="1200" dirty="0">
            <a:latin typeface="Calibri" panose="020F0502020204030204" pitchFamily="34" charset="0"/>
            <a:cs typeface="Calibri" panose="020F0502020204030204" pitchFamily="34" charset="0"/>
          </a:endParaRPr>
        </a:p>
        <a:p>
          <a:pPr marL="228600" lvl="1" indent="-228600" algn="l" defTabSz="1066800">
            <a:lnSpc>
              <a:spcPct val="90000"/>
            </a:lnSpc>
            <a:spcBef>
              <a:spcPct val="0"/>
            </a:spcBef>
            <a:spcAft>
              <a:spcPct val="20000"/>
            </a:spcAft>
            <a:buChar char="•"/>
          </a:pPr>
          <a:r>
            <a:rPr lang="en-US" sz="2400" b="1" i="0" kern="1200" dirty="0">
              <a:latin typeface="Calibri" panose="020F0502020204030204" pitchFamily="34" charset="0"/>
              <a:cs typeface="Calibri" panose="020F0502020204030204" pitchFamily="34" charset="0"/>
            </a:rPr>
            <a:t>2. </a:t>
          </a:r>
          <a:r>
            <a:rPr lang="en-US" sz="2400" b="1" i="0" kern="1200" dirty="0" err="1">
              <a:latin typeface="Calibri" panose="020F0502020204030204" pitchFamily="34" charset="0"/>
              <a:cs typeface="Calibri" panose="020F0502020204030204" pitchFamily="34" charset="0"/>
            </a:rPr>
            <a:t>Kinh</a:t>
          </a:r>
          <a:r>
            <a:rPr lang="en-US" sz="2400" b="1" i="0" kern="1200" dirty="0">
              <a:latin typeface="Calibri" panose="020F0502020204030204" pitchFamily="34" charset="0"/>
              <a:cs typeface="Calibri" panose="020F0502020204030204" pitchFamily="34" charset="0"/>
            </a:rPr>
            <a:t> </a:t>
          </a:r>
          <a:r>
            <a:rPr lang="en-US" sz="2400" b="1" i="0" kern="1200" dirty="0" err="1">
              <a:latin typeface="Calibri" panose="020F0502020204030204" pitchFamily="34" charset="0"/>
              <a:cs typeface="Calibri" panose="020F0502020204030204" pitchFamily="34" charset="0"/>
            </a:rPr>
            <a:t>tê</a:t>
          </a:r>
          <a:r>
            <a:rPr lang="en-US" sz="2400" b="1" i="0" kern="1200" dirty="0">
              <a:latin typeface="Calibri" panose="020F0502020204030204" pitchFamily="34" charset="0"/>
              <a:cs typeface="Calibri" panose="020F0502020204030204" pitchFamily="34" charset="0"/>
            </a:rPr>
            <a:t>́ </a:t>
          </a:r>
          <a:r>
            <a:rPr lang="en-US" sz="2400" b="1" i="0" kern="1200" dirty="0" err="1">
              <a:latin typeface="Calibri" panose="020F0502020204030204" pitchFamily="34" charset="0"/>
              <a:cs typeface="Calibri" panose="020F0502020204030204" pitchFamily="34" charset="0"/>
            </a:rPr>
            <a:t>chính</a:t>
          </a:r>
          <a:r>
            <a:rPr lang="en-US" sz="2400" b="1" i="0" kern="1200" dirty="0">
              <a:latin typeface="Calibri" panose="020F0502020204030204" pitchFamily="34" charset="0"/>
              <a:cs typeface="Calibri" panose="020F0502020204030204" pitchFamily="34" charset="0"/>
            </a:rPr>
            <a:t> trị </a:t>
          </a:r>
          <a:r>
            <a:rPr lang="en-US" sz="2400" b="1" i="0" kern="1200" dirty="0" err="1">
              <a:latin typeface="Calibri" panose="020F0502020204030204" pitchFamily="34" charset="0"/>
              <a:cs typeface="Calibri" panose="020F0502020204030204" pitchFamily="34" charset="0"/>
            </a:rPr>
            <a:t>Mác</a:t>
          </a:r>
          <a:r>
            <a:rPr lang="en-US" sz="2400" b="1" i="0" kern="1200" dirty="0">
              <a:latin typeface="Calibri" panose="020F0502020204030204" pitchFamily="34" charset="0"/>
              <a:cs typeface="Calibri" panose="020F0502020204030204" pitchFamily="34" charset="0"/>
            </a:rPr>
            <a:t> – </a:t>
          </a:r>
          <a:r>
            <a:rPr lang="en-US" sz="2400" b="1" i="0" kern="1200" dirty="0" err="1">
              <a:latin typeface="Calibri" panose="020F0502020204030204" pitchFamily="34" charset="0"/>
              <a:cs typeface="Calibri" panose="020F0502020204030204" pitchFamily="34" charset="0"/>
            </a:rPr>
            <a:t>Lênin</a:t>
          </a:r>
          <a:endParaRPr lang="en-US" sz="2400" b="1" i="0" kern="1200" dirty="0">
            <a:latin typeface="Calibri" panose="020F0502020204030204" pitchFamily="34" charset="0"/>
            <a:cs typeface="Calibri" panose="020F0502020204030204" pitchFamily="34" charset="0"/>
          </a:endParaRPr>
        </a:p>
        <a:p>
          <a:pPr marL="228600" lvl="1" indent="-228600" algn="l" defTabSz="1066800">
            <a:lnSpc>
              <a:spcPct val="90000"/>
            </a:lnSpc>
            <a:spcBef>
              <a:spcPct val="0"/>
            </a:spcBef>
            <a:spcAft>
              <a:spcPct val="20000"/>
            </a:spcAft>
            <a:buChar char="•"/>
          </a:pPr>
          <a:r>
            <a:rPr lang="pt-BR" sz="2400" b="1" i="0" kern="1200" dirty="0">
              <a:latin typeface="Calibri" panose="020F0502020204030204" pitchFamily="34" charset="0"/>
              <a:cs typeface="Calibri" panose="020F0502020204030204" pitchFamily="34" charset="0"/>
            </a:rPr>
            <a:t>3. Chủ nghĩa xã hội khoa học</a:t>
          </a:r>
          <a:endParaRPr lang="en-US" sz="2400" b="1" i="0" kern="1200" dirty="0">
            <a:latin typeface="Calibri" panose="020F0502020204030204" pitchFamily="34" charset="0"/>
            <a:cs typeface="Calibri" panose="020F0502020204030204" pitchFamily="34" charset="0"/>
          </a:endParaRPr>
        </a:p>
      </dsp:txBody>
      <dsp:txXfrm>
        <a:off x="0" y="2732304"/>
        <a:ext cx="11500834" cy="1216125"/>
      </dsp:txXfrm>
    </dsp:sp>
    <dsp:sp modelId="{C41E0996-87CE-422B-9444-5F2D63860F39}">
      <dsp:nvSpPr>
        <dsp:cNvPr id="0" name=""/>
        <dsp:cNvSpPr/>
      </dsp:nvSpPr>
      <dsp:spPr>
        <a:xfrm>
          <a:off x="0" y="3926645"/>
          <a:ext cx="11500834" cy="9360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b="1" i="0" kern="1200" dirty="0">
              <a:latin typeface="+mn-lt"/>
              <a:cs typeface="Arial" pitchFamily="34" charset="0"/>
            </a:rPr>
            <a:t>III. </a:t>
          </a:r>
          <a:r>
            <a:rPr lang="pt-BR" sz="2800" b="1" kern="1200" dirty="0">
              <a:latin typeface="+mn-lt"/>
            </a:rPr>
            <a:t>Vai trò nền tảng tư tưởng, lý luận của chủ nghĩa Mác-Lênin </a:t>
          </a:r>
          <a:endParaRPr lang="en-US" sz="2800" b="1" i="0" kern="1200" dirty="0">
            <a:latin typeface="+mn-lt"/>
            <a:cs typeface="Arial" pitchFamily="34" charset="0"/>
          </a:endParaRPr>
        </a:p>
      </dsp:txBody>
      <dsp:txXfrm>
        <a:off x="45692" y="3972337"/>
        <a:ext cx="11409450" cy="844616"/>
      </dsp:txXfrm>
    </dsp:sp>
    <dsp:sp modelId="{D930053D-AE7A-4F68-BE41-1F7292E7D9C1}">
      <dsp:nvSpPr>
        <dsp:cNvPr id="0" name=""/>
        <dsp:cNvSpPr/>
      </dsp:nvSpPr>
      <dsp:spPr>
        <a:xfrm>
          <a:off x="0" y="4884429"/>
          <a:ext cx="11500834" cy="1345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1" i="0" kern="1200" dirty="0">
              <a:solidFill>
                <a:schemeClr val="tx1"/>
              </a:solidFill>
              <a:latin typeface="+mn-lt"/>
              <a:cs typeface="Arial" pitchFamily="34" charset="0"/>
            </a:rPr>
            <a:t>1.</a:t>
          </a:r>
          <a:r>
            <a:rPr lang="pt-BR" sz="2800" b="1" kern="1200" dirty="0">
              <a:latin typeface="+mn-lt"/>
            </a:rPr>
            <a:t> Bản chất khoa học và cách mạng của chủ nghĩa Mác-Lênin</a:t>
          </a:r>
          <a:endParaRPr lang="en-US" sz="2800" b="1" i="0" kern="1200" dirty="0">
            <a:solidFill>
              <a:schemeClr val="tx1"/>
            </a:solidFill>
            <a:latin typeface="+mn-lt"/>
            <a:cs typeface="Arial" pitchFamily="34" charset="0"/>
          </a:endParaRPr>
        </a:p>
        <a:p>
          <a:pPr marL="285750" lvl="1" indent="-285750" algn="l" defTabSz="1244600">
            <a:lnSpc>
              <a:spcPct val="90000"/>
            </a:lnSpc>
            <a:spcBef>
              <a:spcPct val="0"/>
            </a:spcBef>
            <a:spcAft>
              <a:spcPct val="20000"/>
            </a:spcAft>
            <a:buChar char="•"/>
          </a:pPr>
          <a:r>
            <a:rPr lang="vi-VN" sz="2800" b="1" i="0" kern="1200" dirty="0">
              <a:solidFill>
                <a:schemeClr val="tx1"/>
              </a:solidFill>
              <a:latin typeface="Calibri" panose="020F0502020204030204" pitchFamily="34" charset="0"/>
              <a:cs typeface="Calibri" panose="020F0502020204030204" pitchFamily="34" charset="0"/>
            </a:rPr>
            <a:t>2. Chủ nghĩa Mác-Lênin là nền tảng tư tưởng, kim chỉ nam cho hành động của các Đảng Cộng sản</a:t>
          </a:r>
          <a:endParaRPr lang="en-US" sz="2800" b="1" i="0" kern="1200" dirty="0">
            <a:solidFill>
              <a:schemeClr val="tx1"/>
            </a:solidFill>
            <a:latin typeface="Calibri" panose="020F0502020204030204" pitchFamily="34" charset="0"/>
            <a:cs typeface="Calibri" panose="020F0502020204030204" pitchFamily="34" charset="0"/>
          </a:endParaRPr>
        </a:p>
      </dsp:txBody>
      <dsp:txXfrm>
        <a:off x="0" y="4884429"/>
        <a:ext cx="11500834" cy="1345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9C8B0-541A-4895-9690-0BE43D855317}">
      <dsp:nvSpPr>
        <dsp:cNvPr id="0" name=""/>
        <dsp:cNvSpPr/>
      </dsp:nvSpPr>
      <dsp:spPr>
        <a:xfrm>
          <a:off x="0" y="0"/>
          <a:ext cx="11590984" cy="8424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0" kern="1200" dirty="0">
              <a:latin typeface="Arial" pitchFamily="34" charset="0"/>
              <a:cs typeface="Arial" pitchFamily="34" charset="0"/>
            </a:rPr>
            <a:t>I. KHÁI NIỆM CHỦ NGHĨA MÁC - LÊNIN </a:t>
          </a:r>
        </a:p>
      </dsp:txBody>
      <dsp:txXfrm>
        <a:off x="41123" y="41123"/>
        <a:ext cx="11508738" cy="760154"/>
      </dsp:txXfrm>
    </dsp:sp>
    <dsp:sp modelId="{BE6D6386-0DBA-43D8-8924-A457CA6481CE}">
      <dsp:nvSpPr>
        <dsp:cNvPr id="0" name=""/>
        <dsp:cNvSpPr/>
      </dsp:nvSpPr>
      <dsp:spPr>
        <a:xfrm>
          <a:off x="0" y="650818"/>
          <a:ext cx="11590984" cy="745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8014" tIns="40640" rIns="227584" bIns="40640" numCol="1" spcCol="1270" anchor="t" anchorCtr="0">
          <a:noAutofit/>
        </a:bodyPr>
        <a:lstStyle/>
        <a:p>
          <a:pPr marL="285750" lvl="1" indent="-285750" algn="ctr" defTabSz="1422400">
            <a:lnSpc>
              <a:spcPct val="90000"/>
            </a:lnSpc>
            <a:spcBef>
              <a:spcPct val="0"/>
            </a:spcBef>
            <a:spcAft>
              <a:spcPct val="20000"/>
            </a:spcAft>
            <a:buChar char="•"/>
          </a:pPr>
          <a:endParaRPr lang="en-US" sz="3200" b="1" kern="1200" dirty="0"/>
        </a:p>
      </dsp:txBody>
      <dsp:txXfrm>
        <a:off x="0" y="650818"/>
        <a:ext cx="11590984" cy="7452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46C71F-429A-445E-87AC-1F3CB00815FE}">
      <dsp:nvSpPr>
        <dsp:cNvPr id="0" name=""/>
        <dsp:cNvSpPr/>
      </dsp:nvSpPr>
      <dsp:spPr>
        <a:xfrm rot="10800000">
          <a:off x="2362491" y="19909"/>
          <a:ext cx="7834773" cy="1700298"/>
        </a:xfrm>
        <a:prstGeom prst="homePlate">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785" tIns="121920" rIns="227584" bIns="121920" numCol="1" spcCol="1270" anchor="ctr" anchorCtr="0">
          <a:noAutofit/>
        </a:bodyPr>
        <a:lstStyle/>
        <a:p>
          <a:pPr marL="0" lvl="0" indent="0" algn="ctr" defTabSz="1422400">
            <a:lnSpc>
              <a:spcPct val="90000"/>
            </a:lnSpc>
            <a:spcBef>
              <a:spcPct val="0"/>
            </a:spcBef>
            <a:spcAft>
              <a:spcPct val="35000"/>
            </a:spcAft>
            <a:buNone/>
          </a:pPr>
          <a:r>
            <a:rPr lang="en-US" sz="3200" b="0" i="0" kern="1200" dirty="0">
              <a:latin typeface="Arial" pitchFamily="34" charset="0"/>
              <a:cs typeface="Arial" pitchFamily="34" charset="0"/>
            </a:rPr>
            <a:t>1.  </a:t>
          </a:r>
          <a:r>
            <a:rPr lang="vi-VN" sz="3200" b="0" kern="1200" dirty="0">
              <a:latin typeface="+mn-lt"/>
            </a:rPr>
            <a:t>Khái niệm chủ nghĩa Mác - Lênin và ba bộ phận cấu thành</a:t>
          </a:r>
          <a:endParaRPr lang="en-US" sz="3200" b="0" kern="1200" dirty="0"/>
        </a:p>
      </dsp:txBody>
      <dsp:txXfrm rot="10800000">
        <a:off x="2787565" y="19909"/>
        <a:ext cx="7409699" cy="1700298"/>
      </dsp:txXfrm>
    </dsp:sp>
    <dsp:sp modelId="{13A78AA4-1793-4511-A7ED-211F858B90C0}">
      <dsp:nvSpPr>
        <dsp:cNvPr id="0" name=""/>
        <dsp:cNvSpPr/>
      </dsp:nvSpPr>
      <dsp:spPr>
        <a:xfrm>
          <a:off x="1310820" y="866"/>
          <a:ext cx="1700298" cy="1700298"/>
        </a:xfrm>
        <a:prstGeom prst="ellipse">
          <a:avLst/>
        </a:prstGeom>
        <a:blipFill rotWithShape="1">
          <a:blip xmlns:r="http://schemas.openxmlformats.org/officeDocument/2006/relationships" r:embed="rId1"/>
          <a:srcRect/>
          <a:stretch>
            <a:fillRect l="-21000" r="-2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C5FDFC-6A3C-40C5-89C9-A5C2465E1B45}">
      <dsp:nvSpPr>
        <dsp:cNvPr id="0" name=""/>
        <dsp:cNvSpPr/>
      </dsp:nvSpPr>
      <dsp:spPr>
        <a:xfrm rot="10800000">
          <a:off x="2362491" y="2142509"/>
          <a:ext cx="7834773" cy="1700298"/>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785" tIns="121920" rIns="227584" bIns="121920" numCol="1" spcCol="1270" anchor="ctr" anchorCtr="0">
          <a:noAutofit/>
        </a:bodyPr>
        <a:lstStyle/>
        <a:p>
          <a:pPr marL="0" lvl="0" indent="0" algn="ctr" defTabSz="1422400">
            <a:lnSpc>
              <a:spcPct val="90000"/>
            </a:lnSpc>
            <a:spcBef>
              <a:spcPct val="0"/>
            </a:spcBef>
            <a:spcAft>
              <a:spcPct val="35000"/>
            </a:spcAft>
            <a:buNone/>
          </a:pPr>
          <a:r>
            <a:rPr lang="vi-VN" sz="3200" b="0" i="0" kern="1200" dirty="0">
              <a:latin typeface="Arial" pitchFamily="34" charset="0"/>
              <a:cs typeface="Arial" pitchFamily="34" charset="0"/>
            </a:rPr>
            <a:t>2.  </a:t>
          </a:r>
          <a:r>
            <a:rPr lang="vi-VN" sz="3200" b="0" kern="1200" dirty="0">
              <a:latin typeface="+mn-lt"/>
            </a:rPr>
            <a:t>Nguồn gốc hình thành chủ nghĩa Mác</a:t>
          </a:r>
          <a:endParaRPr lang="en-US" sz="3200" b="0" kern="1200" dirty="0"/>
        </a:p>
      </dsp:txBody>
      <dsp:txXfrm rot="10800000">
        <a:off x="2787565" y="2142509"/>
        <a:ext cx="7409699" cy="1700298"/>
      </dsp:txXfrm>
    </dsp:sp>
    <dsp:sp modelId="{39DB269A-A64D-4CDC-9F79-B8FBC33573CB}">
      <dsp:nvSpPr>
        <dsp:cNvPr id="0" name=""/>
        <dsp:cNvSpPr/>
      </dsp:nvSpPr>
      <dsp:spPr>
        <a:xfrm>
          <a:off x="1310820" y="2141643"/>
          <a:ext cx="1700298" cy="1700298"/>
        </a:xfrm>
        <a:prstGeom prst="ellipse">
          <a:avLst/>
        </a:prstGeom>
        <a:blipFill rotWithShape="1">
          <a:blip xmlns:r="http://schemas.openxmlformats.org/officeDocument/2006/relationships" r:embed="rId2"/>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18F2-3426-422E-A8CB-ACC6455AE7AF}">
      <dsp:nvSpPr>
        <dsp:cNvPr id="0" name=""/>
        <dsp:cNvSpPr/>
      </dsp:nvSpPr>
      <dsp:spPr>
        <a:xfrm>
          <a:off x="5524106" y="385618"/>
          <a:ext cx="2103888" cy="1962769"/>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C1844  Mác và Ph.Ăngghen bắt đầu gặp nhau </a:t>
          </a:r>
          <a:endParaRPr lang="en-US" sz="2400" kern="1200" dirty="0">
            <a:solidFill>
              <a:schemeClr val="bg1"/>
            </a:solidFill>
          </a:endParaRPr>
        </a:p>
      </dsp:txBody>
      <dsp:txXfrm>
        <a:off x="5524106" y="385618"/>
        <a:ext cx="2103888" cy="1962769"/>
      </dsp:txXfrm>
    </dsp:sp>
    <dsp:sp modelId="{DF46BDF7-A9A8-40E9-ABC0-0768FE21A60E}">
      <dsp:nvSpPr>
        <dsp:cNvPr id="0" name=""/>
        <dsp:cNvSpPr/>
      </dsp:nvSpPr>
      <dsp:spPr>
        <a:xfrm>
          <a:off x="1150794" y="31555"/>
          <a:ext cx="6778980" cy="6778980"/>
        </a:xfrm>
        <a:prstGeom prst="circularArrow">
          <a:avLst>
            <a:gd name="adj1" fmla="val 6905"/>
            <a:gd name="adj2" fmla="val 465569"/>
            <a:gd name="adj3" fmla="val 800459"/>
            <a:gd name="adj4" fmla="val 20289143"/>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9FACD1-B2FF-47A5-BA42-424811E92E80}">
      <dsp:nvSpPr>
        <dsp:cNvPr id="0" name=""/>
        <dsp:cNvSpPr/>
      </dsp:nvSpPr>
      <dsp:spPr>
        <a:xfrm>
          <a:off x="5636192" y="4458725"/>
          <a:ext cx="1891526" cy="1962769"/>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Chuyển biến sang lập trường dân chủ cách mạng</a:t>
          </a:r>
          <a:endParaRPr lang="en-US" sz="2400" kern="1200" dirty="0">
            <a:solidFill>
              <a:schemeClr val="bg1"/>
            </a:solidFill>
          </a:endParaRPr>
        </a:p>
      </dsp:txBody>
      <dsp:txXfrm>
        <a:off x="5636192" y="4458725"/>
        <a:ext cx="1891526" cy="1962769"/>
      </dsp:txXfrm>
    </dsp:sp>
    <dsp:sp modelId="{7DF064CC-B952-41A2-8A0E-56367FE4A459}">
      <dsp:nvSpPr>
        <dsp:cNvPr id="0" name=""/>
        <dsp:cNvSpPr/>
      </dsp:nvSpPr>
      <dsp:spPr>
        <a:xfrm>
          <a:off x="1368424" y="-67979"/>
          <a:ext cx="6778980" cy="6778980"/>
        </a:xfrm>
        <a:prstGeom prst="circularArrow">
          <a:avLst>
            <a:gd name="adj1" fmla="val 6905"/>
            <a:gd name="adj2" fmla="val 465569"/>
            <a:gd name="adj3" fmla="val 6379828"/>
            <a:gd name="adj4" fmla="val 4335583"/>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412433-1D96-456A-8437-8B226801F62F}">
      <dsp:nvSpPr>
        <dsp:cNvPr id="0" name=""/>
        <dsp:cNvSpPr/>
      </dsp:nvSpPr>
      <dsp:spPr>
        <a:xfrm>
          <a:off x="1689874" y="4115487"/>
          <a:ext cx="1891526" cy="247489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2-1848, </a:t>
          </a:r>
          <a:r>
            <a:rPr lang="pt-BR" sz="2400" i="1" kern="1200" dirty="0">
              <a:solidFill>
                <a:schemeClr val="bg1"/>
              </a:solidFill>
            </a:rPr>
            <a:t>Tuyên ngôn của Đảng cộng sản” ra đời</a:t>
          </a:r>
          <a:endParaRPr lang="en-US" sz="2400" kern="1200" dirty="0">
            <a:solidFill>
              <a:schemeClr val="bg1"/>
            </a:solidFill>
          </a:endParaRPr>
        </a:p>
      </dsp:txBody>
      <dsp:txXfrm>
        <a:off x="1689874" y="4115487"/>
        <a:ext cx="1891526" cy="2474891"/>
      </dsp:txXfrm>
    </dsp:sp>
    <dsp:sp modelId="{680A8419-95C7-47F5-8A35-5BB96F3199E5}">
      <dsp:nvSpPr>
        <dsp:cNvPr id="0" name=""/>
        <dsp:cNvSpPr/>
      </dsp:nvSpPr>
      <dsp:spPr>
        <a:xfrm>
          <a:off x="1254661" y="-169715"/>
          <a:ext cx="6778980" cy="6778980"/>
        </a:xfrm>
        <a:prstGeom prst="circularArrow">
          <a:avLst>
            <a:gd name="adj1" fmla="val 6905"/>
            <a:gd name="adj2" fmla="val 465569"/>
            <a:gd name="adj3" fmla="val 11378345"/>
            <a:gd name="adj4" fmla="val 9713729"/>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25AB15-D77D-4DB4-A775-2E9182CCD18A}">
      <dsp:nvSpPr>
        <dsp:cNvPr id="0" name=""/>
        <dsp:cNvSpPr/>
      </dsp:nvSpPr>
      <dsp:spPr>
        <a:xfrm>
          <a:off x="1589980" y="395115"/>
          <a:ext cx="1891526" cy="1962769"/>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Đánh dấu mở đầu sự ra đời chủ nghĩa Mác</a:t>
          </a:r>
          <a:endParaRPr lang="en-US" sz="2400" kern="1200" dirty="0">
            <a:solidFill>
              <a:schemeClr val="bg1"/>
            </a:solidFill>
          </a:endParaRPr>
        </a:p>
      </dsp:txBody>
      <dsp:txXfrm>
        <a:off x="1589980" y="395115"/>
        <a:ext cx="1891526" cy="1962769"/>
      </dsp:txXfrm>
    </dsp:sp>
    <dsp:sp modelId="{318427AB-0DE4-44A2-B66D-F586AB22E84C}">
      <dsp:nvSpPr>
        <dsp:cNvPr id="0" name=""/>
        <dsp:cNvSpPr/>
      </dsp:nvSpPr>
      <dsp:spPr>
        <a:xfrm>
          <a:off x="1188755" y="28658"/>
          <a:ext cx="6778980" cy="6778980"/>
        </a:xfrm>
        <a:prstGeom prst="circularArrow">
          <a:avLst>
            <a:gd name="adj1" fmla="val 6905"/>
            <a:gd name="adj2" fmla="val 465569"/>
            <a:gd name="adj3" fmla="val 16883820"/>
            <a:gd name="adj4" fmla="val 14858143"/>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18F2-3426-422E-A8CB-ACC6455AE7AF}">
      <dsp:nvSpPr>
        <dsp:cNvPr id="0" name=""/>
        <dsp:cNvSpPr/>
      </dsp:nvSpPr>
      <dsp:spPr>
        <a:xfrm>
          <a:off x="5497945" y="167016"/>
          <a:ext cx="2378228" cy="1982332"/>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Lênin bảo vệ và phát triển sáng tạo chủ nghĩa Mác</a:t>
          </a:r>
          <a:endParaRPr lang="en-US" sz="2400" kern="1200" dirty="0">
            <a:solidFill>
              <a:schemeClr val="bg1"/>
            </a:solidFill>
          </a:endParaRPr>
        </a:p>
      </dsp:txBody>
      <dsp:txXfrm>
        <a:off x="5497945" y="167016"/>
        <a:ext cx="2378228" cy="1982332"/>
      </dsp:txXfrm>
    </dsp:sp>
    <dsp:sp modelId="{DF46BDF7-A9A8-40E9-ABC0-0768FE21A60E}">
      <dsp:nvSpPr>
        <dsp:cNvPr id="0" name=""/>
        <dsp:cNvSpPr/>
      </dsp:nvSpPr>
      <dsp:spPr>
        <a:xfrm>
          <a:off x="1325022" y="-139947"/>
          <a:ext cx="6778980" cy="6778980"/>
        </a:xfrm>
        <a:prstGeom prst="circularArrow">
          <a:avLst>
            <a:gd name="adj1" fmla="val 6905"/>
            <a:gd name="adj2" fmla="val 465569"/>
            <a:gd name="adj3" fmla="val 815319"/>
            <a:gd name="adj4" fmla="val 20253689"/>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9FACD1-B2FF-47A5-BA42-424811E92E80}">
      <dsp:nvSpPr>
        <dsp:cNvPr id="0" name=""/>
        <dsp:cNvSpPr/>
      </dsp:nvSpPr>
      <dsp:spPr>
        <a:xfrm>
          <a:off x="5950360" y="4298836"/>
          <a:ext cx="2029548" cy="1713897"/>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Phát triển nhiều vấn đề lý luận mới về xây dựng chủ nghĩa xã hội</a:t>
          </a:r>
          <a:endParaRPr lang="en-US" sz="2400" kern="1200" dirty="0">
            <a:solidFill>
              <a:schemeClr val="bg1"/>
            </a:solidFill>
          </a:endParaRPr>
        </a:p>
      </dsp:txBody>
      <dsp:txXfrm>
        <a:off x="5950360" y="4298836"/>
        <a:ext cx="2029548" cy="1713897"/>
      </dsp:txXfrm>
    </dsp:sp>
    <dsp:sp modelId="{7DF064CC-B952-41A2-8A0E-56367FE4A459}">
      <dsp:nvSpPr>
        <dsp:cNvPr id="0" name=""/>
        <dsp:cNvSpPr/>
      </dsp:nvSpPr>
      <dsp:spPr>
        <a:xfrm>
          <a:off x="1082633" y="175633"/>
          <a:ext cx="6778980" cy="6778980"/>
        </a:xfrm>
        <a:prstGeom prst="circularArrow">
          <a:avLst>
            <a:gd name="adj1" fmla="val 6905"/>
            <a:gd name="adj2" fmla="val 465569"/>
            <a:gd name="adj3" fmla="val 6657758"/>
            <a:gd name="adj4" fmla="val 3487189"/>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412433-1D96-456A-8437-8B226801F62F}">
      <dsp:nvSpPr>
        <dsp:cNvPr id="0" name=""/>
        <dsp:cNvSpPr/>
      </dsp:nvSpPr>
      <dsp:spPr>
        <a:xfrm>
          <a:off x="991292" y="4177986"/>
          <a:ext cx="2095655" cy="1975755"/>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V.I.Lênin mất (1924)</a:t>
          </a:r>
          <a:endParaRPr lang="en-US" sz="2400" kern="1200" dirty="0">
            <a:solidFill>
              <a:schemeClr val="bg1"/>
            </a:solidFill>
          </a:endParaRPr>
        </a:p>
      </dsp:txBody>
      <dsp:txXfrm>
        <a:off x="991292" y="4177986"/>
        <a:ext cx="2095655" cy="1975755"/>
      </dsp:txXfrm>
    </dsp:sp>
    <dsp:sp modelId="{680A8419-95C7-47F5-8A35-5BB96F3199E5}">
      <dsp:nvSpPr>
        <dsp:cNvPr id="0" name=""/>
        <dsp:cNvSpPr/>
      </dsp:nvSpPr>
      <dsp:spPr>
        <a:xfrm>
          <a:off x="919347" y="-129494"/>
          <a:ext cx="6778980" cy="6778980"/>
        </a:xfrm>
        <a:prstGeom prst="circularArrow">
          <a:avLst>
            <a:gd name="adj1" fmla="val 6905"/>
            <a:gd name="adj2" fmla="val 465569"/>
            <a:gd name="adj3" fmla="val 11711943"/>
            <a:gd name="adj4" fmla="val 9685737"/>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25AB15-D77D-4DB4-A775-2E9182CCD18A}">
      <dsp:nvSpPr>
        <dsp:cNvPr id="0" name=""/>
        <dsp:cNvSpPr/>
      </dsp:nvSpPr>
      <dsp:spPr>
        <a:xfrm>
          <a:off x="1032474" y="243230"/>
          <a:ext cx="2516946" cy="1892438"/>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Quốc tế Cộng sản đã bổ sung, gọi chủ nghĩa Mác là chủ nghĩa Mác-Lênin</a:t>
          </a:r>
          <a:endParaRPr lang="en-US" sz="2400" kern="1200" dirty="0">
            <a:solidFill>
              <a:schemeClr val="bg1"/>
            </a:solidFill>
          </a:endParaRPr>
        </a:p>
      </dsp:txBody>
      <dsp:txXfrm>
        <a:off x="1032474" y="243230"/>
        <a:ext cx="2516946" cy="1892438"/>
      </dsp:txXfrm>
    </dsp:sp>
    <dsp:sp modelId="{318427AB-0DE4-44A2-B66D-F586AB22E84C}">
      <dsp:nvSpPr>
        <dsp:cNvPr id="0" name=""/>
        <dsp:cNvSpPr/>
      </dsp:nvSpPr>
      <dsp:spPr>
        <a:xfrm>
          <a:off x="1072518" y="-253104"/>
          <a:ext cx="6778980" cy="6778980"/>
        </a:xfrm>
        <a:prstGeom prst="circularArrow">
          <a:avLst>
            <a:gd name="adj1" fmla="val 6905"/>
            <a:gd name="adj2" fmla="val 465569"/>
            <a:gd name="adj3" fmla="val 16998232"/>
            <a:gd name="adj4" fmla="val 15092533"/>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8E19E-BEC7-4064-896D-509D4353FB92}">
      <dsp:nvSpPr>
        <dsp:cNvPr id="0" name=""/>
        <dsp:cNvSpPr/>
      </dsp:nvSpPr>
      <dsp:spPr>
        <a:xfrm>
          <a:off x="1128849" y="649602"/>
          <a:ext cx="7634150" cy="1054868"/>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b="1" kern="1200" dirty="0">
              <a:solidFill>
                <a:srgbClr val="FFFF00"/>
              </a:solidFill>
            </a:rPr>
            <a:t>2.  </a:t>
          </a:r>
          <a:r>
            <a:rPr lang="en-US" sz="2800" b="1" kern="1200" dirty="0" err="1">
              <a:solidFill>
                <a:srgbClr val="FFFF00"/>
              </a:solidFill>
            </a:rPr>
            <a:t>Nguồn</a:t>
          </a:r>
          <a:r>
            <a:rPr lang="en-US" sz="2800" b="1" kern="1200" dirty="0">
              <a:solidFill>
                <a:srgbClr val="FFFF00"/>
              </a:solidFill>
            </a:rPr>
            <a:t> </a:t>
          </a:r>
          <a:r>
            <a:rPr lang="en-US" sz="2800" b="1" kern="1200" dirty="0" err="1">
              <a:solidFill>
                <a:srgbClr val="FFFF00"/>
              </a:solidFill>
            </a:rPr>
            <a:t>gốc</a:t>
          </a:r>
          <a:r>
            <a:rPr lang="en-US" sz="2800" b="1" kern="1200" dirty="0">
              <a:solidFill>
                <a:srgbClr val="FFFF00"/>
              </a:solidFill>
            </a:rPr>
            <a:t> </a:t>
          </a:r>
          <a:r>
            <a:rPr lang="en-US" sz="2800" b="1" kern="1200" dirty="0" err="1">
              <a:solidFill>
                <a:srgbClr val="FFFF00"/>
              </a:solidFill>
            </a:rPr>
            <a:t>hình</a:t>
          </a:r>
          <a:r>
            <a:rPr lang="en-US" sz="2800" b="1" kern="1200" dirty="0">
              <a:solidFill>
                <a:srgbClr val="FFFF00"/>
              </a:solidFill>
            </a:rPr>
            <a:t> </a:t>
          </a:r>
          <a:r>
            <a:rPr lang="en-US" sz="2800" b="1" kern="1200" dirty="0" err="1">
              <a:solidFill>
                <a:srgbClr val="FFFF00"/>
              </a:solidFill>
            </a:rPr>
            <a:t>thành</a:t>
          </a:r>
          <a:r>
            <a:rPr lang="en-US" sz="2800" b="1" kern="1200" dirty="0">
              <a:solidFill>
                <a:srgbClr val="FFFF00"/>
              </a:solidFill>
            </a:rPr>
            <a:t> </a:t>
          </a:r>
          <a:r>
            <a:rPr lang="en-US" sz="2800" b="1" kern="1200" dirty="0" err="1">
              <a:solidFill>
                <a:srgbClr val="FFFF00"/>
              </a:solidFill>
            </a:rPr>
            <a:t>chủ</a:t>
          </a:r>
          <a:r>
            <a:rPr lang="en-US" sz="2800" b="1" kern="1200" dirty="0">
              <a:solidFill>
                <a:srgbClr val="FFFF00"/>
              </a:solidFill>
            </a:rPr>
            <a:t> </a:t>
          </a:r>
          <a:r>
            <a:rPr lang="en-US" sz="2800" b="1" kern="1200" dirty="0" err="1">
              <a:solidFill>
                <a:srgbClr val="FFFF00"/>
              </a:solidFill>
            </a:rPr>
            <a:t>nghĩa</a:t>
          </a:r>
          <a:r>
            <a:rPr lang="en-US" sz="2800" b="1" kern="1200" dirty="0">
              <a:solidFill>
                <a:srgbClr val="FFFF00"/>
              </a:solidFill>
            </a:rPr>
            <a:t> </a:t>
          </a:r>
          <a:r>
            <a:rPr lang="en-US" sz="2800" b="1" kern="1200" dirty="0" err="1">
              <a:solidFill>
                <a:srgbClr val="FFFF00"/>
              </a:solidFill>
            </a:rPr>
            <a:t>Mác</a:t>
          </a:r>
          <a:r>
            <a:rPr lang="en-US" sz="2800" b="1" kern="1200" dirty="0">
              <a:solidFill>
                <a:srgbClr val="FFFF00"/>
              </a:solidFill>
            </a:rPr>
            <a:t> – </a:t>
          </a:r>
          <a:r>
            <a:rPr lang="en-US" sz="2800" b="1" kern="1200" dirty="0" err="1">
              <a:solidFill>
                <a:srgbClr val="FFFF00"/>
              </a:solidFill>
            </a:rPr>
            <a:t>Lênin</a:t>
          </a:r>
          <a:endParaRPr lang="en-US" sz="2800" b="1" kern="1200" dirty="0">
            <a:solidFill>
              <a:srgbClr val="FFFF00"/>
            </a:solidFill>
          </a:endParaRPr>
        </a:p>
      </dsp:txBody>
      <dsp:txXfrm>
        <a:off x="1180343" y="701096"/>
        <a:ext cx="7531162" cy="951880"/>
      </dsp:txXfrm>
    </dsp:sp>
    <dsp:sp modelId="{53A39C18-285B-4E1F-83F7-EBA51C3FA6E3}">
      <dsp:nvSpPr>
        <dsp:cNvPr id="0" name=""/>
        <dsp:cNvSpPr/>
      </dsp:nvSpPr>
      <dsp:spPr>
        <a:xfrm>
          <a:off x="1388103" y="1932541"/>
          <a:ext cx="7295986" cy="2787326"/>
        </a:xfrm>
        <a:prstGeom prst="rect">
          <a:avLst/>
        </a:prstGeom>
        <a:solidFill>
          <a:schemeClr val="accent6">
            <a:lumMod val="40000"/>
            <a:lumOff val="6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278225"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en-US" sz="3200" b="1" i="0" kern="1200" dirty="0" err="1">
              <a:solidFill>
                <a:schemeClr val="tx1"/>
              </a:solidFill>
            </a:rPr>
            <a:t>Về</a:t>
          </a:r>
          <a:r>
            <a:rPr lang="en-US" sz="3200" b="1" i="0" kern="1200" dirty="0">
              <a:solidFill>
                <a:schemeClr val="tx1"/>
              </a:solidFill>
            </a:rPr>
            <a:t> </a:t>
          </a:r>
          <a:r>
            <a:rPr lang="en-US" sz="3200" b="1" i="0" kern="1200" dirty="0" err="1">
              <a:solidFill>
                <a:schemeClr val="tx1"/>
              </a:solidFill>
            </a:rPr>
            <a:t>kinh</a:t>
          </a:r>
          <a:r>
            <a:rPr lang="en-US" sz="3200" b="1" i="0" kern="1200" dirty="0">
              <a:solidFill>
                <a:schemeClr val="tx1"/>
              </a:solidFill>
            </a:rPr>
            <a:t> </a:t>
          </a:r>
          <a:r>
            <a:rPr lang="en-US" sz="3200" b="1" i="0" kern="1200" dirty="0" err="1">
              <a:solidFill>
                <a:schemeClr val="tx1"/>
              </a:solidFill>
            </a:rPr>
            <a:t>tế-xã</a:t>
          </a:r>
          <a:r>
            <a:rPr lang="en-US" sz="3200" b="1" i="0" kern="1200" dirty="0">
              <a:solidFill>
                <a:schemeClr val="tx1"/>
              </a:solidFill>
            </a:rPr>
            <a:t> </a:t>
          </a:r>
          <a:r>
            <a:rPr lang="en-US" sz="3200" b="1" i="0" kern="1200" dirty="0" err="1">
              <a:solidFill>
                <a:schemeClr val="tx1"/>
              </a:solidFill>
            </a:rPr>
            <a:t>hội</a:t>
          </a:r>
          <a:endParaRPr lang="en-US" sz="3200" kern="1200" dirty="0">
            <a:solidFill>
              <a:schemeClr val="tx1"/>
            </a:solidFill>
          </a:endParaRPr>
        </a:p>
        <a:p>
          <a:pPr marL="285750" lvl="1" indent="-285750" algn="just" defTabSz="1422400">
            <a:lnSpc>
              <a:spcPct val="90000"/>
            </a:lnSpc>
            <a:spcBef>
              <a:spcPct val="0"/>
            </a:spcBef>
            <a:spcAft>
              <a:spcPct val="20000"/>
            </a:spcAft>
            <a:buChar char="•"/>
          </a:pPr>
          <a:r>
            <a:rPr lang="nl-NL" sz="3200" b="1" i="0" kern="1200" dirty="0">
              <a:solidFill>
                <a:schemeClr val="tx1"/>
              </a:solidFill>
            </a:rPr>
            <a:t>Về tư tưởng lý luận</a:t>
          </a:r>
          <a:endParaRPr lang="en-US" sz="3200" kern="1200" dirty="0">
            <a:solidFill>
              <a:schemeClr val="tx1"/>
            </a:solidFill>
          </a:endParaRPr>
        </a:p>
        <a:p>
          <a:pPr marL="285750" lvl="1" indent="-285750" algn="just" defTabSz="1422400">
            <a:lnSpc>
              <a:spcPct val="90000"/>
            </a:lnSpc>
            <a:spcBef>
              <a:spcPct val="0"/>
            </a:spcBef>
            <a:spcAft>
              <a:spcPct val="20000"/>
            </a:spcAft>
            <a:buChar char="•"/>
          </a:pPr>
          <a:r>
            <a:rPr lang="nl-NL" sz="3200" b="1" i="0" kern="1200" dirty="0">
              <a:solidFill>
                <a:schemeClr val="tx1"/>
              </a:solidFill>
            </a:rPr>
            <a:t>Về khoa học</a:t>
          </a:r>
          <a:endParaRPr lang="en-US" sz="3200" b="1" i="0" kern="1200" dirty="0">
            <a:solidFill>
              <a:schemeClr val="tx1"/>
            </a:solidFill>
          </a:endParaRPr>
        </a:p>
        <a:p>
          <a:pPr marL="285750" lvl="1" indent="-285750" algn="just" defTabSz="1422400">
            <a:lnSpc>
              <a:spcPct val="90000"/>
            </a:lnSpc>
            <a:spcBef>
              <a:spcPct val="0"/>
            </a:spcBef>
            <a:spcAft>
              <a:spcPct val="20000"/>
            </a:spcAft>
            <a:buChar char="•"/>
          </a:pPr>
          <a:r>
            <a:rPr lang="pt-BR" sz="3200" b="1" i="0" kern="1200" dirty="0">
              <a:solidFill>
                <a:schemeClr val="tx1"/>
              </a:solidFill>
            </a:rPr>
            <a:t>Vai trò nhân tố chủ quan</a:t>
          </a:r>
          <a:endParaRPr lang="en-US" sz="3200" b="1" i="0" kern="1200" dirty="0">
            <a:solidFill>
              <a:schemeClr val="tx1"/>
            </a:solidFill>
          </a:endParaRPr>
        </a:p>
      </dsp:txBody>
      <dsp:txXfrm>
        <a:off x="1388103" y="1932541"/>
        <a:ext cx="7295986" cy="278732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5EF502-C17F-4AF7-9DF7-5CCA1EB0F639}">
      <dsp:nvSpPr>
        <dsp:cNvPr id="0" name=""/>
        <dsp:cNvSpPr/>
      </dsp:nvSpPr>
      <dsp:spPr>
        <a:xfrm>
          <a:off x="2025605" y="-258522"/>
          <a:ext cx="6023063" cy="6023063"/>
        </a:xfrm>
        <a:prstGeom prst="circularArrow">
          <a:avLst>
            <a:gd name="adj1" fmla="val 5274"/>
            <a:gd name="adj2" fmla="val 312630"/>
            <a:gd name="adj3" fmla="val 13520130"/>
            <a:gd name="adj4" fmla="val 17554976"/>
            <a:gd name="adj5" fmla="val 5477"/>
          </a:avLst>
        </a:prstGeom>
        <a:solidFill>
          <a:srgbClr val="FFC000"/>
        </a:solidFill>
        <a:ln>
          <a:noFill/>
        </a:ln>
        <a:effectLst/>
      </dsp:spPr>
      <dsp:style>
        <a:lnRef idx="0">
          <a:scrgbClr r="0" g="0" b="0"/>
        </a:lnRef>
        <a:fillRef idx="1">
          <a:scrgbClr r="0" g="0" b="0"/>
        </a:fillRef>
        <a:effectRef idx="0">
          <a:scrgbClr r="0" g="0" b="0"/>
        </a:effectRef>
        <a:fontRef idx="minor"/>
      </dsp:style>
    </dsp:sp>
    <dsp:sp modelId="{C20DC7AE-92FB-4EE0-B084-587407F0B497}">
      <dsp:nvSpPr>
        <dsp:cNvPr id="0" name=""/>
        <dsp:cNvSpPr/>
      </dsp:nvSpPr>
      <dsp:spPr>
        <a:xfrm>
          <a:off x="3454275" y="-140382"/>
          <a:ext cx="3165724" cy="1442273"/>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i="1" kern="1200" dirty="0"/>
            <a:t>Về kinh tế-xã hội</a:t>
          </a:r>
          <a:endParaRPr lang="en-US" sz="2400" kern="1200" dirty="0"/>
        </a:p>
      </dsp:txBody>
      <dsp:txXfrm>
        <a:off x="3524681" y="-69976"/>
        <a:ext cx="3024912" cy="1301461"/>
      </dsp:txXfrm>
    </dsp:sp>
    <dsp:sp modelId="{D8DDF698-44C2-4B85-81F5-EA1619F6A058}">
      <dsp:nvSpPr>
        <dsp:cNvPr id="0" name=""/>
        <dsp:cNvSpPr/>
      </dsp:nvSpPr>
      <dsp:spPr>
        <a:xfrm>
          <a:off x="6627619" y="1164747"/>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XH </a:t>
          </a:r>
          <a:r>
            <a:rPr lang="en-US" sz="2400" kern="1200" dirty="0" err="1"/>
            <a:t>Tây</a:t>
          </a:r>
          <a:r>
            <a:rPr lang="en-US" sz="2400" kern="1200" dirty="0"/>
            <a:t> </a:t>
          </a:r>
          <a:r>
            <a:rPr lang="en-US" sz="2400" kern="1200" dirty="0" err="1"/>
            <a:t>Âu</a:t>
          </a:r>
          <a:r>
            <a:rPr lang="en-US" sz="2400" kern="1200" dirty="0"/>
            <a:t> </a:t>
          </a:r>
          <a:r>
            <a:rPr lang="en-US" sz="2400" kern="1200" dirty="0" err="1"/>
            <a:t>giữa</a:t>
          </a:r>
          <a:r>
            <a:rPr lang="en-US" sz="2400" kern="1200" dirty="0"/>
            <a:t> </a:t>
          </a:r>
          <a:r>
            <a:rPr lang="en-US" sz="2400" kern="1200" dirty="0" err="1"/>
            <a:t>thế</a:t>
          </a:r>
          <a:r>
            <a:rPr lang="en-US" sz="2400" kern="1200" dirty="0"/>
            <a:t> </a:t>
          </a:r>
          <a:r>
            <a:rPr lang="en-US" sz="2400" kern="1200" dirty="0" err="1"/>
            <a:t>kỷ</a:t>
          </a:r>
          <a:r>
            <a:rPr lang="en-US" sz="2400" kern="1200" dirty="0"/>
            <a:t> XIX</a:t>
          </a:r>
        </a:p>
      </dsp:txBody>
      <dsp:txXfrm>
        <a:off x="6698025" y="1235153"/>
        <a:ext cx="3024912" cy="1301461"/>
      </dsp:txXfrm>
    </dsp:sp>
    <dsp:sp modelId="{A260FC04-1C27-46B3-A271-C052B786D540}">
      <dsp:nvSpPr>
        <dsp:cNvPr id="0" name=""/>
        <dsp:cNvSpPr/>
      </dsp:nvSpPr>
      <dsp:spPr>
        <a:xfrm>
          <a:off x="6494031" y="3153295"/>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GCCN ra </a:t>
          </a:r>
          <a:r>
            <a:rPr lang="en-US" sz="2400" kern="1200" dirty="0" err="1"/>
            <a:t>đời</a:t>
          </a:r>
          <a:endParaRPr lang="en-US" sz="2400" kern="1200" dirty="0"/>
        </a:p>
      </dsp:txBody>
      <dsp:txXfrm>
        <a:off x="6564437" y="3223701"/>
        <a:ext cx="3024912" cy="1301461"/>
      </dsp:txXfrm>
    </dsp:sp>
    <dsp:sp modelId="{979AC3E6-D3A8-45BA-9FF7-1372C0C13F7F}">
      <dsp:nvSpPr>
        <dsp:cNvPr id="0" name=""/>
        <dsp:cNvSpPr/>
      </dsp:nvSpPr>
      <dsp:spPr>
        <a:xfrm>
          <a:off x="3454275" y="4746484"/>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kern="1200" dirty="0"/>
            <a:t>Phong trào đấu tranh của GCCN ngày càng lan rộng</a:t>
          </a:r>
          <a:endParaRPr lang="en-US" sz="2400" kern="1200" dirty="0"/>
        </a:p>
      </dsp:txBody>
      <dsp:txXfrm>
        <a:off x="3524681" y="4816890"/>
        <a:ext cx="3024912" cy="1301461"/>
      </dsp:txXfrm>
    </dsp:sp>
    <dsp:sp modelId="{91F3A53A-22F5-4511-9EE0-F9959FBB55FD}">
      <dsp:nvSpPr>
        <dsp:cNvPr id="0" name=""/>
        <dsp:cNvSpPr/>
      </dsp:nvSpPr>
      <dsp:spPr>
        <a:xfrm>
          <a:off x="649166" y="3089183"/>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thất</a:t>
          </a:r>
          <a:r>
            <a:rPr lang="en-US" sz="2400" kern="1200" dirty="0"/>
            <a:t> </a:t>
          </a:r>
          <a:r>
            <a:rPr lang="en-US" sz="2400" kern="1200" dirty="0" err="1"/>
            <a:t>bại</a:t>
          </a:r>
          <a:r>
            <a:rPr lang="en-US" sz="2400" kern="1200" dirty="0"/>
            <a:t> </a:t>
          </a:r>
          <a:r>
            <a:rPr lang="en-US" sz="2400" kern="1200" dirty="0" err="1"/>
            <a:t>của</a:t>
          </a:r>
          <a:r>
            <a:rPr lang="en-US" sz="2400" kern="1200" dirty="0"/>
            <a:t> </a:t>
          </a:r>
          <a:r>
            <a:rPr lang="en-US" sz="2400" kern="1200" dirty="0" err="1"/>
            <a:t>phong</a:t>
          </a:r>
          <a:r>
            <a:rPr lang="en-US" sz="2400" kern="1200" dirty="0"/>
            <a:t> </a:t>
          </a:r>
          <a:r>
            <a:rPr lang="en-US" sz="2400" kern="1200" dirty="0" err="1"/>
            <a:t>trào</a:t>
          </a:r>
          <a:r>
            <a:rPr lang="en-US" sz="2400" kern="1200" dirty="0"/>
            <a:t> </a:t>
          </a:r>
          <a:r>
            <a:rPr lang="en-US" sz="2400" kern="1200" dirty="0" err="1"/>
            <a:t>đấu</a:t>
          </a:r>
          <a:r>
            <a:rPr lang="en-US" sz="2400" kern="1200" dirty="0"/>
            <a:t> </a:t>
          </a:r>
          <a:r>
            <a:rPr lang="en-US" sz="2400" kern="1200" dirty="0" err="1"/>
            <a:t>tranh</a:t>
          </a:r>
          <a:endParaRPr lang="en-US" sz="2400" kern="1200" dirty="0"/>
        </a:p>
      </dsp:txBody>
      <dsp:txXfrm>
        <a:off x="719572" y="3159589"/>
        <a:ext cx="3024912" cy="1301461"/>
      </dsp:txXfrm>
    </dsp:sp>
    <dsp:sp modelId="{BCF933AD-5064-455C-BB20-C7533B992A78}">
      <dsp:nvSpPr>
        <dsp:cNvPr id="0" name=""/>
        <dsp:cNvSpPr/>
      </dsp:nvSpPr>
      <dsp:spPr>
        <a:xfrm>
          <a:off x="214238" y="1164762"/>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kern="1200" dirty="0"/>
            <a:t>Cần có học thuyết khoa học và cách mạng dẫn đường </a:t>
          </a:r>
          <a:endParaRPr lang="en-US" sz="2400" kern="1200" dirty="0"/>
        </a:p>
      </dsp:txBody>
      <dsp:txXfrm>
        <a:off x="284644" y="1235168"/>
        <a:ext cx="3024912" cy="130146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1348053" y="-411405"/>
          <a:ext cx="5355668" cy="5355668"/>
        </a:xfrm>
        <a:prstGeom prst="circularArrow">
          <a:avLst>
            <a:gd name="adj1" fmla="val 5689"/>
            <a:gd name="adj2" fmla="val 340510"/>
            <a:gd name="adj3" fmla="val 12378105"/>
            <a:gd name="adj4" fmla="val 18301051"/>
            <a:gd name="adj5" fmla="val 5908"/>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2124856" y="-94786"/>
          <a:ext cx="3802062" cy="1901031"/>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i="1" kern="1200" dirty="0"/>
            <a:t>Về tư tưởng lý luận </a:t>
          </a:r>
          <a:endParaRPr lang="en-US" sz="2800" kern="1200" dirty="0"/>
        </a:p>
      </dsp:txBody>
      <dsp:txXfrm>
        <a:off x="2217657" y="-1985"/>
        <a:ext cx="3616460" cy="1715429"/>
      </dsp:txXfrm>
    </dsp:sp>
    <dsp:sp modelId="{356DE787-4ADC-46D6-AD95-29AD475B1DDE}">
      <dsp:nvSpPr>
        <dsp:cNvPr id="0" name=""/>
        <dsp:cNvSpPr/>
      </dsp:nvSpPr>
      <dsp:spPr>
        <a:xfrm>
          <a:off x="4325937" y="202936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Triết học cổ điển Đức , kinh tế chính trị học cổ điển ở Anh , nhà chủ nghĩa xã hội không tưởng phê phán ở Pháp </a:t>
          </a:r>
          <a:endParaRPr lang="en-US" sz="2800" kern="1200" dirty="0"/>
        </a:p>
      </dsp:txBody>
      <dsp:txXfrm>
        <a:off x="4437430" y="2140854"/>
        <a:ext cx="3579076" cy="2060950"/>
      </dsp:txXfrm>
    </dsp:sp>
    <dsp:sp modelId="{AFF57CF7-3BAF-4FD3-B634-F6A32E74734F}">
      <dsp:nvSpPr>
        <dsp:cNvPr id="0" name=""/>
        <dsp:cNvSpPr/>
      </dsp:nvSpPr>
      <dsp:spPr>
        <a:xfrm>
          <a:off x="0" y="199125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b="0" i="0" kern="1200" dirty="0"/>
            <a:t>Nghiên cứu sâu hơn và phát triển </a:t>
          </a:r>
          <a:r>
            <a:rPr lang="en-US" sz="2800" b="0" i="0" kern="1200" dirty="0" err="1"/>
            <a:t>nó</a:t>
          </a:r>
          <a:r>
            <a:rPr lang="vi-VN" sz="2800" b="0" i="0" kern="1200" dirty="0"/>
            <a:t>, Mác</a:t>
          </a:r>
          <a:r>
            <a:rPr lang="en-US" sz="2800" b="0" i="0" kern="1200" dirty="0"/>
            <a:t>, </a:t>
          </a:r>
          <a:r>
            <a:rPr lang="en-US" sz="2800" b="0" i="0" kern="1200" dirty="0" err="1"/>
            <a:t>Ănghen</a:t>
          </a:r>
          <a:r>
            <a:rPr lang="vi-VN" sz="2800" b="0" i="0" kern="1200" dirty="0"/>
            <a:t> đã đưa học thuyết đó tới chỗ hoàn bị và mở rộng học thuyết ấy</a:t>
          </a:r>
          <a:endParaRPr lang="en-US" sz="2800" kern="1200" dirty="0"/>
        </a:p>
      </dsp:txBody>
      <dsp:txXfrm>
        <a:off x="111493" y="2102744"/>
        <a:ext cx="3579076" cy="206095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1386165" y="-411405"/>
          <a:ext cx="5355668" cy="5355668"/>
        </a:xfrm>
        <a:prstGeom prst="circularArrow">
          <a:avLst>
            <a:gd name="adj1" fmla="val 5689"/>
            <a:gd name="adj2" fmla="val 340510"/>
            <a:gd name="adj3" fmla="val 12378105"/>
            <a:gd name="adj4" fmla="val 18301051"/>
            <a:gd name="adj5" fmla="val 5908"/>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2162968" y="-94786"/>
          <a:ext cx="3802062" cy="190103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i="1" kern="1200" dirty="0"/>
            <a:t>Về khoa học </a:t>
          </a:r>
          <a:endParaRPr lang="en-US" sz="2800" kern="1200" dirty="0"/>
        </a:p>
      </dsp:txBody>
      <dsp:txXfrm>
        <a:off x="2255769" y="-1985"/>
        <a:ext cx="3616460" cy="1715429"/>
      </dsp:txXfrm>
    </dsp:sp>
    <dsp:sp modelId="{356DE787-4ADC-46D6-AD95-29AD475B1DDE}">
      <dsp:nvSpPr>
        <dsp:cNvPr id="0" name=""/>
        <dsp:cNvSpPr/>
      </dsp:nvSpPr>
      <dsp:spPr>
        <a:xfrm>
          <a:off x="4325937" y="202936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Những phát minh về khoa học tự nhiên </a:t>
          </a:r>
          <a:endParaRPr lang="en-US" sz="2800" kern="1200" dirty="0"/>
        </a:p>
      </dsp:txBody>
      <dsp:txXfrm>
        <a:off x="4437430" y="2140854"/>
        <a:ext cx="3579076" cy="2060950"/>
      </dsp:txXfrm>
    </dsp:sp>
    <dsp:sp modelId="{AFF57CF7-3BAF-4FD3-B634-F6A32E74734F}">
      <dsp:nvSpPr>
        <dsp:cNvPr id="0" name=""/>
        <dsp:cNvSpPr/>
      </dsp:nvSpPr>
      <dsp:spPr>
        <a:xfrm>
          <a:off x="0" y="199125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Cơ sở củng cố chủ nghĩa duy vật biện chứng </a:t>
          </a:r>
          <a:endParaRPr lang="en-US" sz="2800" kern="1200" dirty="0"/>
        </a:p>
      </dsp:txBody>
      <dsp:txXfrm>
        <a:off x="111493" y="2102744"/>
        <a:ext cx="3579076" cy="206095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3126003" y="-154022"/>
          <a:ext cx="5273227" cy="5273227"/>
        </a:xfrm>
        <a:prstGeom prst="circularArrow">
          <a:avLst>
            <a:gd name="adj1" fmla="val 4668"/>
            <a:gd name="adj2" fmla="val 272909"/>
            <a:gd name="adj3" fmla="val 12790681"/>
            <a:gd name="adj4" fmla="val 18058745"/>
            <a:gd name="adj5" fmla="val 4847"/>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3989264" y="0"/>
          <a:ext cx="3546704" cy="177335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i="1" kern="1200" dirty="0"/>
            <a:t>Vai trò nhân tố chủ quan</a:t>
          </a:r>
          <a:endParaRPr lang="en-US" sz="2800" kern="1200" dirty="0"/>
        </a:p>
      </dsp:txBody>
      <dsp:txXfrm>
        <a:off x="4075832" y="86568"/>
        <a:ext cx="3373568" cy="1600216"/>
      </dsp:txXfrm>
    </dsp:sp>
    <dsp:sp modelId="{356DE787-4ADC-46D6-AD95-29AD475B1DDE}">
      <dsp:nvSpPr>
        <dsp:cNvPr id="0" name=""/>
        <dsp:cNvSpPr/>
      </dsp:nvSpPr>
      <dsp:spPr>
        <a:xfrm>
          <a:off x="6591365" y="1895722"/>
          <a:ext cx="3546704" cy="186606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C.Mác,  Ph.Ăngghen là thiên tài trên nhiều lĩnh vực </a:t>
          </a:r>
          <a:endParaRPr lang="en-US" sz="2800" kern="1200" dirty="0"/>
        </a:p>
      </dsp:txBody>
      <dsp:txXfrm>
        <a:off x="6682459" y="1986816"/>
        <a:ext cx="3364516" cy="1683875"/>
      </dsp:txXfrm>
    </dsp:sp>
    <dsp:sp modelId="{AFF57CF7-3BAF-4FD3-B634-F6A32E74734F}">
      <dsp:nvSpPr>
        <dsp:cNvPr id="0" name=""/>
        <dsp:cNvSpPr/>
      </dsp:nvSpPr>
      <dsp:spPr>
        <a:xfrm>
          <a:off x="4074997" y="3878376"/>
          <a:ext cx="3546704" cy="168422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Nghiên cứu kế thừa, tiếp thu có chọn lọc</a:t>
          </a:r>
          <a:endParaRPr lang="en-US" sz="2800" kern="1200" dirty="0"/>
        </a:p>
      </dsp:txBody>
      <dsp:txXfrm>
        <a:off x="4157214" y="3960593"/>
        <a:ext cx="3382270" cy="1519789"/>
      </dsp:txXfrm>
    </dsp:sp>
    <dsp:sp modelId="{F005FA79-CCE6-47DD-B9BD-1E9C0D3830CC}">
      <dsp:nvSpPr>
        <dsp:cNvPr id="0" name=""/>
        <dsp:cNvSpPr/>
      </dsp:nvSpPr>
      <dsp:spPr>
        <a:xfrm>
          <a:off x="1007663" y="1765222"/>
          <a:ext cx="3546704" cy="1773352"/>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Phát triển những tiền đề tư tưởng lý luận, khoa học</a:t>
          </a:r>
          <a:endParaRPr lang="en-US" sz="2800" kern="1200" dirty="0"/>
        </a:p>
      </dsp:txBody>
      <dsp:txXfrm>
        <a:off x="1094231" y="1851790"/>
        <a:ext cx="3373568" cy="160021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7083F-272F-4AA8-B2A9-57DED95E3F19}">
      <dsp:nvSpPr>
        <dsp:cNvPr id="0" name=""/>
        <dsp:cNvSpPr/>
      </dsp:nvSpPr>
      <dsp:spPr>
        <a:xfrm>
          <a:off x="487914"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vi-VN" sz="3100" b="0" kern="1200" dirty="0"/>
            <a:t>1. Triết học Mác – Lênin</a:t>
          </a:r>
          <a:endParaRPr lang="en-US" sz="3100" kern="1200" dirty="0"/>
        </a:p>
      </dsp:txBody>
      <dsp:txXfrm>
        <a:off x="529137" y="41776"/>
        <a:ext cx="2732477" cy="1325015"/>
      </dsp:txXfrm>
    </dsp:sp>
    <dsp:sp modelId="{5E987914-E4B7-481C-A731-A8B6FDE8DE5C}">
      <dsp:nvSpPr>
        <dsp:cNvPr id="0" name=""/>
        <dsp:cNvSpPr/>
      </dsp:nvSpPr>
      <dsp:spPr>
        <a:xfrm>
          <a:off x="769407"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4B6438-B89C-4C35-8484-8C1552D39B09}">
      <dsp:nvSpPr>
        <dsp:cNvPr id="0" name=""/>
        <dsp:cNvSpPr/>
      </dsp:nvSpPr>
      <dsp:spPr>
        <a:xfrm>
          <a:off x="1050899" y="1759880"/>
          <a:ext cx="3008883" cy="1407461"/>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kern="1200" dirty="0">
              <a:solidFill>
                <a:schemeClr val="bg1"/>
              </a:solidFill>
            </a:rPr>
            <a:t>a) Chủ nghĩa duy vật biện chứng</a:t>
          </a:r>
          <a:endParaRPr lang="en-US" sz="2400" kern="1200" dirty="0">
            <a:solidFill>
              <a:schemeClr val="bg1"/>
            </a:solidFill>
          </a:endParaRPr>
        </a:p>
      </dsp:txBody>
      <dsp:txXfrm>
        <a:off x="1092122" y="1801103"/>
        <a:ext cx="2926437" cy="1325015"/>
      </dsp:txXfrm>
    </dsp:sp>
    <dsp:sp modelId="{17EE40F1-C4F0-4B82-84CC-9309C6BE055B}">
      <dsp:nvSpPr>
        <dsp:cNvPr id="0" name=""/>
        <dsp:cNvSpPr/>
      </dsp:nvSpPr>
      <dsp:spPr>
        <a:xfrm>
          <a:off x="769407" y="1408015"/>
          <a:ext cx="281492" cy="2814923"/>
        </a:xfrm>
        <a:custGeom>
          <a:avLst/>
          <a:gdLst/>
          <a:ahLst/>
          <a:cxnLst/>
          <a:rect l="0" t="0" r="0" b="0"/>
          <a:pathLst>
            <a:path>
              <a:moveTo>
                <a:pt x="0" y="0"/>
              </a:moveTo>
              <a:lnTo>
                <a:pt x="0" y="2814923"/>
              </a:lnTo>
              <a:lnTo>
                <a:pt x="281492" y="28149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5EFD9D-436F-4B60-8F87-47846C9B95C6}">
      <dsp:nvSpPr>
        <dsp:cNvPr id="0" name=""/>
        <dsp:cNvSpPr/>
      </dsp:nvSpPr>
      <dsp:spPr>
        <a:xfrm>
          <a:off x="1050899" y="3519207"/>
          <a:ext cx="3008883" cy="1407461"/>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kern="1200">
              <a:solidFill>
                <a:schemeClr val="bg1"/>
              </a:solidFill>
            </a:rPr>
            <a:t>b) Chủ nghĩa duy vật lịch sử</a:t>
          </a:r>
          <a:endParaRPr lang="en-US" sz="2400" b="0" kern="1200" dirty="0">
            <a:solidFill>
              <a:schemeClr val="bg1"/>
            </a:solidFill>
          </a:endParaRPr>
        </a:p>
      </dsp:txBody>
      <dsp:txXfrm>
        <a:off x="1092122" y="3560430"/>
        <a:ext cx="2926437" cy="1325015"/>
      </dsp:txXfrm>
    </dsp:sp>
    <dsp:sp modelId="{A522B6D8-7A2B-4709-B9EB-0949294EC0AB}">
      <dsp:nvSpPr>
        <dsp:cNvPr id="0" name=""/>
        <dsp:cNvSpPr/>
      </dsp:nvSpPr>
      <dsp:spPr>
        <a:xfrm>
          <a:off x="4200528"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vi-VN" sz="3100" b="0" kern="1200" dirty="0"/>
            <a:t>2. Kinh tế chính trị Mác – Lêni</a:t>
          </a:r>
          <a:r>
            <a:rPr lang="en-US" sz="3100" b="0" kern="1200" dirty="0"/>
            <a:t>n</a:t>
          </a:r>
          <a:endParaRPr lang="en-US" sz="3100" kern="1200" dirty="0"/>
        </a:p>
      </dsp:txBody>
      <dsp:txXfrm>
        <a:off x="4241751" y="41776"/>
        <a:ext cx="2732477" cy="1325015"/>
      </dsp:txXfrm>
    </dsp:sp>
    <dsp:sp modelId="{FFE24E8C-8DDE-47FD-8382-8CEDC1AD5C11}">
      <dsp:nvSpPr>
        <dsp:cNvPr id="0" name=""/>
        <dsp:cNvSpPr/>
      </dsp:nvSpPr>
      <dsp:spPr>
        <a:xfrm>
          <a:off x="4482020"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09D061-EE76-4DE4-83CC-6C6E27CAFFFD}">
      <dsp:nvSpPr>
        <dsp:cNvPr id="0" name=""/>
        <dsp:cNvSpPr/>
      </dsp:nvSpPr>
      <dsp:spPr>
        <a:xfrm>
          <a:off x="4763513" y="1759880"/>
          <a:ext cx="3008883" cy="1407461"/>
        </a:xfrm>
        <a:prstGeom prst="roundRect">
          <a:avLst>
            <a:gd name="adj" fmla="val 10000"/>
          </a:avLst>
        </a:prstGeom>
        <a:solidFill>
          <a:schemeClr val="accent5">
            <a:lumMod val="5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a) Sứ mệnh lịch sử của giai cấp công nhân</a:t>
          </a:r>
          <a:endParaRPr lang="en-US" sz="2400" kern="1200" dirty="0">
            <a:solidFill>
              <a:schemeClr val="bg1"/>
            </a:solidFill>
          </a:endParaRPr>
        </a:p>
      </dsp:txBody>
      <dsp:txXfrm>
        <a:off x="4804736" y="1801103"/>
        <a:ext cx="2926437" cy="1325015"/>
      </dsp:txXfrm>
    </dsp:sp>
    <dsp:sp modelId="{B0A79503-B452-44CF-9A2D-E9D92DC65E47}">
      <dsp:nvSpPr>
        <dsp:cNvPr id="0" name=""/>
        <dsp:cNvSpPr/>
      </dsp:nvSpPr>
      <dsp:spPr>
        <a:xfrm>
          <a:off x="4482020" y="1408015"/>
          <a:ext cx="281492" cy="2814923"/>
        </a:xfrm>
        <a:custGeom>
          <a:avLst/>
          <a:gdLst/>
          <a:ahLst/>
          <a:cxnLst/>
          <a:rect l="0" t="0" r="0" b="0"/>
          <a:pathLst>
            <a:path>
              <a:moveTo>
                <a:pt x="0" y="0"/>
              </a:moveTo>
              <a:lnTo>
                <a:pt x="0" y="2814923"/>
              </a:lnTo>
              <a:lnTo>
                <a:pt x="281492" y="28149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D71419-9BFC-42DD-B51A-E85A59E5F7C2}">
      <dsp:nvSpPr>
        <dsp:cNvPr id="0" name=""/>
        <dsp:cNvSpPr/>
      </dsp:nvSpPr>
      <dsp:spPr>
        <a:xfrm>
          <a:off x="4763513" y="3519207"/>
          <a:ext cx="3008883" cy="1407461"/>
        </a:xfrm>
        <a:prstGeom prst="roundRect">
          <a:avLst>
            <a:gd name="adj" fmla="val 10000"/>
          </a:avLst>
        </a:prstGeom>
        <a:solidFill>
          <a:schemeClr val="accent5">
            <a:lumMod val="5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b) Về chủ nghĩa tư bản độc quyền</a:t>
          </a:r>
          <a:endParaRPr lang="en-US" sz="2400" b="0" kern="1200" dirty="0">
            <a:solidFill>
              <a:schemeClr val="bg1"/>
            </a:solidFill>
          </a:endParaRPr>
        </a:p>
      </dsp:txBody>
      <dsp:txXfrm>
        <a:off x="4804736" y="3560430"/>
        <a:ext cx="2926437" cy="1325015"/>
      </dsp:txXfrm>
    </dsp:sp>
    <dsp:sp modelId="{0FEE9D30-751A-45B8-93E3-C5A7C816ACD6}">
      <dsp:nvSpPr>
        <dsp:cNvPr id="0" name=""/>
        <dsp:cNvSpPr/>
      </dsp:nvSpPr>
      <dsp:spPr>
        <a:xfrm>
          <a:off x="7913142"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pt-BR" sz="3100" b="0" kern="1200" dirty="0"/>
            <a:t>3. Chủ nghĩa xã hội khoa học</a:t>
          </a:r>
          <a:endParaRPr lang="en-US" sz="3100" kern="1200" dirty="0"/>
        </a:p>
      </dsp:txBody>
      <dsp:txXfrm>
        <a:off x="7954365" y="41776"/>
        <a:ext cx="2732477" cy="1325015"/>
      </dsp:txXfrm>
    </dsp:sp>
    <dsp:sp modelId="{59261C94-38D0-40F1-9D22-9CEF6FF794FA}">
      <dsp:nvSpPr>
        <dsp:cNvPr id="0" name=""/>
        <dsp:cNvSpPr/>
      </dsp:nvSpPr>
      <dsp:spPr>
        <a:xfrm>
          <a:off x="8194634"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432B7F-9A36-4D08-9E23-F1955234AD95}">
      <dsp:nvSpPr>
        <dsp:cNvPr id="0" name=""/>
        <dsp:cNvSpPr/>
      </dsp:nvSpPr>
      <dsp:spPr>
        <a:xfrm>
          <a:off x="8476127" y="1759880"/>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a) Sứ mệnh lịch sử của giai cấp công nhân</a:t>
          </a:r>
          <a:endParaRPr lang="en-US" sz="2400" kern="1200" dirty="0">
            <a:solidFill>
              <a:schemeClr val="bg1"/>
            </a:solidFill>
          </a:endParaRPr>
        </a:p>
      </dsp:txBody>
      <dsp:txXfrm>
        <a:off x="8517350" y="1801103"/>
        <a:ext cx="2926437" cy="1325015"/>
      </dsp:txXfrm>
    </dsp:sp>
    <dsp:sp modelId="{0A35A078-9F78-4677-9FDA-73F586A6A591}">
      <dsp:nvSpPr>
        <dsp:cNvPr id="0" name=""/>
        <dsp:cNvSpPr/>
      </dsp:nvSpPr>
      <dsp:spPr>
        <a:xfrm>
          <a:off x="8194634" y="1408015"/>
          <a:ext cx="281492" cy="2824452"/>
        </a:xfrm>
        <a:custGeom>
          <a:avLst/>
          <a:gdLst/>
          <a:ahLst/>
          <a:cxnLst/>
          <a:rect l="0" t="0" r="0" b="0"/>
          <a:pathLst>
            <a:path>
              <a:moveTo>
                <a:pt x="0" y="0"/>
              </a:moveTo>
              <a:lnTo>
                <a:pt x="0" y="2824452"/>
              </a:lnTo>
              <a:lnTo>
                <a:pt x="281492" y="282445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027F3B4-E5A6-42A6-BBFF-D3C91F592ED7}">
      <dsp:nvSpPr>
        <dsp:cNvPr id="0" name=""/>
        <dsp:cNvSpPr/>
      </dsp:nvSpPr>
      <dsp:spPr>
        <a:xfrm>
          <a:off x="8476127" y="3528736"/>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a:solidFill>
                <a:schemeClr val="bg1"/>
              </a:solidFill>
            </a:rPr>
            <a:t>b) Cách mạng xã hội chủ nghĩa </a:t>
          </a:r>
          <a:endParaRPr lang="en-US" sz="2400" b="0" kern="1200" dirty="0">
            <a:solidFill>
              <a:schemeClr val="bg1"/>
            </a:solidFill>
          </a:endParaRPr>
        </a:p>
      </dsp:txBody>
      <dsp:txXfrm>
        <a:off x="8517350" y="3569959"/>
        <a:ext cx="2926437" cy="1325015"/>
      </dsp:txXfrm>
    </dsp:sp>
    <dsp:sp modelId="{B4A67202-186E-43D5-84AC-45579CFC8462}">
      <dsp:nvSpPr>
        <dsp:cNvPr id="0" name=""/>
        <dsp:cNvSpPr/>
      </dsp:nvSpPr>
      <dsp:spPr>
        <a:xfrm>
          <a:off x="8194634" y="1408015"/>
          <a:ext cx="281492" cy="4574250"/>
        </a:xfrm>
        <a:custGeom>
          <a:avLst/>
          <a:gdLst/>
          <a:ahLst/>
          <a:cxnLst/>
          <a:rect l="0" t="0" r="0" b="0"/>
          <a:pathLst>
            <a:path>
              <a:moveTo>
                <a:pt x="0" y="0"/>
              </a:moveTo>
              <a:lnTo>
                <a:pt x="0" y="4574250"/>
              </a:lnTo>
              <a:lnTo>
                <a:pt x="281492" y="45742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AEEF0D-57B9-4000-837D-6D5450E3B3F8}">
      <dsp:nvSpPr>
        <dsp:cNvPr id="0" name=""/>
        <dsp:cNvSpPr/>
      </dsp:nvSpPr>
      <dsp:spPr>
        <a:xfrm>
          <a:off x="8476127" y="5278534"/>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c) Sự phát triển của hình thái kinh tế-xã hội cộng sản chủ nghĩa</a:t>
          </a:r>
          <a:endParaRPr lang="en-US" sz="2400" b="0" kern="1200" dirty="0">
            <a:solidFill>
              <a:schemeClr val="bg1"/>
            </a:solidFill>
          </a:endParaRPr>
        </a:p>
      </dsp:txBody>
      <dsp:txXfrm>
        <a:off x="8517350" y="5319757"/>
        <a:ext cx="2926437" cy="132501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49F22-9162-4B85-A2AC-B63E37B0ACC6}">
      <dsp:nvSpPr>
        <dsp:cNvPr id="0" name=""/>
        <dsp:cNvSpPr/>
      </dsp:nvSpPr>
      <dsp:spPr>
        <a:xfrm>
          <a:off x="0" y="63142"/>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vi-VN" sz="4100" kern="1200" dirty="0"/>
            <a:t>Vận động</a:t>
          </a:r>
          <a:endParaRPr lang="en-US" sz="4100" kern="1200" dirty="0"/>
        </a:p>
      </dsp:txBody>
      <dsp:txXfrm>
        <a:off x="46834" y="109976"/>
        <a:ext cx="9800169" cy="865732"/>
      </dsp:txXfrm>
    </dsp:sp>
    <dsp:sp modelId="{BF60B6A4-9B57-4C8B-9879-85C56655EACB}">
      <dsp:nvSpPr>
        <dsp:cNvPr id="0" name=""/>
        <dsp:cNvSpPr/>
      </dsp:nvSpPr>
      <dsp:spPr>
        <a:xfrm>
          <a:off x="0" y="1022542"/>
          <a:ext cx="9893837" cy="2418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vi-VN" sz="3200" kern="1200" dirty="0"/>
            <a:t>Bao gồm tất cả mọi sự thay đổi và mọi quá trình diễn ra trong vũ trụ, kể từ sự thay đổi vị trí đơn giản cho đến tư duy.</a:t>
          </a:r>
          <a:endParaRPr lang="en-US" sz="3200" kern="1200" dirty="0"/>
        </a:p>
        <a:p>
          <a:pPr marL="285750" lvl="1" indent="-285750" algn="l" defTabSz="1422400">
            <a:lnSpc>
              <a:spcPct val="90000"/>
            </a:lnSpc>
            <a:spcBef>
              <a:spcPct val="0"/>
            </a:spcBef>
            <a:spcAft>
              <a:spcPct val="20000"/>
            </a:spcAft>
            <a:buChar char="•"/>
          </a:pPr>
          <a:r>
            <a:rPr lang="pt-BR" sz="3200" kern="1200" dirty="0"/>
            <a:t>Vận động là phương thức tồn tại của vật chất </a:t>
          </a:r>
          <a:endParaRPr lang="en-US" sz="3200" kern="1200" dirty="0"/>
        </a:p>
        <a:p>
          <a:pPr marL="285750" lvl="1" indent="-285750" algn="l" defTabSz="1422400">
            <a:lnSpc>
              <a:spcPct val="90000"/>
            </a:lnSpc>
            <a:spcBef>
              <a:spcPct val="0"/>
            </a:spcBef>
            <a:spcAft>
              <a:spcPct val="20000"/>
            </a:spcAft>
            <a:buChar char="•"/>
          </a:pPr>
          <a:r>
            <a:rPr lang="pt-BR" sz="3200" kern="1200" dirty="0"/>
            <a:t>Có 5 hình thức cơ bản của vận động </a:t>
          </a:r>
          <a:endParaRPr lang="en-US" sz="3200" kern="1200" dirty="0"/>
        </a:p>
      </dsp:txBody>
      <dsp:txXfrm>
        <a:off x="0" y="1022542"/>
        <a:ext cx="9893837" cy="2418795"/>
      </dsp:txXfrm>
    </dsp:sp>
    <dsp:sp modelId="{1E232374-094F-4D0A-9412-AC32FE37644D}">
      <dsp:nvSpPr>
        <dsp:cNvPr id="0" name=""/>
        <dsp:cNvSpPr/>
      </dsp:nvSpPr>
      <dsp:spPr>
        <a:xfrm>
          <a:off x="0" y="3441337"/>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pt-BR" sz="4100" i="1" kern="1200" dirty="0"/>
            <a:t>Không gian, thời gian</a:t>
          </a:r>
          <a:endParaRPr lang="en-US" sz="4100" kern="1200" dirty="0"/>
        </a:p>
      </dsp:txBody>
      <dsp:txXfrm>
        <a:off x="46834" y="3488171"/>
        <a:ext cx="9800169" cy="865732"/>
      </dsp:txXfrm>
    </dsp:sp>
    <dsp:sp modelId="{7FF52F4F-7490-415C-A8FB-A3A0BC179C4D}">
      <dsp:nvSpPr>
        <dsp:cNvPr id="0" name=""/>
        <dsp:cNvSpPr/>
      </dsp:nvSpPr>
      <dsp:spPr>
        <a:xfrm>
          <a:off x="0" y="4400737"/>
          <a:ext cx="9893837" cy="954787"/>
        </a:xfrm>
        <a:prstGeom prst="rect">
          <a:avLst/>
        </a:prstGeom>
        <a:no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pt-BR" sz="3200" kern="1200" dirty="0"/>
            <a:t>Là thuộc tính tồn tại khách quan và vô tận của vật chất</a:t>
          </a:r>
          <a:endParaRPr lang="en-US" sz="3200" kern="1200" dirty="0"/>
        </a:p>
      </dsp:txBody>
      <dsp:txXfrm>
        <a:off x="0" y="4400737"/>
        <a:ext cx="9893837" cy="95478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3BFCE-2FA2-49B0-B966-A09A447EC482}">
      <dsp:nvSpPr>
        <dsp:cNvPr id="0" name=""/>
        <dsp:cNvSpPr/>
      </dsp:nvSpPr>
      <dsp:spPr>
        <a:xfrm>
          <a:off x="1804132" y="1147163"/>
          <a:ext cx="2063144" cy="2063246"/>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US" sz="2600" kern="1200" dirty="0" err="1"/>
            <a:t>Vật</a:t>
          </a:r>
          <a:r>
            <a:rPr lang="en-US" sz="2600" kern="1200" dirty="0"/>
            <a:t> </a:t>
          </a:r>
          <a:r>
            <a:rPr lang="en-US" sz="2600" kern="1200" dirty="0" err="1"/>
            <a:t>chất</a:t>
          </a:r>
          <a:r>
            <a:rPr lang="en-US" sz="2600" kern="1200" dirty="0"/>
            <a:t> </a:t>
          </a:r>
          <a:r>
            <a:rPr lang="en-US" sz="2600" kern="1200" dirty="0" err="1"/>
            <a:t>quyết</a:t>
          </a:r>
          <a:r>
            <a:rPr lang="en-US" sz="2600" kern="1200" dirty="0"/>
            <a:t> </a:t>
          </a:r>
          <a:r>
            <a:rPr lang="en-US" sz="2600" kern="1200" dirty="0" err="1"/>
            <a:t>định</a:t>
          </a:r>
          <a:r>
            <a:rPr lang="en-US" sz="2600" kern="1200" dirty="0"/>
            <a:t> ý </a:t>
          </a:r>
          <a:r>
            <a:rPr lang="en-US" sz="2600" kern="1200" dirty="0" err="1"/>
            <a:t>thức</a:t>
          </a:r>
          <a:endParaRPr lang="en-US" sz="2600" kern="1200" dirty="0"/>
        </a:p>
      </dsp:txBody>
      <dsp:txXfrm>
        <a:off x="2106272" y="1449318"/>
        <a:ext cx="1458864" cy="1458936"/>
      </dsp:txXfrm>
    </dsp:sp>
    <dsp:sp modelId="{F142E1DE-2ACA-43E1-BA77-8418A8939BCB}">
      <dsp:nvSpPr>
        <dsp:cNvPr id="0" name=""/>
        <dsp:cNvSpPr/>
      </dsp:nvSpPr>
      <dsp:spPr>
        <a:xfrm>
          <a:off x="740197" y="0"/>
          <a:ext cx="4158959" cy="4335463"/>
        </a:xfrm>
        <a:prstGeom prst="blockArc">
          <a:avLst>
            <a:gd name="adj1" fmla="val 17527788"/>
            <a:gd name="adj2" fmla="val 4119114"/>
            <a:gd name="adj3" fmla="val 575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853744-EEA6-40EE-992A-87F34FCD9E72}">
      <dsp:nvSpPr>
        <dsp:cNvPr id="0" name=""/>
        <dsp:cNvSpPr/>
      </dsp:nvSpPr>
      <dsp:spPr>
        <a:xfrm>
          <a:off x="3802553" y="365479"/>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0DADA34-FD4F-4597-A455-993CD5E8D328}">
      <dsp:nvSpPr>
        <dsp:cNvPr id="0" name=""/>
        <dsp:cNvSpPr/>
      </dsp:nvSpPr>
      <dsp:spPr>
        <a:xfrm>
          <a:off x="4827695" y="42135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Quyết</a:t>
          </a:r>
          <a:r>
            <a:rPr lang="en-US" sz="2400" kern="1200" dirty="0"/>
            <a:t> </a:t>
          </a:r>
          <a:r>
            <a:rPr lang="en-US" sz="2400" kern="1200" dirty="0" err="1"/>
            <a:t>định</a:t>
          </a:r>
          <a:r>
            <a:rPr lang="en-US" sz="2400" kern="1200" dirty="0"/>
            <a:t> </a:t>
          </a:r>
          <a:r>
            <a:rPr lang="en-US" sz="2400" kern="1200" dirty="0" err="1"/>
            <a:t>nội</a:t>
          </a:r>
          <a:r>
            <a:rPr lang="en-US" sz="2400" kern="1200" dirty="0"/>
            <a:t> dung</a:t>
          </a:r>
        </a:p>
      </dsp:txBody>
      <dsp:txXfrm>
        <a:off x="4827695" y="421357"/>
        <a:ext cx="4040134" cy="1069992"/>
      </dsp:txXfrm>
    </dsp:sp>
    <dsp:sp modelId="{5BB12889-B26D-4226-B3B4-F4A807DD4E99}">
      <dsp:nvSpPr>
        <dsp:cNvPr id="0" name=""/>
        <dsp:cNvSpPr/>
      </dsp:nvSpPr>
      <dsp:spPr>
        <a:xfrm>
          <a:off x="4229729" y="1623197"/>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750DC02-FF0A-43CE-8CDC-0DED07B4C0DF}">
      <dsp:nvSpPr>
        <dsp:cNvPr id="0" name=""/>
        <dsp:cNvSpPr/>
      </dsp:nvSpPr>
      <dsp:spPr>
        <a:xfrm>
          <a:off x="4884790" y="167690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Nguồn</a:t>
          </a:r>
          <a:r>
            <a:rPr lang="en-US" sz="2400" kern="1200" dirty="0"/>
            <a:t> </a:t>
          </a:r>
          <a:r>
            <a:rPr lang="en-US" sz="2400" kern="1200" dirty="0" err="1"/>
            <a:t>gốc</a:t>
          </a:r>
          <a:endParaRPr lang="en-US" sz="2400" kern="1200" dirty="0"/>
        </a:p>
      </dsp:txBody>
      <dsp:txXfrm>
        <a:off x="4884790" y="1676907"/>
        <a:ext cx="4040134" cy="1069992"/>
      </dsp:txXfrm>
    </dsp:sp>
    <dsp:sp modelId="{09D88DD2-2C3B-4135-8968-3D3B9D93DA7B}">
      <dsp:nvSpPr>
        <dsp:cNvPr id="0" name=""/>
        <dsp:cNvSpPr/>
      </dsp:nvSpPr>
      <dsp:spPr>
        <a:xfrm>
          <a:off x="3802553" y="2898690"/>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1CAB0BA-3E6A-4447-B842-5337777863F8}">
      <dsp:nvSpPr>
        <dsp:cNvPr id="0" name=""/>
        <dsp:cNvSpPr/>
      </dsp:nvSpPr>
      <dsp:spPr>
        <a:xfrm>
          <a:off x="4827695" y="295933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Bản</a:t>
          </a:r>
          <a:r>
            <a:rPr lang="en-US" sz="2400" kern="1200" dirty="0"/>
            <a:t> </a:t>
          </a:r>
          <a:r>
            <a:rPr lang="en-US" sz="2400" kern="1200" dirty="0" err="1"/>
            <a:t>chất</a:t>
          </a:r>
          <a:r>
            <a:rPr lang="en-US" sz="2400" kern="1200" dirty="0"/>
            <a:t> </a:t>
          </a:r>
          <a:r>
            <a:rPr lang="en-US" sz="2400" kern="1200" dirty="0" err="1"/>
            <a:t>và</a:t>
          </a:r>
          <a:r>
            <a:rPr lang="en-US" sz="2400" kern="1200" dirty="0"/>
            <a:t> </a:t>
          </a:r>
          <a:r>
            <a:rPr lang="en-US" sz="2400" kern="1200" dirty="0" err="1"/>
            <a:t>vận</a:t>
          </a:r>
          <a:r>
            <a:rPr lang="en-US" sz="2400" kern="1200" dirty="0"/>
            <a:t> </a:t>
          </a:r>
          <a:r>
            <a:rPr lang="en-US" sz="2400" kern="1200" dirty="0" err="1"/>
            <a:t>động</a:t>
          </a:r>
          <a:r>
            <a:rPr lang="en-US" sz="2400" kern="1200" dirty="0"/>
            <a:t> </a:t>
          </a:r>
          <a:r>
            <a:rPr lang="en-US" sz="2400" kern="1200" dirty="0" err="1"/>
            <a:t>của</a:t>
          </a:r>
          <a:r>
            <a:rPr lang="en-US" sz="2400" kern="1200" dirty="0"/>
            <a:t> ý </a:t>
          </a:r>
          <a:r>
            <a:rPr lang="en-US" sz="2400" kern="1200" dirty="0" err="1"/>
            <a:t>thức</a:t>
          </a:r>
          <a:endParaRPr lang="en-US" sz="2400" kern="1200" dirty="0"/>
        </a:p>
      </dsp:txBody>
      <dsp:txXfrm>
        <a:off x="4827695" y="2959337"/>
        <a:ext cx="4040134" cy="106999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134905-5389-438D-990B-06975A4D3210}">
      <dsp:nvSpPr>
        <dsp:cNvPr id="0" name=""/>
        <dsp:cNvSpPr/>
      </dsp:nvSpPr>
      <dsp:spPr>
        <a:xfrm>
          <a:off x="0" y="178713"/>
          <a:ext cx="7747850" cy="1337806"/>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Ý thức có tính độc lập tương đối và tác động tích cực trở lại vật chất.</a:t>
          </a:r>
          <a:endParaRPr lang="en-US" sz="2800" kern="1200" dirty="0"/>
        </a:p>
      </dsp:txBody>
      <dsp:txXfrm>
        <a:off x="65306" y="244019"/>
        <a:ext cx="7617238" cy="1207194"/>
      </dsp:txXfrm>
    </dsp:sp>
    <dsp:sp modelId="{3A31FE13-744C-4180-BBC4-359845637826}">
      <dsp:nvSpPr>
        <dsp:cNvPr id="0" name=""/>
        <dsp:cNvSpPr/>
      </dsp:nvSpPr>
      <dsp:spPr>
        <a:xfrm>
          <a:off x="0" y="1841350"/>
          <a:ext cx="7747850" cy="1250477"/>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Sự tác động của ý thức đối với vật chất phải thông qua hoạt động thực tiễn của con người</a:t>
          </a:r>
          <a:endParaRPr lang="en-US" sz="2800" kern="1200" dirty="0"/>
        </a:p>
      </dsp:txBody>
      <dsp:txXfrm>
        <a:off x="61043" y="1902393"/>
        <a:ext cx="7625764" cy="1128391"/>
      </dsp:txXfrm>
    </dsp:sp>
    <dsp:sp modelId="{F31D4D8F-6D02-4713-A266-0EA62BC9A215}">
      <dsp:nvSpPr>
        <dsp:cNvPr id="0" name=""/>
        <dsp:cNvSpPr/>
      </dsp:nvSpPr>
      <dsp:spPr>
        <a:xfrm>
          <a:off x="0" y="3276148"/>
          <a:ext cx="7747850" cy="166666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kern="1200" dirty="0"/>
            <a:t>Quan điểm đòi hỏi phải tôn trọng thực tiễn khách quan kết hợp với phát huy tính năng động chủ quan của con người để cải biến hiện thực</a:t>
          </a:r>
          <a:endParaRPr lang="en-US" sz="2800" kern="1200" dirty="0"/>
        </a:p>
      </dsp:txBody>
      <dsp:txXfrm>
        <a:off x="81360" y="3357508"/>
        <a:ext cx="7585130" cy="150394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F41050-AFFA-4B6D-BDDD-5EA097013BF4}">
      <dsp:nvSpPr>
        <dsp:cNvPr id="0" name=""/>
        <dsp:cNvSpPr/>
      </dsp:nvSpPr>
      <dsp:spPr>
        <a:xfrm>
          <a:off x="4211873" y="379766"/>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tác</a:t>
          </a:r>
          <a:r>
            <a:rPr lang="en-US" sz="4600" kern="1200" dirty="0"/>
            <a:t> </a:t>
          </a:r>
          <a:r>
            <a:rPr lang="en-US" sz="4600" kern="1200" dirty="0" err="1"/>
            <a:t>động</a:t>
          </a:r>
          <a:endParaRPr lang="en-US" sz="4600" kern="1200" dirty="0"/>
        </a:p>
      </dsp:txBody>
      <dsp:txXfrm>
        <a:off x="4211873" y="379766"/>
        <a:ext cx="1938615" cy="1938615"/>
      </dsp:txXfrm>
    </dsp:sp>
    <dsp:sp modelId="{3525100C-BADB-4B55-A048-62C94F73F759}">
      <dsp:nvSpPr>
        <dsp:cNvPr id="0" name=""/>
        <dsp:cNvSpPr/>
      </dsp:nvSpPr>
      <dsp:spPr>
        <a:xfrm>
          <a:off x="1259608" y="-1507"/>
          <a:ext cx="4583257" cy="4583257"/>
        </a:xfrm>
        <a:prstGeom prst="circularArrow">
          <a:avLst>
            <a:gd name="adj1" fmla="val 8248"/>
            <a:gd name="adj2" fmla="val 576083"/>
            <a:gd name="adj3" fmla="val 2964010"/>
            <a:gd name="adj4" fmla="val 51619"/>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DFB66F-3FF9-400F-85D9-54B09E1440EA}">
      <dsp:nvSpPr>
        <dsp:cNvPr id="0" name=""/>
        <dsp:cNvSpPr/>
      </dsp:nvSpPr>
      <dsp:spPr>
        <a:xfrm>
          <a:off x="2581929" y="3202910"/>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chuyển</a:t>
          </a:r>
          <a:r>
            <a:rPr lang="en-US" sz="4600" kern="1200" dirty="0"/>
            <a:t> </a:t>
          </a:r>
          <a:r>
            <a:rPr lang="en-US" sz="4600" kern="1200" dirty="0" err="1"/>
            <a:t>hóa</a:t>
          </a:r>
          <a:endParaRPr lang="en-US" sz="4600" kern="1200" dirty="0"/>
        </a:p>
      </dsp:txBody>
      <dsp:txXfrm>
        <a:off x="2581929" y="3202910"/>
        <a:ext cx="1938615" cy="1938615"/>
      </dsp:txXfrm>
    </dsp:sp>
    <dsp:sp modelId="{8A84F96D-4F65-41CF-AED4-EE9B8F72770C}">
      <dsp:nvSpPr>
        <dsp:cNvPr id="0" name=""/>
        <dsp:cNvSpPr/>
      </dsp:nvSpPr>
      <dsp:spPr>
        <a:xfrm>
          <a:off x="1259608" y="-1507"/>
          <a:ext cx="4583257" cy="4583257"/>
        </a:xfrm>
        <a:prstGeom prst="circularArrow">
          <a:avLst>
            <a:gd name="adj1" fmla="val 8248"/>
            <a:gd name="adj2" fmla="val 576083"/>
            <a:gd name="adj3" fmla="val 10172298"/>
            <a:gd name="adj4" fmla="val 7259907"/>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341DF3-2292-4958-BFF4-1F85464E7194}">
      <dsp:nvSpPr>
        <dsp:cNvPr id="0" name=""/>
        <dsp:cNvSpPr/>
      </dsp:nvSpPr>
      <dsp:spPr>
        <a:xfrm>
          <a:off x="951986" y="379766"/>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quy</a:t>
          </a:r>
          <a:r>
            <a:rPr lang="en-US" sz="4600" kern="1200" dirty="0"/>
            <a:t> </a:t>
          </a:r>
          <a:r>
            <a:rPr lang="en-US" sz="4600" kern="1200" dirty="0" err="1"/>
            <a:t>định</a:t>
          </a:r>
          <a:endParaRPr lang="en-US" sz="4600" kern="1200" dirty="0"/>
        </a:p>
      </dsp:txBody>
      <dsp:txXfrm>
        <a:off x="951986" y="379766"/>
        <a:ext cx="1938615" cy="1938615"/>
      </dsp:txXfrm>
    </dsp:sp>
    <dsp:sp modelId="{D3FB9A20-3474-4447-B425-827A2F607540}">
      <dsp:nvSpPr>
        <dsp:cNvPr id="0" name=""/>
        <dsp:cNvSpPr/>
      </dsp:nvSpPr>
      <dsp:spPr>
        <a:xfrm>
          <a:off x="1259608" y="-1507"/>
          <a:ext cx="4583257" cy="4583257"/>
        </a:xfrm>
        <a:prstGeom prst="circularArrow">
          <a:avLst>
            <a:gd name="adj1" fmla="val 8248"/>
            <a:gd name="adj2" fmla="val 576083"/>
            <a:gd name="adj3" fmla="val 16856865"/>
            <a:gd name="adj4" fmla="val 14967052"/>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D2C0A9-E9DC-493C-9B9C-9911450E4BB6}">
      <dsp:nvSpPr>
        <dsp:cNvPr id="0" name=""/>
        <dsp:cNvSpPr/>
      </dsp:nvSpPr>
      <dsp:spPr>
        <a:xfrm>
          <a:off x="175339" y="3195"/>
          <a:ext cx="8124450" cy="1138535"/>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t>Nội</a:t>
          </a:r>
          <a:r>
            <a:rPr lang="en-US" sz="3200" kern="1200" dirty="0"/>
            <a:t> dung </a:t>
          </a:r>
          <a:r>
            <a:rPr lang="en-US" sz="3200" kern="1200" dirty="0" err="1"/>
            <a:t>của</a:t>
          </a:r>
          <a:r>
            <a:rPr lang="en-US" sz="3200" kern="1200" dirty="0"/>
            <a:t> </a:t>
          </a:r>
          <a:r>
            <a:rPr lang="en-US" sz="3200" kern="1200" dirty="0" err="1"/>
            <a:t>nguyên</a:t>
          </a:r>
          <a:r>
            <a:rPr lang="en-US" sz="3200" kern="1200" dirty="0"/>
            <a:t> </a:t>
          </a:r>
          <a:r>
            <a:rPr lang="en-US" sz="3200" kern="1200" dirty="0" err="1"/>
            <a:t>lý</a:t>
          </a:r>
          <a:endParaRPr lang="en-US" sz="3200" kern="1200" dirty="0"/>
        </a:p>
      </dsp:txBody>
      <dsp:txXfrm>
        <a:off x="208686" y="36542"/>
        <a:ext cx="8057756" cy="1071841"/>
      </dsp:txXfrm>
    </dsp:sp>
    <dsp:sp modelId="{542FA5B1-4EB1-4504-B0F9-2BDB3B0EAAF7}">
      <dsp:nvSpPr>
        <dsp:cNvPr id="0" name=""/>
        <dsp:cNvSpPr/>
      </dsp:nvSpPr>
      <dsp:spPr>
        <a:xfrm>
          <a:off x="987784" y="1141730"/>
          <a:ext cx="812445" cy="853901"/>
        </a:xfrm>
        <a:custGeom>
          <a:avLst/>
          <a:gdLst/>
          <a:ahLst/>
          <a:cxnLst/>
          <a:rect l="0" t="0" r="0" b="0"/>
          <a:pathLst>
            <a:path>
              <a:moveTo>
                <a:pt x="0" y="0"/>
              </a:moveTo>
              <a:lnTo>
                <a:pt x="0" y="853901"/>
              </a:lnTo>
              <a:lnTo>
                <a:pt x="812445" y="853901"/>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01588ED2-FA21-49A5-B820-123096ACD1AA}">
      <dsp:nvSpPr>
        <dsp:cNvPr id="0" name=""/>
        <dsp:cNvSpPr/>
      </dsp:nvSpPr>
      <dsp:spPr>
        <a:xfrm>
          <a:off x="1800229" y="1426364"/>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pt-BR" sz="2500" kern="1200" dirty="0">
              <a:solidFill>
                <a:schemeClr val="bg1"/>
              </a:solidFill>
            </a:rPr>
            <a:t>Thế giới có vô vàn các sự vật, hiện tượng nhưng chúng tồn tại trong mối liên hệ trực tiếp hay gián tiếp với nhau</a:t>
          </a:r>
          <a:endParaRPr lang="en-US" sz="2500" kern="1200" dirty="0">
            <a:solidFill>
              <a:schemeClr val="bg1"/>
            </a:solidFill>
          </a:endParaRPr>
        </a:p>
      </dsp:txBody>
      <dsp:txXfrm>
        <a:off x="1833576" y="1459711"/>
        <a:ext cx="10149737" cy="1071841"/>
      </dsp:txXfrm>
    </dsp:sp>
    <dsp:sp modelId="{ADBA1B68-43ED-4547-89EB-EF0D0B9570C1}">
      <dsp:nvSpPr>
        <dsp:cNvPr id="0" name=""/>
        <dsp:cNvSpPr/>
      </dsp:nvSpPr>
      <dsp:spPr>
        <a:xfrm>
          <a:off x="987784" y="1141730"/>
          <a:ext cx="812445" cy="2277070"/>
        </a:xfrm>
        <a:custGeom>
          <a:avLst/>
          <a:gdLst/>
          <a:ahLst/>
          <a:cxnLst/>
          <a:rect l="0" t="0" r="0" b="0"/>
          <a:pathLst>
            <a:path>
              <a:moveTo>
                <a:pt x="0" y="0"/>
              </a:moveTo>
              <a:lnTo>
                <a:pt x="0" y="2277070"/>
              </a:lnTo>
              <a:lnTo>
                <a:pt x="812445" y="2277070"/>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0557876B-7CDE-4059-892F-E73D8FB19617}">
      <dsp:nvSpPr>
        <dsp:cNvPr id="0" name=""/>
        <dsp:cNvSpPr/>
      </dsp:nvSpPr>
      <dsp:spPr>
        <a:xfrm>
          <a:off x="1800229" y="2849533"/>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Font typeface="Wingdings" panose="05000000000000000000" pitchFamily="2" charset="2"/>
            <a:buNone/>
          </a:pPr>
          <a:r>
            <a:rPr lang="pt-BR" sz="2500" kern="1200" dirty="0">
              <a:solidFill>
                <a:schemeClr val="bg1"/>
              </a:solidFill>
              <a:latin typeface="Arial" panose="020B0604020202020204" pitchFamily="34" charset="0"/>
              <a:cs typeface="Arial" panose="020B0604020202020204" pitchFamily="34" charset="0"/>
            </a:rPr>
            <a:t>Mỗi sự vật hay hiện tượng của thế giới cũng là một hệ thống, được cấu thành từ nhiều yếu tố, nhiều mặt... tồn tại trong mối liên hệ ràng buộc lẫn nhau, chi phối và làm biến đổi lẫn nhau.</a:t>
          </a:r>
          <a:endParaRPr lang="en-US" sz="2500" kern="1200" dirty="0">
            <a:solidFill>
              <a:schemeClr val="bg1"/>
            </a:solidFill>
          </a:endParaRPr>
        </a:p>
      </dsp:txBody>
      <dsp:txXfrm>
        <a:off x="1833576" y="2882880"/>
        <a:ext cx="10149737" cy="1071841"/>
      </dsp:txXfrm>
    </dsp:sp>
    <dsp:sp modelId="{37C4761C-14DD-4A04-851F-F922CA45469D}">
      <dsp:nvSpPr>
        <dsp:cNvPr id="0" name=""/>
        <dsp:cNvSpPr/>
      </dsp:nvSpPr>
      <dsp:spPr>
        <a:xfrm>
          <a:off x="987784" y="1141730"/>
          <a:ext cx="812445" cy="3700239"/>
        </a:xfrm>
        <a:custGeom>
          <a:avLst/>
          <a:gdLst/>
          <a:ahLst/>
          <a:cxnLst/>
          <a:rect l="0" t="0" r="0" b="0"/>
          <a:pathLst>
            <a:path>
              <a:moveTo>
                <a:pt x="0" y="0"/>
              </a:moveTo>
              <a:lnTo>
                <a:pt x="0" y="3700239"/>
              </a:lnTo>
              <a:lnTo>
                <a:pt x="812445" y="3700239"/>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9295212A-A367-46FB-BEB2-9A3656FE19DF}">
      <dsp:nvSpPr>
        <dsp:cNvPr id="0" name=""/>
        <dsp:cNvSpPr/>
      </dsp:nvSpPr>
      <dsp:spPr>
        <a:xfrm>
          <a:off x="1800229" y="4272702"/>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kumimoji="1" lang="en-US" sz="2500" kern="1200" dirty="0">
              <a:solidFill>
                <a:schemeClr val="bg1"/>
              </a:solidFill>
              <a:latin typeface="Arial" panose="020B0604020202020204" pitchFamily="34" charset="0"/>
              <a:cs typeface="Arial" panose="020B0604020202020204" pitchFamily="34" charset="0"/>
            </a:rPr>
            <a:t>MLH </a:t>
          </a:r>
          <a:r>
            <a:rPr kumimoji="1" lang="en-US" sz="2500" kern="1200" dirty="0" err="1">
              <a:solidFill>
                <a:schemeClr val="bg1"/>
              </a:solidFill>
              <a:latin typeface="Arial" panose="020B0604020202020204" pitchFamily="34" charset="0"/>
              <a:cs typeface="Arial" panose="020B0604020202020204" pitchFamily="34" charset="0"/>
            </a:rPr>
            <a:t>tồn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tại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khách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quan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phô</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biến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đa</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dạng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chúng</a:t>
          </a:r>
          <a:r>
            <a:rPr kumimoji="1" lang="en-US" sz="2500" kern="1200" dirty="0">
              <a:solidFill>
                <a:schemeClr val="bg1"/>
              </a:solidFill>
              <a:latin typeface="Arial" panose="020B0604020202020204" pitchFamily="34" charset="0"/>
              <a:cs typeface="Arial" panose="020B0604020202020204" pitchFamily="34" charset="0"/>
            </a:rPr>
            <a:t> chi </a:t>
          </a:r>
          <a:r>
            <a:rPr kumimoji="1" lang="en-US" sz="2500" kern="1200" dirty="0" err="1">
              <a:solidFill>
                <a:schemeClr val="bg1"/>
              </a:solidFill>
              <a:latin typeface="Arial" panose="020B0604020202020204" pitchFamily="34" charset="0"/>
              <a:cs typeface="Arial" panose="020B0604020202020204" pitchFamily="34" charset="0"/>
            </a:rPr>
            <a:t>phối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một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cách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tổng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quát</a:t>
          </a:r>
          <a:r>
            <a:rPr kumimoji="1" lang="en-US" sz="2500" kern="1200" dirty="0">
              <a:solidFill>
                <a:schemeClr val="bg1"/>
              </a:solidFill>
              <a:latin typeface="Arial" panose="020B0604020202020204" pitchFamily="34" charset="0"/>
              <a:cs typeface="Arial" panose="020B0604020202020204" pitchFamily="34" charset="0"/>
            </a:rPr>
            <a:t> quá </a:t>
          </a:r>
          <a:r>
            <a:rPr kumimoji="1" lang="en-US" sz="2500" kern="1200" dirty="0" err="1">
              <a:solidFill>
                <a:schemeClr val="bg1"/>
              </a:solidFill>
              <a:latin typeface="Arial" panose="020B0604020202020204" pitchFamily="34" charset="0"/>
              <a:cs typeface="Arial" panose="020B0604020202020204" pitchFamily="34" charset="0"/>
            </a:rPr>
            <a:t>trình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vận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động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phát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triển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của</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mọi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sư</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vật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hiện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tượng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xảy</a:t>
          </a:r>
          <a:r>
            <a:rPr kumimoji="1" lang="en-US" sz="2500" kern="1200" dirty="0">
              <a:solidFill>
                <a:schemeClr val="bg1"/>
              </a:solidFill>
              <a:latin typeface="Arial" panose="020B0604020202020204" pitchFamily="34" charset="0"/>
              <a:cs typeface="Arial" panose="020B0604020202020204" pitchFamily="34" charset="0"/>
            </a:rPr>
            <a:t> ra </a:t>
          </a:r>
          <a:r>
            <a:rPr kumimoji="1" lang="en-US" sz="2500" kern="1200" dirty="0" err="1">
              <a:solidFill>
                <a:schemeClr val="bg1"/>
              </a:solidFill>
              <a:latin typeface="Arial" panose="020B0604020202020204" pitchFamily="34" charset="0"/>
              <a:cs typeface="Arial" panose="020B0604020202020204" pitchFamily="34" charset="0"/>
            </a:rPr>
            <a:t>trong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thê</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giới</a:t>
          </a:r>
          <a:endParaRPr lang="en-US" sz="2500" kern="1200" dirty="0">
            <a:solidFill>
              <a:schemeClr val="bg1"/>
            </a:solidFill>
          </a:endParaRPr>
        </a:p>
      </dsp:txBody>
      <dsp:txXfrm>
        <a:off x="1833576" y="4306049"/>
        <a:ext cx="10149737" cy="107184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1785D9-AB22-463C-ACCE-A9925522932A}">
      <dsp:nvSpPr>
        <dsp:cNvPr id="0" name=""/>
        <dsp:cNvSpPr/>
      </dsp:nvSpPr>
      <dsp:spPr>
        <a:xfrm>
          <a:off x="2504957" y="-38617"/>
          <a:ext cx="3118084" cy="1436970"/>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kern="1200" dirty="0" err="1">
              <a:solidFill>
                <a:schemeClr val="bg1"/>
              </a:solidFill>
              <a:latin typeface="+mn-lt"/>
              <a:cs typeface="Arial" panose="020B0604020202020204" pitchFamily="34" charset="0"/>
            </a:rPr>
            <a:t>Trong</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nhận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thức</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và</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hoạt</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động</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thực</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tiễn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cần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phải</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có</a:t>
          </a:r>
          <a:endParaRPr lang="en-US" sz="2400" kern="1200" dirty="0">
            <a:solidFill>
              <a:schemeClr val="bg1"/>
            </a:solidFill>
            <a:latin typeface="+mn-lt"/>
          </a:endParaRPr>
        </a:p>
      </dsp:txBody>
      <dsp:txXfrm>
        <a:off x="2575104" y="31530"/>
        <a:ext cx="2977790" cy="1296676"/>
      </dsp:txXfrm>
    </dsp:sp>
    <dsp:sp modelId="{53CEAC27-00C4-4883-B248-93FA284DF0EF}">
      <dsp:nvSpPr>
        <dsp:cNvPr id="0" name=""/>
        <dsp:cNvSpPr/>
      </dsp:nvSpPr>
      <dsp:spPr>
        <a:xfrm>
          <a:off x="1509767" y="679867"/>
          <a:ext cx="5108464" cy="5108464"/>
        </a:xfrm>
        <a:custGeom>
          <a:avLst/>
          <a:gdLst/>
          <a:ahLst/>
          <a:cxnLst/>
          <a:rect l="0" t="0" r="0" b="0"/>
          <a:pathLst>
            <a:path>
              <a:moveTo>
                <a:pt x="4224798" y="622054"/>
              </a:moveTo>
              <a:arcTo wR="2554232" hR="2554232" stAng="18650807" swAng="584652"/>
            </a:path>
          </a:pathLst>
        </a:custGeom>
        <a:noFill/>
        <a:ln w="28575"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30C62241-1F9A-44B9-8F28-F7BBA4313B6D}">
      <dsp:nvSpPr>
        <dsp:cNvPr id="0" name=""/>
        <dsp:cNvSpPr/>
      </dsp:nvSpPr>
      <dsp:spPr>
        <a:xfrm>
          <a:off x="4934177" y="1726313"/>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b="1" i="1" kern="1200" dirty="0">
              <a:solidFill>
                <a:schemeClr val="bg1"/>
              </a:solidFill>
              <a:latin typeface="+mn-lt"/>
              <a:cs typeface="Arial" panose="020B0604020202020204" pitchFamily="34" charset="0"/>
            </a:rPr>
            <a:t>Quan </a:t>
          </a:r>
          <a:r>
            <a:rPr lang="en-US" altLang="en-US" sz="2400" b="1" i="1" kern="1200" dirty="0" err="1">
              <a:solidFill>
                <a:schemeClr val="bg1"/>
              </a:solidFill>
              <a:latin typeface="+mn-lt"/>
              <a:cs typeface="Arial" panose="020B0604020202020204" pitchFamily="34" charset="0"/>
            </a:rPr>
            <a:t>điểm</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toàn</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diện</a:t>
          </a:r>
          <a:r>
            <a:rPr lang="en-US" altLang="en-US" sz="2400" b="1" i="1" kern="1200" dirty="0">
              <a:solidFill>
                <a:schemeClr val="bg1"/>
              </a:solidFill>
              <a:latin typeface="+mn-lt"/>
              <a:cs typeface="Arial" panose="020B0604020202020204" pitchFamily="34" charset="0"/>
            </a:rPr>
            <a:t> </a:t>
          </a:r>
          <a:endParaRPr lang="en-US" sz="2400" kern="1200" dirty="0">
            <a:solidFill>
              <a:schemeClr val="bg1"/>
            </a:solidFill>
            <a:latin typeface="+mn-lt"/>
          </a:endParaRPr>
        </a:p>
      </dsp:txBody>
      <dsp:txXfrm>
        <a:off x="5004324" y="1796460"/>
        <a:ext cx="2977790" cy="1296676"/>
      </dsp:txXfrm>
    </dsp:sp>
    <dsp:sp modelId="{1AFBA2F8-EFD2-4F60-8EEC-AE83093365F4}">
      <dsp:nvSpPr>
        <dsp:cNvPr id="0" name=""/>
        <dsp:cNvSpPr/>
      </dsp:nvSpPr>
      <dsp:spPr>
        <a:xfrm>
          <a:off x="1538860" y="999861"/>
          <a:ext cx="5108464" cy="5108464"/>
        </a:xfrm>
        <a:custGeom>
          <a:avLst/>
          <a:gdLst/>
          <a:ahLst/>
          <a:cxnLst/>
          <a:rect l="0" t="0" r="0" b="0"/>
          <a:pathLst>
            <a:path>
              <a:moveTo>
                <a:pt x="5105021" y="2421655"/>
              </a:moveTo>
              <a:arcTo wR="2554232" hR="2554232" stAng="21421484" swAng="1068043"/>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39FC0C64-1592-425E-96E6-F7E18E7776EB}">
      <dsp:nvSpPr>
        <dsp:cNvPr id="0" name=""/>
        <dsp:cNvSpPr/>
      </dsp:nvSpPr>
      <dsp:spPr>
        <a:xfrm>
          <a:off x="4397583" y="4454919"/>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Arial" pitchFamily="34" charset="0"/>
            <a:buNone/>
          </a:pPr>
          <a:r>
            <a:rPr lang="vi-VN" sz="2400" kern="1200" dirty="0">
              <a:solidFill>
                <a:schemeClr val="bg1"/>
              </a:solidFill>
              <a:latin typeface="+mn-lt"/>
              <a:cs typeface="Arial" panose="020B0604020202020204" pitchFamily="34" charset="0"/>
            </a:rPr>
            <a:t>Xem xét  bao quát</a:t>
          </a:r>
          <a:r>
            <a:rPr lang="en-US" sz="2400" kern="1200" dirty="0">
              <a:solidFill>
                <a:schemeClr val="bg1"/>
              </a:solidFill>
              <a:latin typeface="+mn-lt"/>
              <a:cs typeface="Arial" panose="020B0604020202020204" pitchFamily="34" charset="0"/>
            </a:rPr>
            <a:t>,</a:t>
          </a:r>
          <a:r>
            <a:rPr lang="en-US" sz="2400" kern="1200" dirty="0" err="1">
              <a:solidFill>
                <a:schemeClr val="bg1"/>
              </a:solidFill>
              <a:latin typeface="+mn-lt"/>
              <a:cs typeface="Arial" panose="020B0604020202020204" pitchFamily="34" charset="0"/>
            </a:rPr>
            <a:t>tránh</a:t>
          </a:r>
          <a:r>
            <a:rPr lang="en-US" sz="2400" kern="1200" dirty="0">
              <a:solidFill>
                <a:schemeClr val="bg1"/>
              </a:solidFill>
              <a:latin typeface="+mn-lt"/>
              <a:cs typeface="Arial" panose="020B0604020202020204" pitchFamily="34" charset="0"/>
            </a:rPr>
            <a:t> </a:t>
          </a:r>
          <a:r>
            <a:rPr lang="en-US" sz="2400" kern="1200" dirty="0" err="1">
              <a:solidFill>
                <a:schemeClr val="bg1"/>
              </a:solidFill>
              <a:latin typeface="+mn-lt"/>
              <a:cs typeface="Arial" panose="020B0604020202020204" pitchFamily="34" charset="0"/>
            </a:rPr>
            <a:t>phiến</a:t>
          </a:r>
          <a:r>
            <a:rPr lang="en-US" sz="2400" kern="1200" dirty="0">
              <a:solidFill>
                <a:schemeClr val="bg1"/>
              </a:solidFill>
              <a:latin typeface="+mn-lt"/>
              <a:cs typeface="Arial" panose="020B0604020202020204" pitchFamily="34" charset="0"/>
            </a:rPr>
            <a:t> </a:t>
          </a:r>
          <a:r>
            <a:rPr lang="en-US" sz="2400" kern="1200" dirty="0" err="1">
              <a:solidFill>
                <a:schemeClr val="bg1"/>
              </a:solidFill>
              <a:latin typeface="+mn-lt"/>
              <a:cs typeface="Arial" panose="020B0604020202020204" pitchFamily="34" charset="0"/>
            </a:rPr>
            <a:t>diện</a:t>
          </a:r>
          <a:r>
            <a:rPr lang="en-US" sz="2400" kern="1200" dirty="0">
              <a:solidFill>
                <a:schemeClr val="bg1"/>
              </a:solidFill>
              <a:latin typeface="+mn-lt"/>
              <a:cs typeface="Arial" panose="020B0604020202020204" pitchFamily="34" charset="0"/>
            </a:rPr>
            <a:t> </a:t>
          </a:r>
          <a:endParaRPr lang="en-US" sz="2400" kern="1200" dirty="0">
            <a:solidFill>
              <a:schemeClr val="bg1"/>
            </a:solidFill>
            <a:latin typeface="+mn-lt"/>
          </a:endParaRPr>
        </a:p>
      </dsp:txBody>
      <dsp:txXfrm>
        <a:off x="4467730" y="4525066"/>
        <a:ext cx="2977790" cy="1296676"/>
      </dsp:txXfrm>
    </dsp:sp>
    <dsp:sp modelId="{E0102C80-F91B-475D-A60A-E7F317B21534}">
      <dsp:nvSpPr>
        <dsp:cNvPr id="0" name=""/>
        <dsp:cNvSpPr/>
      </dsp:nvSpPr>
      <dsp:spPr>
        <a:xfrm>
          <a:off x="1247411" y="908874"/>
          <a:ext cx="5108464" cy="5108464"/>
        </a:xfrm>
        <a:custGeom>
          <a:avLst/>
          <a:gdLst/>
          <a:ahLst/>
          <a:cxnLst/>
          <a:rect l="0" t="0" r="0" b="0"/>
          <a:pathLst>
            <a:path>
              <a:moveTo>
                <a:pt x="3053145" y="5059264"/>
              </a:moveTo>
              <a:arcTo wR="2554232" hR="2554232" stAng="4724167" swAng="1248930"/>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2C952A36-66F1-4919-9332-7A3CA7A001D5}">
      <dsp:nvSpPr>
        <dsp:cNvPr id="0" name=""/>
        <dsp:cNvSpPr/>
      </dsp:nvSpPr>
      <dsp:spPr>
        <a:xfrm>
          <a:off x="432307" y="4477459"/>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b="1" i="1" kern="1200" dirty="0">
              <a:solidFill>
                <a:schemeClr val="bg1"/>
              </a:solidFill>
              <a:latin typeface="+mn-lt"/>
              <a:cs typeface="Arial" panose="020B0604020202020204" pitchFamily="34" charset="0"/>
            </a:rPr>
            <a:t>Quan </a:t>
          </a:r>
          <a:r>
            <a:rPr lang="en-US" altLang="en-US" sz="2400" b="1" i="1" kern="1200" dirty="0" err="1">
              <a:solidFill>
                <a:schemeClr val="bg1"/>
              </a:solidFill>
              <a:latin typeface="+mn-lt"/>
              <a:cs typeface="Arial" panose="020B0604020202020204" pitchFamily="34" charset="0"/>
            </a:rPr>
            <a:t>điểm</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lịch</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sử</a:t>
          </a:r>
          <a:r>
            <a:rPr lang="en-US" altLang="en-US" sz="2400" b="1" i="1" kern="1200" dirty="0">
              <a:solidFill>
                <a:schemeClr val="bg1"/>
              </a:solidFill>
              <a:latin typeface="+mn-lt"/>
              <a:cs typeface="Arial" panose="020B0604020202020204" pitchFamily="34" charset="0"/>
            </a:rPr>
            <a:t>  - </a:t>
          </a:r>
          <a:r>
            <a:rPr lang="en-US" altLang="en-US" sz="2400" b="1" i="1" kern="1200" dirty="0" err="1">
              <a:solidFill>
                <a:schemeClr val="bg1"/>
              </a:solidFill>
              <a:latin typeface="+mn-lt"/>
              <a:cs typeface="Arial" panose="020B0604020202020204" pitchFamily="34" charset="0"/>
            </a:rPr>
            <a:t>cụ</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thể</a:t>
          </a:r>
          <a:endParaRPr lang="en-US" sz="2400" kern="1200" dirty="0">
            <a:solidFill>
              <a:schemeClr val="bg1"/>
            </a:solidFill>
            <a:latin typeface="+mn-lt"/>
          </a:endParaRPr>
        </a:p>
      </dsp:txBody>
      <dsp:txXfrm>
        <a:off x="502454" y="4547606"/>
        <a:ext cx="2977790" cy="1296676"/>
      </dsp:txXfrm>
    </dsp:sp>
    <dsp:sp modelId="{7DBF389C-1215-4EAD-ACC9-79E17D182301}">
      <dsp:nvSpPr>
        <dsp:cNvPr id="0" name=""/>
        <dsp:cNvSpPr/>
      </dsp:nvSpPr>
      <dsp:spPr>
        <a:xfrm>
          <a:off x="1416819" y="1295356"/>
          <a:ext cx="5108464" cy="5108464"/>
        </a:xfrm>
        <a:custGeom>
          <a:avLst/>
          <a:gdLst/>
          <a:ahLst/>
          <a:cxnLst/>
          <a:rect l="0" t="0" r="0" b="0"/>
          <a:pathLst>
            <a:path>
              <a:moveTo>
                <a:pt x="26971" y="2924442"/>
              </a:moveTo>
              <a:arcTo wR="2554232" hR="2554232" stAng="10299972" swAng="1081444"/>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684C83EA-E5DB-4C38-8B07-E8C7AFFFC166}">
      <dsp:nvSpPr>
        <dsp:cNvPr id="0" name=""/>
        <dsp:cNvSpPr/>
      </dsp:nvSpPr>
      <dsp:spPr>
        <a:xfrm>
          <a:off x="75738" y="1726313"/>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i="1" kern="1200" dirty="0" err="1">
              <a:solidFill>
                <a:schemeClr val="bg1"/>
              </a:solidFill>
              <a:latin typeface="+mn-lt"/>
            </a:rPr>
            <a:t>Xác</a:t>
          </a:r>
          <a:r>
            <a:rPr lang="en-US" altLang="en-US" sz="2400" i="1" kern="1200" dirty="0">
              <a:solidFill>
                <a:schemeClr val="bg1"/>
              </a:solidFill>
              <a:latin typeface="+mn-lt"/>
            </a:rPr>
            <a:t> </a:t>
          </a:r>
          <a:r>
            <a:rPr lang="en-US" altLang="en-US" sz="2400" i="1" kern="1200" dirty="0" err="1">
              <a:solidFill>
                <a:schemeClr val="bg1"/>
              </a:solidFill>
              <a:latin typeface="+mn-lt"/>
            </a:rPr>
            <a:t>định</a:t>
          </a:r>
          <a:r>
            <a:rPr lang="en-US" altLang="en-US" sz="2400" i="1" kern="1200" dirty="0">
              <a:solidFill>
                <a:schemeClr val="bg1"/>
              </a:solidFill>
              <a:latin typeface="+mn-lt"/>
            </a:rPr>
            <a:t> </a:t>
          </a:r>
          <a:r>
            <a:rPr lang="en-US" altLang="en-US" sz="2400" i="1" kern="1200" dirty="0" err="1">
              <a:solidFill>
                <a:schemeClr val="bg1"/>
              </a:solidFill>
              <a:latin typeface="+mn-lt"/>
            </a:rPr>
            <a:t>rõ</a:t>
          </a:r>
          <a:r>
            <a:rPr lang="en-US" altLang="en-US" sz="2400" i="1" kern="1200" dirty="0">
              <a:solidFill>
                <a:schemeClr val="bg1"/>
              </a:solidFill>
              <a:latin typeface="+mn-lt"/>
            </a:rPr>
            <a:t> </a:t>
          </a:r>
          <a:r>
            <a:rPr lang="en-US" altLang="en-US" sz="2400" i="1" kern="1200" dirty="0" err="1">
              <a:solidFill>
                <a:schemeClr val="bg1"/>
              </a:solidFill>
              <a:latin typeface="+mn-lt"/>
            </a:rPr>
            <a:t>đặc</a:t>
          </a:r>
          <a:r>
            <a:rPr lang="en-US" altLang="en-US" sz="2400" i="1" kern="1200" dirty="0">
              <a:solidFill>
                <a:schemeClr val="bg1"/>
              </a:solidFill>
              <a:latin typeface="+mn-lt"/>
            </a:rPr>
            <a:t> </a:t>
          </a:r>
          <a:r>
            <a:rPr lang="en-US" altLang="en-US" sz="2400" i="1" kern="1200" dirty="0" err="1">
              <a:solidFill>
                <a:schemeClr val="bg1"/>
              </a:solidFill>
              <a:latin typeface="+mn-lt"/>
            </a:rPr>
            <a:t>thù</a:t>
          </a:r>
          <a:r>
            <a:rPr lang="en-US" altLang="en-US" sz="2400" i="1" kern="1200" dirty="0">
              <a:solidFill>
                <a:schemeClr val="bg1"/>
              </a:solidFill>
              <a:latin typeface="+mn-lt"/>
            </a:rPr>
            <a:t> </a:t>
          </a:r>
          <a:r>
            <a:rPr lang="en-US" altLang="en-US" sz="2400" i="1" kern="1200" dirty="0" err="1">
              <a:solidFill>
                <a:schemeClr val="bg1"/>
              </a:solidFill>
              <a:latin typeface="+mn-lt"/>
            </a:rPr>
            <a:t>của</a:t>
          </a:r>
          <a:r>
            <a:rPr lang="en-US" altLang="en-US" sz="2400" i="1" kern="1200" dirty="0">
              <a:solidFill>
                <a:schemeClr val="bg1"/>
              </a:solidFill>
              <a:latin typeface="+mn-lt"/>
            </a:rPr>
            <a:t> </a:t>
          </a:r>
          <a:r>
            <a:rPr lang="en-US" altLang="en-US" sz="2400" i="1" kern="1200" dirty="0" err="1">
              <a:solidFill>
                <a:schemeClr val="bg1"/>
              </a:solidFill>
              <a:latin typeface="+mn-lt"/>
            </a:rPr>
            <a:t>đối</a:t>
          </a:r>
          <a:r>
            <a:rPr lang="en-US" altLang="en-US" sz="2400" i="1" kern="1200" dirty="0">
              <a:solidFill>
                <a:schemeClr val="bg1"/>
              </a:solidFill>
              <a:latin typeface="+mn-lt"/>
            </a:rPr>
            <a:t> </a:t>
          </a:r>
          <a:r>
            <a:rPr lang="en-US" altLang="en-US" sz="2400" i="1" kern="1200" dirty="0" err="1">
              <a:solidFill>
                <a:schemeClr val="bg1"/>
              </a:solidFill>
              <a:latin typeface="+mn-lt"/>
            </a:rPr>
            <a:t>tượng</a:t>
          </a:r>
          <a:r>
            <a:rPr lang="vi-VN" altLang="en-US" sz="2400" i="1" kern="1200" dirty="0">
              <a:solidFill>
                <a:schemeClr val="bg1"/>
              </a:solidFill>
              <a:latin typeface="+mn-lt"/>
            </a:rPr>
            <a:t> </a:t>
          </a:r>
          <a:endParaRPr lang="en-US" sz="2400" kern="1200" dirty="0">
            <a:solidFill>
              <a:schemeClr val="bg1"/>
            </a:solidFill>
            <a:latin typeface="+mn-lt"/>
          </a:endParaRPr>
        </a:p>
      </dsp:txBody>
      <dsp:txXfrm>
        <a:off x="145885" y="1796460"/>
        <a:ext cx="2977790" cy="1296676"/>
      </dsp:txXfrm>
    </dsp:sp>
    <dsp:sp modelId="{B636C342-1270-4B45-8A49-04DD6B66E635}">
      <dsp:nvSpPr>
        <dsp:cNvPr id="0" name=""/>
        <dsp:cNvSpPr/>
      </dsp:nvSpPr>
      <dsp:spPr>
        <a:xfrm>
          <a:off x="1509767" y="679867"/>
          <a:ext cx="5108464" cy="5108464"/>
        </a:xfrm>
        <a:custGeom>
          <a:avLst/>
          <a:gdLst/>
          <a:ahLst/>
          <a:cxnLst/>
          <a:rect l="0" t="0" r="0" b="0"/>
          <a:pathLst>
            <a:path>
              <a:moveTo>
                <a:pt x="580746" y="932672"/>
              </a:moveTo>
              <a:arcTo wR="2554232" hR="2554232" stAng="13164541" swAng="584652"/>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91432A-910C-4012-9318-63156BEF49D0}">
      <dsp:nvSpPr>
        <dsp:cNvPr id="0" name=""/>
        <dsp:cNvSpPr/>
      </dsp:nvSpPr>
      <dsp:spPr>
        <a:xfrm>
          <a:off x="2335229" y="-60402"/>
          <a:ext cx="3457540" cy="1018181"/>
        </a:xfrm>
        <a:prstGeom prst="roundRect">
          <a:avLst>
            <a:gd name="adj" fmla="val 1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1" lang="en-US" altLang="en-US" sz="2400" b="1" kern="1200" dirty="0">
              <a:solidFill>
                <a:srgbClr val="000066"/>
              </a:solidFill>
              <a:latin typeface="Arial" panose="020B0604020202020204" pitchFamily="34" charset="0"/>
              <a:ea typeface="SimSun" panose="02010600030101010101" pitchFamily="2" charset="-122"/>
              <a:cs typeface="Arial" panose="020B0604020202020204" pitchFamily="34" charset="0"/>
            </a:rPr>
            <a:t>Ý </a:t>
          </a:r>
          <a:r>
            <a:rPr kumimoji="1" lang="en-US" altLang="en-US" sz="2400" b="1" kern="1200" dirty="0" err="1">
              <a:solidFill>
                <a:srgbClr val="000066"/>
              </a:solidFill>
              <a:latin typeface="Arial" panose="020B0604020202020204" pitchFamily="34" charset="0"/>
              <a:ea typeface="SimSun" panose="02010600030101010101" pitchFamily="2" charset="-122"/>
              <a:cs typeface="Arial" panose="020B0604020202020204" pitchFamily="34" charset="0"/>
            </a:rPr>
            <a:t>nghĩa</a:t>
          </a:r>
          <a:r>
            <a:rPr kumimoji="1" lang="en-US" altLang="en-US" sz="2400" b="1" kern="1200" dirty="0">
              <a:solidFill>
                <a:srgbClr val="000066"/>
              </a:solidFill>
              <a:latin typeface="Arial" panose="020B0604020202020204" pitchFamily="34" charset="0"/>
              <a:ea typeface="SimSun" panose="02010600030101010101" pitchFamily="2" charset="-122"/>
              <a:cs typeface="Arial" panose="020B0604020202020204" pitchFamily="34" charset="0"/>
            </a:rPr>
            <a:t> </a:t>
          </a:r>
          <a:endParaRPr lang="en-US" sz="2400" b="1" kern="1200" dirty="0"/>
        </a:p>
      </dsp:txBody>
      <dsp:txXfrm>
        <a:off x="2365051" y="-30580"/>
        <a:ext cx="3397896" cy="958537"/>
      </dsp:txXfrm>
    </dsp:sp>
    <dsp:sp modelId="{4FC98288-8B26-441E-9B4D-E9C496E0DB08}">
      <dsp:nvSpPr>
        <dsp:cNvPr id="0" name=""/>
        <dsp:cNvSpPr/>
      </dsp:nvSpPr>
      <dsp:spPr>
        <a:xfrm rot="3600000">
          <a:off x="4329522" y="1788294"/>
          <a:ext cx="1313363"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460163" y="1875388"/>
        <a:ext cx="1052081" cy="261283"/>
      </dsp:txXfrm>
    </dsp:sp>
    <dsp:sp modelId="{F6F786D8-7E98-4C10-8B74-A07415640003}">
      <dsp:nvSpPr>
        <dsp:cNvPr id="0" name=""/>
        <dsp:cNvSpPr/>
      </dsp:nvSpPr>
      <dsp:spPr>
        <a:xfrm>
          <a:off x="4389469" y="3035224"/>
          <a:ext cx="3457540" cy="194302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altLang="en-US" sz="2400" kern="1200" dirty="0" err="1">
              <a:solidFill>
                <a:prstClr val="white"/>
              </a:solidFill>
            </a:rPr>
            <a:t>Xem</a:t>
          </a:r>
          <a:r>
            <a:rPr lang="en-US" altLang="en-US" sz="2400" kern="1200" dirty="0">
              <a:solidFill>
                <a:prstClr val="white"/>
              </a:solidFill>
            </a:rPr>
            <a:t> </a:t>
          </a:r>
          <a:r>
            <a:rPr lang="en-US" altLang="en-US" sz="2400" kern="1200" dirty="0" err="1">
              <a:solidFill>
                <a:prstClr val="white"/>
              </a:solidFill>
            </a:rPr>
            <a:t>xét</a:t>
          </a:r>
          <a:r>
            <a:rPr lang="en-US" altLang="en-US" sz="2400" kern="1200" dirty="0">
              <a:solidFill>
                <a:prstClr val="white"/>
              </a:solidFill>
            </a:rPr>
            <a:t> </a:t>
          </a:r>
          <a:r>
            <a:rPr lang="en-US" altLang="en-US" sz="2400" kern="1200" dirty="0" err="1">
              <a:solidFill>
                <a:prstClr val="white"/>
              </a:solidFill>
            </a:rPr>
            <a:t>sự</a:t>
          </a:r>
          <a:r>
            <a:rPr lang="en-US" altLang="en-US" sz="2400" kern="1200" dirty="0">
              <a:solidFill>
                <a:prstClr val="white"/>
              </a:solidFill>
            </a:rPr>
            <a:t> </a:t>
          </a:r>
          <a:r>
            <a:rPr lang="en-US" altLang="en-US" sz="2400" kern="1200" dirty="0" err="1">
              <a:solidFill>
                <a:prstClr val="white"/>
              </a:solidFill>
            </a:rPr>
            <a:t>vật,hiện</a:t>
          </a:r>
          <a:r>
            <a:rPr lang="en-US" altLang="en-US" sz="2400" kern="1200" dirty="0">
              <a:solidFill>
                <a:prstClr val="white"/>
              </a:solidFill>
            </a:rPr>
            <a:t> </a:t>
          </a:r>
          <a:r>
            <a:rPr lang="en-US" altLang="en-US" sz="2400" kern="1200" dirty="0" err="1">
              <a:solidFill>
                <a:prstClr val="white"/>
              </a:solidFill>
            </a:rPr>
            <a:t>tượng</a:t>
          </a:r>
          <a:r>
            <a:rPr lang="en-US" altLang="en-US" sz="2400" kern="1200" dirty="0">
              <a:solidFill>
                <a:prstClr val="white"/>
              </a:solidFill>
            </a:rPr>
            <a:t> </a:t>
          </a:r>
          <a:r>
            <a:rPr lang="en-US" altLang="en-US" sz="2400" kern="1200" dirty="0" err="1">
              <a:solidFill>
                <a:prstClr val="white"/>
              </a:solidFill>
            </a:rPr>
            <a:t>theo</a:t>
          </a:r>
          <a:r>
            <a:rPr lang="en-US" altLang="en-US" sz="2400" kern="1200" dirty="0">
              <a:solidFill>
                <a:prstClr val="white"/>
              </a:solidFill>
            </a:rPr>
            <a:t> </a:t>
          </a:r>
          <a:r>
            <a:rPr lang="en-US" altLang="en-US" sz="2400" kern="1200" dirty="0" err="1">
              <a:solidFill>
                <a:prstClr val="white"/>
              </a:solidFill>
            </a:rPr>
            <a:t>hướng</a:t>
          </a:r>
          <a:r>
            <a:rPr lang="en-US" altLang="en-US" sz="2400" kern="1200" dirty="0">
              <a:solidFill>
                <a:prstClr val="white"/>
              </a:solidFill>
            </a:rPr>
            <a:t> </a:t>
          </a:r>
          <a:r>
            <a:rPr lang="en-US" altLang="en-US" sz="2400" kern="1200" dirty="0" err="1">
              <a:solidFill>
                <a:prstClr val="white"/>
              </a:solidFill>
            </a:rPr>
            <a:t>vận</a:t>
          </a:r>
          <a:r>
            <a:rPr lang="en-US" altLang="en-US" sz="2400" kern="1200" dirty="0">
              <a:solidFill>
                <a:prstClr val="white"/>
              </a:solidFill>
            </a:rPr>
            <a:t> </a:t>
          </a:r>
          <a:r>
            <a:rPr lang="en-US" altLang="en-US" sz="2400" kern="1200" dirty="0" err="1">
              <a:solidFill>
                <a:prstClr val="white"/>
              </a:solidFill>
            </a:rPr>
            <a:t>động</a:t>
          </a:r>
          <a:r>
            <a:rPr lang="en-US" altLang="en-US" sz="2400" kern="1200" dirty="0">
              <a:solidFill>
                <a:prstClr val="white"/>
              </a:solidFill>
            </a:rPr>
            <a:t> </a:t>
          </a:r>
          <a:r>
            <a:rPr lang="en-US" altLang="en-US" sz="2400" kern="1200" dirty="0" err="1">
              <a:solidFill>
                <a:prstClr val="white"/>
              </a:solidFill>
            </a:rPr>
            <a:t>đi</a:t>
          </a:r>
          <a:r>
            <a:rPr lang="en-US" altLang="en-US" sz="2400" kern="1200" dirty="0">
              <a:solidFill>
                <a:prstClr val="white"/>
              </a:solidFill>
            </a:rPr>
            <a:t> </a:t>
          </a:r>
          <a:r>
            <a:rPr lang="en-US" altLang="en-US" sz="2400" kern="1200" dirty="0" err="1">
              <a:solidFill>
                <a:prstClr val="white"/>
              </a:solidFill>
            </a:rPr>
            <a:t>lên</a:t>
          </a:r>
          <a:r>
            <a:rPr lang="en-US" altLang="en-US" sz="2400" kern="1200" dirty="0">
              <a:solidFill>
                <a:prstClr val="white"/>
              </a:solidFill>
            </a:rPr>
            <a:t>, </a:t>
          </a:r>
          <a:r>
            <a:rPr lang="en-US" altLang="en-US" sz="2400" kern="1200" dirty="0" err="1">
              <a:solidFill>
                <a:prstClr val="white"/>
              </a:solidFill>
            </a:rPr>
            <a:t>phát</a:t>
          </a:r>
          <a:r>
            <a:rPr lang="en-US" altLang="en-US" sz="2400" kern="1200" dirty="0">
              <a:solidFill>
                <a:prstClr val="white"/>
              </a:solidFill>
            </a:rPr>
            <a:t> </a:t>
          </a:r>
          <a:r>
            <a:rPr lang="en-US" altLang="en-US" sz="2400" kern="1200" dirty="0" err="1">
              <a:solidFill>
                <a:prstClr val="white"/>
              </a:solidFill>
            </a:rPr>
            <a:t>triển,Phán</a:t>
          </a:r>
          <a:r>
            <a:rPr lang="en-US" altLang="en-US" sz="2400" kern="1200" dirty="0">
              <a:solidFill>
                <a:prstClr val="white"/>
              </a:solidFill>
            </a:rPr>
            <a:t> </a:t>
          </a:r>
          <a:r>
            <a:rPr lang="en-US" altLang="en-US" sz="2400" kern="1200" dirty="0" err="1">
              <a:solidFill>
                <a:prstClr val="white"/>
              </a:solidFill>
            </a:rPr>
            <a:t>đoán</a:t>
          </a:r>
          <a:r>
            <a:rPr lang="en-US" altLang="en-US" sz="2400" kern="1200" dirty="0">
              <a:solidFill>
                <a:prstClr val="white"/>
              </a:solidFill>
            </a:rPr>
            <a:t> </a:t>
          </a:r>
          <a:r>
            <a:rPr lang="en-US" altLang="en-US" sz="2400" kern="1200" dirty="0" err="1">
              <a:solidFill>
                <a:prstClr val="white"/>
              </a:solidFill>
            </a:rPr>
            <a:t>khuynh</a:t>
          </a:r>
          <a:r>
            <a:rPr lang="en-US" altLang="en-US" sz="2400" kern="1200" dirty="0">
              <a:solidFill>
                <a:prstClr val="white"/>
              </a:solidFill>
            </a:rPr>
            <a:t> </a:t>
          </a:r>
          <a:r>
            <a:rPr lang="en-US" altLang="en-US" sz="2400" kern="1200" dirty="0" err="1">
              <a:solidFill>
                <a:prstClr val="white"/>
              </a:solidFill>
            </a:rPr>
            <a:t>hướng</a:t>
          </a:r>
          <a:r>
            <a:rPr lang="vi-VN" altLang="en-US" sz="2400" kern="1200" dirty="0">
              <a:solidFill>
                <a:prstClr val="white"/>
              </a:solidFill>
            </a:rPr>
            <a:t> </a:t>
          </a:r>
          <a:r>
            <a:rPr lang="en-US" altLang="en-US" sz="2400" kern="1200" dirty="0" err="1">
              <a:solidFill>
                <a:prstClr val="white"/>
              </a:solidFill>
            </a:rPr>
            <a:t>biến</a:t>
          </a:r>
          <a:r>
            <a:rPr lang="en-US" altLang="en-US" sz="2400" kern="1200" dirty="0">
              <a:solidFill>
                <a:prstClr val="white"/>
              </a:solidFill>
            </a:rPr>
            <a:t> </a:t>
          </a:r>
          <a:r>
            <a:rPr lang="en-US" altLang="en-US" sz="2400" kern="1200" dirty="0" err="1">
              <a:solidFill>
                <a:prstClr val="white"/>
              </a:solidFill>
            </a:rPr>
            <a:t>đổi</a:t>
          </a:r>
          <a:r>
            <a:rPr lang="vi-VN" altLang="en-US" sz="2400" kern="1200" dirty="0">
              <a:solidFill>
                <a:prstClr val="white"/>
              </a:solidFill>
            </a:rPr>
            <a:t>.</a:t>
          </a:r>
          <a:endParaRPr lang="en-US" sz="2400" kern="1200" dirty="0"/>
        </a:p>
      </dsp:txBody>
      <dsp:txXfrm>
        <a:off x="4446378" y="3092133"/>
        <a:ext cx="3343722" cy="1829204"/>
      </dsp:txXfrm>
    </dsp:sp>
    <dsp:sp modelId="{B20869A0-A307-4ABB-ABB6-8C52AA5458E9}">
      <dsp:nvSpPr>
        <dsp:cNvPr id="0" name=""/>
        <dsp:cNvSpPr/>
      </dsp:nvSpPr>
      <dsp:spPr>
        <a:xfrm rot="10800000">
          <a:off x="3803624" y="3788999"/>
          <a:ext cx="520750"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3934265" y="3876093"/>
        <a:ext cx="259468" cy="261283"/>
      </dsp:txXfrm>
    </dsp:sp>
    <dsp:sp modelId="{30081599-0F6D-4746-9530-EDB3E7F05B5A}">
      <dsp:nvSpPr>
        <dsp:cNvPr id="0" name=""/>
        <dsp:cNvSpPr/>
      </dsp:nvSpPr>
      <dsp:spPr>
        <a:xfrm>
          <a:off x="280990" y="3035224"/>
          <a:ext cx="3457540" cy="194302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altLang="en-US" sz="2400" kern="1200" dirty="0" err="1">
              <a:solidFill>
                <a:prstClr val="white"/>
              </a:solidFill>
              <a:latin typeface="Arial" pitchFamily="34" charset="0"/>
              <a:cs typeface="Arial" panose="020B0604020202020204" pitchFamily="34" charset="0"/>
            </a:rPr>
            <a:t>Khắc</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phục</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tư</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tưởng</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bảo</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thủ</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trì</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trệ</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định</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kiến</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đối</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lập</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với</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sự</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phát</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triển</a:t>
          </a:r>
          <a:endParaRPr lang="en-US" sz="2400" kern="1200" dirty="0"/>
        </a:p>
      </dsp:txBody>
      <dsp:txXfrm>
        <a:off x="337899" y="3092133"/>
        <a:ext cx="3343722" cy="1829204"/>
      </dsp:txXfrm>
    </dsp:sp>
    <dsp:sp modelId="{F934FFF1-0888-4B3F-9155-FF3DCAD14CC7}">
      <dsp:nvSpPr>
        <dsp:cNvPr id="0" name=""/>
        <dsp:cNvSpPr/>
      </dsp:nvSpPr>
      <dsp:spPr>
        <a:xfrm rot="18000000">
          <a:off x="2467301" y="1778765"/>
          <a:ext cx="1406135"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2597942" y="1865859"/>
        <a:ext cx="1144853" cy="261283"/>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FC3C4E-C816-44FC-AE76-45174F6860C5}">
      <dsp:nvSpPr>
        <dsp:cNvPr id="0" name=""/>
        <dsp:cNvSpPr/>
      </dsp:nvSpPr>
      <dsp:spPr>
        <a:xfrm rot="16200000">
          <a:off x="701509" y="856864"/>
          <a:ext cx="1899627" cy="2334396"/>
        </a:xfrm>
        <a:prstGeom prst="upArrow">
          <a:avLst>
            <a:gd name="adj1" fmla="val 50000"/>
            <a:gd name="adj2" fmla="val 35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sống</a:t>
          </a:r>
          <a:endParaRPr lang="en-US" sz="2400" kern="1200" dirty="0"/>
        </a:p>
        <a:p>
          <a:pPr marL="0" lvl="0" indent="0" algn="ctr" defTabSz="1066800">
            <a:lnSpc>
              <a:spcPct val="90000"/>
            </a:lnSpc>
            <a:spcBef>
              <a:spcPct val="0"/>
            </a:spcBef>
            <a:spcAft>
              <a:spcPct val="35000"/>
            </a:spcAft>
            <a:buNone/>
          </a:pPr>
          <a:r>
            <a:rPr lang="en-US" sz="2400" kern="1200" dirty="0" err="1"/>
            <a:t>Thiện</a:t>
          </a:r>
          <a:endParaRPr lang="en-US" sz="2400" kern="1200" dirty="0"/>
        </a:p>
      </dsp:txBody>
      <dsp:txXfrm rot="5400000">
        <a:off x="816560" y="1549155"/>
        <a:ext cx="2001961" cy="949813"/>
      </dsp:txXfrm>
    </dsp:sp>
    <dsp:sp modelId="{38E08DBF-A5B7-4A00-AC9D-D3C5F4945999}">
      <dsp:nvSpPr>
        <dsp:cNvPr id="0" name=""/>
        <dsp:cNvSpPr/>
      </dsp:nvSpPr>
      <dsp:spPr>
        <a:xfrm rot="5400000">
          <a:off x="4335117" y="842574"/>
          <a:ext cx="1903922" cy="2362977"/>
        </a:xfrm>
        <a:prstGeom prst="upArrow">
          <a:avLst>
            <a:gd name="adj1" fmla="val 50000"/>
            <a:gd name="adj2" fmla="val 35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t>Cái</a:t>
          </a:r>
          <a:r>
            <a:rPr lang="en-US" sz="2400" kern="1200" dirty="0"/>
            <a:t> </a:t>
          </a:r>
          <a:r>
            <a:rPr lang="en-US" sz="2400" kern="1200" dirty="0" err="1"/>
            <a:t>chết</a:t>
          </a:r>
          <a:endParaRPr lang="en-US" sz="2400" kern="1200" dirty="0"/>
        </a:p>
        <a:p>
          <a:pPr marL="0" lvl="0" indent="0" algn="ctr" defTabSz="1066800">
            <a:lnSpc>
              <a:spcPct val="90000"/>
            </a:lnSpc>
            <a:spcBef>
              <a:spcPct val="0"/>
            </a:spcBef>
            <a:spcAft>
              <a:spcPct val="35000"/>
            </a:spcAft>
            <a:buNone/>
          </a:pPr>
          <a:r>
            <a:rPr lang="en-US" sz="2400" kern="1200" dirty="0" err="1"/>
            <a:t>Ác</a:t>
          </a:r>
          <a:endParaRPr lang="en-US" sz="2400" kern="1200" dirty="0"/>
        </a:p>
      </dsp:txBody>
      <dsp:txXfrm rot="-5400000">
        <a:off x="4105590" y="1548083"/>
        <a:ext cx="2029791" cy="951961"/>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F43076-5B67-407E-BB6C-080F7220F129}">
      <dsp:nvSpPr>
        <dsp:cNvPr id="0" name=""/>
        <dsp:cNvSpPr/>
      </dsp:nvSpPr>
      <dsp:spPr>
        <a:xfrm>
          <a:off x="426509" y="0"/>
          <a:ext cx="3195107" cy="3195107"/>
        </a:xfrm>
        <a:prstGeom prst="quadArrow">
          <a:avLst>
            <a:gd name="adj1" fmla="val 2000"/>
            <a:gd name="adj2" fmla="val 4000"/>
            <a:gd name="adj3" fmla="val 5000"/>
          </a:avLst>
        </a:prstGeom>
        <a:solidFill>
          <a:srgbClr val="FF0000"/>
        </a:solidFill>
        <a:ln>
          <a:solidFill>
            <a:srgbClr val="FF0000"/>
          </a:solidFill>
        </a:ln>
        <a:effectLst/>
      </dsp:spPr>
      <dsp:style>
        <a:lnRef idx="0">
          <a:scrgbClr r="0" g="0" b="0"/>
        </a:lnRef>
        <a:fillRef idx="1">
          <a:scrgbClr r="0" g="0" b="0"/>
        </a:fillRef>
        <a:effectRef idx="0">
          <a:scrgbClr r="0" g="0" b="0"/>
        </a:effectRef>
        <a:fontRef idx="minor"/>
      </dsp:style>
    </dsp:sp>
    <dsp:sp modelId="{5CBE051E-4706-412E-A789-D051EA353DA1}">
      <dsp:nvSpPr>
        <dsp:cNvPr id="0" name=""/>
        <dsp:cNvSpPr/>
      </dsp:nvSpPr>
      <dsp:spPr>
        <a:xfrm>
          <a:off x="634190" y="207681"/>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Thiện</a:t>
          </a:r>
          <a:endParaRPr lang="en-US" sz="2400" kern="1200" dirty="0"/>
        </a:p>
      </dsp:txBody>
      <dsp:txXfrm>
        <a:off x="696579" y="270070"/>
        <a:ext cx="1153264" cy="1153264"/>
      </dsp:txXfrm>
    </dsp:sp>
    <dsp:sp modelId="{23BF5BC6-2118-4B28-98AA-AD158B0C6D53}">
      <dsp:nvSpPr>
        <dsp:cNvPr id="0" name=""/>
        <dsp:cNvSpPr/>
      </dsp:nvSpPr>
      <dsp:spPr>
        <a:xfrm>
          <a:off x="2135891" y="207681"/>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Ác</a:t>
          </a:r>
          <a:endParaRPr lang="en-US" sz="2400" kern="1200" dirty="0"/>
        </a:p>
      </dsp:txBody>
      <dsp:txXfrm>
        <a:off x="2198280" y="270070"/>
        <a:ext cx="1153264" cy="1153264"/>
      </dsp:txXfrm>
    </dsp:sp>
    <dsp:sp modelId="{230FD618-D959-4F14-ADEF-D37555AA9EA5}">
      <dsp:nvSpPr>
        <dsp:cNvPr id="0" name=""/>
        <dsp:cNvSpPr/>
      </dsp:nvSpPr>
      <dsp:spPr>
        <a:xfrm>
          <a:off x="634190" y="1709382"/>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Giữa</a:t>
          </a:r>
          <a:r>
            <a:rPr lang="en-US" sz="2400" kern="1200" dirty="0"/>
            <a:t> </a:t>
          </a:r>
          <a:r>
            <a:rPr lang="en-US" sz="2400" kern="1200" dirty="0" err="1"/>
            <a:t>sự</a:t>
          </a:r>
          <a:r>
            <a:rPr lang="en-US" sz="2400" kern="1200" dirty="0"/>
            <a:t> </a:t>
          </a:r>
          <a:r>
            <a:rPr lang="en-US" sz="2400" kern="1200" dirty="0" err="1"/>
            <a:t>sống</a:t>
          </a:r>
          <a:endParaRPr lang="en-US" sz="2400" kern="1200" dirty="0"/>
        </a:p>
      </dsp:txBody>
      <dsp:txXfrm>
        <a:off x="696579" y="1771771"/>
        <a:ext cx="1153264" cy="1153264"/>
      </dsp:txXfrm>
    </dsp:sp>
    <dsp:sp modelId="{E8DB4EBD-86A6-4126-A9C1-7B55719FE9EC}">
      <dsp:nvSpPr>
        <dsp:cNvPr id="0" name=""/>
        <dsp:cNvSpPr/>
      </dsp:nvSpPr>
      <dsp:spPr>
        <a:xfrm>
          <a:off x="2135891" y="1709382"/>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chết</a:t>
          </a:r>
          <a:endParaRPr lang="en-US" sz="2400" kern="1200" dirty="0"/>
        </a:p>
      </dsp:txBody>
      <dsp:txXfrm>
        <a:off x="2198280" y="1771771"/>
        <a:ext cx="1153264" cy="115326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B04B9F-B91C-41E9-8A78-15DA3A140760}">
      <dsp:nvSpPr>
        <dsp:cNvPr id="0" name=""/>
        <dsp:cNvSpPr/>
      </dsp:nvSpPr>
      <dsp:spPr>
        <a:xfrm>
          <a:off x="6213613" y="759210"/>
          <a:ext cx="1863184" cy="186328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354136-2C83-47B3-89D8-EDB3759C0B32}">
      <dsp:nvSpPr>
        <dsp:cNvPr id="0" name=""/>
        <dsp:cNvSpPr/>
      </dsp:nvSpPr>
      <dsp:spPr>
        <a:xfrm>
          <a:off x="6275932"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tuyệt</a:t>
          </a:r>
          <a:r>
            <a:rPr lang="en-US" sz="2400" kern="1200" dirty="0">
              <a:solidFill>
                <a:schemeClr val="bg1"/>
              </a:solidFill>
            </a:rPr>
            <a:t> </a:t>
          </a:r>
          <a:r>
            <a:rPr lang="en-US" sz="2400" kern="1200" dirty="0" err="1">
              <a:solidFill>
                <a:schemeClr val="bg1"/>
              </a:solidFill>
            </a:rPr>
            <a:t>đối</a:t>
          </a:r>
          <a:endParaRPr lang="en-US" sz="2400" kern="1200" dirty="0">
            <a:solidFill>
              <a:schemeClr val="bg1"/>
            </a:solidFill>
          </a:endParaRPr>
        </a:p>
      </dsp:txBody>
      <dsp:txXfrm>
        <a:off x="6524410" y="1069812"/>
        <a:ext cx="1242389" cy="1242077"/>
      </dsp:txXfrm>
    </dsp:sp>
    <dsp:sp modelId="{209FC8CF-4FFA-4D9C-880E-F56DE0C3FB01}">
      <dsp:nvSpPr>
        <dsp:cNvPr id="0" name=""/>
        <dsp:cNvSpPr/>
      </dsp:nvSpPr>
      <dsp:spPr>
        <a:xfrm rot="2700000">
          <a:off x="4280104"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6B84737-0343-4C36-BAC4-637A6AB5CE73}">
      <dsp:nvSpPr>
        <dsp:cNvPr id="0" name=""/>
        <dsp:cNvSpPr/>
      </dsp:nvSpPr>
      <dsp:spPr>
        <a:xfrm>
          <a:off x="4359977"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chuyển</a:t>
          </a:r>
          <a:r>
            <a:rPr lang="en-US" sz="2400" kern="1200" dirty="0">
              <a:solidFill>
                <a:schemeClr val="bg1"/>
              </a:solidFill>
            </a:rPr>
            <a:t> </a:t>
          </a:r>
          <a:r>
            <a:rPr lang="en-US" sz="2400" kern="1200" dirty="0" err="1">
              <a:solidFill>
                <a:schemeClr val="bg1"/>
              </a:solidFill>
            </a:rPr>
            <a:t>hóa</a:t>
          </a:r>
          <a:r>
            <a:rPr lang="en-US" sz="2400" kern="1200" dirty="0">
              <a:solidFill>
                <a:schemeClr val="bg1"/>
              </a:solidFill>
            </a:rPr>
            <a:t>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các</a:t>
          </a:r>
          <a:r>
            <a:rPr lang="en-US" sz="2400" kern="1200" dirty="0">
              <a:solidFill>
                <a:schemeClr val="bg1"/>
              </a:solidFill>
            </a:rPr>
            <a:t> </a:t>
          </a:r>
          <a:r>
            <a:rPr lang="en-US" sz="2400" kern="1200" dirty="0" err="1">
              <a:solidFill>
                <a:schemeClr val="bg1"/>
              </a:solidFill>
            </a:rPr>
            <a:t>mặt</a:t>
          </a:r>
          <a:r>
            <a:rPr lang="en-US" sz="2400" kern="1200" dirty="0">
              <a:solidFill>
                <a:schemeClr val="bg1"/>
              </a:solidFill>
            </a:rPr>
            <a:t> </a:t>
          </a:r>
          <a:r>
            <a:rPr lang="en-US" sz="2400" kern="1200" dirty="0" err="1">
              <a:solidFill>
                <a:schemeClr val="bg1"/>
              </a:solidFill>
            </a:rPr>
            <a:t>đối</a:t>
          </a:r>
          <a:r>
            <a:rPr lang="en-US" sz="2400" kern="1200" dirty="0">
              <a:solidFill>
                <a:schemeClr val="bg1"/>
              </a:solidFill>
            </a:rPr>
            <a:t> </a:t>
          </a:r>
          <a:r>
            <a:rPr lang="en-US" sz="2400" kern="1200" dirty="0" err="1">
              <a:solidFill>
                <a:schemeClr val="bg1"/>
              </a:solidFill>
            </a:rPr>
            <a:t>lập</a:t>
          </a:r>
          <a:endParaRPr lang="en-US" sz="2400" kern="1200" dirty="0">
            <a:solidFill>
              <a:schemeClr val="bg1"/>
            </a:solidFill>
          </a:endParaRPr>
        </a:p>
      </dsp:txBody>
      <dsp:txXfrm>
        <a:off x="4608455" y="1069812"/>
        <a:ext cx="1242389" cy="1242077"/>
      </dsp:txXfrm>
    </dsp:sp>
    <dsp:sp modelId="{AAF50E97-329B-4280-BFF6-C689C3FC43F5}">
      <dsp:nvSpPr>
        <dsp:cNvPr id="0" name=""/>
        <dsp:cNvSpPr/>
      </dsp:nvSpPr>
      <dsp:spPr>
        <a:xfrm rot="2700000">
          <a:off x="2372155"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4ABCD81-6E0D-4537-9C21-2538727DEA0B}">
      <dsp:nvSpPr>
        <dsp:cNvPr id="0" name=""/>
        <dsp:cNvSpPr/>
      </dsp:nvSpPr>
      <dsp:spPr>
        <a:xfrm>
          <a:off x="2424924"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Khuynh</a:t>
          </a:r>
          <a:r>
            <a:rPr lang="en-US" sz="2400" kern="1200" dirty="0">
              <a:solidFill>
                <a:schemeClr val="bg1"/>
              </a:solidFill>
            </a:rPr>
            <a:t> </a:t>
          </a:r>
          <a:r>
            <a:rPr lang="en-US" sz="2400" kern="1200" dirty="0" err="1">
              <a:solidFill>
                <a:schemeClr val="bg1"/>
              </a:solidFill>
            </a:rPr>
            <a:t>hướng</a:t>
          </a:r>
          <a:r>
            <a:rPr lang="en-US" sz="2400" kern="1200" dirty="0">
              <a:solidFill>
                <a:schemeClr val="bg1"/>
              </a:solidFill>
            </a:rPr>
            <a:t> </a:t>
          </a:r>
          <a:r>
            <a:rPr lang="en-US" sz="2400" kern="1200" dirty="0" err="1">
              <a:solidFill>
                <a:schemeClr val="bg1"/>
              </a:solidFill>
            </a:rPr>
            <a:t>bài</a:t>
          </a:r>
          <a:r>
            <a:rPr lang="en-US" sz="2400" kern="1200" dirty="0">
              <a:solidFill>
                <a:schemeClr val="bg1"/>
              </a:solidFill>
            </a:rPr>
            <a:t> </a:t>
          </a:r>
          <a:r>
            <a:rPr lang="en-US" sz="2400" kern="1200" dirty="0" err="1">
              <a:solidFill>
                <a:schemeClr val="bg1"/>
              </a:solidFill>
            </a:rPr>
            <a:t>trừ</a:t>
          </a:r>
          <a:r>
            <a:rPr lang="en-US" sz="2400" kern="1200" dirty="0">
              <a:solidFill>
                <a:schemeClr val="bg1"/>
              </a:solidFill>
            </a:rPr>
            <a:t>, </a:t>
          </a:r>
          <a:r>
            <a:rPr lang="en-US" sz="2400" kern="1200" dirty="0" err="1">
              <a:solidFill>
                <a:schemeClr val="bg1"/>
              </a:solidFill>
            </a:rPr>
            <a:t>phủ</a:t>
          </a:r>
          <a:r>
            <a:rPr lang="en-US" sz="2400" kern="1200" dirty="0">
              <a:solidFill>
                <a:schemeClr val="bg1"/>
              </a:solidFill>
            </a:rPr>
            <a:t> </a:t>
          </a:r>
          <a:r>
            <a:rPr lang="en-US" sz="2400" kern="1200" dirty="0" err="1">
              <a:solidFill>
                <a:schemeClr val="bg1"/>
              </a:solidFill>
            </a:rPr>
            <a:t>định</a:t>
          </a:r>
          <a:r>
            <a:rPr lang="en-US" sz="2400" kern="1200" dirty="0">
              <a:solidFill>
                <a:schemeClr val="bg1"/>
              </a:solidFill>
            </a:rPr>
            <a:t> </a:t>
          </a:r>
          <a:r>
            <a:rPr lang="en-US" sz="2400" kern="1200" dirty="0" err="1">
              <a:solidFill>
                <a:schemeClr val="bg1"/>
              </a:solidFill>
            </a:rPr>
            <a:t>lẫn</a:t>
          </a:r>
          <a:r>
            <a:rPr lang="en-US" sz="2400" kern="1200" dirty="0">
              <a:solidFill>
                <a:schemeClr val="bg1"/>
              </a:solidFill>
            </a:rPr>
            <a:t> </a:t>
          </a:r>
          <a:r>
            <a:rPr lang="en-US" sz="2400" kern="1200" dirty="0" err="1">
              <a:solidFill>
                <a:schemeClr val="bg1"/>
              </a:solidFill>
            </a:rPr>
            <a:t>nhau</a:t>
          </a:r>
          <a:endParaRPr lang="en-US" sz="2400" kern="1200" dirty="0">
            <a:solidFill>
              <a:schemeClr val="bg1"/>
            </a:solidFill>
          </a:endParaRPr>
        </a:p>
      </dsp:txBody>
      <dsp:txXfrm>
        <a:off x="2673402" y="1069812"/>
        <a:ext cx="1242389" cy="1242077"/>
      </dsp:txXfrm>
    </dsp:sp>
    <dsp:sp modelId="{AF872BF3-3BF0-4699-9C0B-DA99B20B297B}">
      <dsp:nvSpPr>
        <dsp:cNvPr id="0" name=""/>
        <dsp:cNvSpPr/>
      </dsp:nvSpPr>
      <dsp:spPr>
        <a:xfrm rot="2700000">
          <a:off x="437086"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918AD14-1958-486B-9020-77D524244908}">
      <dsp:nvSpPr>
        <dsp:cNvPr id="0" name=""/>
        <dsp:cNvSpPr/>
      </dsp:nvSpPr>
      <dsp:spPr>
        <a:xfrm>
          <a:off x="499420" y="821331"/>
          <a:ext cx="1739345" cy="1739039"/>
        </a:xfrm>
        <a:prstGeom prst="ellipse">
          <a:avLst/>
        </a:prstGeom>
        <a:solidFill>
          <a:srgbClr val="FF0000">
            <a:alpha val="9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Đấu</a:t>
          </a:r>
          <a:r>
            <a:rPr lang="en-US" sz="2400" kern="1200" dirty="0">
              <a:solidFill>
                <a:schemeClr val="bg1"/>
              </a:solidFill>
            </a:rPr>
            <a:t> </a:t>
          </a:r>
          <a:r>
            <a:rPr lang="en-US" sz="2400" kern="1200" dirty="0" err="1">
              <a:solidFill>
                <a:schemeClr val="bg1"/>
              </a:solidFill>
            </a:rPr>
            <a:t>tranh</a:t>
          </a:r>
          <a:r>
            <a:rPr lang="en-US" sz="2400" kern="1200" dirty="0">
              <a:solidFill>
                <a:schemeClr val="bg1"/>
              </a:solidFill>
            </a:rPr>
            <a:t> </a:t>
          </a:r>
          <a:r>
            <a:rPr lang="en-US" sz="2400" kern="1200" dirty="0" err="1">
              <a:solidFill>
                <a:schemeClr val="bg1"/>
              </a:solidFill>
            </a:rPr>
            <a:t>giữa</a:t>
          </a:r>
          <a:r>
            <a:rPr lang="en-US" sz="2400" kern="1200" dirty="0">
              <a:solidFill>
                <a:schemeClr val="bg1"/>
              </a:solidFill>
            </a:rPr>
            <a:t> </a:t>
          </a:r>
          <a:r>
            <a:rPr lang="en-US" sz="2400" kern="1200" dirty="0" err="1">
              <a:solidFill>
                <a:schemeClr val="bg1"/>
              </a:solidFill>
            </a:rPr>
            <a:t>các</a:t>
          </a:r>
          <a:r>
            <a:rPr lang="en-US" sz="2400" kern="1200" dirty="0">
              <a:solidFill>
                <a:schemeClr val="bg1"/>
              </a:solidFill>
            </a:rPr>
            <a:t> </a:t>
          </a:r>
          <a:r>
            <a:rPr lang="en-US" sz="2400" kern="1200" dirty="0" err="1">
              <a:solidFill>
                <a:schemeClr val="bg1"/>
              </a:solidFill>
            </a:rPr>
            <a:t>mặt</a:t>
          </a:r>
          <a:r>
            <a:rPr lang="en-US" sz="2400" kern="1200" dirty="0">
              <a:solidFill>
                <a:schemeClr val="bg1"/>
              </a:solidFill>
            </a:rPr>
            <a:t> </a:t>
          </a:r>
          <a:r>
            <a:rPr lang="en-US" sz="2400" kern="1200" dirty="0" err="1">
              <a:solidFill>
                <a:schemeClr val="bg1"/>
              </a:solidFill>
            </a:rPr>
            <a:t>đối</a:t>
          </a:r>
          <a:r>
            <a:rPr lang="en-US" sz="2400" kern="1200" dirty="0">
              <a:solidFill>
                <a:schemeClr val="bg1"/>
              </a:solidFill>
            </a:rPr>
            <a:t> </a:t>
          </a:r>
          <a:r>
            <a:rPr lang="en-US" sz="2400" kern="1200" dirty="0" err="1">
              <a:solidFill>
                <a:schemeClr val="bg1"/>
              </a:solidFill>
            </a:rPr>
            <a:t>lập</a:t>
          </a:r>
          <a:endParaRPr lang="en-US" sz="2400" kern="1200" dirty="0">
            <a:solidFill>
              <a:schemeClr val="bg1"/>
            </a:solidFill>
          </a:endParaRPr>
        </a:p>
      </dsp:txBody>
      <dsp:txXfrm>
        <a:off x="747898" y="1069812"/>
        <a:ext cx="1242389" cy="124207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A9F930-5FB2-4378-A0BF-A30E3F9F62BC}">
      <dsp:nvSpPr>
        <dsp:cNvPr id="0" name=""/>
        <dsp:cNvSpPr/>
      </dsp:nvSpPr>
      <dsp:spPr>
        <a:xfrm>
          <a:off x="9873100" y="730789"/>
          <a:ext cx="1919818" cy="1920133"/>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10D86551-1E87-4C2F-BD87-DE1748A796B4}">
      <dsp:nvSpPr>
        <dsp:cNvPr id="0" name=""/>
        <dsp:cNvSpPr/>
      </dsp:nvSpPr>
      <dsp:spPr>
        <a:xfrm>
          <a:off x="9897016" y="785289"/>
          <a:ext cx="1907102" cy="1792101"/>
        </a:xfrm>
        <a:prstGeom prst="ellipse">
          <a:avLst/>
        </a:prstGeom>
        <a:solidFill>
          <a:srgbClr val="FF0000"/>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Cái</a:t>
          </a:r>
          <a:r>
            <a:rPr lang="en-US" sz="2400" kern="1200" dirty="0">
              <a:solidFill>
                <a:schemeClr val="bg1"/>
              </a:solidFill>
            </a:rPr>
            <a:t> </a:t>
          </a:r>
          <a:r>
            <a:rPr lang="en-US" sz="2400" kern="1200" dirty="0" err="1">
              <a:solidFill>
                <a:schemeClr val="bg1"/>
              </a:solidFill>
            </a:rPr>
            <a:t>cũ</a:t>
          </a:r>
          <a:r>
            <a:rPr lang="en-US" sz="2400" kern="1200" dirty="0">
              <a:solidFill>
                <a:schemeClr val="bg1"/>
              </a:solidFill>
            </a:rPr>
            <a:t> </a:t>
          </a:r>
          <a:r>
            <a:rPr lang="en-US" sz="2400" kern="1200" dirty="0" err="1">
              <a:solidFill>
                <a:schemeClr val="bg1"/>
              </a:solidFill>
            </a:rPr>
            <a:t>mất</a:t>
          </a:r>
          <a:r>
            <a:rPr lang="en-US" sz="2400" kern="1200" dirty="0">
              <a:solidFill>
                <a:schemeClr val="bg1"/>
              </a:solidFill>
            </a:rPr>
            <a:t> </a:t>
          </a:r>
          <a:r>
            <a:rPr lang="en-US" sz="2400" kern="1200" dirty="0" err="1">
              <a:solidFill>
                <a:schemeClr val="bg1"/>
              </a:solidFill>
            </a:rPr>
            <a:t>đi</a:t>
          </a:r>
          <a:r>
            <a:rPr lang="en-US" sz="2400" kern="1200" dirty="0">
              <a:solidFill>
                <a:schemeClr val="bg1"/>
              </a:solidFill>
            </a:rPr>
            <a:t>, </a:t>
          </a:r>
          <a:r>
            <a:rPr lang="en-US" sz="2400" kern="1200" dirty="0" err="1">
              <a:solidFill>
                <a:schemeClr val="bg1"/>
              </a:solidFill>
            </a:rPr>
            <a:t>cái</a:t>
          </a:r>
          <a:r>
            <a:rPr lang="en-US" sz="2400" kern="1200" dirty="0">
              <a:solidFill>
                <a:schemeClr val="bg1"/>
              </a:solidFill>
            </a:rPr>
            <a:t> </a:t>
          </a:r>
          <a:r>
            <a:rPr lang="en-US" sz="2400" kern="1200" dirty="0" err="1">
              <a:solidFill>
                <a:schemeClr val="bg1"/>
              </a:solidFill>
            </a:rPr>
            <a:t>mới</a:t>
          </a:r>
          <a:r>
            <a:rPr lang="en-US" sz="2400" kern="1200" dirty="0">
              <a:solidFill>
                <a:schemeClr val="bg1"/>
              </a:solidFill>
            </a:rPr>
            <a:t> </a:t>
          </a:r>
          <a:r>
            <a:rPr lang="en-US" sz="2400" kern="1200" dirty="0" err="1">
              <a:solidFill>
                <a:schemeClr val="bg1"/>
              </a:solidFill>
            </a:rPr>
            <a:t>hình</a:t>
          </a:r>
          <a:r>
            <a:rPr lang="en-US" sz="2400" kern="1200" dirty="0">
              <a:solidFill>
                <a:schemeClr val="bg1"/>
              </a:solidFill>
            </a:rPr>
            <a:t> </a:t>
          </a:r>
          <a:r>
            <a:rPr lang="en-US" sz="2400" kern="1200" dirty="0" err="1">
              <a:solidFill>
                <a:schemeClr val="bg1"/>
              </a:solidFill>
            </a:rPr>
            <a:t>thành</a:t>
          </a:r>
          <a:endParaRPr lang="en-US" sz="2400" kern="1200" dirty="0">
            <a:solidFill>
              <a:schemeClr val="bg1"/>
            </a:solidFill>
          </a:endParaRPr>
        </a:p>
      </dsp:txBody>
      <dsp:txXfrm>
        <a:off x="10169925" y="1041351"/>
        <a:ext cx="1362371" cy="1279976"/>
      </dsp:txXfrm>
    </dsp:sp>
    <dsp:sp modelId="{2B0748BE-CB01-4ED2-B00A-FE729259C361}">
      <dsp:nvSpPr>
        <dsp:cNvPr id="0" name=""/>
        <dsp:cNvSpPr/>
      </dsp:nvSpPr>
      <dsp:spPr>
        <a:xfrm rot="2700000">
          <a:off x="7083631" y="612315"/>
          <a:ext cx="2156743" cy="2156743"/>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78C18AE-1430-4A78-AB90-08E5EF06EA95}">
      <dsp:nvSpPr>
        <dsp:cNvPr id="0" name=""/>
        <dsp:cNvSpPr/>
      </dsp:nvSpPr>
      <dsp:spPr>
        <a:xfrm>
          <a:off x="7002091" y="619125"/>
          <a:ext cx="2322888" cy="214346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rPr>
            <a:t>TN &amp; </a:t>
          </a:r>
          <a:r>
            <a:rPr lang="en-US" sz="2000" kern="1200" dirty="0" err="1">
              <a:solidFill>
                <a:schemeClr val="bg1"/>
              </a:solidFill>
            </a:rPr>
            <a:t>đấu</a:t>
          </a:r>
          <a:r>
            <a:rPr lang="en-US" sz="2000" kern="1200" dirty="0">
              <a:solidFill>
                <a:schemeClr val="bg1"/>
              </a:solidFill>
            </a:rPr>
            <a:t> </a:t>
          </a:r>
          <a:r>
            <a:rPr lang="en-US" sz="2000" kern="1200" dirty="0" err="1">
              <a:solidFill>
                <a:schemeClr val="bg1"/>
              </a:solidFill>
            </a:rPr>
            <a:t>tranh</a:t>
          </a:r>
          <a:r>
            <a:rPr lang="en-US" sz="2000" kern="1200" dirty="0">
              <a:solidFill>
                <a:schemeClr val="bg1"/>
              </a:solidFill>
            </a:rPr>
            <a:t> </a:t>
          </a:r>
          <a:r>
            <a:rPr lang="en-US" sz="2000" kern="1200" dirty="0" err="1">
              <a:solidFill>
                <a:schemeClr val="bg1"/>
              </a:solidFill>
            </a:rPr>
            <a:t>giữa</a:t>
          </a:r>
          <a:r>
            <a:rPr lang="en-US" sz="2000" kern="1200" dirty="0">
              <a:solidFill>
                <a:schemeClr val="bg1"/>
              </a:solidFill>
            </a:rPr>
            <a:t> </a:t>
          </a:r>
          <a:r>
            <a:rPr lang="en-US" sz="2000" kern="1200" dirty="0" err="1">
              <a:solidFill>
                <a:schemeClr val="bg1"/>
              </a:solidFill>
            </a:rPr>
            <a:t>các</a:t>
          </a:r>
          <a:r>
            <a:rPr lang="en-US" sz="2000" kern="1200" dirty="0">
              <a:solidFill>
                <a:schemeClr val="bg1"/>
              </a:solidFill>
            </a:rPr>
            <a:t> MĐL </a:t>
          </a:r>
          <a:r>
            <a:rPr lang="en-US" sz="2000" kern="1200" dirty="0" err="1">
              <a:solidFill>
                <a:schemeClr val="bg1"/>
              </a:solidFill>
            </a:rPr>
            <a:t>là</a:t>
          </a:r>
          <a:r>
            <a:rPr lang="en-US" sz="2000" kern="1200" dirty="0">
              <a:solidFill>
                <a:schemeClr val="bg1"/>
              </a:solidFill>
            </a:rPr>
            <a:t> </a:t>
          </a:r>
          <a:r>
            <a:rPr lang="en-US" sz="2000" kern="1200" dirty="0" err="1">
              <a:solidFill>
                <a:schemeClr val="bg1"/>
              </a:solidFill>
            </a:rPr>
            <a:t>nguyên</a:t>
          </a:r>
          <a:r>
            <a:rPr lang="en-US" sz="2000" kern="1200" dirty="0">
              <a:solidFill>
                <a:schemeClr val="bg1"/>
              </a:solidFill>
            </a:rPr>
            <a:t> </a:t>
          </a:r>
          <a:r>
            <a:rPr lang="en-US" sz="2000" kern="1200" dirty="0" err="1">
              <a:solidFill>
                <a:schemeClr val="bg1"/>
              </a:solidFill>
            </a:rPr>
            <a:t>nhân</a:t>
          </a:r>
          <a:r>
            <a:rPr lang="en-US" sz="2000" kern="1200" dirty="0">
              <a:solidFill>
                <a:schemeClr val="bg1"/>
              </a:solidFill>
            </a:rPr>
            <a:t> </a:t>
          </a:r>
          <a:r>
            <a:rPr lang="en-US" sz="2000" kern="1200" dirty="0" err="1">
              <a:solidFill>
                <a:schemeClr val="bg1"/>
              </a:solidFill>
            </a:rPr>
            <a:t>động</a:t>
          </a:r>
          <a:r>
            <a:rPr lang="en-US" sz="2000" kern="1200" dirty="0">
              <a:solidFill>
                <a:schemeClr val="bg1"/>
              </a:solidFill>
            </a:rPr>
            <a:t> </a:t>
          </a:r>
          <a:r>
            <a:rPr lang="en-US" sz="2000" kern="1200" dirty="0" err="1">
              <a:solidFill>
                <a:schemeClr val="bg1"/>
              </a:solidFill>
            </a:rPr>
            <a:t>lực</a:t>
          </a:r>
          <a:r>
            <a:rPr lang="en-US" sz="2000" kern="1200" dirty="0">
              <a:solidFill>
                <a:schemeClr val="bg1"/>
              </a:solidFill>
            </a:rPr>
            <a:t> </a:t>
          </a:r>
          <a:r>
            <a:rPr lang="en-US" sz="2000" kern="1200" dirty="0" err="1">
              <a:solidFill>
                <a:schemeClr val="bg1"/>
              </a:solidFill>
            </a:rPr>
            <a:t>bên</a:t>
          </a:r>
          <a:r>
            <a:rPr lang="en-US" sz="2000" kern="1200" dirty="0">
              <a:solidFill>
                <a:schemeClr val="bg1"/>
              </a:solidFill>
            </a:rPr>
            <a:t> </a:t>
          </a:r>
          <a:r>
            <a:rPr lang="en-US" sz="2000" kern="1200" dirty="0" err="1">
              <a:solidFill>
                <a:schemeClr val="bg1"/>
              </a:solidFill>
            </a:rPr>
            <a:t>trong</a:t>
          </a:r>
          <a:r>
            <a:rPr lang="en-US" sz="2000" kern="1200" dirty="0">
              <a:solidFill>
                <a:schemeClr val="bg1"/>
              </a:solidFill>
            </a:rPr>
            <a:t> </a:t>
          </a:r>
        </a:p>
      </dsp:txBody>
      <dsp:txXfrm>
        <a:off x="7333175" y="925391"/>
        <a:ext cx="1659395" cy="1530928"/>
      </dsp:txXfrm>
    </dsp:sp>
    <dsp:sp modelId="{AAF50E97-329B-4280-BFF6-C689C3FC43F5}">
      <dsp:nvSpPr>
        <dsp:cNvPr id="0" name=""/>
        <dsp:cNvSpPr/>
      </dsp:nvSpPr>
      <dsp:spPr>
        <a:xfrm rot="2700000">
          <a:off x="5132480" y="634475"/>
          <a:ext cx="2112423" cy="2112423"/>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4ABCD81-6E0D-4537-9C21-2538727DEA0B}">
      <dsp:nvSpPr>
        <dsp:cNvPr id="0" name=""/>
        <dsp:cNvSpPr/>
      </dsp:nvSpPr>
      <dsp:spPr>
        <a:xfrm>
          <a:off x="5225796" y="657225"/>
          <a:ext cx="1907102" cy="206726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vận</a:t>
          </a:r>
          <a:r>
            <a:rPr lang="en-US" sz="2400" kern="1200" dirty="0">
              <a:solidFill>
                <a:schemeClr val="bg1"/>
              </a:solidFill>
            </a:rPr>
            <a:t> </a:t>
          </a:r>
          <a:r>
            <a:rPr lang="en-US" sz="2400" kern="1200" dirty="0" err="1">
              <a:solidFill>
                <a:schemeClr val="bg1"/>
              </a:solidFill>
            </a:rPr>
            <a:t>động</a:t>
          </a:r>
          <a:r>
            <a:rPr lang="en-US" sz="2400" kern="1200" dirty="0">
              <a:solidFill>
                <a:schemeClr val="bg1"/>
              </a:solidFill>
            </a:rPr>
            <a:t> </a:t>
          </a:r>
          <a:r>
            <a:rPr lang="en-US" sz="2400" kern="1200" dirty="0" err="1">
              <a:solidFill>
                <a:schemeClr val="bg1"/>
              </a:solidFill>
            </a:rPr>
            <a:t>cửa</a:t>
          </a:r>
          <a:r>
            <a:rPr lang="en-US" sz="2400" kern="1200" dirty="0">
              <a:solidFill>
                <a:schemeClr val="bg1"/>
              </a:solidFill>
            </a:rPr>
            <a:t> </a:t>
          </a: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vật</a:t>
          </a:r>
          <a:r>
            <a:rPr lang="en-US" sz="2400" kern="1200" dirty="0">
              <a:solidFill>
                <a:schemeClr val="bg1"/>
              </a:solidFill>
            </a:rPr>
            <a:t> </a:t>
          </a:r>
          <a:r>
            <a:rPr lang="en-US" sz="2400" kern="1200" dirty="0" err="1">
              <a:solidFill>
                <a:schemeClr val="bg1"/>
              </a:solidFill>
            </a:rPr>
            <a:t>hiện</a:t>
          </a:r>
          <a:r>
            <a:rPr lang="en-US" sz="2400" kern="1200" dirty="0">
              <a:solidFill>
                <a:schemeClr val="bg1"/>
              </a:solidFill>
            </a:rPr>
            <a:t> </a:t>
          </a:r>
          <a:r>
            <a:rPr lang="en-US" sz="2400" kern="1200" dirty="0" err="1">
              <a:solidFill>
                <a:schemeClr val="bg1"/>
              </a:solidFill>
            </a:rPr>
            <a:t>tượng</a:t>
          </a:r>
          <a:r>
            <a:rPr lang="en-US" sz="2400" kern="1200" dirty="0">
              <a:solidFill>
                <a:schemeClr val="bg1"/>
              </a:solidFill>
            </a:rPr>
            <a:t>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tự</a:t>
          </a:r>
          <a:r>
            <a:rPr lang="en-US" sz="2400" kern="1200" dirty="0">
              <a:solidFill>
                <a:schemeClr val="bg1"/>
              </a:solidFill>
            </a:rPr>
            <a:t> </a:t>
          </a:r>
          <a:r>
            <a:rPr lang="en-US" sz="2400" kern="1200" dirty="0" err="1">
              <a:solidFill>
                <a:schemeClr val="bg1"/>
              </a:solidFill>
            </a:rPr>
            <a:t>thân</a:t>
          </a:r>
          <a:endParaRPr lang="en-US" sz="2400" kern="1200" dirty="0">
            <a:solidFill>
              <a:schemeClr val="bg1"/>
            </a:solidFill>
          </a:endParaRPr>
        </a:p>
      </dsp:txBody>
      <dsp:txXfrm>
        <a:off x="5497618" y="952603"/>
        <a:ext cx="1362371" cy="1476504"/>
      </dsp:txXfrm>
    </dsp:sp>
    <dsp:sp modelId="{EAF4A2E1-8FB0-47CA-83F0-B1C95E77D5A6}">
      <dsp:nvSpPr>
        <dsp:cNvPr id="0" name=""/>
        <dsp:cNvSpPr/>
      </dsp:nvSpPr>
      <dsp:spPr>
        <a:xfrm rot="2700000">
          <a:off x="3234851" y="730889"/>
          <a:ext cx="1919596" cy="1919596"/>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7153A580-22B9-41FA-9390-60800CEEA333}">
      <dsp:nvSpPr>
        <dsp:cNvPr id="0" name=""/>
        <dsp:cNvSpPr/>
      </dsp:nvSpPr>
      <dsp:spPr>
        <a:xfrm>
          <a:off x="3241609" y="794805"/>
          <a:ext cx="1907102" cy="179210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bg1"/>
              </a:solidFill>
            </a:rPr>
            <a:t> </a:t>
          </a:r>
          <a:r>
            <a:rPr lang="en-US" sz="2400" kern="1200" dirty="0" err="1">
              <a:solidFill>
                <a:schemeClr val="bg1"/>
              </a:solidFill>
            </a:rPr>
            <a:t>Giải</a:t>
          </a:r>
          <a:r>
            <a:rPr lang="en-US" sz="2400" kern="1200" dirty="0">
              <a:solidFill>
                <a:schemeClr val="bg1"/>
              </a:solidFill>
            </a:rPr>
            <a:t> </a:t>
          </a:r>
          <a:r>
            <a:rPr lang="en-US" sz="2400" kern="1200" dirty="0" err="1">
              <a:solidFill>
                <a:schemeClr val="bg1"/>
              </a:solidFill>
            </a:rPr>
            <a:t>quyết</a:t>
          </a:r>
          <a:r>
            <a:rPr lang="en-US" sz="2400" kern="1200" dirty="0">
              <a:solidFill>
                <a:schemeClr val="bg1"/>
              </a:solidFill>
            </a:rPr>
            <a:t> MT </a:t>
          </a:r>
          <a:r>
            <a:rPr lang="en-US" sz="2400" kern="1200" dirty="0" err="1">
              <a:solidFill>
                <a:schemeClr val="bg1"/>
              </a:solidFill>
            </a:rPr>
            <a:t>đó</a:t>
          </a:r>
          <a:r>
            <a:rPr lang="en-US" sz="2400" kern="1200" dirty="0">
              <a:solidFill>
                <a:schemeClr val="bg1"/>
              </a:solidFill>
            </a:rPr>
            <a:t>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động</a:t>
          </a:r>
          <a:r>
            <a:rPr lang="en-US" sz="2400" kern="1200" dirty="0">
              <a:solidFill>
                <a:schemeClr val="bg1"/>
              </a:solidFill>
            </a:rPr>
            <a:t> </a:t>
          </a:r>
          <a:r>
            <a:rPr lang="en-US" sz="2400" kern="1200" dirty="0" err="1">
              <a:solidFill>
                <a:schemeClr val="bg1"/>
              </a:solidFill>
            </a:rPr>
            <a:t>lực</a:t>
          </a:r>
          <a:r>
            <a:rPr lang="en-US" sz="2400" kern="1200" dirty="0">
              <a:solidFill>
                <a:schemeClr val="bg1"/>
              </a:solidFill>
            </a:rPr>
            <a:t>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sự</a:t>
          </a:r>
          <a:r>
            <a:rPr lang="en-US" sz="2400" kern="1200" dirty="0">
              <a:solidFill>
                <a:schemeClr val="bg1"/>
              </a:solidFill>
            </a:rPr>
            <a:t> PT</a:t>
          </a:r>
        </a:p>
      </dsp:txBody>
      <dsp:txXfrm>
        <a:off x="3514518" y="1050867"/>
        <a:ext cx="1362371" cy="1279976"/>
      </dsp:txXfrm>
    </dsp:sp>
    <dsp:sp modelId="{AF872BF3-3BF0-4699-9C0B-DA99B20B297B}">
      <dsp:nvSpPr>
        <dsp:cNvPr id="0" name=""/>
        <dsp:cNvSpPr/>
      </dsp:nvSpPr>
      <dsp:spPr>
        <a:xfrm rot="2700000">
          <a:off x="1250663" y="730889"/>
          <a:ext cx="1919596" cy="1919596"/>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918AD14-1958-486B-9020-77D524244908}">
      <dsp:nvSpPr>
        <dsp:cNvPr id="0" name=""/>
        <dsp:cNvSpPr/>
      </dsp:nvSpPr>
      <dsp:spPr>
        <a:xfrm>
          <a:off x="1266937" y="794805"/>
          <a:ext cx="1907102" cy="179210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Mâu</a:t>
          </a:r>
          <a:r>
            <a:rPr lang="en-US" sz="2400" kern="1200" dirty="0">
              <a:solidFill>
                <a:schemeClr val="bg1"/>
              </a:solidFill>
            </a:rPr>
            <a:t> </a:t>
          </a:r>
          <a:r>
            <a:rPr lang="en-US" sz="2400" kern="1200" dirty="0" err="1">
              <a:solidFill>
                <a:schemeClr val="bg1"/>
              </a:solidFill>
            </a:rPr>
            <a:t>thuẫn</a:t>
          </a:r>
          <a:r>
            <a:rPr lang="en-US" sz="2400" kern="1200" dirty="0">
              <a:solidFill>
                <a:schemeClr val="bg1"/>
              </a:solidFill>
            </a:rPr>
            <a:t> MĐL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nguyên</a:t>
          </a:r>
          <a:r>
            <a:rPr lang="en-US" sz="2400" kern="1200" dirty="0">
              <a:solidFill>
                <a:schemeClr val="bg1"/>
              </a:solidFill>
            </a:rPr>
            <a:t> </a:t>
          </a:r>
          <a:r>
            <a:rPr lang="en-US" sz="2400" kern="1200" dirty="0" err="1">
              <a:solidFill>
                <a:schemeClr val="bg1"/>
              </a:solidFill>
            </a:rPr>
            <a:t>nhân</a:t>
          </a:r>
          <a:endParaRPr lang="en-US" sz="2400" kern="1200" dirty="0">
            <a:solidFill>
              <a:schemeClr val="bg1"/>
            </a:solidFill>
          </a:endParaRPr>
        </a:p>
      </dsp:txBody>
      <dsp:txXfrm>
        <a:off x="1539846" y="1050867"/>
        <a:ext cx="1362371" cy="127997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FA3831-477F-4670-9B7F-1EF24FDA83F1}">
      <dsp:nvSpPr>
        <dsp:cNvPr id="0" name=""/>
        <dsp:cNvSpPr/>
      </dsp:nvSpPr>
      <dsp:spPr>
        <a:xfrm>
          <a:off x="3760370" y="-164174"/>
          <a:ext cx="2109031" cy="1962855"/>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Đi</a:t>
          </a:r>
          <a:r>
            <a:rPr lang="en-US" sz="2300" b="0" i="0" kern="1200" dirty="0"/>
            <a:t> </a:t>
          </a:r>
          <a:r>
            <a:rPr lang="en-US" sz="2300" b="0" i="0" kern="1200" dirty="0" err="1"/>
            <a:t>sâu</a:t>
          </a:r>
          <a:r>
            <a:rPr lang="en-US" sz="2300" b="0" i="0" kern="1200" dirty="0"/>
            <a:t> </a:t>
          </a:r>
          <a:r>
            <a:rPr lang="en-US" sz="2300" b="0" i="0" kern="1200" dirty="0" err="1"/>
            <a:t>nghiên</a:t>
          </a:r>
          <a:r>
            <a:rPr lang="en-US" sz="2300" b="0" i="0" kern="1200" dirty="0"/>
            <a:t> </a:t>
          </a:r>
          <a:r>
            <a:rPr lang="en-US" sz="2300" b="0" i="0" kern="1200" dirty="0" err="1"/>
            <a:t>cứu</a:t>
          </a:r>
          <a:r>
            <a:rPr lang="en-US" sz="2300" b="0" i="0" kern="1200" dirty="0"/>
            <a:t> </a:t>
          </a:r>
          <a:r>
            <a:rPr lang="en-US" sz="2300" b="0" i="0" kern="1200" dirty="0" err="1"/>
            <a:t>phát</a:t>
          </a:r>
          <a:r>
            <a:rPr lang="en-US" sz="2300" b="0" i="0" kern="1200" dirty="0"/>
            <a:t> </a:t>
          </a:r>
          <a:r>
            <a:rPr lang="en-US" sz="2300" b="0" i="0" kern="1200" dirty="0" err="1"/>
            <a:t>hiện</a:t>
          </a:r>
          <a:r>
            <a:rPr lang="en-US" sz="2300" b="0" i="0" kern="1200" dirty="0"/>
            <a:t> ra </a:t>
          </a:r>
          <a:r>
            <a:rPr lang="en-US" sz="2300" b="0" i="0" kern="1200" dirty="0" err="1"/>
            <a:t>mâu</a:t>
          </a:r>
          <a:r>
            <a:rPr lang="en-US" sz="2300" b="0" i="0" kern="1200" dirty="0"/>
            <a:t> </a:t>
          </a:r>
          <a:r>
            <a:rPr lang="en-US" sz="2300" b="0" i="0" kern="1200" dirty="0" err="1"/>
            <a:t>thuẫn</a:t>
          </a:r>
          <a:r>
            <a:rPr lang="en-US" sz="2300" b="0" i="0" kern="1200" dirty="0"/>
            <a:t> </a:t>
          </a:r>
          <a:r>
            <a:rPr lang="en-US" sz="2300" b="0" i="0" kern="1200" dirty="0" err="1"/>
            <a:t>của</a:t>
          </a:r>
          <a:r>
            <a:rPr lang="en-US" sz="2300" b="0" i="0" kern="1200" dirty="0"/>
            <a:t> </a:t>
          </a:r>
          <a:r>
            <a:rPr lang="en-US" sz="2300" b="0" i="0" kern="1200" dirty="0" err="1"/>
            <a:t>sự</a:t>
          </a:r>
          <a:r>
            <a:rPr lang="en-US" sz="2300" b="0" i="0" kern="1200" dirty="0"/>
            <a:t> </a:t>
          </a:r>
          <a:r>
            <a:rPr lang="en-US" sz="2300" b="0" i="0" kern="1200" dirty="0" err="1"/>
            <a:t>vật</a:t>
          </a:r>
          <a:r>
            <a:rPr lang="en-US" sz="2300" b="0" i="0" kern="1200" dirty="0"/>
            <a:t>.</a:t>
          </a:r>
          <a:endParaRPr lang="en-US" sz="2300" b="0" kern="1200" dirty="0"/>
        </a:p>
      </dsp:txBody>
      <dsp:txXfrm>
        <a:off x="4069230" y="123279"/>
        <a:ext cx="1491311" cy="1387949"/>
      </dsp:txXfrm>
    </dsp:sp>
    <dsp:sp modelId="{E9093350-0B3A-4625-97A3-4CBFDA2B6441}">
      <dsp:nvSpPr>
        <dsp:cNvPr id="0" name=""/>
        <dsp:cNvSpPr/>
      </dsp:nvSpPr>
      <dsp:spPr>
        <a:xfrm rot="1800000">
          <a:off x="5769949" y="1151522"/>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5774000" y="1246535"/>
        <a:ext cx="141119" cy="330401"/>
      </dsp:txXfrm>
    </dsp:sp>
    <dsp:sp modelId="{6D6F68B5-9C85-453C-AFF1-39199C1E91D3}">
      <dsp:nvSpPr>
        <dsp:cNvPr id="0" name=""/>
        <dsp:cNvSpPr/>
      </dsp:nvSpPr>
      <dsp:spPr>
        <a:xfrm>
          <a:off x="5881978" y="1060736"/>
          <a:ext cx="2109031" cy="1962855"/>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kern="1200" dirty="0" err="1"/>
            <a:t>Tìm</a:t>
          </a:r>
          <a:r>
            <a:rPr lang="en-US" sz="2300" b="0" kern="1200" dirty="0"/>
            <a:t> ra </a:t>
          </a:r>
          <a:r>
            <a:rPr lang="en-US" sz="2300" b="0" kern="1200" dirty="0" err="1"/>
            <a:t>mặt</a:t>
          </a:r>
          <a:r>
            <a:rPr lang="en-US" sz="2300" b="0" kern="1200" dirty="0"/>
            <a:t> </a:t>
          </a:r>
          <a:r>
            <a:rPr lang="en-US" sz="2300" b="0" kern="1200" dirty="0" err="1"/>
            <a:t>đối</a:t>
          </a:r>
          <a:r>
            <a:rPr lang="en-US" sz="2300" b="0" kern="1200" dirty="0"/>
            <a:t> </a:t>
          </a:r>
          <a:r>
            <a:rPr lang="en-US" sz="2300" b="0" kern="1200" dirty="0" err="1"/>
            <a:t>lập</a:t>
          </a:r>
          <a:r>
            <a:rPr lang="en-US" sz="2300" b="0" kern="1200" dirty="0"/>
            <a:t>, </a:t>
          </a:r>
          <a:r>
            <a:rPr lang="en-US" sz="2300" b="0" kern="1200" dirty="0" err="1"/>
            <a:t>mối</a:t>
          </a:r>
          <a:r>
            <a:rPr lang="en-US" sz="2300" b="0" kern="1200" dirty="0"/>
            <a:t> </a:t>
          </a:r>
          <a:r>
            <a:rPr lang="en-US" sz="2300" b="0" kern="1200" dirty="0" err="1"/>
            <a:t>liên</a:t>
          </a:r>
          <a:r>
            <a:rPr lang="en-US" sz="2300" b="0" kern="1200" dirty="0"/>
            <a:t> </a:t>
          </a:r>
          <a:r>
            <a:rPr lang="en-US" sz="2300" b="0" kern="1200" dirty="0" err="1"/>
            <a:t>hệ</a:t>
          </a:r>
          <a:endParaRPr lang="en-US" sz="2300" b="0" kern="1200" dirty="0"/>
        </a:p>
      </dsp:txBody>
      <dsp:txXfrm>
        <a:off x="6190838" y="1348189"/>
        <a:ext cx="1491311" cy="1387949"/>
      </dsp:txXfrm>
    </dsp:sp>
    <dsp:sp modelId="{E0D5FBFC-C5CA-4DF7-9584-FCA17F3374C8}">
      <dsp:nvSpPr>
        <dsp:cNvPr id="0" name=""/>
        <dsp:cNvSpPr/>
      </dsp:nvSpPr>
      <dsp:spPr>
        <a:xfrm rot="5400000">
          <a:off x="6807448" y="2984436"/>
          <a:ext cx="258091"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6846162" y="3055856"/>
        <a:ext cx="180664" cy="330401"/>
      </dsp:txXfrm>
    </dsp:sp>
    <dsp:sp modelId="{386FD825-FD1E-416E-95CA-FDBE85917052}">
      <dsp:nvSpPr>
        <dsp:cNvPr id="0" name=""/>
        <dsp:cNvSpPr/>
      </dsp:nvSpPr>
      <dsp:spPr>
        <a:xfrm>
          <a:off x="5881978" y="3510557"/>
          <a:ext cx="2109031" cy="1962855"/>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Phải</a:t>
          </a:r>
          <a:r>
            <a:rPr lang="en-US" sz="2300" b="0" i="0" kern="1200" dirty="0"/>
            <a:t> </a:t>
          </a:r>
          <a:r>
            <a:rPr lang="en-US" sz="2300" b="0" i="0" kern="1200" dirty="0" err="1"/>
            <a:t>xem</a:t>
          </a:r>
          <a:r>
            <a:rPr lang="en-US" sz="2300" b="0" i="0" kern="1200" dirty="0"/>
            <a:t> </a:t>
          </a:r>
          <a:r>
            <a:rPr lang="en-US" sz="2300" b="0" i="0" kern="1200" dirty="0" err="1"/>
            <a:t>xét</a:t>
          </a:r>
          <a:r>
            <a:rPr lang="en-US" sz="2300" b="0" i="0" kern="1200" dirty="0"/>
            <a:t> </a:t>
          </a:r>
          <a:r>
            <a:rPr lang="en-US" sz="2300" b="0" i="0" kern="1200" dirty="0" err="1"/>
            <a:t>quá</a:t>
          </a:r>
          <a:r>
            <a:rPr lang="en-US" sz="2300" b="0" i="0" kern="1200" dirty="0"/>
            <a:t> </a:t>
          </a:r>
          <a:r>
            <a:rPr lang="en-US" sz="2300" b="0" i="0" kern="1200" dirty="0" err="1"/>
            <a:t>trình</a:t>
          </a:r>
          <a:r>
            <a:rPr lang="en-US" sz="2300" b="0" i="0" kern="1200" dirty="0"/>
            <a:t> </a:t>
          </a:r>
          <a:r>
            <a:rPr lang="en-US" sz="2300" b="0" i="0" kern="1200" dirty="0" err="1"/>
            <a:t>phát</a:t>
          </a:r>
          <a:r>
            <a:rPr lang="en-US" sz="2300" b="0" i="0" kern="1200" dirty="0"/>
            <a:t> </a:t>
          </a:r>
          <a:r>
            <a:rPr lang="en-US" sz="2300" b="0" i="0" kern="1200" dirty="0" err="1"/>
            <a:t>sinh</a:t>
          </a:r>
          <a:r>
            <a:rPr lang="en-US" sz="2300" b="0" i="0" kern="1200" dirty="0"/>
            <a:t>, </a:t>
          </a:r>
          <a:r>
            <a:rPr lang="en-US" sz="2300" b="0" i="0" kern="1200" dirty="0" err="1"/>
            <a:t>phát</a:t>
          </a:r>
          <a:r>
            <a:rPr lang="en-US" sz="2300" b="0" i="0" kern="1200" dirty="0"/>
            <a:t> </a:t>
          </a:r>
          <a:r>
            <a:rPr lang="en-US" sz="2300" b="0" i="0" kern="1200" dirty="0" err="1"/>
            <a:t>triển</a:t>
          </a:r>
          <a:r>
            <a:rPr lang="en-US" sz="2300" b="0" i="0" kern="1200" dirty="0"/>
            <a:t> </a:t>
          </a:r>
          <a:r>
            <a:rPr lang="en-US" sz="2300" b="0" i="0" kern="1200" dirty="0" err="1"/>
            <a:t>của</a:t>
          </a:r>
          <a:r>
            <a:rPr lang="en-US" sz="2300" b="0" i="0" kern="1200" dirty="0"/>
            <a:t> </a:t>
          </a:r>
          <a:r>
            <a:rPr lang="en-US" sz="2300" b="0" i="0" kern="1200" dirty="0" err="1"/>
            <a:t>từng</a:t>
          </a:r>
          <a:r>
            <a:rPr lang="en-US" sz="2300" b="0" i="0" kern="1200" dirty="0"/>
            <a:t> MT</a:t>
          </a:r>
          <a:endParaRPr lang="en-US" sz="2300" b="0" kern="1200" dirty="0"/>
        </a:p>
      </dsp:txBody>
      <dsp:txXfrm>
        <a:off x="6190838" y="3798010"/>
        <a:ext cx="1491311" cy="1387949"/>
      </dsp:txXfrm>
    </dsp:sp>
    <dsp:sp modelId="{3417E729-C780-4867-B562-1933C461C629}">
      <dsp:nvSpPr>
        <dsp:cNvPr id="0" name=""/>
        <dsp:cNvSpPr/>
      </dsp:nvSpPr>
      <dsp:spPr>
        <a:xfrm rot="9000000">
          <a:off x="5779832" y="4826254"/>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rot="10800000">
        <a:off x="5836260" y="4921267"/>
        <a:ext cx="141119" cy="330401"/>
      </dsp:txXfrm>
    </dsp:sp>
    <dsp:sp modelId="{95ABB40F-842C-4D1A-BD0E-330C92E926E8}">
      <dsp:nvSpPr>
        <dsp:cNvPr id="0" name=""/>
        <dsp:cNvSpPr/>
      </dsp:nvSpPr>
      <dsp:spPr>
        <a:xfrm>
          <a:off x="3760370" y="4735468"/>
          <a:ext cx="2109031" cy="1962855"/>
        </a:xfrm>
        <a:prstGeom prst="ellips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0" i="0" kern="1200" dirty="0"/>
            <a:t>H</a:t>
          </a:r>
          <a:r>
            <a:rPr lang="vi-VN" sz="2000" b="0" i="0" kern="1200" dirty="0"/>
            <a:t>iểu đúng </a:t>
          </a:r>
          <a:r>
            <a:rPr lang="en-US" sz="2000" b="0" i="0" kern="1200" dirty="0"/>
            <a:t>MT</a:t>
          </a:r>
          <a:r>
            <a:rPr lang="vi-VN" sz="2000" b="0" i="0" kern="1200" dirty="0"/>
            <a:t> của sự vật, hiểu đúng xu hướng vận động, phát triển</a:t>
          </a:r>
          <a:endParaRPr lang="en-US" sz="2000" b="0" kern="1200" dirty="0"/>
        </a:p>
      </dsp:txBody>
      <dsp:txXfrm>
        <a:off x="4069230" y="5022921"/>
        <a:ext cx="1491311" cy="1387949"/>
      </dsp:txXfrm>
    </dsp:sp>
    <dsp:sp modelId="{0D99616A-E273-4D23-B7BE-D0DA053DFEFF}">
      <dsp:nvSpPr>
        <dsp:cNvPr id="0" name=""/>
        <dsp:cNvSpPr/>
      </dsp:nvSpPr>
      <dsp:spPr>
        <a:xfrm rot="12600000">
          <a:off x="3658224" y="4831959"/>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rot="10800000">
        <a:off x="3714652" y="4957212"/>
        <a:ext cx="141119" cy="330401"/>
      </dsp:txXfrm>
    </dsp:sp>
    <dsp:sp modelId="{A9CD2080-6151-457C-BE80-D6092DB5CADD}">
      <dsp:nvSpPr>
        <dsp:cNvPr id="0" name=""/>
        <dsp:cNvSpPr/>
      </dsp:nvSpPr>
      <dsp:spPr>
        <a:xfrm>
          <a:off x="1638763" y="3510557"/>
          <a:ext cx="2109031" cy="1962855"/>
        </a:xfrm>
        <a:prstGeom prst="ellipse">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Tìm</a:t>
          </a:r>
          <a:r>
            <a:rPr lang="en-US" sz="2300" b="0" i="0" kern="1200" dirty="0"/>
            <a:t> </a:t>
          </a:r>
          <a:r>
            <a:rPr lang="en-US" sz="2300" b="0" i="0" kern="1200" dirty="0" err="1"/>
            <a:t>cách</a:t>
          </a:r>
          <a:r>
            <a:rPr lang="en-US" sz="2300" b="0" i="0" kern="1200" dirty="0"/>
            <a:t> </a:t>
          </a:r>
          <a:r>
            <a:rPr lang="en-US" sz="2300" b="0" i="0" kern="1200" dirty="0" err="1"/>
            <a:t>để</a:t>
          </a:r>
          <a:r>
            <a:rPr lang="en-US" sz="2300" b="0" i="0" kern="1200" dirty="0"/>
            <a:t> </a:t>
          </a:r>
          <a:r>
            <a:rPr lang="en-US" sz="2300" b="0" i="0" kern="1200" dirty="0" err="1"/>
            <a:t>giải</a:t>
          </a:r>
          <a:r>
            <a:rPr lang="en-US" sz="2300" b="0" i="0" kern="1200" dirty="0"/>
            <a:t> </a:t>
          </a:r>
          <a:r>
            <a:rPr lang="en-US" sz="2300" b="0" i="0" kern="1200" dirty="0" err="1"/>
            <a:t>quyết</a:t>
          </a:r>
          <a:r>
            <a:rPr lang="en-US" sz="2300" b="0" i="0" kern="1200" dirty="0"/>
            <a:t> </a:t>
          </a:r>
          <a:r>
            <a:rPr lang="en-US" sz="2300" b="0" i="0" kern="1200" dirty="0" err="1"/>
            <a:t>mâu</a:t>
          </a:r>
          <a:r>
            <a:rPr lang="en-US" sz="2300" b="0" i="0" kern="1200" dirty="0"/>
            <a:t> </a:t>
          </a:r>
          <a:r>
            <a:rPr lang="en-US" sz="2300" b="0" i="0" kern="1200" dirty="0" err="1"/>
            <a:t>thuẫn</a:t>
          </a:r>
          <a:endParaRPr lang="en-US" sz="2300" b="0" kern="1200" dirty="0"/>
        </a:p>
      </dsp:txBody>
      <dsp:txXfrm>
        <a:off x="1947623" y="3798010"/>
        <a:ext cx="1491311" cy="1387949"/>
      </dsp:txXfrm>
    </dsp:sp>
    <dsp:sp modelId="{65DF6DBB-91D0-407A-BAA3-C8A4EAECE426}">
      <dsp:nvSpPr>
        <dsp:cNvPr id="0" name=""/>
        <dsp:cNvSpPr/>
      </dsp:nvSpPr>
      <dsp:spPr>
        <a:xfrm rot="16200000">
          <a:off x="2564233" y="2999045"/>
          <a:ext cx="258091"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2602947" y="3147892"/>
        <a:ext cx="180664" cy="330401"/>
      </dsp:txXfrm>
    </dsp:sp>
    <dsp:sp modelId="{65B301E3-5975-4C6B-B0DE-F625B7C36046}">
      <dsp:nvSpPr>
        <dsp:cNvPr id="0" name=""/>
        <dsp:cNvSpPr/>
      </dsp:nvSpPr>
      <dsp:spPr>
        <a:xfrm>
          <a:off x="1638763" y="1060736"/>
          <a:ext cx="2109031" cy="1962855"/>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kern="1200" dirty="0" err="1"/>
            <a:t>Sự</a:t>
          </a:r>
          <a:r>
            <a:rPr lang="en-US" sz="2300" b="0" kern="1200" dirty="0"/>
            <a:t> </a:t>
          </a:r>
          <a:r>
            <a:rPr lang="en-US" sz="2300" b="0" kern="1200" dirty="0" err="1"/>
            <a:t>vật</a:t>
          </a:r>
          <a:r>
            <a:rPr lang="en-US" sz="2300" b="0" kern="1200" dirty="0"/>
            <a:t>, </a:t>
          </a:r>
          <a:r>
            <a:rPr lang="en-US" sz="2300" b="0" kern="1200" dirty="0" err="1"/>
            <a:t>hiện</a:t>
          </a:r>
          <a:r>
            <a:rPr lang="en-US" sz="2300" b="0" kern="1200" dirty="0"/>
            <a:t> </a:t>
          </a:r>
          <a:r>
            <a:rPr lang="en-US" sz="2300" b="0" kern="1200" dirty="0" err="1"/>
            <a:t>tượng</a:t>
          </a:r>
          <a:r>
            <a:rPr lang="en-US" sz="2300" b="0" kern="1200" dirty="0"/>
            <a:t> </a:t>
          </a:r>
          <a:r>
            <a:rPr lang="en-US" sz="2300" b="0" kern="1200" dirty="0" err="1"/>
            <a:t>phát</a:t>
          </a:r>
          <a:r>
            <a:rPr lang="en-US" sz="2300" b="0" kern="1200" dirty="0"/>
            <a:t> </a:t>
          </a:r>
          <a:r>
            <a:rPr lang="en-US" sz="2300" b="0" kern="1200" dirty="0" err="1"/>
            <a:t>triển</a:t>
          </a:r>
          <a:endParaRPr lang="en-US" sz="2300" b="0" kern="1200" dirty="0"/>
        </a:p>
      </dsp:txBody>
      <dsp:txXfrm>
        <a:off x="1947623" y="1348189"/>
        <a:ext cx="1491311" cy="1387949"/>
      </dsp:txXfrm>
    </dsp:sp>
    <dsp:sp modelId="{65A909E9-2C98-46EB-B034-13FB586E7E3E}">
      <dsp:nvSpPr>
        <dsp:cNvPr id="0" name=""/>
        <dsp:cNvSpPr/>
      </dsp:nvSpPr>
      <dsp:spPr>
        <a:xfrm rot="19800000">
          <a:off x="3648342" y="1157228"/>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3652393" y="1282481"/>
        <a:ext cx="141119" cy="330401"/>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EEECFD-658A-4614-A493-D857773F4C51}">
      <dsp:nvSpPr>
        <dsp:cNvPr id="0" name=""/>
        <dsp:cNvSpPr/>
      </dsp:nvSpPr>
      <dsp:spPr>
        <a:xfrm>
          <a:off x="655114" y="1985294"/>
          <a:ext cx="2678137" cy="1339068"/>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rgbClr val="FFFF00"/>
              </a:solidFill>
              <a:latin typeface="Arial" panose="020B0604020202020204" pitchFamily="34" charset="0"/>
              <a:cs typeface="Arial" panose="020B0604020202020204" pitchFamily="34" charset="0"/>
            </a:rPr>
            <a:t>Khái</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niệm</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Chất</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và</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Lượng</a:t>
          </a:r>
          <a:endParaRPr lang="en-US" sz="2400" b="1" kern="1200" dirty="0">
            <a:solidFill>
              <a:srgbClr val="FFFF00"/>
            </a:solidFill>
            <a:latin typeface="Arial" panose="020B0604020202020204" pitchFamily="34" charset="0"/>
            <a:cs typeface="Arial" panose="020B0604020202020204" pitchFamily="34" charset="0"/>
          </a:endParaRPr>
        </a:p>
      </dsp:txBody>
      <dsp:txXfrm>
        <a:off x="694334" y="2024514"/>
        <a:ext cx="2599697" cy="1260628"/>
      </dsp:txXfrm>
    </dsp:sp>
    <dsp:sp modelId="{D4E99AD3-FF33-49D5-9AC8-305C3C933DE6}">
      <dsp:nvSpPr>
        <dsp:cNvPr id="0" name=""/>
        <dsp:cNvSpPr/>
      </dsp:nvSpPr>
      <dsp:spPr>
        <a:xfrm rot="18289469">
          <a:off x="2930933" y="1862167"/>
          <a:ext cx="1875891" cy="45395"/>
        </a:xfrm>
        <a:custGeom>
          <a:avLst/>
          <a:gdLst/>
          <a:ahLst/>
          <a:cxnLst/>
          <a:rect l="0" t="0" r="0" b="0"/>
          <a:pathLst>
            <a:path>
              <a:moveTo>
                <a:pt x="0" y="22697"/>
              </a:moveTo>
              <a:lnTo>
                <a:pt x="1875891"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821981" y="1837967"/>
        <a:ext cx="93794" cy="93794"/>
      </dsp:txXfrm>
    </dsp:sp>
    <dsp:sp modelId="{82A303C1-E8F9-4108-98F5-CA35632A1C24}">
      <dsp:nvSpPr>
        <dsp:cNvPr id="0" name=""/>
        <dsp:cNvSpPr/>
      </dsp:nvSpPr>
      <dsp:spPr>
        <a:xfrm>
          <a:off x="4404506" y="445365"/>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Arial" panose="020B0604020202020204" pitchFamily="34" charset="0"/>
              <a:cs typeface="Arial" panose="020B0604020202020204" pitchFamily="34" charset="0"/>
            </a:rPr>
            <a:t>Chất</a:t>
          </a:r>
          <a:endParaRPr lang="en-US" sz="2400" kern="1200" dirty="0">
            <a:latin typeface="Arial" panose="020B0604020202020204" pitchFamily="34" charset="0"/>
            <a:cs typeface="Arial" panose="020B0604020202020204" pitchFamily="34" charset="0"/>
          </a:endParaRPr>
        </a:p>
      </dsp:txBody>
      <dsp:txXfrm>
        <a:off x="4443726" y="484585"/>
        <a:ext cx="2599697" cy="1260628"/>
      </dsp:txXfrm>
    </dsp:sp>
    <dsp:sp modelId="{DE63CBE5-12B0-4DB6-9A2C-AE178EAC9D07}">
      <dsp:nvSpPr>
        <dsp:cNvPr id="0" name=""/>
        <dsp:cNvSpPr/>
      </dsp:nvSpPr>
      <dsp:spPr>
        <a:xfrm>
          <a:off x="7082643" y="1092202"/>
          <a:ext cx="1071254" cy="45395"/>
        </a:xfrm>
        <a:custGeom>
          <a:avLst/>
          <a:gdLst/>
          <a:ahLst/>
          <a:cxnLst/>
          <a:rect l="0" t="0" r="0" b="0"/>
          <a:pathLst>
            <a:path>
              <a:moveTo>
                <a:pt x="0" y="22697"/>
              </a:moveTo>
              <a:lnTo>
                <a:pt x="1071254" y="226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91489" y="1088118"/>
        <a:ext cx="53562" cy="53562"/>
      </dsp:txXfrm>
    </dsp:sp>
    <dsp:sp modelId="{CE93DC98-4F8B-4A40-8634-28B9220BF7BB}">
      <dsp:nvSpPr>
        <dsp:cNvPr id="0" name=""/>
        <dsp:cNvSpPr/>
      </dsp:nvSpPr>
      <dsp:spPr>
        <a:xfrm>
          <a:off x="8153898" y="3138"/>
          <a:ext cx="2678137" cy="2223523"/>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Là các thuộc tính khách quan, vốn có của các sự vật, hiện tượng</a:t>
          </a:r>
          <a:endParaRPr lang="en-US" sz="2400" kern="1200" dirty="0">
            <a:latin typeface="Arial" panose="020B0604020202020204" pitchFamily="34" charset="0"/>
            <a:cs typeface="Arial" panose="020B0604020202020204" pitchFamily="34" charset="0"/>
          </a:endParaRPr>
        </a:p>
      </dsp:txBody>
      <dsp:txXfrm>
        <a:off x="8219023" y="68263"/>
        <a:ext cx="2547887" cy="2093273"/>
      </dsp:txXfrm>
    </dsp:sp>
    <dsp:sp modelId="{8F06EBE6-FB35-4010-8723-4E9EC8574B7D}">
      <dsp:nvSpPr>
        <dsp:cNvPr id="0" name=""/>
        <dsp:cNvSpPr/>
      </dsp:nvSpPr>
      <dsp:spPr>
        <a:xfrm>
          <a:off x="3333251" y="2632131"/>
          <a:ext cx="1071254" cy="45395"/>
        </a:xfrm>
        <a:custGeom>
          <a:avLst/>
          <a:gdLst/>
          <a:ahLst/>
          <a:cxnLst/>
          <a:rect l="0" t="0" r="0" b="0"/>
          <a:pathLst>
            <a:path>
              <a:moveTo>
                <a:pt x="0" y="22697"/>
              </a:moveTo>
              <a:lnTo>
                <a:pt x="1071254"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42097" y="2628047"/>
        <a:ext cx="53562" cy="53562"/>
      </dsp:txXfrm>
    </dsp:sp>
    <dsp:sp modelId="{BF5D46FE-C6B3-4ECE-8CEF-0F1332C9B56D}">
      <dsp:nvSpPr>
        <dsp:cNvPr id="0" name=""/>
        <dsp:cNvSpPr/>
      </dsp:nvSpPr>
      <dsp:spPr>
        <a:xfrm>
          <a:off x="4404506" y="1985294"/>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Chất và lượng của mỗi sự vật, hiện tượng tồn tại quy định lẫn nhau</a:t>
          </a:r>
          <a:endParaRPr lang="en-US" sz="2400" kern="1200" dirty="0">
            <a:latin typeface="Arial" panose="020B0604020202020204" pitchFamily="34" charset="0"/>
            <a:cs typeface="Arial" panose="020B0604020202020204" pitchFamily="34" charset="0"/>
          </a:endParaRPr>
        </a:p>
      </dsp:txBody>
      <dsp:txXfrm>
        <a:off x="4443726" y="2024514"/>
        <a:ext cx="2599697" cy="1260628"/>
      </dsp:txXfrm>
    </dsp:sp>
    <dsp:sp modelId="{B2F29C5E-B673-4861-B551-491477C624D2}">
      <dsp:nvSpPr>
        <dsp:cNvPr id="0" name=""/>
        <dsp:cNvSpPr/>
      </dsp:nvSpPr>
      <dsp:spPr>
        <a:xfrm rot="3310531">
          <a:off x="2930933" y="3402095"/>
          <a:ext cx="1875891" cy="45395"/>
        </a:xfrm>
        <a:custGeom>
          <a:avLst/>
          <a:gdLst/>
          <a:ahLst/>
          <a:cxnLst/>
          <a:rect l="0" t="0" r="0" b="0"/>
          <a:pathLst>
            <a:path>
              <a:moveTo>
                <a:pt x="0" y="22697"/>
              </a:moveTo>
              <a:lnTo>
                <a:pt x="1875891"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821981" y="3377896"/>
        <a:ext cx="93794" cy="93794"/>
      </dsp:txXfrm>
    </dsp:sp>
    <dsp:sp modelId="{48373B12-D934-4DD8-A508-CEC6AEB22A9C}">
      <dsp:nvSpPr>
        <dsp:cNvPr id="0" name=""/>
        <dsp:cNvSpPr/>
      </dsp:nvSpPr>
      <dsp:spPr>
        <a:xfrm>
          <a:off x="4404506" y="3525223"/>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Arial" panose="020B0604020202020204" pitchFamily="34" charset="0"/>
              <a:cs typeface="Arial" panose="020B0604020202020204" pitchFamily="34" charset="0"/>
            </a:rPr>
            <a:t>Lượng</a:t>
          </a:r>
          <a:endParaRPr lang="en-US" sz="2400" kern="1200" dirty="0">
            <a:latin typeface="Arial" panose="020B0604020202020204" pitchFamily="34" charset="0"/>
            <a:cs typeface="Arial" panose="020B0604020202020204" pitchFamily="34" charset="0"/>
          </a:endParaRPr>
        </a:p>
      </dsp:txBody>
      <dsp:txXfrm>
        <a:off x="4443726" y="3564443"/>
        <a:ext cx="2599697" cy="1260628"/>
      </dsp:txXfrm>
    </dsp:sp>
    <dsp:sp modelId="{4AC3F610-4190-44FF-9F8B-51B0C3BA8E87}">
      <dsp:nvSpPr>
        <dsp:cNvPr id="0" name=""/>
        <dsp:cNvSpPr/>
      </dsp:nvSpPr>
      <dsp:spPr>
        <a:xfrm>
          <a:off x="7082643" y="4172060"/>
          <a:ext cx="1071254" cy="45395"/>
        </a:xfrm>
        <a:custGeom>
          <a:avLst/>
          <a:gdLst/>
          <a:ahLst/>
          <a:cxnLst/>
          <a:rect l="0" t="0" r="0" b="0"/>
          <a:pathLst>
            <a:path>
              <a:moveTo>
                <a:pt x="0" y="22697"/>
              </a:moveTo>
              <a:lnTo>
                <a:pt x="1071254" y="226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91489" y="4167976"/>
        <a:ext cx="53562" cy="53562"/>
      </dsp:txXfrm>
    </dsp:sp>
    <dsp:sp modelId="{42905A97-59F6-49C2-8CBA-16DF2F3739A4}">
      <dsp:nvSpPr>
        <dsp:cNvPr id="0" name=""/>
        <dsp:cNvSpPr/>
      </dsp:nvSpPr>
      <dsp:spPr>
        <a:xfrm>
          <a:off x="8153898" y="3082996"/>
          <a:ext cx="2678137" cy="2223523"/>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Là chỉ số các yếu tố cấu thành, quy mô tồn tại và nhịp điệu biến đổi của các sự vật, hiện tượng</a:t>
          </a:r>
          <a:endParaRPr lang="en-US" sz="2400" kern="1200" dirty="0">
            <a:latin typeface="Arial" panose="020B0604020202020204" pitchFamily="34" charset="0"/>
            <a:cs typeface="Arial" panose="020B0604020202020204" pitchFamily="34" charset="0"/>
          </a:endParaRPr>
        </a:p>
      </dsp:txBody>
      <dsp:txXfrm>
        <a:off x="8219023" y="3148121"/>
        <a:ext cx="2547887" cy="2093273"/>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8607B1-F7E2-4034-8D5E-67CACE78A43B}">
      <dsp:nvSpPr>
        <dsp:cNvPr id="0" name=""/>
        <dsp:cNvSpPr/>
      </dsp:nvSpPr>
      <dsp:spPr>
        <a:xfrm>
          <a:off x="0" y="1114006"/>
          <a:ext cx="4462248" cy="161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1AD3E4-F8B6-462B-B2BC-96D139060662}">
      <dsp:nvSpPr>
        <dsp:cNvPr id="0" name=""/>
        <dsp:cNvSpPr/>
      </dsp:nvSpPr>
      <dsp:spPr>
        <a:xfrm>
          <a:off x="0" y="285746"/>
          <a:ext cx="4594832" cy="18892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24" tIns="0" rIns="128024" bIns="0" numCol="1" spcCol="1270" anchor="ctr" anchorCtr="0">
          <a:noAutofit/>
        </a:bodyPr>
        <a:lstStyle/>
        <a:p>
          <a:pPr marL="0" lvl="0" indent="0" algn="just" defTabSz="1244600">
            <a:lnSpc>
              <a:spcPct val="90000"/>
            </a:lnSpc>
            <a:spcBef>
              <a:spcPct val="0"/>
            </a:spcBef>
            <a:spcAft>
              <a:spcPct val="35000"/>
            </a:spcAft>
            <a:buNone/>
          </a:pPr>
          <a:r>
            <a:rPr lang="en-US" altLang="en-US" sz="2800" kern="1200" dirty="0" err="1">
              <a:solidFill>
                <a:schemeClr val="bg1"/>
              </a:solidFill>
              <a:latin typeface="Calibri" panose="020F0502020204030204" pitchFamily="34" charset="0"/>
            </a:rPr>
            <a:t>Bất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kỳ</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sự</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vật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nào</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cũng</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là</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sự</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thống</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nhất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giữa</a:t>
          </a:r>
          <a:r>
            <a:rPr lang="en-US" altLang="en-US" sz="2800" kern="1200" dirty="0">
              <a:solidFill>
                <a:schemeClr val="bg1"/>
              </a:solidFill>
              <a:latin typeface="Calibri" panose="020F0502020204030204" pitchFamily="34" charset="0"/>
            </a:rPr>
            <a:t> 2 </a:t>
          </a:r>
          <a:r>
            <a:rPr lang="en-US" altLang="en-US" sz="2800" kern="1200" dirty="0" err="1">
              <a:solidFill>
                <a:schemeClr val="bg1"/>
              </a:solidFill>
              <a:latin typeface="Calibri" panose="020F0502020204030204" pitchFamily="34" charset="0"/>
            </a:rPr>
            <a:t>mặt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chất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và</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lượng</a:t>
          </a:r>
          <a:endParaRPr lang="en-US" sz="2800" kern="1200" dirty="0">
            <a:solidFill>
              <a:schemeClr val="bg1"/>
            </a:solidFill>
          </a:endParaRPr>
        </a:p>
      </dsp:txBody>
      <dsp:txXfrm>
        <a:off x="92227" y="377973"/>
        <a:ext cx="4410378" cy="1704826"/>
      </dsp:txXfrm>
    </dsp:sp>
    <dsp:sp modelId="{EFBD0264-D967-45CB-832E-2715DB34DEB9}">
      <dsp:nvSpPr>
        <dsp:cNvPr id="0" name=""/>
        <dsp:cNvSpPr/>
      </dsp:nvSpPr>
      <dsp:spPr>
        <a:xfrm>
          <a:off x="0" y="4017046"/>
          <a:ext cx="4838699" cy="161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251E2C-08D5-40B8-A062-7AD0BDBC0070}">
      <dsp:nvSpPr>
        <dsp:cNvPr id="0" name=""/>
        <dsp:cNvSpPr/>
      </dsp:nvSpPr>
      <dsp:spPr>
        <a:xfrm>
          <a:off x="154556" y="3091450"/>
          <a:ext cx="4594832" cy="18892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24" tIns="0" rIns="128024" bIns="0" numCol="1" spcCol="1270" anchor="ctr" anchorCtr="0">
          <a:noAutofit/>
        </a:bodyPr>
        <a:lstStyle/>
        <a:p>
          <a:pPr marL="0" lvl="0" indent="0" algn="just" defTabSz="1244600">
            <a:lnSpc>
              <a:spcPct val="90000"/>
            </a:lnSpc>
            <a:spcBef>
              <a:spcPct val="0"/>
            </a:spcBef>
            <a:spcAft>
              <a:spcPct val="35000"/>
            </a:spcAft>
            <a:buNone/>
          </a:pPr>
          <a:r>
            <a:rPr lang="pt-BR" sz="2800" kern="1200" dirty="0">
              <a:solidFill>
                <a:schemeClr val="bg1"/>
              </a:solidFill>
            </a:rPr>
            <a:t>Trong mỗi sự vật, hiện tượng, chất và lượng tồn tại trong tính quy định lẫn nhau, không có chất hay lượng tồn tại tách rời nhau. </a:t>
          </a:r>
          <a:endParaRPr lang="en-US" sz="2800" kern="1200" dirty="0">
            <a:solidFill>
              <a:schemeClr val="bg1"/>
            </a:solidFill>
          </a:endParaRPr>
        </a:p>
      </dsp:txBody>
      <dsp:txXfrm>
        <a:off x="246783" y="3183677"/>
        <a:ext cx="4410378" cy="1704826"/>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5CF39A-0A04-48BE-94BA-826D85AC0B6E}">
      <dsp:nvSpPr>
        <dsp:cNvPr id="0" name=""/>
        <dsp:cNvSpPr/>
      </dsp:nvSpPr>
      <dsp:spPr>
        <a:xfrm>
          <a:off x="4843" y="1598947"/>
          <a:ext cx="2270082" cy="1887789"/>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kern="1200" dirty="0" err="1">
              <a:solidFill>
                <a:schemeClr val="bg1"/>
              </a:solidFill>
              <a:latin typeface="Arial" panose="020B0604020202020204" pitchFamily="34" charset="0"/>
              <a:cs typeface="Arial" panose="020B0604020202020204" pitchFamily="34" charset="0"/>
            </a:rPr>
            <a:t>Trong</a:t>
          </a:r>
          <a:r>
            <a:rPr kumimoji="1" lang="en-US" sz="2800" b="0" kern="1200" dirty="0">
              <a:solidFill>
                <a:schemeClr val="bg1"/>
              </a:solidFill>
              <a:latin typeface="Arial" panose="020B0604020202020204" pitchFamily="34" charset="0"/>
              <a:cs typeface="Arial" panose="020B0604020202020204" pitchFamily="34" charset="0"/>
            </a:rPr>
            <a:t> </a:t>
          </a:r>
          <a:r>
            <a:rPr lang="pt-BR" sz="2800" b="0" kern="1200" dirty="0">
              <a:solidFill>
                <a:schemeClr val="bg1"/>
              </a:solidFill>
              <a:latin typeface="Arial" panose="020B0604020202020204" pitchFamily="34" charset="0"/>
              <a:cs typeface="Arial" panose="020B0604020202020204" pitchFamily="34" charset="0"/>
            </a:rPr>
            <a:t>nhận thức và hoạt động thực tiễn phải k</a:t>
          </a:r>
          <a:r>
            <a:rPr kumimoji="1" lang="en-US" sz="2800" b="0" kern="1200" dirty="0" err="1">
              <a:solidFill>
                <a:schemeClr val="bg1"/>
              </a:solidFill>
              <a:latin typeface="Arial" panose="020B0604020202020204" pitchFamily="34" charset="0"/>
              <a:cs typeface="Arial" panose="020B0604020202020204" pitchFamily="34" charset="0"/>
            </a:rPr>
            <a:t>hắc</a:t>
          </a:r>
          <a:r>
            <a:rPr kumimoji="1" lang="en-US" sz="2800" b="0" kern="1200" dirty="0">
              <a:solidFill>
                <a:schemeClr val="bg1"/>
              </a:solidFill>
              <a:latin typeface="Arial" panose="020B0604020202020204" pitchFamily="34" charset="0"/>
              <a:cs typeface="Arial" panose="020B0604020202020204" pitchFamily="34" charset="0"/>
            </a:rPr>
            <a:t> </a:t>
          </a:r>
          <a:r>
            <a:rPr kumimoji="1" lang="en-US" sz="2800" b="0" kern="1200" dirty="0" err="1">
              <a:solidFill>
                <a:schemeClr val="bg1"/>
              </a:solidFill>
              <a:latin typeface="Arial" panose="020B0604020202020204" pitchFamily="34" charset="0"/>
              <a:cs typeface="Arial" panose="020B0604020202020204" pitchFamily="34" charset="0"/>
            </a:rPr>
            <a:t>phục</a:t>
          </a:r>
          <a:r>
            <a:rPr kumimoji="1" lang="en-US" sz="2800" b="0"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60134" y="1654238"/>
        <a:ext cx="2159500" cy="1777207"/>
      </dsp:txXfrm>
    </dsp:sp>
    <dsp:sp modelId="{93E8687B-A1CC-4915-AEE8-2DF6049FC46F}">
      <dsp:nvSpPr>
        <dsp:cNvPr id="0" name=""/>
        <dsp:cNvSpPr/>
      </dsp:nvSpPr>
      <dsp:spPr>
        <a:xfrm rot="19032025">
          <a:off x="2110167" y="2103721"/>
          <a:ext cx="1237549" cy="37404"/>
        </a:xfrm>
        <a:custGeom>
          <a:avLst/>
          <a:gdLst/>
          <a:ahLst/>
          <a:cxnLst/>
          <a:rect l="0" t="0" r="0" b="0"/>
          <a:pathLst>
            <a:path>
              <a:moveTo>
                <a:pt x="0" y="18702"/>
              </a:moveTo>
              <a:lnTo>
                <a:pt x="1237549" y="187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2698003" y="2091485"/>
        <a:ext cx="61877" cy="61877"/>
      </dsp:txXfrm>
    </dsp:sp>
    <dsp:sp modelId="{724E225E-E18E-48B6-8954-92715083499D}">
      <dsp:nvSpPr>
        <dsp:cNvPr id="0" name=""/>
        <dsp:cNvSpPr/>
      </dsp:nvSpPr>
      <dsp:spPr>
        <a:xfrm>
          <a:off x="3182958" y="758111"/>
          <a:ext cx="2270082" cy="1887789"/>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Tả</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khuynh</a:t>
          </a:r>
          <a:r>
            <a:rPr kumimoji="1" lang="en-US" sz="2800" b="0" i="1"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3238249" y="813402"/>
        <a:ext cx="2159500" cy="1777207"/>
      </dsp:txXfrm>
    </dsp:sp>
    <dsp:sp modelId="{4C0BFB03-0C6A-4660-BCE9-5814D2D3CE82}">
      <dsp:nvSpPr>
        <dsp:cNvPr id="0" name=""/>
        <dsp:cNvSpPr/>
      </dsp:nvSpPr>
      <dsp:spPr>
        <a:xfrm rot="21528286">
          <a:off x="5452941" y="1673780"/>
          <a:ext cx="913075" cy="37404"/>
        </a:xfrm>
        <a:custGeom>
          <a:avLst/>
          <a:gdLst/>
          <a:ahLst/>
          <a:cxnLst/>
          <a:rect l="0" t="0" r="0" b="0"/>
          <a:pathLst>
            <a:path>
              <a:moveTo>
                <a:pt x="0" y="18702"/>
              </a:moveTo>
              <a:lnTo>
                <a:pt x="913075" y="1870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5886652" y="1669656"/>
        <a:ext cx="45653" cy="45653"/>
      </dsp:txXfrm>
    </dsp:sp>
    <dsp:sp modelId="{00DD4B62-C039-42C8-BDAF-AEBE2113ADFD}">
      <dsp:nvSpPr>
        <dsp:cNvPr id="0" name=""/>
        <dsp:cNvSpPr/>
      </dsp:nvSpPr>
      <dsp:spPr>
        <a:xfrm>
          <a:off x="6365917" y="739065"/>
          <a:ext cx="2270082" cy="188778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kern="1200" dirty="0" err="1">
              <a:solidFill>
                <a:schemeClr val="bg1"/>
              </a:solidFill>
              <a:latin typeface="Arial" panose="020B0604020202020204" pitchFamily="34" charset="0"/>
              <a:cs typeface="Arial" panose="020B0604020202020204" pitchFamily="34" charset="0"/>
            </a:rPr>
            <a:t>Chủ</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quan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nôn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nóng</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chưa</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đủ</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điều</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kiện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thời</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cơ</a:t>
          </a:r>
          <a:endParaRPr lang="en-US" sz="2800" b="0" kern="1200" dirty="0">
            <a:solidFill>
              <a:schemeClr val="bg1"/>
            </a:solidFill>
            <a:latin typeface="Arial" panose="020B0604020202020204" pitchFamily="34" charset="0"/>
            <a:cs typeface="Arial" panose="020B0604020202020204" pitchFamily="34" charset="0"/>
          </a:endParaRPr>
        </a:p>
      </dsp:txBody>
      <dsp:txXfrm>
        <a:off x="6421208" y="794356"/>
        <a:ext cx="2159500" cy="1777207"/>
      </dsp:txXfrm>
    </dsp:sp>
    <dsp:sp modelId="{78E35EDB-F21F-4620-9C10-E25FC726942C}">
      <dsp:nvSpPr>
        <dsp:cNvPr id="0" name=""/>
        <dsp:cNvSpPr/>
      </dsp:nvSpPr>
      <dsp:spPr>
        <a:xfrm rot="3196634">
          <a:off x="1969646" y="3132744"/>
          <a:ext cx="1518592" cy="37404"/>
        </a:xfrm>
        <a:custGeom>
          <a:avLst/>
          <a:gdLst/>
          <a:ahLst/>
          <a:cxnLst/>
          <a:rect l="0" t="0" r="0" b="0"/>
          <a:pathLst>
            <a:path>
              <a:moveTo>
                <a:pt x="0" y="18702"/>
              </a:moveTo>
              <a:lnTo>
                <a:pt x="1518592" y="187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2690977" y="3113482"/>
        <a:ext cx="75929" cy="75929"/>
      </dsp:txXfrm>
    </dsp:sp>
    <dsp:sp modelId="{184D3C4E-4BD6-492B-86A0-84EEB52A7437}">
      <dsp:nvSpPr>
        <dsp:cNvPr id="0" name=""/>
        <dsp:cNvSpPr/>
      </dsp:nvSpPr>
      <dsp:spPr>
        <a:xfrm>
          <a:off x="3182958" y="3192531"/>
          <a:ext cx="2270082" cy="1135041"/>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Hữu</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khuynh</a:t>
          </a:r>
          <a:r>
            <a:rPr kumimoji="1" lang="en-US" sz="2800" b="0" i="1"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3216202" y="3225775"/>
        <a:ext cx="2203594" cy="1068553"/>
      </dsp:txXfrm>
    </dsp:sp>
    <dsp:sp modelId="{534DF0DC-775D-4FE2-931F-B08C35FD60F5}">
      <dsp:nvSpPr>
        <dsp:cNvPr id="0" name=""/>
        <dsp:cNvSpPr/>
      </dsp:nvSpPr>
      <dsp:spPr>
        <a:xfrm>
          <a:off x="5453041" y="3741349"/>
          <a:ext cx="908032" cy="37404"/>
        </a:xfrm>
        <a:custGeom>
          <a:avLst/>
          <a:gdLst/>
          <a:ahLst/>
          <a:cxnLst/>
          <a:rect l="0" t="0" r="0" b="0"/>
          <a:pathLst>
            <a:path>
              <a:moveTo>
                <a:pt x="0" y="18702"/>
              </a:moveTo>
              <a:lnTo>
                <a:pt x="908032" y="1870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5884356" y="3737350"/>
        <a:ext cx="45401" cy="45401"/>
      </dsp:txXfrm>
    </dsp:sp>
    <dsp:sp modelId="{69143F93-1306-44F0-BF7F-F2933854C452}">
      <dsp:nvSpPr>
        <dsp:cNvPr id="0" name=""/>
        <dsp:cNvSpPr/>
      </dsp:nvSpPr>
      <dsp:spPr>
        <a:xfrm>
          <a:off x="6361074" y="2816157"/>
          <a:ext cx="2270082" cy="188778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Tư</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tưởng</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sợ</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sệt</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ngại</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khó</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ngại</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khổ</a:t>
          </a:r>
          <a:r>
            <a:rPr kumimoji="1" lang="en-US" sz="2800" b="0" i="1"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6416365" y="2871448"/>
        <a:ext cx="2159500" cy="1777207"/>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D14A82-33FF-4028-AB7A-F290D9004BF0}">
      <dsp:nvSpPr>
        <dsp:cNvPr id="0" name=""/>
        <dsp:cNvSpPr/>
      </dsp:nvSpPr>
      <dsp:spPr>
        <a:xfrm>
          <a:off x="773622" y="0"/>
          <a:ext cx="5418667" cy="5418667"/>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48E040-75C1-43FE-814A-1A3C91C54E4D}">
      <dsp:nvSpPr>
        <dsp:cNvPr id="0" name=""/>
        <dsp:cNvSpPr/>
      </dsp:nvSpPr>
      <dsp:spPr>
        <a:xfrm>
          <a:off x="3657599" y="542395"/>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nói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chung:là</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thay</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thế</a:t>
          </a:r>
          <a:r>
            <a:rPr lang="en-US" sz="2400" kern="1200" dirty="0">
              <a:solidFill>
                <a:schemeClr val="bg1"/>
              </a:solidFill>
              <a:latin typeface="Arial" panose="020B0604020202020204" pitchFamily="34" charset="0"/>
              <a:cs typeface="Arial" panose="020B0604020202020204" pitchFamily="34" charset="0"/>
            </a:rPr>
            <a:t> 1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vật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hiện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tượng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này</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bởi</a:t>
          </a:r>
          <a:r>
            <a:rPr lang="en-US" sz="2400" kern="1200" dirty="0">
              <a:solidFill>
                <a:schemeClr val="bg1"/>
              </a:solidFill>
              <a:latin typeface="Arial" panose="020B0604020202020204" pitchFamily="34" charset="0"/>
              <a:cs typeface="Arial" panose="020B0604020202020204" pitchFamily="34" charset="0"/>
            </a:rPr>
            <a:t> 1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vật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hiện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tượng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khác</a:t>
          </a:r>
          <a:endParaRPr lang="en-US" sz="2400" kern="1200" dirty="0">
            <a:solidFill>
              <a:schemeClr val="bg1"/>
            </a:solidFill>
            <a:latin typeface="Arial" panose="020B0604020202020204" pitchFamily="34" charset="0"/>
            <a:cs typeface="Arial" panose="020B0604020202020204" pitchFamily="34" charset="0"/>
          </a:endParaRPr>
        </a:p>
      </dsp:txBody>
      <dsp:txXfrm>
        <a:off x="3751627" y="636423"/>
        <a:ext cx="3334077" cy="1738110"/>
      </dsp:txXfrm>
    </dsp:sp>
    <dsp:sp modelId="{D31BDD65-D5DC-4D18-9EAF-33A504E08402}">
      <dsp:nvSpPr>
        <dsp:cNvPr id="0" name=""/>
        <dsp:cNvSpPr/>
      </dsp:nvSpPr>
      <dsp:spPr>
        <a:xfrm>
          <a:off x="3661298" y="2800234"/>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biện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chứng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Là</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a:t>
          </a:r>
          <a:r>
            <a:rPr lang="pt-BR" sz="2400" kern="1200" dirty="0">
              <a:solidFill>
                <a:schemeClr val="bg1"/>
              </a:solidFill>
              <a:latin typeface="Arial" panose="020B0604020202020204" pitchFamily="34" charset="0"/>
              <a:cs typeface="Arial" panose="020B0604020202020204" pitchFamily="34" charset="0"/>
            </a:rPr>
            <a:t> là phủ định gắn liền với sự vận động phát triển. </a:t>
          </a:r>
          <a:endParaRPr lang="en-US" sz="2400" kern="1200" dirty="0">
            <a:solidFill>
              <a:schemeClr val="bg1"/>
            </a:solidFill>
            <a:latin typeface="Arial" panose="020B0604020202020204" pitchFamily="34" charset="0"/>
            <a:cs typeface="Arial" panose="020B0604020202020204" pitchFamily="34" charset="0"/>
          </a:endParaRPr>
        </a:p>
      </dsp:txBody>
      <dsp:txXfrm>
        <a:off x="3755326" y="2894262"/>
        <a:ext cx="3334077" cy="1738110"/>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6D72A-4E6E-463A-AFB1-0432526C9DEF}">
      <dsp:nvSpPr>
        <dsp:cNvPr id="0" name=""/>
        <dsp:cNvSpPr/>
      </dsp:nvSpPr>
      <dsp:spPr>
        <a:xfrm>
          <a:off x="0" y="424621"/>
          <a:ext cx="10160000" cy="1216800"/>
        </a:xfrm>
        <a:prstGeom prst="roundRect">
          <a:avLst/>
        </a:prstGeom>
        <a:solidFill>
          <a:srgbClr val="0070C0"/>
        </a:solidFill>
        <a:ln w="19050" cap="flat" cmpd="sng" algn="ctr">
          <a:solidFill>
            <a:schemeClr val="lt1"/>
          </a:solidFill>
          <a:prstDash val="solid"/>
          <a:miter lim="800000"/>
        </a:ln>
        <a:effectLst/>
      </dsp:spPr>
      <dsp:style>
        <a:lnRef idx="3">
          <a:schemeClr val="lt1"/>
        </a:lnRef>
        <a:fillRef idx="1">
          <a:schemeClr val="dk1"/>
        </a:fillRef>
        <a:effectRef idx="1">
          <a:schemeClr val="dk1"/>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en-US" sz="3200" kern="1200" dirty="0" err="1"/>
            <a:t>Nhận</a:t>
          </a:r>
          <a:r>
            <a:rPr lang="en-US" sz="3200" kern="1200" dirty="0"/>
            <a:t> </a:t>
          </a:r>
          <a:r>
            <a:rPr lang="en-US" sz="3200" kern="1200" dirty="0" err="1"/>
            <a:t>thức</a:t>
          </a:r>
          <a:endParaRPr lang="en-US" sz="3200" kern="1200" dirty="0"/>
        </a:p>
      </dsp:txBody>
      <dsp:txXfrm>
        <a:off x="59399" y="484020"/>
        <a:ext cx="10041202" cy="1098002"/>
      </dsp:txXfrm>
    </dsp:sp>
    <dsp:sp modelId="{9C8BAAE4-F82D-4FC1-8643-1D70E3E559B3}">
      <dsp:nvSpPr>
        <dsp:cNvPr id="0" name=""/>
        <dsp:cNvSpPr/>
      </dsp:nvSpPr>
      <dsp:spPr>
        <a:xfrm>
          <a:off x="0" y="1715999"/>
          <a:ext cx="10160000" cy="2892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t>Là một hoạt động của con người, là quá trình phản ánh chủ động, tích cực, sáng tạo thế giới khách quan vào trong đầu óc người</a:t>
          </a:r>
          <a:endParaRPr lang="en-US" sz="3200" kern="1200" dirty="0"/>
        </a:p>
        <a:p>
          <a:pPr marL="285750" lvl="1" indent="-285750" algn="just" defTabSz="1422400">
            <a:lnSpc>
              <a:spcPct val="90000"/>
            </a:lnSpc>
            <a:spcBef>
              <a:spcPct val="0"/>
            </a:spcBef>
            <a:spcAft>
              <a:spcPct val="20000"/>
            </a:spcAft>
            <a:buChar char="•"/>
          </a:pPr>
          <a:r>
            <a:rPr lang="pt-BR" sz="3200" kern="1200" dirty="0"/>
            <a:t>Nhận thức của con người là quá trình biện chứng từ trực quan sinh động đến tư duy trừu tượng và đến thực tiễn</a:t>
          </a:r>
          <a:endParaRPr lang="en-US" sz="3200" kern="1200" dirty="0"/>
        </a:p>
      </dsp:txBody>
      <dsp:txXfrm>
        <a:off x="0" y="1715999"/>
        <a:ext cx="10160000" cy="2892825"/>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F5586F-39CA-40BB-B5DC-D9D6E234F407}">
      <dsp:nvSpPr>
        <dsp:cNvPr id="0" name=""/>
        <dsp:cNvSpPr/>
      </dsp:nvSpPr>
      <dsp:spPr>
        <a:xfrm>
          <a:off x="5552247" y="883044"/>
          <a:ext cx="2339163" cy="233959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5B7363-88FA-4F84-AFA7-184599F7DF73}">
      <dsp:nvSpPr>
        <dsp:cNvPr id="0" name=""/>
        <dsp:cNvSpPr/>
      </dsp:nvSpPr>
      <dsp:spPr>
        <a:xfrm>
          <a:off x="5629914" y="961044"/>
          <a:ext cx="2183828" cy="2183595"/>
        </a:xfrm>
        <a:prstGeom prst="ellipse">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bg1"/>
              </a:solidFill>
            </a:rPr>
            <a:t>Thực</a:t>
          </a:r>
          <a:r>
            <a:rPr lang="en-US" sz="3200" kern="1200" dirty="0">
              <a:solidFill>
                <a:schemeClr val="bg1"/>
              </a:solidFill>
            </a:rPr>
            <a:t> </a:t>
          </a:r>
          <a:r>
            <a:rPr lang="en-US" sz="3200" kern="1200" dirty="0" err="1">
              <a:solidFill>
                <a:schemeClr val="bg1"/>
              </a:solidFill>
            </a:rPr>
            <a:t>tiễn</a:t>
          </a:r>
          <a:endParaRPr lang="en-US" sz="3200" kern="1200" dirty="0">
            <a:solidFill>
              <a:schemeClr val="bg1"/>
            </a:solidFill>
          </a:endParaRPr>
        </a:p>
      </dsp:txBody>
      <dsp:txXfrm>
        <a:off x="5942107" y="1273045"/>
        <a:ext cx="1559442" cy="1559593"/>
      </dsp:txXfrm>
    </dsp:sp>
    <dsp:sp modelId="{373CF73C-F182-4CF9-9D25-DAA8E6C2FB4C}">
      <dsp:nvSpPr>
        <dsp:cNvPr id="0" name=""/>
        <dsp:cNvSpPr/>
      </dsp:nvSpPr>
      <dsp:spPr>
        <a:xfrm rot="2700000">
          <a:off x="3137471" y="885872"/>
          <a:ext cx="2333529" cy="2333529"/>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B78A4E-C9B6-4B78-9B55-9147B5503F78}">
      <dsp:nvSpPr>
        <dsp:cNvPr id="0" name=""/>
        <dsp:cNvSpPr/>
      </dsp:nvSpPr>
      <dsp:spPr>
        <a:xfrm>
          <a:off x="3212322" y="961044"/>
          <a:ext cx="2183828" cy="2183595"/>
        </a:xfrm>
        <a:prstGeom prst="ellipse">
          <a:avLst/>
        </a:prstGeom>
        <a:solidFill>
          <a:srgbClr val="D60093">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bg1"/>
              </a:solidFill>
            </a:rPr>
            <a:t>Nhận</a:t>
          </a:r>
          <a:r>
            <a:rPr lang="en-US" sz="3200" kern="1200" dirty="0">
              <a:solidFill>
                <a:schemeClr val="bg1"/>
              </a:solidFill>
            </a:rPr>
            <a:t> </a:t>
          </a:r>
          <a:r>
            <a:rPr lang="en-US" sz="3200" kern="1200" dirty="0" err="1">
              <a:solidFill>
                <a:schemeClr val="bg1"/>
              </a:solidFill>
            </a:rPr>
            <a:t>thức</a:t>
          </a:r>
          <a:r>
            <a:rPr lang="en-US" sz="3200" kern="1200" dirty="0">
              <a:solidFill>
                <a:schemeClr val="bg1"/>
              </a:solidFill>
            </a:rPr>
            <a:t> </a:t>
          </a:r>
          <a:r>
            <a:rPr lang="en-US" sz="3200" kern="1200" dirty="0" err="1">
              <a:solidFill>
                <a:schemeClr val="bg1"/>
              </a:solidFill>
            </a:rPr>
            <a:t>Lý</a:t>
          </a:r>
          <a:r>
            <a:rPr lang="en-US" sz="3200" kern="1200" dirty="0">
              <a:solidFill>
                <a:schemeClr val="bg1"/>
              </a:solidFill>
            </a:rPr>
            <a:t> </a:t>
          </a:r>
          <a:r>
            <a:rPr lang="en-US" sz="3200" kern="1200" dirty="0" err="1">
              <a:solidFill>
                <a:schemeClr val="bg1"/>
              </a:solidFill>
            </a:rPr>
            <a:t>tính</a:t>
          </a:r>
          <a:endParaRPr lang="en-US" sz="3200" kern="1200" dirty="0">
            <a:solidFill>
              <a:schemeClr val="bg1"/>
            </a:solidFill>
          </a:endParaRPr>
        </a:p>
      </dsp:txBody>
      <dsp:txXfrm>
        <a:off x="3524515" y="1273045"/>
        <a:ext cx="1559442" cy="1559593"/>
      </dsp:txXfrm>
    </dsp:sp>
    <dsp:sp modelId="{0F83012B-3D24-49A7-983F-64EA4D913EAA}">
      <dsp:nvSpPr>
        <dsp:cNvPr id="0" name=""/>
        <dsp:cNvSpPr/>
      </dsp:nvSpPr>
      <dsp:spPr>
        <a:xfrm rot="2700000">
          <a:off x="719879" y="885872"/>
          <a:ext cx="2333529" cy="2333529"/>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428A3D-2130-48D4-BF53-8918DF7A5A77}">
      <dsp:nvSpPr>
        <dsp:cNvPr id="0" name=""/>
        <dsp:cNvSpPr/>
      </dsp:nvSpPr>
      <dsp:spPr>
        <a:xfrm>
          <a:off x="794729" y="961044"/>
          <a:ext cx="2183828" cy="2183595"/>
        </a:xfrm>
        <a:prstGeom prst="ellipse">
          <a:avLst/>
        </a:prstGeom>
        <a:solidFill>
          <a:srgbClr val="00206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pt-BR" sz="3200" b="0" i="1" kern="1200" dirty="0">
              <a:solidFill>
                <a:schemeClr val="bg1"/>
              </a:solidFill>
            </a:rPr>
            <a:t>Nhận thức cảm tính</a:t>
          </a:r>
          <a:endParaRPr lang="en-US" sz="3200" kern="1200" dirty="0">
            <a:solidFill>
              <a:schemeClr val="bg1"/>
            </a:solidFill>
          </a:endParaRPr>
        </a:p>
      </dsp:txBody>
      <dsp:txXfrm>
        <a:off x="1106922" y="1273045"/>
        <a:ext cx="1559442" cy="155959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85288F-9F4B-4797-9BED-4DDFEEEA338E}">
      <dsp:nvSpPr>
        <dsp:cNvPr id="0" name=""/>
        <dsp:cNvSpPr/>
      </dsp:nvSpPr>
      <dsp:spPr>
        <a:xfrm rot="5400000">
          <a:off x="5880153" y="-2947922"/>
          <a:ext cx="1992324" cy="7888168"/>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vi-VN" sz="2800" kern="1200" dirty="0">
              <a:solidFill>
                <a:schemeClr val="bg1"/>
              </a:solidFill>
            </a:rPr>
            <a:t>Nhận thức là một quá trình phản ánh tích cực, tự giác và sáng tạo thế giới khách quan vào bộ óc con người trên cơ sở thực tiễn, nhằm sáng tạo ra những tri thức về thế giới khách quan. </a:t>
          </a:r>
          <a:endParaRPr lang="en-US" sz="2800" i="0" kern="1200" dirty="0">
            <a:solidFill>
              <a:schemeClr val="bg1"/>
            </a:solidFill>
          </a:endParaRPr>
        </a:p>
      </dsp:txBody>
      <dsp:txXfrm rot="-5400000">
        <a:off x="2932232" y="97256"/>
        <a:ext cx="7790911" cy="1797810"/>
      </dsp:txXfrm>
    </dsp:sp>
    <dsp:sp modelId="{269F5F8B-3985-48C2-BC91-700C17FBC940}">
      <dsp:nvSpPr>
        <dsp:cNvPr id="0" name=""/>
        <dsp:cNvSpPr/>
      </dsp:nvSpPr>
      <dsp:spPr>
        <a:xfrm>
          <a:off x="0" y="3893"/>
          <a:ext cx="2807512" cy="1990376"/>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bg1"/>
              </a:solidFill>
            </a:rPr>
            <a:t>Lý</a:t>
          </a:r>
          <a:r>
            <a:rPr lang="en-US" sz="3200" b="1" kern="1200" dirty="0">
              <a:solidFill>
                <a:schemeClr val="bg1"/>
              </a:solidFill>
            </a:rPr>
            <a:t> </a:t>
          </a:r>
          <a:r>
            <a:rPr lang="en-US" sz="3200" b="1" kern="1200" dirty="0" err="1">
              <a:solidFill>
                <a:schemeClr val="bg1"/>
              </a:solidFill>
            </a:rPr>
            <a:t>luận</a:t>
          </a:r>
          <a:r>
            <a:rPr lang="en-US" sz="3200" b="1" kern="1200" dirty="0">
              <a:solidFill>
                <a:schemeClr val="bg1"/>
              </a:solidFill>
            </a:rPr>
            <a:t> </a:t>
          </a:r>
          <a:r>
            <a:rPr lang="en-US" sz="3200" b="1" kern="1200" dirty="0" err="1">
              <a:solidFill>
                <a:schemeClr val="bg1"/>
              </a:solidFill>
            </a:rPr>
            <a:t>nhận</a:t>
          </a:r>
          <a:r>
            <a:rPr lang="en-US" sz="3200" b="1" kern="1200" dirty="0">
              <a:solidFill>
                <a:schemeClr val="bg1"/>
              </a:solidFill>
            </a:rPr>
            <a:t> </a:t>
          </a:r>
          <a:r>
            <a:rPr lang="en-US" sz="3200" b="1" kern="1200" dirty="0" err="1">
              <a:solidFill>
                <a:schemeClr val="bg1"/>
              </a:solidFill>
            </a:rPr>
            <a:t>thức</a:t>
          </a:r>
          <a:r>
            <a:rPr lang="en-US" sz="3200" b="1" kern="1200" dirty="0">
              <a:solidFill>
                <a:schemeClr val="bg1"/>
              </a:solidFill>
            </a:rPr>
            <a:t> </a:t>
          </a:r>
          <a:endParaRPr lang="en-US" sz="3200" kern="1200" dirty="0">
            <a:solidFill>
              <a:schemeClr val="bg1"/>
            </a:solidFill>
          </a:endParaRPr>
        </a:p>
      </dsp:txBody>
      <dsp:txXfrm>
        <a:off x="97162" y="101055"/>
        <a:ext cx="2613188" cy="1796052"/>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645A9A-9049-4F87-AD29-61016FA22F27}">
      <dsp:nvSpPr>
        <dsp:cNvPr id="0" name=""/>
        <dsp:cNvSpPr/>
      </dsp:nvSpPr>
      <dsp:spPr>
        <a:xfrm>
          <a:off x="7143"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err="1"/>
            <a:t>Cảm</a:t>
          </a:r>
          <a:r>
            <a:rPr lang="en-US" sz="3600" kern="1200" dirty="0"/>
            <a:t> </a:t>
          </a:r>
          <a:r>
            <a:rPr lang="en-US" sz="3600" kern="1200" dirty="0" err="1"/>
            <a:t>tính</a:t>
          </a:r>
          <a:endParaRPr lang="en-US" sz="3600" kern="1200" dirty="0"/>
        </a:p>
      </dsp:txBody>
      <dsp:txXfrm>
        <a:off x="44665" y="157193"/>
        <a:ext cx="2060143" cy="1206068"/>
      </dsp:txXfrm>
    </dsp:sp>
    <dsp:sp modelId="{E31491F9-5A75-4A43-921F-C1F53D3FCA14}">
      <dsp:nvSpPr>
        <dsp:cNvPr id="0" name=""/>
        <dsp:cNvSpPr/>
      </dsp:nvSpPr>
      <dsp:spPr>
        <a:xfrm>
          <a:off x="2355850" y="495464"/>
          <a:ext cx="452659" cy="52952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355850" y="601369"/>
        <a:ext cx="316861" cy="317716"/>
      </dsp:txXfrm>
    </dsp:sp>
    <dsp:sp modelId="{83FCCE87-4B39-4E96-926C-B119C56C3DF4}">
      <dsp:nvSpPr>
        <dsp:cNvPr id="0" name=""/>
        <dsp:cNvSpPr/>
      </dsp:nvSpPr>
      <dsp:spPr>
        <a:xfrm>
          <a:off x="2996406"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err="1"/>
            <a:t>Lý</a:t>
          </a:r>
          <a:r>
            <a:rPr lang="en-US" sz="3600" kern="1200" dirty="0"/>
            <a:t> </a:t>
          </a:r>
          <a:r>
            <a:rPr lang="en-US" sz="3600" kern="1200" dirty="0" err="1"/>
            <a:t>tính</a:t>
          </a:r>
          <a:endParaRPr lang="en-US" sz="3600" kern="1200" dirty="0"/>
        </a:p>
      </dsp:txBody>
      <dsp:txXfrm>
        <a:off x="3033928" y="157193"/>
        <a:ext cx="2060143" cy="1206068"/>
      </dsp:txXfrm>
    </dsp:sp>
    <dsp:sp modelId="{DB9E987B-D86C-4DBF-9F2F-143CC00419AF}">
      <dsp:nvSpPr>
        <dsp:cNvPr id="0" name=""/>
        <dsp:cNvSpPr/>
      </dsp:nvSpPr>
      <dsp:spPr>
        <a:xfrm>
          <a:off x="5346898" y="495464"/>
          <a:ext cx="456445" cy="52952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346898" y="601369"/>
        <a:ext cx="319512" cy="317716"/>
      </dsp:txXfrm>
    </dsp:sp>
    <dsp:sp modelId="{2FD49FD9-A5E1-4E05-BB60-32C65CCFCD11}">
      <dsp:nvSpPr>
        <dsp:cNvPr id="0" name=""/>
        <dsp:cNvSpPr/>
      </dsp:nvSpPr>
      <dsp:spPr>
        <a:xfrm>
          <a:off x="5992812"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dirty="0" err="1">
              <a:solidFill>
                <a:schemeClr val="bg1"/>
              </a:solidFill>
            </a:rPr>
            <a:t>Thực</a:t>
          </a:r>
          <a:r>
            <a:rPr lang="en-US" sz="3600" kern="1200" dirty="0">
              <a:solidFill>
                <a:schemeClr val="bg1"/>
              </a:solidFill>
            </a:rPr>
            <a:t> </a:t>
          </a:r>
          <a:r>
            <a:rPr lang="en-US" sz="3600" kern="1200" dirty="0" err="1">
              <a:solidFill>
                <a:schemeClr val="bg1"/>
              </a:solidFill>
            </a:rPr>
            <a:t>tiễn</a:t>
          </a:r>
          <a:endParaRPr lang="en-US" sz="3600" kern="1200" dirty="0">
            <a:solidFill>
              <a:schemeClr val="bg1"/>
            </a:solidFill>
          </a:endParaRPr>
        </a:p>
      </dsp:txBody>
      <dsp:txXfrm>
        <a:off x="6030334" y="157193"/>
        <a:ext cx="2060143" cy="1206068"/>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9BC059-B694-4EA8-A9A5-C4EB913C6E15}">
      <dsp:nvSpPr>
        <dsp:cNvPr id="0" name=""/>
        <dsp:cNvSpPr/>
      </dsp:nvSpPr>
      <dsp:spPr>
        <a:xfrm>
          <a:off x="0" y="3009"/>
          <a:ext cx="10315575" cy="1391562"/>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kern="1200" dirty="0"/>
            <a:t>Thực tiễn là toàn bộ hoạt động vật chất của con người nhằm cải tạo thế giới khách quan để phục vụ cho nhu cầu của con người</a:t>
          </a:r>
          <a:endParaRPr lang="en-US" sz="2800" kern="1200" dirty="0"/>
        </a:p>
      </dsp:txBody>
      <dsp:txXfrm>
        <a:off x="40757" y="43766"/>
        <a:ext cx="10234061" cy="1310048"/>
      </dsp:txXfrm>
    </dsp:sp>
    <dsp:sp modelId="{D06610BF-B82F-49F6-B050-89A74C7983E3}">
      <dsp:nvSpPr>
        <dsp:cNvPr id="0" name=""/>
        <dsp:cNvSpPr/>
      </dsp:nvSpPr>
      <dsp:spPr>
        <a:xfrm rot="5400000">
          <a:off x="4986449" y="1417417"/>
          <a:ext cx="342675" cy="411210"/>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rot="-5400000">
        <a:off x="5034424" y="1451684"/>
        <a:ext cx="246726" cy="239873"/>
      </dsp:txXfrm>
    </dsp:sp>
    <dsp:sp modelId="{A7EDB331-1050-4594-BC3D-CCB6830F6E08}">
      <dsp:nvSpPr>
        <dsp:cNvPr id="0" name=""/>
        <dsp:cNvSpPr/>
      </dsp:nvSpPr>
      <dsp:spPr>
        <a:xfrm>
          <a:off x="0" y="1851472"/>
          <a:ext cx="10315575" cy="91380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Thực tiễn là cơ sở, nguồn gốc của nhận thức </a:t>
          </a:r>
          <a:endParaRPr lang="en-US" sz="2800" kern="1200" dirty="0"/>
        </a:p>
      </dsp:txBody>
      <dsp:txXfrm>
        <a:off x="26764" y="1878236"/>
        <a:ext cx="10262047" cy="860272"/>
      </dsp:txXfrm>
    </dsp:sp>
    <dsp:sp modelId="{4A67CE11-5589-485F-9EC3-69CBFC7BAFE0}">
      <dsp:nvSpPr>
        <dsp:cNvPr id="0" name=""/>
        <dsp:cNvSpPr/>
      </dsp:nvSpPr>
      <dsp:spPr>
        <a:xfrm rot="5400000">
          <a:off x="4986449" y="2788117"/>
          <a:ext cx="342675" cy="411210"/>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rot="-5400000">
        <a:off x="5034424" y="2822384"/>
        <a:ext cx="246726" cy="239873"/>
      </dsp:txXfrm>
    </dsp:sp>
    <dsp:sp modelId="{83CA202C-29BD-45D1-BC8A-C20F551179E5}">
      <dsp:nvSpPr>
        <dsp:cNvPr id="0" name=""/>
        <dsp:cNvSpPr/>
      </dsp:nvSpPr>
      <dsp:spPr>
        <a:xfrm>
          <a:off x="0" y="3222172"/>
          <a:ext cx="10315575" cy="91380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Thực tiễn là tiêu chuẩn của chân lý</a:t>
          </a:r>
          <a:endParaRPr lang="en-US" sz="2800" kern="1200" dirty="0"/>
        </a:p>
      </dsp:txBody>
      <dsp:txXfrm>
        <a:off x="26764" y="3248936"/>
        <a:ext cx="10262047" cy="860272"/>
      </dsp:txXfrm>
    </dsp:sp>
    <dsp:sp modelId="{3EC60D5D-E5D6-4652-934E-437B3AEE258A}">
      <dsp:nvSpPr>
        <dsp:cNvPr id="0" name=""/>
        <dsp:cNvSpPr/>
      </dsp:nvSpPr>
      <dsp:spPr>
        <a:xfrm rot="5400000">
          <a:off x="4986449" y="4158817"/>
          <a:ext cx="342675" cy="411210"/>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rot="-5400000">
        <a:off x="5034424" y="4193084"/>
        <a:ext cx="246726" cy="239873"/>
      </dsp:txXfrm>
    </dsp:sp>
    <dsp:sp modelId="{C32B7B83-1521-4705-91EC-DE8C263D4E4F}">
      <dsp:nvSpPr>
        <dsp:cNvPr id="0" name=""/>
        <dsp:cNvSpPr/>
      </dsp:nvSpPr>
      <dsp:spPr>
        <a:xfrm>
          <a:off x="0" y="4592872"/>
          <a:ext cx="10315575" cy="91380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Phải đảm bảo sự thống nhất lý luận và thực tiễn, nhận thức xuất phát từ thực tiễn </a:t>
          </a:r>
          <a:endParaRPr lang="en-US" sz="2800" kern="1200" dirty="0"/>
        </a:p>
      </dsp:txBody>
      <dsp:txXfrm>
        <a:off x="26764" y="4619636"/>
        <a:ext cx="10262047" cy="860272"/>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17074-54B4-492C-A965-E84E54F97402}">
      <dsp:nvSpPr>
        <dsp:cNvPr id="0" name=""/>
        <dsp:cNvSpPr/>
      </dsp:nvSpPr>
      <dsp:spPr>
        <a:xfrm>
          <a:off x="1038136" y="0"/>
          <a:ext cx="3666157" cy="1062143"/>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vi-VN" sz="2400" kern="1200" dirty="0"/>
            <a:t>LLSX quyết định QHSX</a:t>
          </a:r>
          <a:endParaRPr lang="en-US" sz="2400" kern="1200" dirty="0"/>
        </a:p>
      </dsp:txBody>
      <dsp:txXfrm>
        <a:off x="1069245" y="31109"/>
        <a:ext cx="3603939" cy="999925"/>
      </dsp:txXfrm>
    </dsp:sp>
    <dsp:sp modelId="{1379F78D-28F7-4B40-BCBC-5A6C1C136187}">
      <dsp:nvSpPr>
        <dsp:cNvPr id="0" name=""/>
        <dsp:cNvSpPr/>
      </dsp:nvSpPr>
      <dsp:spPr>
        <a:xfrm>
          <a:off x="1404751" y="1062143"/>
          <a:ext cx="713405" cy="797385"/>
        </a:xfrm>
        <a:custGeom>
          <a:avLst/>
          <a:gdLst/>
          <a:ahLst/>
          <a:cxnLst/>
          <a:rect l="0" t="0" r="0" b="0"/>
          <a:pathLst>
            <a:path>
              <a:moveTo>
                <a:pt x="0" y="0"/>
              </a:moveTo>
              <a:lnTo>
                <a:pt x="0" y="797385"/>
              </a:lnTo>
              <a:lnTo>
                <a:pt x="713405" y="79738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B979C0-9E14-4E7B-8C41-C3DBA0F4A50A}">
      <dsp:nvSpPr>
        <dsp:cNvPr id="0" name=""/>
        <dsp:cNvSpPr/>
      </dsp:nvSpPr>
      <dsp:spPr>
        <a:xfrm>
          <a:off x="2118157" y="1328456"/>
          <a:ext cx="3235152" cy="106214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Lực lượng sản xuất như thế nào về trình độ phát triển thì quan hệ sản xuất phù hợp như thế ấy</a:t>
          </a:r>
          <a:endParaRPr lang="en-US" sz="2000" kern="1200" dirty="0"/>
        </a:p>
      </dsp:txBody>
      <dsp:txXfrm>
        <a:off x="2149266" y="1359565"/>
        <a:ext cx="3172934" cy="999925"/>
      </dsp:txXfrm>
    </dsp:sp>
    <dsp:sp modelId="{E05E6A8A-C189-4F47-8009-287DE3A6CA4A}">
      <dsp:nvSpPr>
        <dsp:cNvPr id="0" name=""/>
        <dsp:cNvSpPr/>
      </dsp:nvSpPr>
      <dsp:spPr>
        <a:xfrm>
          <a:off x="1404751" y="1062143"/>
          <a:ext cx="713405" cy="2125064"/>
        </a:xfrm>
        <a:custGeom>
          <a:avLst/>
          <a:gdLst/>
          <a:ahLst/>
          <a:cxnLst/>
          <a:rect l="0" t="0" r="0" b="0"/>
          <a:pathLst>
            <a:path>
              <a:moveTo>
                <a:pt x="0" y="0"/>
              </a:moveTo>
              <a:lnTo>
                <a:pt x="0" y="2125064"/>
              </a:lnTo>
              <a:lnTo>
                <a:pt x="713405" y="21250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6403A3-9296-4985-8A11-16571561544D}">
      <dsp:nvSpPr>
        <dsp:cNvPr id="0" name=""/>
        <dsp:cNvSpPr/>
      </dsp:nvSpPr>
      <dsp:spPr>
        <a:xfrm>
          <a:off x="2118157" y="2656135"/>
          <a:ext cx="3581988" cy="106214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Khi trình độ lực lượng sản xuất phát triển, thay đổi thì quan hệ sản xuất cũng thay đổi theo.</a:t>
          </a:r>
          <a:endParaRPr lang="en-US" sz="2000" kern="1200" dirty="0"/>
        </a:p>
      </dsp:txBody>
      <dsp:txXfrm>
        <a:off x="2149266" y="2687244"/>
        <a:ext cx="3519770" cy="999925"/>
      </dsp:txXfrm>
    </dsp:sp>
    <dsp:sp modelId="{C95C9AE9-0AB1-4191-8928-C323B73BAA00}">
      <dsp:nvSpPr>
        <dsp:cNvPr id="0" name=""/>
        <dsp:cNvSpPr/>
      </dsp:nvSpPr>
      <dsp:spPr>
        <a:xfrm>
          <a:off x="1404751" y="1062143"/>
          <a:ext cx="713405" cy="3452743"/>
        </a:xfrm>
        <a:custGeom>
          <a:avLst/>
          <a:gdLst/>
          <a:ahLst/>
          <a:cxnLst/>
          <a:rect l="0" t="0" r="0" b="0"/>
          <a:pathLst>
            <a:path>
              <a:moveTo>
                <a:pt x="0" y="0"/>
              </a:moveTo>
              <a:lnTo>
                <a:pt x="0" y="3452743"/>
              </a:lnTo>
              <a:lnTo>
                <a:pt x="713405" y="345274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E89CD3-392E-4AAA-AE62-12E9A1F8AE2C}">
      <dsp:nvSpPr>
        <dsp:cNvPr id="0" name=""/>
        <dsp:cNvSpPr/>
      </dsp:nvSpPr>
      <dsp:spPr>
        <a:xfrm>
          <a:off x="2118157" y="3983814"/>
          <a:ext cx="4543576" cy="106214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a:t>Đến mức độ nào đó, quan hệ sản xuất cũ không còn phù hợp nữa, nó sẽ mâu thuẫn và cản trở lực lượng sản xuất</a:t>
          </a:r>
          <a:endParaRPr lang="en-US" sz="2000" kern="1200" dirty="0"/>
        </a:p>
      </dsp:txBody>
      <dsp:txXfrm>
        <a:off x="2149266" y="4014923"/>
        <a:ext cx="4481358" cy="999925"/>
      </dsp:txXfrm>
    </dsp:sp>
    <dsp:sp modelId="{84458821-5C6B-4BF9-9183-024CFD13B0C9}">
      <dsp:nvSpPr>
        <dsp:cNvPr id="0" name=""/>
        <dsp:cNvSpPr/>
      </dsp:nvSpPr>
      <dsp:spPr>
        <a:xfrm>
          <a:off x="5838088" y="0"/>
          <a:ext cx="3666157" cy="106214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vi-VN" sz="2400" kern="1200" dirty="0"/>
            <a:t>QHSX tác động trở lại LLSX</a:t>
          </a:r>
          <a:endParaRPr lang="en-US" sz="2400" kern="1200" dirty="0"/>
        </a:p>
      </dsp:txBody>
      <dsp:txXfrm>
        <a:off x="5869197" y="31109"/>
        <a:ext cx="3603939" cy="999925"/>
      </dsp:txXfrm>
    </dsp:sp>
    <dsp:sp modelId="{4AE3AB0B-887C-45A3-8C22-CC777859E471}">
      <dsp:nvSpPr>
        <dsp:cNvPr id="0" name=""/>
        <dsp:cNvSpPr/>
      </dsp:nvSpPr>
      <dsp:spPr>
        <a:xfrm>
          <a:off x="6204704" y="1062143"/>
          <a:ext cx="1495607" cy="717214"/>
        </a:xfrm>
        <a:custGeom>
          <a:avLst/>
          <a:gdLst/>
          <a:ahLst/>
          <a:cxnLst/>
          <a:rect l="0" t="0" r="0" b="0"/>
          <a:pathLst>
            <a:path>
              <a:moveTo>
                <a:pt x="0" y="0"/>
              </a:moveTo>
              <a:lnTo>
                <a:pt x="0" y="717214"/>
              </a:lnTo>
              <a:lnTo>
                <a:pt x="1495607" y="71721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6124A3-4857-4F46-B073-83D5B5CC9E07}">
      <dsp:nvSpPr>
        <dsp:cNvPr id="0" name=""/>
        <dsp:cNvSpPr/>
      </dsp:nvSpPr>
      <dsp:spPr>
        <a:xfrm>
          <a:off x="7700311" y="1248286"/>
          <a:ext cx="4154016" cy="106214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rgbClr val="FF0000"/>
              </a:solidFill>
            </a:rPr>
            <a:t>Nếu phù hợp với LLSX</a:t>
          </a:r>
          <a:r>
            <a:rPr lang="vi-VN" sz="2000" kern="1200" dirty="0">
              <a:solidFill>
                <a:srgbClr val="FF0000"/>
              </a:solidFill>
              <a:latin typeface="Arial" panose="020B0604020202020204" pitchFamily="34" charset="0"/>
              <a:cs typeface="Arial" panose="020B0604020202020204" pitchFamily="34" charset="0"/>
            </a:rPr>
            <a:t>→ thúc đẩy LLSX  phát triển</a:t>
          </a:r>
          <a:endParaRPr lang="en-US" sz="2000" kern="1200" dirty="0">
            <a:solidFill>
              <a:srgbClr val="FF0000"/>
            </a:solidFill>
          </a:endParaRPr>
        </a:p>
      </dsp:txBody>
      <dsp:txXfrm>
        <a:off x="7731420" y="1279395"/>
        <a:ext cx="4091798" cy="999925"/>
      </dsp:txXfrm>
    </dsp:sp>
    <dsp:sp modelId="{BE58A7D1-33C9-4631-B9F5-51E806F1385F}">
      <dsp:nvSpPr>
        <dsp:cNvPr id="0" name=""/>
        <dsp:cNvSpPr/>
      </dsp:nvSpPr>
      <dsp:spPr>
        <a:xfrm>
          <a:off x="6204704" y="1062143"/>
          <a:ext cx="1541203" cy="2196047"/>
        </a:xfrm>
        <a:custGeom>
          <a:avLst/>
          <a:gdLst/>
          <a:ahLst/>
          <a:cxnLst/>
          <a:rect l="0" t="0" r="0" b="0"/>
          <a:pathLst>
            <a:path>
              <a:moveTo>
                <a:pt x="0" y="0"/>
              </a:moveTo>
              <a:lnTo>
                <a:pt x="0" y="2196047"/>
              </a:lnTo>
              <a:lnTo>
                <a:pt x="1541203" y="219604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4A08A9-2A14-45E3-B539-CE2D6B76E735}">
      <dsp:nvSpPr>
        <dsp:cNvPr id="0" name=""/>
        <dsp:cNvSpPr/>
      </dsp:nvSpPr>
      <dsp:spPr>
        <a:xfrm>
          <a:off x="7745907" y="2727118"/>
          <a:ext cx="4108420" cy="106214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rgbClr val="FF0000"/>
              </a:solidFill>
            </a:rPr>
            <a:t>N</a:t>
          </a:r>
          <a:r>
            <a:rPr lang="en-US" sz="2000" kern="1200" dirty="0">
              <a:solidFill>
                <a:srgbClr val="FF0000"/>
              </a:solidFill>
            </a:rPr>
            <a:t>ế</a:t>
          </a:r>
          <a:r>
            <a:rPr lang="vi-VN" sz="2000" kern="1200" dirty="0">
              <a:solidFill>
                <a:srgbClr val="FF0000"/>
              </a:solidFill>
            </a:rPr>
            <a:t>u không phù hợp với LLSX </a:t>
          </a:r>
          <a:r>
            <a:rPr lang="vi-VN" sz="2000" kern="1200" dirty="0">
              <a:solidFill>
                <a:srgbClr val="FF0000"/>
              </a:solidFill>
              <a:latin typeface="Arial" panose="020B0604020202020204" pitchFamily="34" charset="0"/>
              <a:cs typeface="Arial" panose="020B0604020202020204" pitchFamily="34" charset="0"/>
            </a:rPr>
            <a:t>→ kìm hãm sự phát triển của LLSX</a:t>
          </a:r>
          <a:endParaRPr lang="en-US" sz="2000" kern="1200" dirty="0">
            <a:solidFill>
              <a:srgbClr val="FF0000"/>
            </a:solidFill>
          </a:endParaRPr>
        </a:p>
      </dsp:txBody>
      <dsp:txXfrm>
        <a:off x="7777016" y="2758227"/>
        <a:ext cx="4046202" cy="999925"/>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EBC348-84FF-4F19-86AE-A3667D0107C4}">
      <dsp:nvSpPr>
        <dsp:cNvPr id="0" name=""/>
        <dsp:cNvSpPr/>
      </dsp:nvSpPr>
      <dsp:spPr>
        <a:xfrm>
          <a:off x="8703694" y="3975829"/>
          <a:ext cx="91440" cy="821654"/>
        </a:xfrm>
        <a:custGeom>
          <a:avLst/>
          <a:gdLst/>
          <a:ahLst/>
          <a:cxnLst/>
          <a:rect l="0" t="0" r="0" b="0"/>
          <a:pathLst>
            <a:path>
              <a:moveTo>
                <a:pt x="84707" y="0"/>
              </a:moveTo>
              <a:lnTo>
                <a:pt x="84707" y="581672"/>
              </a:lnTo>
              <a:lnTo>
                <a:pt x="45720" y="581672"/>
              </a:lnTo>
              <a:lnTo>
                <a:pt x="45720" y="82165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CDDE67-6CC9-4523-9860-9DC284361449}">
      <dsp:nvSpPr>
        <dsp:cNvPr id="0" name=""/>
        <dsp:cNvSpPr/>
      </dsp:nvSpPr>
      <dsp:spPr>
        <a:xfrm>
          <a:off x="5992125" y="1645705"/>
          <a:ext cx="2796275" cy="685154"/>
        </a:xfrm>
        <a:custGeom>
          <a:avLst/>
          <a:gdLst/>
          <a:ahLst/>
          <a:cxnLst/>
          <a:rect l="0" t="0" r="0" b="0"/>
          <a:pathLst>
            <a:path>
              <a:moveTo>
                <a:pt x="0" y="0"/>
              </a:moveTo>
              <a:lnTo>
                <a:pt x="0" y="445173"/>
              </a:lnTo>
              <a:lnTo>
                <a:pt x="2796275" y="445173"/>
              </a:lnTo>
              <a:lnTo>
                <a:pt x="2796275" y="68515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80412E-D653-455A-A165-11F356803492}">
      <dsp:nvSpPr>
        <dsp:cNvPr id="0" name=""/>
        <dsp:cNvSpPr/>
      </dsp:nvSpPr>
      <dsp:spPr>
        <a:xfrm>
          <a:off x="3189117" y="3975829"/>
          <a:ext cx="91440" cy="821654"/>
        </a:xfrm>
        <a:custGeom>
          <a:avLst/>
          <a:gdLst/>
          <a:ahLst/>
          <a:cxnLst/>
          <a:rect l="0" t="0" r="0" b="0"/>
          <a:pathLst>
            <a:path>
              <a:moveTo>
                <a:pt x="84707" y="0"/>
              </a:moveTo>
              <a:lnTo>
                <a:pt x="84707" y="581672"/>
              </a:lnTo>
              <a:lnTo>
                <a:pt x="45720" y="581672"/>
              </a:lnTo>
              <a:lnTo>
                <a:pt x="45720" y="82165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B9B207-00EE-4E22-BFAD-4032AB3322D6}">
      <dsp:nvSpPr>
        <dsp:cNvPr id="0" name=""/>
        <dsp:cNvSpPr/>
      </dsp:nvSpPr>
      <dsp:spPr>
        <a:xfrm>
          <a:off x="3273824" y="1645705"/>
          <a:ext cx="2718301" cy="685154"/>
        </a:xfrm>
        <a:custGeom>
          <a:avLst/>
          <a:gdLst/>
          <a:ahLst/>
          <a:cxnLst/>
          <a:rect l="0" t="0" r="0" b="0"/>
          <a:pathLst>
            <a:path>
              <a:moveTo>
                <a:pt x="2718301" y="0"/>
              </a:moveTo>
              <a:lnTo>
                <a:pt x="2718301" y="445173"/>
              </a:lnTo>
              <a:lnTo>
                <a:pt x="0" y="445173"/>
              </a:lnTo>
              <a:lnTo>
                <a:pt x="0" y="68515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8B72D2-2552-4C28-A16B-88033C446636}">
      <dsp:nvSpPr>
        <dsp:cNvPr id="0" name=""/>
        <dsp:cNvSpPr/>
      </dsp:nvSpPr>
      <dsp:spPr>
        <a:xfrm>
          <a:off x="3908351" y="736"/>
          <a:ext cx="4167548"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67ED3E-0F43-4AE1-9F4C-A63057EA48C9}">
      <dsp:nvSpPr>
        <dsp:cNvPr id="0" name=""/>
        <dsp:cNvSpPr/>
      </dsp:nvSpPr>
      <dsp:spPr>
        <a:xfrm>
          <a:off x="4196185" y="274178"/>
          <a:ext cx="4167548"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pt-BR" sz="2500" b="1" i="1" kern="1200" dirty="0">
              <a:solidFill>
                <a:srgbClr val="FF0000"/>
              </a:solidFill>
            </a:rPr>
            <a:t>Quy luật về mối quan hệ biện chứng giữa cơ sở hạ tầng và kiến trúc thượng tầng</a:t>
          </a:r>
          <a:endParaRPr lang="en-US" sz="2500" kern="1200" dirty="0"/>
        </a:p>
      </dsp:txBody>
      <dsp:txXfrm>
        <a:off x="4244364" y="322357"/>
        <a:ext cx="4071190" cy="1548610"/>
      </dsp:txXfrm>
    </dsp:sp>
    <dsp:sp modelId="{A75083E6-23ED-4C4E-A716-67EC71FDA88A}">
      <dsp:nvSpPr>
        <dsp:cNvPr id="0" name=""/>
        <dsp:cNvSpPr/>
      </dsp:nvSpPr>
      <dsp:spPr>
        <a:xfrm>
          <a:off x="1364857" y="2330860"/>
          <a:ext cx="3817934"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756D44C-F022-4818-8F8E-B324BCAC177B}">
      <dsp:nvSpPr>
        <dsp:cNvPr id="0" name=""/>
        <dsp:cNvSpPr/>
      </dsp:nvSpPr>
      <dsp:spPr>
        <a:xfrm>
          <a:off x="1652691" y="2604302"/>
          <a:ext cx="3817934"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rgbClr val="C00000"/>
              </a:solidFill>
            </a:rPr>
            <a:t>Cở</a:t>
          </a:r>
          <a:r>
            <a:rPr lang="en-US" sz="2800" b="1" kern="1200" dirty="0">
              <a:solidFill>
                <a:srgbClr val="C00000"/>
              </a:solidFill>
            </a:rPr>
            <a:t> </a:t>
          </a:r>
          <a:r>
            <a:rPr lang="en-US" sz="2800" b="1" kern="1200" dirty="0" err="1">
              <a:solidFill>
                <a:srgbClr val="C00000"/>
              </a:solidFill>
            </a:rPr>
            <a:t>sở</a:t>
          </a:r>
          <a:r>
            <a:rPr lang="en-US" sz="2800" b="1" kern="1200" dirty="0">
              <a:solidFill>
                <a:srgbClr val="C00000"/>
              </a:solidFill>
            </a:rPr>
            <a:t> </a:t>
          </a:r>
          <a:r>
            <a:rPr lang="en-US" sz="2800" b="1" kern="1200" dirty="0" err="1">
              <a:solidFill>
                <a:srgbClr val="C00000"/>
              </a:solidFill>
            </a:rPr>
            <a:t>hạ</a:t>
          </a:r>
          <a:r>
            <a:rPr lang="en-US" sz="2800" b="1" kern="1200" dirty="0">
              <a:solidFill>
                <a:srgbClr val="C00000"/>
              </a:solidFill>
            </a:rPr>
            <a:t> </a:t>
          </a:r>
          <a:r>
            <a:rPr lang="en-US" sz="2800" b="1" kern="1200" dirty="0" err="1">
              <a:solidFill>
                <a:srgbClr val="C00000"/>
              </a:solidFill>
            </a:rPr>
            <a:t>tầng</a:t>
          </a:r>
          <a:endParaRPr lang="en-US" sz="2800" b="1" kern="1200" dirty="0">
            <a:solidFill>
              <a:srgbClr val="C00000"/>
            </a:solidFill>
          </a:endParaRPr>
        </a:p>
      </dsp:txBody>
      <dsp:txXfrm>
        <a:off x="1700870" y="2652481"/>
        <a:ext cx="3721576" cy="1548610"/>
      </dsp:txXfrm>
    </dsp:sp>
    <dsp:sp modelId="{1D0B6532-077C-4C8A-BCCA-3DADD1BCC145}">
      <dsp:nvSpPr>
        <dsp:cNvPr id="0" name=""/>
        <dsp:cNvSpPr/>
      </dsp:nvSpPr>
      <dsp:spPr>
        <a:xfrm>
          <a:off x="725340" y="4797483"/>
          <a:ext cx="5018994" cy="2024463"/>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E01E55-9609-4267-ADC6-C6ABA7BC8FD8}">
      <dsp:nvSpPr>
        <dsp:cNvPr id="0" name=""/>
        <dsp:cNvSpPr/>
      </dsp:nvSpPr>
      <dsp:spPr>
        <a:xfrm>
          <a:off x="1013173" y="5070925"/>
          <a:ext cx="5018994" cy="2024463"/>
        </a:xfrm>
        <a:prstGeom prst="roundRect">
          <a:avLst>
            <a:gd name="adj" fmla="val 10000"/>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t>Toàn bộ những quan hệ sản xuất hợp thành cơ cấu kinh tế của một hình thái kinh tế-xã hội nhất định</a:t>
          </a:r>
          <a:endParaRPr lang="en-US" sz="2400" kern="1200" dirty="0"/>
        </a:p>
      </dsp:txBody>
      <dsp:txXfrm>
        <a:off x="1072467" y="5130219"/>
        <a:ext cx="4900406" cy="1905875"/>
      </dsp:txXfrm>
    </dsp:sp>
    <dsp:sp modelId="{38C8EE49-79FF-4DA0-B5F1-3D4DD5EEBA5C}">
      <dsp:nvSpPr>
        <dsp:cNvPr id="0" name=""/>
        <dsp:cNvSpPr/>
      </dsp:nvSpPr>
      <dsp:spPr>
        <a:xfrm>
          <a:off x="6879434" y="2330860"/>
          <a:ext cx="3817934"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C9861A-BA77-4B51-B924-25144403743F}">
      <dsp:nvSpPr>
        <dsp:cNvPr id="0" name=""/>
        <dsp:cNvSpPr/>
      </dsp:nvSpPr>
      <dsp:spPr>
        <a:xfrm>
          <a:off x="7167267" y="2604302"/>
          <a:ext cx="3817934"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rgbClr val="C00000"/>
              </a:solidFill>
            </a:rPr>
            <a:t>Kiến</a:t>
          </a:r>
          <a:r>
            <a:rPr lang="en-US" sz="2800" b="1" kern="1200" dirty="0">
              <a:solidFill>
                <a:srgbClr val="C00000"/>
              </a:solidFill>
            </a:rPr>
            <a:t> </a:t>
          </a:r>
          <a:r>
            <a:rPr lang="en-US" sz="2800" b="1" kern="1200" dirty="0" err="1">
              <a:solidFill>
                <a:srgbClr val="C00000"/>
              </a:solidFill>
            </a:rPr>
            <a:t>trúc</a:t>
          </a:r>
          <a:r>
            <a:rPr lang="en-US" sz="2800" b="1" kern="1200" dirty="0">
              <a:solidFill>
                <a:srgbClr val="C00000"/>
              </a:solidFill>
            </a:rPr>
            <a:t> </a:t>
          </a:r>
          <a:r>
            <a:rPr lang="en-US" sz="2800" b="1" kern="1200" dirty="0" err="1">
              <a:solidFill>
                <a:srgbClr val="C00000"/>
              </a:solidFill>
            </a:rPr>
            <a:t>thượng</a:t>
          </a:r>
          <a:r>
            <a:rPr lang="en-US" sz="2800" b="1" kern="1200" dirty="0">
              <a:solidFill>
                <a:srgbClr val="C00000"/>
              </a:solidFill>
            </a:rPr>
            <a:t> </a:t>
          </a:r>
          <a:r>
            <a:rPr lang="en-US" sz="2800" b="1" kern="1200" dirty="0" err="1">
              <a:solidFill>
                <a:srgbClr val="C00000"/>
              </a:solidFill>
            </a:rPr>
            <a:t>tầng</a:t>
          </a:r>
          <a:endParaRPr lang="en-US" sz="2800" b="1" kern="1200" dirty="0">
            <a:solidFill>
              <a:srgbClr val="C00000"/>
            </a:solidFill>
          </a:endParaRPr>
        </a:p>
      </dsp:txBody>
      <dsp:txXfrm>
        <a:off x="7215446" y="2652481"/>
        <a:ext cx="3721576" cy="1548610"/>
      </dsp:txXfrm>
    </dsp:sp>
    <dsp:sp modelId="{4BA0903E-D1A4-4E74-B047-6D9B9B991A0A}">
      <dsp:nvSpPr>
        <dsp:cNvPr id="0" name=""/>
        <dsp:cNvSpPr/>
      </dsp:nvSpPr>
      <dsp:spPr>
        <a:xfrm>
          <a:off x="6320002" y="4797483"/>
          <a:ext cx="4858823" cy="2024463"/>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70073A-82B3-4013-A7E0-B334ADEE1F03}">
      <dsp:nvSpPr>
        <dsp:cNvPr id="0" name=""/>
        <dsp:cNvSpPr/>
      </dsp:nvSpPr>
      <dsp:spPr>
        <a:xfrm>
          <a:off x="6607835" y="5070925"/>
          <a:ext cx="4858823" cy="2024463"/>
        </a:xfrm>
        <a:prstGeom prst="roundRect">
          <a:avLst>
            <a:gd name="adj" fmla="val 10000"/>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pt-BR" sz="2300" kern="1200" dirty="0"/>
            <a:t>Toàn bộ những quan điểm tư tưởng chính trị, pháp quyền, đạo đức, nghệ thuật,... và những thiết chế tương ứng như nhà nước, đảng phái, giáo hội,..., được hình thành trên cơ sở hạ tầng nhất định và phản ánh CSHT đó.</a:t>
          </a:r>
          <a:endParaRPr lang="en-US" sz="2300" kern="1200" dirty="0"/>
        </a:p>
      </dsp:txBody>
      <dsp:txXfrm>
        <a:off x="6667129" y="5130219"/>
        <a:ext cx="4740235" cy="1905875"/>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6131B9-98DF-412E-899B-AB67F6DDEA3F}">
      <dsp:nvSpPr>
        <dsp:cNvPr id="0" name=""/>
        <dsp:cNvSpPr/>
      </dsp:nvSpPr>
      <dsp:spPr>
        <a:xfrm>
          <a:off x="948266" y="0"/>
          <a:ext cx="5418667" cy="5418667"/>
        </a:xfrm>
        <a:prstGeom prst="triangl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3F6E8F-BF5E-4B2D-BC8F-482A3EB939ED}">
      <dsp:nvSpPr>
        <dsp:cNvPr id="0" name=""/>
        <dsp:cNvSpPr/>
      </dsp:nvSpPr>
      <dsp:spPr>
        <a:xfrm>
          <a:off x="2876602" y="294748"/>
          <a:ext cx="3522133" cy="1926166"/>
        </a:xfrm>
        <a:prstGeom prst="roundRect">
          <a:avLst/>
        </a:prstGeom>
        <a:solidFill>
          <a:schemeClr val="accent6">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t>KTTT- </a:t>
          </a:r>
          <a:r>
            <a:rPr lang="en-US" sz="3500" kern="1200" dirty="0" err="1"/>
            <a:t>lĩnh</a:t>
          </a:r>
          <a:r>
            <a:rPr lang="en-US" sz="3500" kern="1200" dirty="0"/>
            <a:t> </a:t>
          </a:r>
          <a:r>
            <a:rPr lang="en-US" sz="3500" kern="1200" dirty="0" err="1"/>
            <a:t>vực</a:t>
          </a:r>
          <a:r>
            <a:rPr lang="en-US" sz="3500" kern="1200" dirty="0"/>
            <a:t>, </a:t>
          </a:r>
          <a:r>
            <a:rPr lang="en-US" sz="3500" kern="1200" dirty="0" err="1"/>
            <a:t>cính</a:t>
          </a:r>
          <a:r>
            <a:rPr lang="en-US" sz="3500" kern="1200" dirty="0"/>
            <a:t> </a:t>
          </a:r>
          <a:r>
            <a:rPr lang="en-US" sz="3500" kern="1200" dirty="0" err="1"/>
            <a:t>trị</a:t>
          </a:r>
          <a:r>
            <a:rPr lang="en-US" sz="3500" kern="1200" dirty="0"/>
            <a:t>, </a:t>
          </a:r>
          <a:r>
            <a:rPr lang="en-US" sz="3500" kern="1200" dirty="0" err="1"/>
            <a:t>xã</a:t>
          </a:r>
          <a:r>
            <a:rPr lang="en-US" sz="3500" kern="1200" dirty="0"/>
            <a:t> </a:t>
          </a:r>
          <a:r>
            <a:rPr lang="en-US" sz="3500" kern="1200" dirty="0" err="1"/>
            <a:t>hội</a:t>
          </a:r>
          <a:r>
            <a:rPr lang="en-US" sz="3500" kern="1200" dirty="0"/>
            <a:t> </a:t>
          </a:r>
          <a:r>
            <a:rPr lang="en-US" sz="3500" kern="1200" dirty="0" err="1"/>
            <a:t>của</a:t>
          </a:r>
          <a:r>
            <a:rPr lang="en-US" sz="3500" kern="1200" dirty="0"/>
            <a:t> XH</a:t>
          </a:r>
        </a:p>
      </dsp:txBody>
      <dsp:txXfrm>
        <a:off x="2970630" y="388776"/>
        <a:ext cx="3334077" cy="1738110"/>
      </dsp:txXfrm>
    </dsp:sp>
    <dsp:sp modelId="{33F1BA3F-4893-457F-AFAD-9ED050FCA9E2}">
      <dsp:nvSpPr>
        <dsp:cNvPr id="0" name=""/>
        <dsp:cNvSpPr/>
      </dsp:nvSpPr>
      <dsp:spPr>
        <a:xfrm>
          <a:off x="1934818" y="2709333"/>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solidFill>
                <a:schemeClr val="bg1"/>
              </a:solidFill>
            </a:rPr>
            <a:t>CSHT- </a:t>
          </a:r>
          <a:r>
            <a:rPr lang="en-US" sz="3500" kern="1200" dirty="0" err="1">
              <a:solidFill>
                <a:schemeClr val="bg1"/>
              </a:solidFill>
            </a:rPr>
            <a:t>Lĩnh</a:t>
          </a:r>
          <a:r>
            <a:rPr lang="en-US" sz="3500" kern="1200" dirty="0">
              <a:solidFill>
                <a:schemeClr val="bg1"/>
              </a:solidFill>
            </a:rPr>
            <a:t> </a:t>
          </a:r>
          <a:r>
            <a:rPr lang="en-US" sz="3500" kern="1200" dirty="0" err="1">
              <a:solidFill>
                <a:schemeClr val="bg1"/>
              </a:solidFill>
            </a:rPr>
            <a:t>vực</a:t>
          </a:r>
          <a:r>
            <a:rPr lang="en-US" sz="3500" kern="1200" dirty="0">
              <a:solidFill>
                <a:schemeClr val="bg1"/>
              </a:solidFill>
            </a:rPr>
            <a:t> </a:t>
          </a:r>
          <a:r>
            <a:rPr lang="en-US" sz="3500" kern="1200" dirty="0" err="1">
              <a:solidFill>
                <a:schemeClr val="bg1"/>
              </a:solidFill>
            </a:rPr>
            <a:t>kinh</a:t>
          </a:r>
          <a:r>
            <a:rPr lang="en-US" sz="3500" kern="1200" dirty="0">
              <a:solidFill>
                <a:schemeClr val="bg1"/>
              </a:solidFill>
            </a:rPr>
            <a:t> </a:t>
          </a:r>
          <a:r>
            <a:rPr lang="en-US" sz="3500" kern="1200" dirty="0" err="1">
              <a:solidFill>
                <a:schemeClr val="bg1"/>
              </a:solidFill>
            </a:rPr>
            <a:t>tế</a:t>
          </a:r>
          <a:r>
            <a:rPr lang="en-US" sz="3500" kern="1200" dirty="0">
              <a:solidFill>
                <a:schemeClr val="bg1"/>
              </a:solidFill>
            </a:rPr>
            <a:t> </a:t>
          </a:r>
          <a:r>
            <a:rPr lang="en-US" sz="3500" kern="1200" dirty="0" err="1">
              <a:solidFill>
                <a:schemeClr val="bg1"/>
              </a:solidFill>
            </a:rPr>
            <a:t>của</a:t>
          </a:r>
          <a:r>
            <a:rPr lang="en-US" sz="3500" kern="1200" dirty="0">
              <a:solidFill>
                <a:schemeClr val="bg1"/>
              </a:solidFill>
            </a:rPr>
            <a:t> XH</a:t>
          </a:r>
        </a:p>
      </dsp:txBody>
      <dsp:txXfrm>
        <a:off x="2028846" y="2803361"/>
        <a:ext cx="3334077" cy="1738110"/>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43F41F-136C-455B-B9CC-A322169C9153}">
      <dsp:nvSpPr>
        <dsp:cNvPr id="0" name=""/>
        <dsp:cNvSpPr/>
      </dsp:nvSpPr>
      <dsp:spPr>
        <a:xfrm>
          <a:off x="0" y="673080"/>
          <a:ext cx="10041363" cy="693016"/>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CSHT </a:t>
          </a:r>
          <a:r>
            <a:rPr lang="en-US" sz="2800" kern="1200" dirty="0" err="1"/>
            <a:t>quyết</a:t>
          </a:r>
          <a:r>
            <a:rPr lang="en-US" sz="2800" kern="1200" dirty="0"/>
            <a:t> </a:t>
          </a:r>
          <a:r>
            <a:rPr lang="en-US" sz="2800" kern="1200" dirty="0" err="1"/>
            <a:t>định</a:t>
          </a:r>
          <a:r>
            <a:rPr lang="en-US" sz="2800" kern="1200" dirty="0"/>
            <a:t> KTTT</a:t>
          </a:r>
        </a:p>
      </dsp:txBody>
      <dsp:txXfrm>
        <a:off x="33830" y="706910"/>
        <a:ext cx="9973703" cy="625356"/>
      </dsp:txXfrm>
    </dsp:sp>
    <dsp:sp modelId="{8F1E28A1-7664-438C-AB8D-A18F4EDA902C}">
      <dsp:nvSpPr>
        <dsp:cNvPr id="0" name=""/>
        <dsp:cNvSpPr/>
      </dsp:nvSpPr>
      <dsp:spPr>
        <a:xfrm>
          <a:off x="0" y="1366096"/>
          <a:ext cx="10041363" cy="2489175"/>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318813"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kern="1200" dirty="0"/>
            <a:t>Cơ sở hạ tầng thế nào thì kiến trúc thượng tầng được xây dựng tương ứng</a:t>
          </a:r>
          <a:endParaRPr lang="en-US" sz="2800" kern="1200" dirty="0"/>
        </a:p>
        <a:p>
          <a:pPr marL="285750" lvl="1" indent="-285750" algn="l" defTabSz="1244600">
            <a:lnSpc>
              <a:spcPct val="90000"/>
            </a:lnSpc>
            <a:spcBef>
              <a:spcPct val="0"/>
            </a:spcBef>
            <a:spcAft>
              <a:spcPct val="20000"/>
            </a:spcAft>
            <a:buChar char="•"/>
          </a:pPr>
          <a:r>
            <a:rPr lang="pt-BR" sz="2800" kern="1200" dirty="0"/>
            <a:t>Khi cơ sở hạ tầng biến đổi, kiến trúc thượng tầng biến đổi theo</a:t>
          </a:r>
          <a:endParaRPr lang="en-US" sz="2800" kern="1200" dirty="0"/>
        </a:p>
        <a:p>
          <a:pPr marL="285750" lvl="1" indent="-285750" algn="l" defTabSz="1244600">
            <a:lnSpc>
              <a:spcPct val="90000"/>
            </a:lnSpc>
            <a:spcBef>
              <a:spcPct val="0"/>
            </a:spcBef>
            <a:spcAft>
              <a:spcPct val="20000"/>
            </a:spcAft>
            <a:buChar char="•"/>
          </a:pPr>
          <a:r>
            <a:rPr lang="pt-BR" sz="2800" kern="1200" dirty="0"/>
            <a:t>Khi cơ sở hạ tầng mất đi nhưng các bộ phận của kiến trúc thượng tầng mất theo</a:t>
          </a:r>
          <a:endParaRPr lang="en-US" sz="2800" kern="1200" dirty="0"/>
        </a:p>
      </dsp:txBody>
      <dsp:txXfrm>
        <a:off x="0" y="1366096"/>
        <a:ext cx="10041363" cy="2489175"/>
      </dsp:txXfrm>
    </dsp:sp>
    <dsp:sp modelId="{21BC9EA7-8946-4661-9F19-D61FA15A841C}">
      <dsp:nvSpPr>
        <dsp:cNvPr id="0" name=""/>
        <dsp:cNvSpPr/>
      </dsp:nvSpPr>
      <dsp:spPr>
        <a:xfrm>
          <a:off x="0" y="3855271"/>
          <a:ext cx="10041363" cy="693016"/>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Kiến trúc thượng tầng tác động trở lại</a:t>
          </a:r>
          <a:endParaRPr lang="en-US" sz="2800" kern="1200" dirty="0"/>
        </a:p>
      </dsp:txBody>
      <dsp:txXfrm>
        <a:off x="33830" y="3889101"/>
        <a:ext cx="9973703" cy="625356"/>
      </dsp:txXfrm>
    </dsp:sp>
    <dsp:sp modelId="{21266B75-51AA-4004-80B6-0E128ACF19D1}">
      <dsp:nvSpPr>
        <dsp:cNvPr id="0" name=""/>
        <dsp:cNvSpPr/>
      </dsp:nvSpPr>
      <dsp:spPr>
        <a:xfrm>
          <a:off x="0" y="4548287"/>
          <a:ext cx="10041363" cy="1076400"/>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318813"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kern="1200" dirty="0"/>
            <a:t>K TTT  bảo thủ, lạc hậu sẽ tác động kìm hãm nhất thời sự phát triển cơ sở hạ tầng</a:t>
          </a:r>
          <a:endParaRPr lang="en-US" sz="2800" kern="1200" dirty="0"/>
        </a:p>
      </dsp:txBody>
      <dsp:txXfrm>
        <a:off x="0" y="4548287"/>
        <a:ext cx="10041363" cy="1076400"/>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029582-31B6-4C33-84D5-9B8F5ED3D9DD}">
      <dsp:nvSpPr>
        <dsp:cNvPr id="0" name=""/>
        <dsp:cNvSpPr/>
      </dsp:nvSpPr>
      <dsp:spPr>
        <a:xfrm>
          <a:off x="9855528" y="3922728"/>
          <a:ext cx="91440" cy="662769"/>
        </a:xfrm>
        <a:custGeom>
          <a:avLst/>
          <a:gdLst/>
          <a:ahLst/>
          <a:cxnLst/>
          <a:rect l="0" t="0" r="0" b="0"/>
          <a:pathLst>
            <a:path>
              <a:moveTo>
                <a:pt x="45720" y="0"/>
              </a:moveTo>
              <a:lnTo>
                <a:pt x="4572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5D7BB438-487D-4EFF-9A32-B03B6CFB68E5}">
      <dsp:nvSpPr>
        <dsp:cNvPr id="0" name=""/>
        <dsp:cNvSpPr/>
      </dsp:nvSpPr>
      <dsp:spPr>
        <a:xfrm>
          <a:off x="6855918" y="1812880"/>
          <a:ext cx="3045329" cy="662769"/>
        </a:xfrm>
        <a:custGeom>
          <a:avLst/>
          <a:gdLst/>
          <a:ahLst/>
          <a:cxnLst/>
          <a:rect l="0" t="0" r="0" b="0"/>
          <a:pathLst>
            <a:path>
              <a:moveTo>
                <a:pt x="0" y="0"/>
              </a:moveTo>
              <a:lnTo>
                <a:pt x="0" y="451658"/>
              </a:lnTo>
              <a:lnTo>
                <a:pt x="3045329" y="451658"/>
              </a:lnTo>
              <a:lnTo>
                <a:pt x="3045329"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1DC7BCFB-C611-4186-A17C-9A519823FC10}">
      <dsp:nvSpPr>
        <dsp:cNvPr id="0" name=""/>
        <dsp:cNvSpPr/>
      </dsp:nvSpPr>
      <dsp:spPr>
        <a:xfrm>
          <a:off x="3810589" y="3922728"/>
          <a:ext cx="2030219" cy="662769"/>
        </a:xfrm>
        <a:custGeom>
          <a:avLst/>
          <a:gdLst/>
          <a:ahLst/>
          <a:cxnLst/>
          <a:rect l="0" t="0" r="0" b="0"/>
          <a:pathLst>
            <a:path>
              <a:moveTo>
                <a:pt x="0" y="0"/>
              </a:moveTo>
              <a:lnTo>
                <a:pt x="0" y="451658"/>
              </a:lnTo>
              <a:lnTo>
                <a:pt x="2030219" y="451658"/>
              </a:lnTo>
              <a:lnTo>
                <a:pt x="2030219"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3FFAA4F2-5393-4F25-9393-EA4FB69A1A74}">
      <dsp:nvSpPr>
        <dsp:cNvPr id="0" name=""/>
        <dsp:cNvSpPr/>
      </dsp:nvSpPr>
      <dsp:spPr>
        <a:xfrm>
          <a:off x="1780369" y="3922728"/>
          <a:ext cx="2030219" cy="662769"/>
        </a:xfrm>
        <a:custGeom>
          <a:avLst/>
          <a:gdLst/>
          <a:ahLst/>
          <a:cxnLst/>
          <a:rect l="0" t="0" r="0" b="0"/>
          <a:pathLst>
            <a:path>
              <a:moveTo>
                <a:pt x="2030219" y="0"/>
              </a:moveTo>
              <a:lnTo>
                <a:pt x="2030219" y="451658"/>
              </a:lnTo>
              <a:lnTo>
                <a:pt x="0" y="451658"/>
              </a:lnTo>
              <a:lnTo>
                <a:pt x="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E2BAEAF9-9142-4995-AFB5-344973302356}">
      <dsp:nvSpPr>
        <dsp:cNvPr id="0" name=""/>
        <dsp:cNvSpPr/>
      </dsp:nvSpPr>
      <dsp:spPr>
        <a:xfrm>
          <a:off x="3810589" y="1812880"/>
          <a:ext cx="3045329" cy="662769"/>
        </a:xfrm>
        <a:custGeom>
          <a:avLst/>
          <a:gdLst/>
          <a:ahLst/>
          <a:cxnLst/>
          <a:rect l="0" t="0" r="0" b="0"/>
          <a:pathLst>
            <a:path>
              <a:moveTo>
                <a:pt x="3045329" y="0"/>
              </a:moveTo>
              <a:lnTo>
                <a:pt x="3045329" y="451658"/>
              </a:lnTo>
              <a:lnTo>
                <a:pt x="0" y="451658"/>
              </a:lnTo>
              <a:lnTo>
                <a:pt x="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0634D29E-949B-4911-8252-4DB3E2344861}">
      <dsp:nvSpPr>
        <dsp:cNvPr id="0" name=""/>
        <dsp:cNvSpPr/>
      </dsp:nvSpPr>
      <dsp:spPr>
        <a:xfrm>
          <a:off x="5078906" y="365801"/>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0C2096-F03F-44D1-AFC0-8BAF0CAAF6F0}">
      <dsp:nvSpPr>
        <dsp:cNvPr id="0" name=""/>
        <dsp:cNvSpPr/>
      </dsp:nvSpPr>
      <dsp:spPr>
        <a:xfrm>
          <a:off x="5332113" y="606348"/>
          <a:ext cx="3554025" cy="1447078"/>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vi-VN" sz="3000" b="1" kern="1200" dirty="0">
              <a:solidFill>
                <a:schemeClr val="bg1"/>
              </a:solidFill>
              <a:latin typeface="Calibri" panose="020F0502020204030204" pitchFamily="34" charset="0"/>
              <a:ea typeface="Times New Roman" panose="02020603050405020304" pitchFamily="18" charset="0"/>
            </a:rPr>
            <a:t>2. Kinh tế chính trị Mác – Lênin</a:t>
          </a:r>
          <a:endParaRPr lang="en-US" sz="3000" kern="1200" dirty="0">
            <a:solidFill>
              <a:schemeClr val="bg1"/>
            </a:solidFill>
          </a:endParaRPr>
        </a:p>
      </dsp:txBody>
      <dsp:txXfrm>
        <a:off x="5374496" y="648731"/>
        <a:ext cx="3469259" cy="1362312"/>
      </dsp:txXfrm>
    </dsp:sp>
    <dsp:sp modelId="{9F3521E5-3148-4E45-8ECA-66C4E6C16F51}">
      <dsp:nvSpPr>
        <dsp:cNvPr id="0" name=""/>
        <dsp:cNvSpPr/>
      </dsp:nvSpPr>
      <dsp:spPr>
        <a:xfrm>
          <a:off x="2033576" y="2475649"/>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5CC8A9-F8B5-4895-94AA-19BB2FA48691}">
      <dsp:nvSpPr>
        <dsp:cNvPr id="0" name=""/>
        <dsp:cNvSpPr/>
      </dsp:nvSpPr>
      <dsp:spPr>
        <a:xfrm>
          <a:off x="2286783" y="2716196"/>
          <a:ext cx="3554025" cy="1447078"/>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vi-VN" sz="3000" b="1" i="1" kern="1200"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sz="3000" kern="1200" dirty="0">
            <a:solidFill>
              <a:schemeClr val="bg1"/>
            </a:solidFill>
          </a:endParaRPr>
        </a:p>
      </dsp:txBody>
      <dsp:txXfrm>
        <a:off x="2329166" y="2758579"/>
        <a:ext cx="3469259" cy="1362312"/>
      </dsp:txXfrm>
    </dsp:sp>
    <dsp:sp modelId="{C42F530E-4708-4FCB-A01F-518C3C8BB592}">
      <dsp:nvSpPr>
        <dsp:cNvPr id="0" name=""/>
        <dsp:cNvSpPr/>
      </dsp:nvSpPr>
      <dsp:spPr>
        <a:xfrm>
          <a:off x="3357"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D20AD1-D497-458E-91A8-28727D9ECDBA}">
      <dsp:nvSpPr>
        <dsp:cNvPr id="0" name=""/>
        <dsp:cNvSpPr/>
      </dsp:nvSpPr>
      <dsp:spPr>
        <a:xfrm>
          <a:off x="256564"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i="1" kern="1200" dirty="0"/>
            <a:t>Học thuyết giá trị </a:t>
          </a:r>
          <a:endParaRPr lang="en-US" sz="3000" b="1" kern="1200" dirty="0"/>
        </a:p>
      </dsp:txBody>
      <dsp:txXfrm>
        <a:off x="298947" y="4868427"/>
        <a:ext cx="3469259" cy="1362312"/>
      </dsp:txXfrm>
    </dsp:sp>
    <dsp:sp modelId="{2FAB6D8A-82A8-4D7C-9D19-1DF6AB9E5B78}">
      <dsp:nvSpPr>
        <dsp:cNvPr id="0" name=""/>
        <dsp:cNvSpPr/>
      </dsp:nvSpPr>
      <dsp:spPr>
        <a:xfrm>
          <a:off x="4063796"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4B084E-1F38-4661-A737-2A2137EC3968}">
      <dsp:nvSpPr>
        <dsp:cNvPr id="0" name=""/>
        <dsp:cNvSpPr/>
      </dsp:nvSpPr>
      <dsp:spPr>
        <a:xfrm>
          <a:off x="4317003"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i="1" kern="1200" dirty="0"/>
            <a:t>Học thuyết giá trị thặng dư.</a:t>
          </a:r>
          <a:endParaRPr lang="en-US" sz="3000" b="1" kern="1200" dirty="0"/>
        </a:p>
      </dsp:txBody>
      <dsp:txXfrm>
        <a:off x="4359386" y="4868427"/>
        <a:ext cx="3469259" cy="1362312"/>
      </dsp:txXfrm>
    </dsp:sp>
    <dsp:sp modelId="{4E2275CB-45F3-4206-BD00-C90F7A2B4430}">
      <dsp:nvSpPr>
        <dsp:cNvPr id="0" name=""/>
        <dsp:cNvSpPr/>
      </dsp:nvSpPr>
      <dsp:spPr>
        <a:xfrm>
          <a:off x="8124235" y="2475649"/>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79F7A8-41B0-4A32-A5BA-18982901F5FC}">
      <dsp:nvSpPr>
        <dsp:cNvPr id="0" name=""/>
        <dsp:cNvSpPr/>
      </dsp:nvSpPr>
      <dsp:spPr>
        <a:xfrm>
          <a:off x="8377442" y="2716196"/>
          <a:ext cx="3554025" cy="1447078"/>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i="1" kern="1200" dirty="0">
              <a:solidFill>
                <a:schemeClr val="bg1"/>
              </a:solidFill>
            </a:rPr>
            <a:t>b) Về chủ nghĩa tư bản độc quyền</a:t>
          </a:r>
          <a:endParaRPr lang="en-US" sz="3000" kern="1200" dirty="0">
            <a:solidFill>
              <a:schemeClr val="bg1"/>
            </a:solidFill>
          </a:endParaRPr>
        </a:p>
      </dsp:txBody>
      <dsp:txXfrm>
        <a:off x="8419825" y="2758579"/>
        <a:ext cx="3469259" cy="1362312"/>
      </dsp:txXfrm>
    </dsp:sp>
    <dsp:sp modelId="{223D95E1-20B1-4350-942D-D826F3A0DFC5}">
      <dsp:nvSpPr>
        <dsp:cNvPr id="0" name=""/>
        <dsp:cNvSpPr/>
      </dsp:nvSpPr>
      <dsp:spPr>
        <a:xfrm>
          <a:off x="8124235"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02300E-4FC3-46D9-A0E1-464136EB5F78}">
      <dsp:nvSpPr>
        <dsp:cNvPr id="0" name=""/>
        <dsp:cNvSpPr/>
      </dsp:nvSpPr>
      <dsp:spPr>
        <a:xfrm>
          <a:off x="8377442"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kern="1200" dirty="0"/>
            <a:t>5 đặc điểm kinh tế cơ bản</a:t>
          </a:r>
          <a:endParaRPr lang="en-US" sz="3000" b="1" kern="1200" dirty="0"/>
        </a:p>
      </dsp:txBody>
      <dsp:txXfrm>
        <a:off x="8419825" y="4868427"/>
        <a:ext cx="3469259" cy="1362312"/>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58821-C327-4C03-B058-AC2CA4EEF8D2}">
      <dsp:nvSpPr>
        <dsp:cNvPr id="0" name=""/>
        <dsp:cNvSpPr/>
      </dsp:nvSpPr>
      <dsp:spPr>
        <a:xfrm>
          <a:off x="58885" y="936"/>
          <a:ext cx="2858244" cy="1429122"/>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solidFill>
                <a:srgbClr val="FFFF00"/>
              </a:solidFill>
            </a:rPr>
            <a:t>- </a:t>
          </a:r>
          <a:r>
            <a:rPr lang="en-US" sz="3200" b="1" kern="1200" dirty="0" err="1">
              <a:solidFill>
                <a:srgbClr val="FFFF00"/>
              </a:solidFill>
            </a:rPr>
            <a:t>Hàng</a:t>
          </a:r>
          <a:r>
            <a:rPr lang="en-US" sz="3200" b="1" kern="1200" dirty="0">
              <a:solidFill>
                <a:srgbClr val="FFFF00"/>
              </a:solidFill>
            </a:rPr>
            <a:t> </a:t>
          </a:r>
          <a:r>
            <a:rPr lang="en-US" sz="3200" b="1" kern="1200" dirty="0" err="1">
              <a:solidFill>
                <a:srgbClr val="FFFF00"/>
              </a:solidFill>
            </a:rPr>
            <a:t>hóa</a:t>
          </a:r>
          <a:endParaRPr lang="en-US" sz="3200" b="1" kern="1200" dirty="0">
            <a:solidFill>
              <a:srgbClr val="FFFF00"/>
            </a:solidFill>
          </a:endParaRPr>
        </a:p>
      </dsp:txBody>
      <dsp:txXfrm>
        <a:off x="100743" y="42794"/>
        <a:ext cx="2774528" cy="1345406"/>
      </dsp:txXfrm>
    </dsp:sp>
    <dsp:sp modelId="{80A5B1D1-A445-4DBF-B3CB-131F4DACD9A7}">
      <dsp:nvSpPr>
        <dsp:cNvPr id="0" name=""/>
        <dsp:cNvSpPr/>
      </dsp:nvSpPr>
      <dsp:spPr>
        <a:xfrm>
          <a:off x="344710" y="1430058"/>
          <a:ext cx="285824" cy="1893979"/>
        </a:xfrm>
        <a:custGeom>
          <a:avLst/>
          <a:gdLst/>
          <a:ahLst/>
          <a:cxnLst/>
          <a:rect l="0" t="0" r="0" b="0"/>
          <a:pathLst>
            <a:path>
              <a:moveTo>
                <a:pt x="0" y="0"/>
              </a:moveTo>
              <a:lnTo>
                <a:pt x="0" y="1893979"/>
              </a:lnTo>
              <a:lnTo>
                <a:pt x="285824" y="18939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7397D-7E13-4AA3-AA3C-6BD1F3F5E843}">
      <dsp:nvSpPr>
        <dsp:cNvPr id="0" name=""/>
        <dsp:cNvSpPr/>
      </dsp:nvSpPr>
      <dsp:spPr>
        <a:xfrm>
          <a:off x="630534" y="1787338"/>
          <a:ext cx="3382148" cy="3073398"/>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rPr>
            <a:t>Là</a:t>
          </a:r>
          <a:r>
            <a:rPr lang="en-US" altLang="en-US" sz="2800" b="0" kern="1200" dirty="0">
              <a:solidFill>
                <a:schemeClr val="bg1"/>
              </a:solidFill>
            </a:rPr>
            <a:t> </a:t>
          </a:r>
          <a:r>
            <a:rPr lang="en-US" altLang="en-US" sz="2800" b="0" kern="1200" dirty="0" err="1">
              <a:solidFill>
                <a:schemeClr val="bg1"/>
              </a:solidFill>
            </a:rPr>
            <a:t>sản</a:t>
          </a:r>
          <a:r>
            <a:rPr lang="en-US" altLang="en-US" sz="2800" b="0" kern="1200" dirty="0">
              <a:solidFill>
                <a:schemeClr val="bg1"/>
              </a:solidFill>
            </a:rPr>
            <a:t> </a:t>
          </a:r>
          <a:r>
            <a:rPr lang="en-US" altLang="en-US" sz="2800" b="0" kern="1200" dirty="0" err="1">
              <a:solidFill>
                <a:schemeClr val="bg1"/>
              </a:solidFill>
            </a:rPr>
            <a:t>phẩm</a:t>
          </a:r>
          <a:r>
            <a:rPr lang="en-US" altLang="en-US" sz="2800" b="0" kern="1200" dirty="0">
              <a:solidFill>
                <a:schemeClr val="bg1"/>
              </a:solidFill>
            </a:rPr>
            <a:t> </a:t>
          </a:r>
          <a:r>
            <a:rPr lang="en-US" altLang="en-US" sz="2800" b="0" kern="1200" dirty="0" err="1">
              <a:solidFill>
                <a:schemeClr val="bg1"/>
              </a:solidFill>
            </a:rPr>
            <a:t>của</a:t>
          </a:r>
          <a:r>
            <a:rPr lang="en-US" altLang="en-US" sz="2800" b="0" kern="1200" dirty="0">
              <a:solidFill>
                <a:schemeClr val="bg1"/>
              </a:solidFill>
            </a:rPr>
            <a:t> </a:t>
          </a:r>
          <a:r>
            <a:rPr lang="en-US" altLang="en-US" sz="2800" b="0" kern="1200" dirty="0" err="1">
              <a:solidFill>
                <a:schemeClr val="bg1"/>
              </a:solidFill>
            </a:rPr>
            <a:t>lao</a:t>
          </a:r>
          <a:r>
            <a:rPr lang="en-US" altLang="en-US" sz="2800" b="0" kern="1200" dirty="0">
              <a:solidFill>
                <a:schemeClr val="bg1"/>
              </a:solidFill>
            </a:rPr>
            <a:t> </a:t>
          </a:r>
          <a:r>
            <a:rPr lang="en-US" altLang="en-US" sz="2800" b="0" kern="1200" dirty="0" err="1">
              <a:solidFill>
                <a:schemeClr val="bg1"/>
              </a:solidFill>
            </a:rPr>
            <a:t>động</a:t>
          </a:r>
          <a:r>
            <a:rPr lang="en-US" altLang="en-US" sz="2800" b="0" kern="1200" dirty="0">
              <a:solidFill>
                <a:schemeClr val="bg1"/>
              </a:solidFill>
            </a:rPr>
            <a:t> </a:t>
          </a:r>
          <a:r>
            <a:rPr lang="en-US" altLang="en-US" sz="2800" b="0" kern="1200" dirty="0" err="1">
              <a:solidFill>
                <a:schemeClr val="bg1"/>
              </a:solidFill>
            </a:rPr>
            <a:t>có</a:t>
          </a:r>
          <a:r>
            <a:rPr lang="en-US" altLang="en-US" sz="2800" b="0" kern="1200" dirty="0">
              <a:solidFill>
                <a:schemeClr val="bg1"/>
              </a:solidFill>
            </a:rPr>
            <a:t> </a:t>
          </a:r>
          <a:r>
            <a:rPr lang="en-US" altLang="en-US" sz="2800" b="0" kern="1200" dirty="0" err="1">
              <a:solidFill>
                <a:schemeClr val="bg1"/>
              </a:solidFill>
            </a:rPr>
            <a:t>thể</a:t>
          </a:r>
          <a:r>
            <a:rPr lang="en-US" altLang="en-US" sz="2800" b="0" kern="1200" dirty="0">
              <a:solidFill>
                <a:schemeClr val="bg1"/>
              </a:solidFill>
            </a:rPr>
            <a:t> </a:t>
          </a:r>
          <a:r>
            <a:rPr lang="en-US" altLang="en-US" sz="2800" b="0" kern="1200" dirty="0" err="1">
              <a:solidFill>
                <a:schemeClr val="bg1"/>
              </a:solidFill>
            </a:rPr>
            <a:t>thỏa</a:t>
          </a:r>
          <a:r>
            <a:rPr lang="en-US" altLang="en-US" sz="2800" b="0" kern="1200" dirty="0">
              <a:solidFill>
                <a:schemeClr val="bg1"/>
              </a:solidFill>
            </a:rPr>
            <a:t> </a:t>
          </a:r>
          <a:r>
            <a:rPr lang="en-US" altLang="en-US" sz="2800" b="0" kern="1200" dirty="0" err="1">
              <a:solidFill>
                <a:schemeClr val="bg1"/>
              </a:solidFill>
            </a:rPr>
            <a:t>mãn</a:t>
          </a:r>
          <a:r>
            <a:rPr lang="en-US" altLang="en-US" sz="2800" b="0" kern="1200" dirty="0">
              <a:solidFill>
                <a:schemeClr val="bg1"/>
              </a:solidFill>
            </a:rPr>
            <a:t> </a:t>
          </a:r>
          <a:r>
            <a:rPr lang="en-US" altLang="en-US" sz="2800" b="0" kern="1200" dirty="0" err="1">
              <a:solidFill>
                <a:schemeClr val="bg1"/>
              </a:solidFill>
            </a:rPr>
            <a:t>nhu</a:t>
          </a:r>
          <a:r>
            <a:rPr lang="en-US" altLang="en-US" sz="2800" b="0" kern="1200" dirty="0">
              <a:solidFill>
                <a:schemeClr val="bg1"/>
              </a:solidFill>
            </a:rPr>
            <a:t> </a:t>
          </a:r>
          <a:r>
            <a:rPr lang="en-US" altLang="en-US" sz="2800" b="0" kern="1200" dirty="0" err="1">
              <a:solidFill>
                <a:schemeClr val="bg1"/>
              </a:solidFill>
            </a:rPr>
            <a:t>cầu</a:t>
          </a:r>
          <a:r>
            <a:rPr lang="en-US" altLang="en-US" sz="2800" b="0" kern="1200" dirty="0">
              <a:solidFill>
                <a:schemeClr val="bg1"/>
              </a:solidFill>
            </a:rPr>
            <a:t> </a:t>
          </a:r>
          <a:r>
            <a:rPr lang="en-US" altLang="en-US" sz="2800" b="0" kern="1200" dirty="0" err="1">
              <a:solidFill>
                <a:schemeClr val="bg1"/>
              </a:solidFill>
            </a:rPr>
            <a:t>nào</a:t>
          </a:r>
          <a:r>
            <a:rPr lang="en-US" altLang="en-US" sz="2800" b="0" kern="1200" dirty="0">
              <a:solidFill>
                <a:schemeClr val="bg1"/>
              </a:solidFill>
            </a:rPr>
            <a:t> </a:t>
          </a:r>
          <a:r>
            <a:rPr lang="en-US" altLang="en-US" sz="2800" b="0" kern="1200" dirty="0" err="1">
              <a:solidFill>
                <a:schemeClr val="bg1"/>
              </a:solidFill>
            </a:rPr>
            <a:t>đó</a:t>
          </a:r>
          <a:r>
            <a:rPr lang="en-US" altLang="en-US" sz="2800" b="0" kern="1200" dirty="0">
              <a:solidFill>
                <a:schemeClr val="bg1"/>
              </a:solidFill>
            </a:rPr>
            <a:t> </a:t>
          </a:r>
          <a:r>
            <a:rPr lang="en-US" altLang="en-US" sz="2800" b="0" kern="1200" dirty="0" err="1">
              <a:solidFill>
                <a:schemeClr val="bg1"/>
              </a:solidFill>
            </a:rPr>
            <a:t>của</a:t>
          </a:r>
          <a:r>
            <a:rPr lang="en-US" altLang="en-US" sz="2800" b="0" kern="1200" dirty="0">
              <a:solidFill>
                <a:schemeClr val="bg1"/>
              </a:solidFill>
            </a:rPr>
            <a:t> con </a:t>
          </a:r>
          <a:r>
            <a:rPr lang="en-US" altLang="en-US" sz="2800" b="0" kern="1200" dirty="0" err="1">
              <a:solidFill>
                <a:schemeClr val="bg1"/>
              </a:solidFill>
            </a:rPr>
            <a:t>người</a:t>
          </a:r>
          <a:r>
            <a:rPr lang="en-US" altLang="en-US" sz="2800" b="0" kern="1200" dirty="0">
              <a:solidFill>
                <a:schemeClr val="bg1"/>
              </a:solidFill>
            </a:rPr>
            <a:t>  </a:t>
          </a:r>
          <a:r>
            <a:rPr lang="en-US" altLang="en-US" sz="2800" b="0" kern="1200" dirty="0" err="1">
              <a:solidFill>
                <a:schemeClr val="bg1"/>
              </a:solidFill>
            </a:rPr>
            <a:t>thông</a:t>
          </a:r>
          <a:r>
            <a:rPr lang="en-US" altLang="en-US" sz="2800" b="0" kern="1200" dirty="0">
              <a:solidFill>
                <a:schemeClr val="bg1"/>
              </a:solidFill>
            </a:rPr>
            <a:t> qua </a:t>
          </a:r>
          <a:r>
            <a:rPr lang="en-US" altLang="en-US" sz="2800" b="0" kern="1200" dirty="0" err="1">
              <a:solidFill>
                <a:schemeClr val="bg1"/>
              </a:solidFill>
            </a:rPr>
            <a:t>trao</a:t>
          </a:r>
          <a:r>
            <a:rPr lang="en-US" altLang="en-US" sz="2800" b="0" kern="1200" dirty="0">
              <a:solidFill>
                <a:schemeClr val="bg1"/>
              </a:solidFill>
            </a:rPr>
            <a:t> </a:t>
          </a:r>
          <a:r>
            <a:rPr lang="en-US" altLang="en-US" sz="2800" b="0" kern="1200" dirty="0" err="1">
              <a:solidFill>
                <a:schemeClr val="bg1"/>
              </a:solidFill>
            </a:rPr>
            <a:t>đổi</a:t>
          </a:r>
          <a:r>
            <a:rPr lang="en-US" altLang="en-US" sz="2800" b="0" kern="1200" dirty="0">
              <a:solidFill>
                <a:schemeClr val="bg1"/>
              </a:solidFill>
            </a:rPr>
            <a:t>, </a:t>
          </a:r>
          <a:r>
            <a:rPr lang="en-US" altLang="en-US" sz="2800" b="0" kern="1200" dirty="0" err="1">
              <a:solidFill>
                <a:schemeClr val="bg1"/>
              </a:solidFill>
            </a:rPr>
            <a:t>mua</a:t>
          </a:r>
          <a:r>
            <a:rPr lang="en-US" altLang="en-US" sz="2800" b="0" kern="1200" dirty="0">
              <a:solidFill>
                <a:schemeClr val="bg1"/>
              </a:solidFill>
            </a:rPr>
            <a:t> </a:t>
          </a:r>
          <a:r>
            <a:rPr lang="en-US" altLang="en-US" sz="2800" b="0" kern="1200" dirty="0" err="1">
              <a:solidFill>
                <a:schemeClr val="bg1"/>
              </a:solidFill>
            </a:rPr>
            <a:t>bán</a:t>
          </a:r>
          <a:r>
            <a:rPr lang="en-US" altLang="en-US" sz="2800" b="0" kern="1200" dirty="0">
              <a:solidFill>
                <a:schemeClr val="bg1"/>
              </a:solidFill>
            </a:rPr>
            <a:t>. </a:t>
          </a:r>
          <a:endParaRPr lang="en-US" sz="2800" b="0" kern="1200" dirty="0">
            <a:solidFill>
              <a:schemeClr val="bg1"/>
            </a:solidFill>
          </a:endParaRPr>
        </a:p>
      </dsp:txBody>
      <dsp:txXfrm>
        <a:off x="720551" y="1877355"/>
        <a:ext cx="3202114" cy="2893364"/>
      </dsp:txXfrm>
    </dsp:sp>
    <dsp:sp modelId="{BD9D7406-5E40-4B8B-A7E8-74AEB05A9B03}">
      <dsp:nvSpPr>
        <dsp:cNvPr id="0" name=""/>
        <dsp:cNvSpPr/>
      </dsp:nvSpPr>
      <dsp:spPr>
        <a:xfrm>
          <a:off x="3733027" y="936"/>
          <a:ext cx="4971086" cy="1429122"/>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1" kern="1200" dirty="0">
              <a:solidFill>
                <a:schemeClr val="bg1"/>
              </a:solidFill>
              <a:latin typeface="Times New Roman" panose="02020603050405020304" pitchFamily="18" charset="0"/>
            </a:rPr>
            <a:t>- 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dsp:txBody>
      <dsp:txXfrm>
        <a:off x="3774885" y="42794"/>
        <a:ext cx="4887370" cy="1345406"/>
      </dsp:txXfrm>
    </dsp:sp>
    <dsp:sp modelId="{381B2524-50EB-46E6-829C-D52407B09F01}">
      <dsp:nvSpPr>
        <dsp:cNvPr id="0" name=""/>
        <dsp:cNvSpPr/>
      </dsp:nvSpPr>
      <dsp:spPr>
        <a:xfrm>
          <a:off x="4230135" y="1430058"/>
          <a:ext cx="497108" cy="1071841"/>
        </a:xfrm>
        <a:custGeom>
          <a:avLst/>
          <a:gdLst/>
          <a:ahLst/>
          <a:cxnLst/>
          <a:rect l="0" t="0" r="0" b="0"/>
          <a:pathLst>
            <a:path>
              <a:moveTo>
                <a:pt x="0" y="0"/>
              </a:moveTo>
              <a:lnTo>
                <a:pt x="0" y="1071841"/>
              </a:lnTo>
              <a:lnTo>
                <a:pt x="497108" y="10718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54D3B-D220-44AE-8606-5EEEB620C977}">
      <dsp:nvSpPr>
        <dsp:cNvPr id="0" name=""/>
        <dsp:cNvSpPr/>
      </dsp:nvSpPr>
      <dsp:spPr>
        <a:xfrm>
          <a:off x="4727244" y="1787338"/>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latin typeface="Times New Roman" panose="02020603050405020304" pitchFamily="18" charset="0"/>
            </a:rPr>
            <a:t>Giá</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trị</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sử</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dụng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của</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hàng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hoá</a:t>
          </a:r>
          <a:endParaRPr lang="en-US" sz="2800" b="0" kern="1200" dirty="0">
            <a:solidFill>
              <a:schemeClr val="bg1"/>
            </a:solidFill>
          </a:endParaRPr>
        </a:p>
      </dsp:txBody>
      <dsp:txXfrm>
        <a:off x="4769102" y="1829196"/>
        <a:ext cx="3879273" cy="1345406"/>
      </dsp:txXfrm>
    </dsp:sp>
    <dsp:sp modelId="{E59969A1-CC53-446E-B5FB-2E875EFACED1}">
      <dsp:nvSpPr>
        <dsp:cNvPr id="0" name=""/>
        <dsp:cNvSpPr/>
      </dsp:nvSpPr>
      <dsp:spPr>
        <a:xfrm>
          <a:off x="4230135" y="1430058"/>
          <a:ext cx="497108" cy="2858244"/>
        </a:xfrm>
        <a:custGeom>
          <a:avLst/>
          <a:gdLst/>
          <a:ahLst/>
          <a:cxnLst/>
          <a:rect l="0" t="0" r="0" b="0"/>
          <a:pathLst>
            <a:path>
              <a:moveTo>
                <a:pt x="0" y="0"/>
              </a:moveTo>
              <a:lnTo>
                <a:pt x="0" y="2858244"/>
              </a:lnTo>
              <a:lnTo>
                <a:pt x="497108" y="28582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2A5705-DF6A-412D-932A-BD95E156CEF7}">
      <dsp:nvSpPr>
        <dsp:cNvPr id="0" name=""/>
        <dsp:cNvSpPr/>
      </dsp:nvSpPr>
      <dsp:spPr>
        <a:xfrm>
          <a:off x="4727244" y="3573741"/>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latin typeface="Times New Roman" panose="02020603050405020304" pitchFamily="18" charset="0"/>
            </a:rPr>
            <a:t>Giá</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trị</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sử</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của</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hàng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hoá</a:t>
          </a:r>
          <a:endParaRPr lang="en-US" sz="2800" b="0" kern="1200" dirty="0">
            <a:solidFill>
              <a:schemeClr val="bg1"/>
            </a:solidFill>
          </a:endParaRPr>
        </a:p>
      </dsp:txBody>
      <dsp:txXfrm>
        <a:off x="4769102" y="3615599"/>
        <a:ext cx="3879273" cy="1345406"/>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85F2D0-911C-49E1-AB98-8C34EEE0ED9D}">
      <dsp:nvSpPr>
        <dsp:cNvPr id="0" name=""/>
        <dsp:cNvSpPr/>
      </dsp:nvSpPr>
      <dsp:spPr>
        <a:xfrm>
          <a:off x="1406494" y="347134"/>
          <a:ext cx="5315010" cy="4724397"/>
        </a:xfrm>
        <a:prstGeom prst="ellipse">
          <a:avLst/>
        </a:prstGeom>
        <a:solidFill>
          <a:srgbClr val="FF0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1" kern="1200" dirty="0">
              <a:solidFill>
                <a:srgbClr val="FFFF00"/>
              </a:solidFill>
              <a:latin typeface="Times New Roman" panose="02020603050405020304" pitchFamily="18" charset="0"/>
              <a:cs typeface="Arial" panose="020B0604020202020204" pitchFamily="34" charset="0"/>
            </a:rPr>
            <a:t>GIÁ TRỊ SỬ DỤNG</a:t>
          </a:r>
          <a:endParaRPr lang="en-US" sz="2400" b="1" kern="1200" dirty="0"/>
        </a:p>
      </dsp:txBody>
      <dsp:txXfrm>
        <a:off x="2184859" y="1039006"/>
        <a:ext cx="3758280" cy="3340653"/>
      </dsp:txXfrm>
    </dsp:sp>
    <dsp:sp modelId="{004EBA49-3C96-45D4-9152-CB0F16CFB81D}">
      <dsp:nvSpPr>
        <dsp:cNvPr id="0" name=""/>
        <dsp:cNvSpPr/>
      </dsp:nvSpPr>
      <dsp:spPr>
        <a:xfrm>
          <a:off x="2706676" y="-429146"/>
          <a:ext cx="2657490" cy="2362198"/>
        </a:xfrm>
        <a:prstGeom prst="ellipse">
          <a:avLst/>
        </a:prstGeom>
        <a:solidFill>
          <a:schemeClr val="accent3">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0" kern="1200" dirty="0" err="1">
              <a:solidFill>
                <a:srgbClr val="FFFF00"/>
              </a:solidFill>
              <a:latin typeface="Times New Roman" panose="02020603050405020304" pitchFamily="18" charset="0"/>
              <a:cs typeface="Arial" panose="020B0604020202020204" pitchFamily="34" charset="0"/>
            </a:rPr>
            <a:t>Công</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dụng</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tính</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có</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ích</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của</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vật</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để</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thỏa</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mãn</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nhu</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cầu</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nào</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đó</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của</a:t>
          </a:r>
          <a:r>
            <a:rPr lang="en-US" altLang="en-US" sz="2400" b="0" kern="1200" dirty="0">
              <a:solidFill>
                <a:srgbClr val="FFFF00"/>
              </a:solidFill>
              <a:latin typeface="Times New Roman" panose="02020603050405020304" pitchFamily="18" charset="0"/>
              <a:cs typeface="Arial" panose="020B0604020202020204" pitchFamily="34" charset="0"/>
            </a:rPr>
            <a:t> con </a:t>
          </a:r>
          <a:r>
            <a:rPr lang="en-US" altLang="en-US" sz="2400" b="0" kern="1200" dirty="0" err="1">
              <a:solidFill>
                <a:srgbClr val="FFFF00"/>
              </a:solidFill>
              <a:latin typeface="Times New Roman" panose="02020603050405020304" pitchFamily="18" charset="0"/>
              <a:cs typeface="Arial" panose="020B0604020202020204" pitchFamily="34" charset="0"/>
            </a:rPr>
            <a:t>người</a:t>
          </a:r>
          <a:endParaRPr lang="en-US" sz="2400" b="0" kern="1200" dirty="0"/>
        </a:p>
      </dsp:txBody>
      <dsp:txXfrm>
        <a:off x="3095856" y="-83210"/>
        <a:ext cx="1879130" cy="1670326"/>
      </dsp:txXfrm>
    </dsp:sp>
    <dsp:sp modelId="{F6E72D9A-BE7B-4D09-9094-4FFEFF4C425A}">
      <dsp:nvSpPr>
        <dsp:cNvPr id="0" name=""/>
        <dsp:cNvSpPr/>
      </dsp:nvSpPr>
      <dsp:spPr>
        <a:xfrm>
          <a:off x="5454643" y="1528234"/>
          <a:ext cx="2657490" cy="2362198"/>
        </a:xfrm>
        <a:prstGeom prst="ellipse">
          <a:avLst/>
        </a:prstGeom>
        <a:solidFill>
          <a:srgbClr val="00206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b="0" kern="1200" dirty="0">
              <a:solidFill>
                <a:schemeClr val="bg1"/>
              </a:solidFill>
            </a:rPr>
            <a:t>Do thuộc tính tự nhiên của vật thể hàng hoá quyết định</a:t>
          </a:r>
          <a:endParaRPr lang="en-US" sz="2400" b="0" kern="1200" dirty="0">
            <a:solidFill>
              <a:schemeClr val="bg1"/>
            </a:solidFill>
          </a:endParaRPr>
        </a:p>
      </dsp:txBody>
      <dsp:txXfrm>
        <a:off x="5843823" y="1874170"/>
        <a:ext cx="1879130" cy="1670326"/>
      </dsp:txXfrm>
    </dsp:sp>
    <dsp:sp modelId="{887F1F07-2AF9-40D3-B5FF-CDE55F4ADDC7}">
      <dsp:nvSpPr>
        <dsp:cNvPr id="0" name=""/>
        <dsp:cNvSpPr/>
      </dsp:nvSpPr>
      <dsp:spPr>
        <a:xfrm>
          <a:off x="2735254" y="3485614"/>
          <a:ext cx="2657490" cy="2362198"/>
        </a:xfrm>
        <a:prstGeom prst="ellipse">
          <a:avLst/>
        </a:prstGeom>
        <a:solidFill>
          <a:srgbClr val="00B05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ClrTx/>
            <a:buFontTx/>
            <a:buNone/>
          </a:pPr>
          <a:r>
            <a:rPr lang="en-US" altLang="en-US" sz="2400" b="0" kern="1200" dirty="0" err="1">
              <a:solidFill>
                <a:schemeClr val="bg1"/>
              </a:solidFill>
              <a:latin typeface="Times New Roman" panose="02020603050405020304" pitchFamily="18" charset="0"/>
              <a:cs typeface="Arial" panose="020B0604020202020204" pitchFamily="34" charset="0"/>
            </a:rPr>
            <a:t>Lượng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sử</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dụng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phụ</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thuộc</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vào</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sự</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phát</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triển</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của</a:t>
          </a:r>
          <a:r>
            <a:rPr lang="en-US" altLang="en-US" sz="2400" b="0" kern="1200" dirty="0">
              <a:solidFill>
                <a:schemeClr val="bg1"/>
              </a:solidFill>
              <a:latin typeface="Times New Roman" panose="02020603050405020304" pitchFamily="18" charset="0"/>
              <a:cs typeface="Arial" panose="020B0604020202020204" pitchFamily="34" charset="0"/>
            </a:rPr>
            <a:t> khoa </a:t>
          </a:r>
          <a:r>
            <a:rPr lang="en-US" altLang="en-US" sz="2400" b="0" kern="1200" dirty="0" err="1">
              <a:solidFill>
                <a:schemeClr val="bg1"/>
              </a:solidFill>
              <a:latin typeface="Times New Roman" panose="02020603050405020304" pitchFamily="18" charset="0"/>
              <a:cs typeface="Arial" panose="020B0604020202020204" pitchFamily="34" charset="0"/>
            </a:rPr>
            <a:t>học</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kỹ</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thuật</a:t>
          </a:r>
          <a:endParaRPr lang="en-US" sz="2400" b="0" kern="1200" dirty="0">
            <a:solidFill>
              <a:schemeClr val="bg1"/>
            </a:solidFill>
          </a:endParaRPr>
        </a:p>
      </dsp:txBody>
      <dsp:txXfrm>
        <a:off x="3124434" y="3831550"/>
        <a:ext cx="1879130" cy="1670326"/>
      </dsp:txXfrm>
    </dsp:sp>
    <dsp:sp modelId="{CFA67C4F-F60E-4EEF-8CA2-FCCFD84E966C}">
      <dsp:nvSpPr>
        <dsp:cNvPr id="0" name=""/>
        <dsp:cNvSpPr/>
      </dsp:nvSpPr>
      <dsp:spPr>
        <a:xfrm>
          <a:off x="73021" y="1528234"/>
          <a:ext cx="2657490" cy="2362198"/>
        </a:xfrm>
        <a:prstGeom prst="ellipse">
          <a:avLst/>
        </a:prstGeom>
        <a:solidFill>
          <a:srgbClr val="7030A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0" kern="1200" dirty="0" err="1">
              <a:solidFill>
                <a:schemeClr val="bg1"/>
              </a:solidFill>
              <a:latin typeface="Times New Roman" panose="02020603050405020304" pitchFamily="18" charset="0"/>
              <a:cs typeface="Arial" panose="020B0604020202020204" pitchFamily="34" charset="0"/>
            </a:rPr>
            <a:t>Trong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nền</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kinh</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tế</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hàng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hóa</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sử</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dụng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là</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cái</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mang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trao</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đổi</a:t>
          </a:r>
          <a:r>
            <a:rPr lang="en-US" altLang="en-US" sz="2400" b="0" kern="1200" dirty="0">
              <a:solidFill>
                <a:schemeClr val="bg1"/>
              </a:solidFill>
              <a:latin typeface="Times New Roman" panose="02020603050405020304" pitchFamily="18" charset="0"/>
              <a:cs typeface="Arial" panose="020B0604020202020204" pitchFamily="34" charset="0"/>
            </a:rPr>
            <a:t> </a:t>
          </a:r>
          <a:endParaRPr lang="en-US" sz="2400" b="0" kern="1200" dirty="0">
            <a:solidFill>
              <a:schemeClr val="bg1"/>
            </a:solidFill>
          </a:endParaRPr>
        </a:p>
      </dsp:txBody>
      <dsp:txXfrm>
        <a:off x="462201" y="1874170"/>
        <a:ext cx="1879130" cy="1670326"/>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3F06-37E5-4C42-B708-020D647268FE}">
      <dsp:nvSpPr>
        <dsp:cNvPr id="0" name=""/>
        <dsp:cNvSpPr/>
      </dsp:nvSpPr>
      <dsp:spPr>
        <a:xfrm>
          <a:off x="118138" y="236461"/>
          <a:ext cx="4120655" cy="1012758"/>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bg1"/>
              </a:solidFill>
            </a:rPr>
            <a:t>Giá</a:t>
          </a:r>
          <a:r>
            <a:rPr lang="en-US" sz="3200" b="1" kern="1200" dirty="0">
              <a:solidFill>
                <a:schemeClr val="bg1"/>
              </a:solidFill>
            </a:rPr>
            <a:t> </a:t>
          </a:r>
          <a:r>
            <a:rPr lang="en-US" sz="3200" b="1" kern="1200" dirty="0" err="1">
              <a:solidFill>
                <a:schemeClr val="bg1"/>
              </a:solidFill>
            </a:rPr>
            <a:t>trị</a:t>
          </a:r>
          <a:r>
            <a:rPr lang="en-US" sz="3200" b="1" kern="1200" dirty="0">
              <a:solidFill>
                <a:schemeClr val="bg1"/>
              </a:solidFill>
            </a:rPr>
            <a:t> </a:t>
          </a:r>
          <a:r>
            <a:rPr lang="en-US" sz="3200" b="1" kern="1200" dirty="0" err="1">
              <a:solidFill>
                <a:schemeClr val="bg1"/>
              </a:solidFill>
            </a:rPr>
            <a:t>của</a:t>
          </a:r>
          <a:r>
            <a:rPr lang="en-US" sz="3200" b="1" kern="1200" dirty="0">
              <a:solidFill>
                <a:schemeClr val="bg1"/>
              </a:solidFill>
            </a:rPr>
            <a:t> </a:t>
          </a:r>
          <a:r>
            <a:rPr lang="en-US" sz="3200" b="1" kern="1200" dirty="0" err="1">
              <a:solidFill>
                <a:schemeClr val="bg1"/>
              </a:solidFill>
            </a:rPr>
            <a:t>hàng</a:t>
          </a:r>
          <a:r>
            <a:rPr lang="en-US" sz="3200" b="1" kern="1200" dirty="0">
              <a:solidFill>
                <a:schemeClr val="bg1"/>
              </a:solidFill>
            </a:rPr>
            <a:t> </a:t>
          </a:r>
          <a:r>
            <a:rPr lang="en-US" sz="3200" b="1" kern="1200" dirty="0" err="1">
              <a:solidFill>
                <a:schemeClr val="bg1"/>
              </a:solidFill>
            </a:rPr>
            <a:t>hóa</a:t>
          </a:r>
          <a:endParaRPr lang="en-US" sz="3200" b="1" kern="1200" dirty="0">
            <a:solidFill>
              <a:schemeClr val="bg1"/>
            </a:solidFill>
          </a:endParaRPr>
        </a:p>
      </dsp:txBody>
      <dsp:txXfrm>
        <a:off x="147801" y="266124"/>
        <a:ext cx="4061329" cy="953432"/>
      </dsp:txXfrm>
    </dsp:sp>
    <dsp:sp modelId="{32570FF2-9A20-4DCC-9462-5D096EE9308E}">
      <dsp:nvSpPr>
        <dsp:cNvPr id="0" name=""/>
        <dsp:cNvSpPr/>
      </dsp:nvSpPr>
      <dsp:spPr>
        <a:xfrm>
          <a:off x="530203" y="1249220"/>
          <a:ext cx="98973" cy="1496607"/>
        </a:xfrm>
        <a:custGeom>
          <a:avLst/>
          <a:gdLst/>
          <a:ahLst/>
          <a:cxnLst/>
          <a:rect l="0" t="0" r="0" b="0"/>
          <a:pathLst>
            <a:path>
              <a:moveTo>
                <a:pt x="0" y="0"/>
              </a:moveTo>
              <a:lnTo>
                <a:pt x="0" y="1496607"/>
              </a:lnTo>
              <a:lnTo>
                <a:pt x="98973" y="1496607"/>
              </a:lnTo>
            </a:path>
          </a:pathLst>
        </a:custGeom>
        <a:noFill/>
        <a:ln w="28575"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C4C69BDD-1737-49EE-BE19-E329687D99E1}">
      <dsp:nvSpPr>
        <dsp:cNvPr id="0" name=""/>
        <dsp:cNvSpPr/>
      </dsp:nvSpPr>
      <dsp:spPr>
        <a:xfrm>
          <a:off x="629177" y="1966015"/>
          <a:ext cx="7933853" cy="1559625"/>
        </a:xfrm>
        <a:prstGeom prst="roundRect">
          <a:avLst>
            <a:gd name="adj" fmla="val 10000"/>
          </a:avLst>
        </a:prstGeom>
        <a:solidFill>
          <a:schemeClr val="accent6">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altLang="en-US" sz="3200" kern="1200" dirty="0" err="1">
              <a:solidFill>
                <a:schemeClr val="bg1"/>
              </a:solidFill>
            </a:rPr>
            <a:t>Là</a:t>
          </a:r>
          <a:r>
            <a:rPr lang="en-US" altLang="en-US" sz="3200" kern="1200" dirty="0">
              <a:solidFill>
                <a:schemeClr val="bg1"/>
              </a:solidFill>
            </a:rPr>
            <a:t> </a:t>
          </a:r>
          <a:r>
            <a:rPr lang="en-US" altLang="en-US" sz="3200" kern="1200" dirty="0" err="1">
              <a:solidFill>
                <a:schemeClr val="bg1"/>
              </a:solidFill>
            </a:rPr>
            <a:t>lao</a:t>
          </a:r>
          <a:r>
            <a:rPr lang="en-US" altLang="en-US" sz="3200" kern="1200" dirty="0">
              <a:solidFill>
                <a:schemeClr val="bg1"/>
              </a:solidFill>
            </a:rPr>
            <a:t> </a:t>
          </a:r>
          <a:r>
            <a:rPr lang="en-US" altLang="en-US" sz="3200" kern="1200" dirty="0" err="1">
              <a:solidFill>
                <a:schemeClr val="bg1"/>
              </a:solidFill>
            </a:rPr>
            <a:t>động</a:t>
          </a:r>
          <a:r>
            <a:rPr lang="en-US" altLang="en-US" sz="3200" kern="1200" dirty="0">
              <a:solidFill>
                <a:schemeClr val="bg1"/>
              </a:solidFill>
            </a:rPr>
            <a:t> </a:t>
          </a:r>
          <a:r>
            <a:rPr lang="en-US" altLang="en-US" sz="3200" kern="1200" dirty="0" err="1">
              <a:solidFill>
                <a:schemeClr val="bg1"/>
              </a:solidFill>
            </a:rPr>
            <a:t>xã</a:t>
          </a:r>
          <a:r>
            <a:rPr lang="en-US" altLang="en-US" sz="3200" kern="1200" dirty="0">
              <a:solidFill>
                <a:schemeClr val="bg1"/>
              </a:solidFill>
            </a:rPr>
            <a:t> </a:t>
          </a:r>
          <a:r>
            <a:rPr lang="en-US" altLang="en-US" sz="3200" kern="1200" dirty="0" err="1">
              <a:solidFill>
                <a:schemeClr val="bg1"/>
              </a:solidFill>
            </a:rPr>
            <a:t>hội</a:t>
          </a:r>
          <a:r>
            <a:rPr lang="en-US" altLang="en-US" sz="3200" kern="1200" dirty="0">
              <a:solidFill>
                <a:schemeClr val="bg1"/>
              </a:solidFill>
            </a:rPr>
            <a:t> </a:t>
          </a:r>
          <a:r>
            <a:rPr lang="en-US" altLang="en-US" sz="3200" kern="1200" dirty="0" err="1">
              <a:solidFill>
                <a:schemeClr val="bg1"/>
              </a:solidFill>
            </a:rPr>
            <a:t>cần</a:t>
          </a:r>
          <a:r>
            <a:rPr lang="en-US" altLang="en-US" sz="3200" kern="1200" dirty="0">
              <a:solidFill>
                <a:schemeClr val="bg1"/>
              </a:solidFill>
            </a:rPr>
            <a:t> </a:t>
          </a:r>
          <a:r>
            <a:rPr lang="en-US" altLang="en-US" sz="3200" kern="1200" dirty="0" err="1">
              <a:solidFill>
                <a:schemeClr val="bg1"/>
              </a:solidFill>
            </a:rPr>
            <a:t>thiết</a:t>
          </a:r>
          <a:r>
            <a:rPr lang="en-US" altLang="en-US" sz="3200" kern="1200" dirty="0">
              <a:solidFill>
                <a:schemeClr val="bg1"/>
              </a:solidFill>
            </a:rPr>
            <a:t> </a:t>
          </a:r>
          <a:r>
            <a:rPr lang="en-US" altLang="en-US" sz="3200" kern="1200" dirty="0" err="1">
              <a:solidFill>
                <a:schemeClr val="bg1"/>
              </a:solidFill>
            </a:rPr>
            <a:t>của</a:t>
          </a:r>
          <a:r>
            <a:rPr lang="en-US" altLang="en-US" sz="3200" kern="1200" dirty="0">
              <a:solidFill>
                <a:schemeClr val="bg1"/>
              </a:solidFill>
            </a:rPr>
            <a:t> </a:t>
          </a:r>
          <a:r>
            <a:rPr lang="en-US" altLang="en-US" sz="3200" kern="1200" dirty="0" err="1">
              <a:solidFill>
                <a:schemeClr val="bg1"/>
              </a:solidFill>
            </a:rPr>
            <a:t>người</a:t>
          </a:r>
          <a:r>
            <a:rPr lang="en-US" altLang="en-US" sz="3200" kern="1200" dirty="0">
              <a:solidFill>
                <a:schemeClr val="bg1"/>
              </a:solidFill>
            </a:rPr>
            <a:t> </a:t>
          </a:r>
          <a:r>
            <a:rPr lang="en-US" altLang="en-US" sz="3200" kern="1200" dirty="0" err="1">
              <a:solidFill>
                <a:schemeClr val="bg1"/>
              </a:solidFill>
            </a:rPr>
            <a:t>sản</a:t>
          </a:r>
          <a:r>
            <a:rPr lang="en-US" altLang="en-US" sz="3200" kern="1200" dirty="0">
              <a:solidFill>
                <a:schemeClr val="bg1"/>
              </a:solidFill>
            </a:rPr>
            <a:t> </a:t>
          </a:r>
          <a:r>
            <a:rPr lang="en-US" altLang="en-US" sz="3200" kern="1200" dirty="0" err="1">
              <a:solidFill>
                <a:schemeClr val="bg1"/>
              </a:solidFill>
            </a:rPr>
            <a:t>xuất</a:t>
          </a:r>
          <a:r>
            <a:rPr lang="en-US" altLang="en-US" sz="3200" kern="1200" dirty="0">
              <a:solidFill>
                <a:schemeClr val="bg1"/>
              </a:solidFill>
            </a:rPr>
            <a:t> </a:t>
          </a:r>
          <a:r>
            <a:rPr lang="en-US" altLang="en-US" sz="3200" kern="1200" dirty="0" err="1">
              <a:solidFill>
                <a:schemeClr val="bg1"/>
              </a:solidFill>
            </a:rPr>
            <a:t>kết</a:t>
          </a:r>
          <a:r>
            <a:rPr lang="en-US" altLang="en-US" sz="3200" kern="1200" dirty="0">
              <a:solidFill>
                <a:schemeClr val="bg1"/>
              </a:solidFill>
            </a:rPr>
            <a:t> </a:t>
          </a:r>
          <a:r>
            <a:rPr lang="en-US" altLang="en-US" sz="3200" kern="1200" dirty="0" err="1">
              <a:solidFill>
                <a:schemeClr val="bg1"/>
              </a:solidFill>
            </a:rPr>
            <a:t>tinh</a:t>
          </a:r>
          <a:r>
            <a:rPr lang="en-US" altLang="en-US" sz="3200" kern="1200" dirty="0">
              <a:solidFill>
                <a:schemeClr val="bg1"/>
              </a:solidFill>
            </a:rPr>
            <a:t> </a:t>
          </a:r>
          <a:r>
            <a:rPr lang="en-US" altLang="en-US" sz="3200" kern="1200" dirty="0" err="1">
              <a:solidFill>
                <a:schemeClr val="bg1"/>
              </a:solidFill>
            </a:rPr>
            <a:t>trong</a:t>
          </a:r>
          <a:r>
            <a:rPr lang="en-US" altLang="en-US" sz="3200" kern="1200" dirty="0">
              <a:solidFill>
                <a:schemeClr val="bg1"/>
              </a:solidFill>
            </a:rPr>
            <a:t> </a:t>
          </a:r>
          <a:r>
            <a:rPr lang="en-US" altLang="en-US" sz="3200" kern="1200" dirty="0" err="1">
              <a:solidFill>
                <a:schemeClr val="bg1"/>
              </a:solidFill>
            </a:rPr>
            <a:t>hàng</a:t>
          </a:r>
          <a:r>
            <a:rPr lang="en-US" altLang="en-US" sz="3200" kern="1200" dirty="0">
              <a:solidFill>
                <a:schemeClr val="bg1"/>
              </a:solidFill>
            </a:rPr>
            <a:t> </a:t>
          </a:r>
          <a:r>
            <a:rPr lang="en-US" altLang="en-US" sz="3200" kern="1200" dirty="0" err="1">
              <a:solidFill>
                <a:schemeClr val="bg1"/>
              </a:solidFill>
            </a:rPr>
            <a:t>hóa</a:t>
          </a:r>
          <a:endParaRPr lang="en-US" sz="3200" kern="1200" dirty="0">
            <a:solidFill>
              <a:schemeClr val="bg1"/>
            </a:solidFill>
          </a:endParaRPr>
        </a:p>
      </dsp:txBody>
      <dsp:txXfrm>
        <a:off x="674857" y="2011695"/>
        <a:ext cx="7842493" cy="1468265"/>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0A669E-D868-4446-9E45-DD9A5E48DCC7}">
      <dsp:nvSpPr>
        <dsp:cNvPr id="0" name=""/>
        <dsp:cNvSpPr/>
      </dsp:nvSpPr>
      <dsp:spPr>
        <a:xfrm>
          <a:off x="5872" y="2614706"/>
          <a:ext cx="2099940" cy="2045636"/>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b="0" i="0" kern="1200" dirty="0">
              <a:solidFill>
                <a:schemeClr val="bg1"/>
              </a:solidFill>
              <a:latin typeface="+mn-lt"/>
              <a:ea typeface="Times New Roman" panose="02020603050405020304" pitchFamily="18" charset="0"/>
              <a:cs typeface="Times New Roman" panose="02020603050405020304" pitchFamily="18" charset="0"/>
            </a:rPr>
            <a:t>Học thuyết giá trị thặng dư </a:t>
          </a:r>
          <a:endParaRPr lang="en-US" sz="2800" b="0" i="0" kern="1200" dirty="0">
            <a:latin typeface="+mn-lt"/>
          </a:endParaRPr>
        </a:p>
      </dsp:txBody>
      <dsp:txXfrm>
        <a:off x="65787" y="2674621"/>
        <a:ext cx="1980110" cy="1925806"/>
      </dsp:txXfrm>
    </dsp:sp>
    <dsp:sp modelId="{2E8B0FE5-E25F-48BC-826B-30F6AEF984B1}">
      <dsp:nvSpPr>
        <dsp:cNvPr id="0" name=""/>
        <dsp:cNvSpPr/>
      </dsp:nvSpPr>
      <dsp:spPr>
        <a:xfrm rot="19409222">
          <a:off x="2006235" y="3320665"/>
          <a:ext cx="1014669" cy="29985"/>
        </a:xfrm>
        <a:custGeom>
          <a:avLst/>
          <a:gdLst/>
          <a:ahLst/>
          <a:cxnLst/>
          <a:rect l="0" t="0" r="0" b="0"/>
          <a:pathLst>
            <a:path>
              <a:moveTo>
                <a:pt x="0" y="14992"/>
              </a:moveTo>
              <a:lnTo>
                <a:pt x="1014669" y="149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88202" y="3310291"/>
        <a:ext cx="50733" cy="50733"/>
      </dsp:txXfrm>
    </dsp:sp>
    <dsp:sp modelId="{67ED61D9-9E65-4391-84AE-75E393269107}">
      <dsp:nvSpPr>
        <dsp:cNvPr id="0" name=""/>
        <dsp:cNvSpPr/>
      </dsp:nvSpPr>
      <dsp:spPr>
        <a:xfrm>
          <a:off x="2921325" y="2508806"/>
          <a:ext cx="2678642" cy="1049970"/>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b="0" i="0" kern="1200" dirty="0">
              <a:solidFill>
                <a:schemeClr val="bg1"/>
              </a:solidFill>
              <a:latin typeface="+mn-lt"/>
              <a:ea typeface="Times New Roman" panose="02020603050405020304" pitchFamily="18" charset="0"/>
            </a:rPr>
            <a:t>Hàng hóa sức lao động</a:t>
          </a:r>
          <a:endParaRPr lang="en-US" sz="2800" b="0" i="0" kern="1200" dirty="0">
            <a:solidFill>
              <a:schemeClr val="bg1"/>
            </a:solidFill>
            <a:latin typeface="+mn-lt"/>
          </a:endParaRPr>
        </a:p>
      </dsp:txBody>
      <dsp:txXfrm>
        <a:off x="2952078" y="2539559"/>
        <a:ext cx="2617136" cy="988464"/>
      </dsp:txXfrm>
    </dsp:sp>
    <dsp:sp modelId="{90E4B60A-18D7-4CCE-A03A-1C3B2326126E}">
      <dsp:nvSpPr>
        <dsp:cNvPr id="0" name=""/>
        <dsp:cNvSpPr/>
      </dsp:nvSpPr>
      <dsp:spPr>
        <a:xfrm rot="18846783">
          <a:off x="5416591" y="2585602"/>
          <a:ext cx="1206730" cy="29985"/>
        </a:xfrm>
        <a:custGeom>
          <a:avLst/>
          <a:gdLst/>
          <a:ahLst/>
          <a:cxnLst/>
          <a:rect l="0" t="0" r="0" b="0"/>
          <a:pathLst>
            <a:path>
              <a:moveTo>
                <a:pt x="0" y="14992"/>
              </a:moveTo>
              <a:lnTo>
                <a:pt x="1206730" y="149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89788" y="2570426"/>
        <a:ext cx="60336" cy="60336"/>
      </dsp:txXfrm>
    </dsp:sp>
    <dsp:sp modelId="{4BF842BF-5B81-4E83-A685-AD9AEDAE33CD}">
      <dsp:nvSpPr>
        <dsp:cNvPr id="0" name=""/>
        <dsp:cNvSpPr/>
      </dsp:nvSpPr>
      <dsp:spPr>
        <a:xfrm>
          <a:off x="6439944" y="1536660"/>
          <a:ext cx="2812303" cy="1261476"/>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altLang="en-US" sz="2800" b="0" i="1" kern="1200" dirty="0" err="1">
              <a:solidFill>
                <a:schemeClr val="bg1"/>
              </a:solidFill>
              <a:latin typeface="+mn-lt"/>
              <a:cs typeface="Times New Roman" panose="02020603050405020304" pitchFamily="18" charset="0"/>
            </a:rPr>
            <a:t>Khái</a:t>
          </a:r>
          <a:r>
            <a:rPr lang="en-US" altLang="en-US" sz="2800" b="0" i="1" kern="1200" dirty="0">
              <a:solidFill>
                <a:schemeClr val="bg1"/>
              </a:solidFill>
              <a:latin typeface="+mn-lt"/>
              <a:cs typeface="Times New Roman" panose="02020603050405020304" pitchFamily="18" charset="0"/>
            </a:rPr>
            <a:t> </a:t>
          </a:r>
          <a:r>
            <a:rPr lang="en-US" altLang="en-US" sz="2800" b="0" i="1" kern="1200" dirty="0" err="1">
              <a:solidFill>
                <a:schemeClr val="bg1"/>
              </a:solidFill>
              <a:latin typeface="+mn-lt"/>
              <a:cs typeface="Times New Roman" panose="02020603050405020304" pitchFamily="18" charset="0"/>
            </a:rPr>
            <a:t>niệm</a:t>
          </a:r>
          <a:r>
            <a:rPr lang="en-US" altLang="en-US" sz="2800" b="0" i="1" kern="1200" dirty="0">
              <a:solidFill>
                <a:schemeClr val="bg1"/>
              </a:solidFill>
              <a:latin typeface="+mn-lt"/>
              <a:cs typeface="Times New Roman" panose="02020603050405020304" pitchFamily="18" charset="0"/>
            </a:rPr>
            <a:t> </a:t>
          </a:r>
          <a:endParaRPr lang="en-US" sz="2800" b="0" kern="1200" dirty="0">
            <a:solidFill>
              <a:schemeClr val="bg1"/>
            </a:solidFill>
            <a:latin typeface="+mn-lt"/>
          </a:endParaRPr>
        </a:p>
      </dsp:txBody>
      <dsp:txXfrm>
        <a:off x="6476891" y="1573607"/>
        <a:ext cx="2738409" cy="1187582"/>
      </dsp:txXfrm>
    </dsp:sp>
    <dsp:sp modelId="{4E677637-1B8D-40EC-84BE-3FC528CA10A9}">
      <dsp:nvSpPr>
        <dsp:cNvPr id="0" name=""/>
        <dsp:cNvSpPr/>
      </dsp:nvSpPr>
      <dsp:spPr>
        <a:xfrm rot="2443751">
          <a:off x="5471824" y="3364018"/>
          <a:ext cx="1058169" cy="29985"/>
        </a:xfrm>
        <a:custGeom>
          <a:avLst/>
          <a:gdLst/>
          <a:ahLst/>
          <a:cxnLst/>
          <a:rect l="0" t="0" r="0" b="0"/>
          <a:pathLst>
            <a:path>
              <a:moveTo>
                <a:pt x="0" y="14992"/>
              </a:moveTo>
              <a:lnTo>
                <a:pt x="1058169" y="149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74455" y="3352557"/>
        <a:ext cx="52908" cy="52908"/>
      </dsp:txXfrm>
    </dsp:sp>
    <dsp:sp modelId="{CA5C0DCE-619C-46F6-9B8E-5552715CD649}">
      <dsp:nvSpPr>
        <dsp:cNvPr id="0" name=""/>
        <dsp:cNvSpPr/>
      </dsp:nvSpPr>
      <dsp:spPr>
        <a:xfrm>
          <a:off x="6401851" y="2936585"/>
          <a:ext cx="2861043" cy="157529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kern="1200" dirty="0">
              <a:solidFill>
                <a:schemeClr val="bg1"/>
              </a:solidFill>
              <a:latin typeface="+mn-lt"/>
              <a:cs typeface="Arial" pitchFamily="34" charset="0"/>
            </a:rPr>
            <a:t>Hai </a:t>
          </a:r>
          <a:r>
            <a:rPr lang="en-US" sz="2800" b="0" kern="1200" dirty="0" err="1">
              <a:solidFill>
                <a:schemeClr val="bg1"/>
              </a:solidFill>
              <a:latin typeface="+mn-lt"/>
              <a:cs typeface="Arial" pitchFamily="34" charset="0"/>
            </a:rPr>
            <a:t>thuộc</a:t>
          </a:r>
          <a:r>
            <a:rPr lang="en-US" sz="2800" b="0" kern="1200" dirty="0">
              <a:solidFill>
                <a:schemeClr val="bg1"/>
              </a:solidFill>
              <a:latin typeface="+mn-lt"/>
              <a:cs typeface="Arial" pitchFamily="34" charset="0"/>
            </a:rPr>
            <a:t> </a:t>
          </a:r>
          <a:r>
            <a:rPr lang="en-US" sz="2800" b="0" kern="1200" dirty="0" err="1">
              <a:solidFill>
                <a:schemeClr val="bg1"/>
              </a:solidFill>
              <a:latin typeface="+mn-lt"/>
              <a:cs typeface="Arial" pitchFamily="34" charset="0"/>
            </a:rPr>
            <a:t>tính</a:t>
          </a:r>
          <a:r>
            <a:rPr lang="en-US" sz="2800" b="0" kern="1200" dirty="0">
              <a:solidFill>
                <a:schemeClr val="bg1"/>
              </a:solidFill>
              <a:latin typeface="+mn-lt"/>
              <a:cs typeface="Arial" pitchFamily="34" charset="0"/>
            </a:rPr>
            <a:t> </a:t>
          </a:r>
          <a:r>
            <a:rPr lang="en-US" sz="2800" b="0" kern="1200" dirty="0" err="1">
              <a:solidFill>
                <a:schemeClr val="bg1"/>
              </a:solidFill>
              <a:latin typeface="+mn-lt"/>
              <a:cs typeface="Arial" pitchFamily="34" charset="0"/>
            </a:rPr>
            <a:t>của</a:t>
          </a:r>
          <a:r>
            <a:rPr lang="en-US" sz="2800" b="0" kern="1200" dirty="0">
              <a:solidFill>
                <a:schemeClr val="bg1"/>
              </a:solidFill>
              <a:latin typeface="+mn-lt"/>
              <a:cs typeface="Arial" pitchFamily="34" charset="0"/>
            </a:rPr>
            <a:t> </a:t>
          </a:r>
          <a:r>
            <a:rPr lang="en-US" sz="2800" b="0" kern="1200" dirty="0">
              <a:solidFill>
                <a:schemeClr val="bg1"/>
              </a:solidFill>
              <a:latin typeface="+mn-lt"/>
            </a:rPr>
            <a:t>h</a:t>
          </a:r>
          <a:r>
            <a:rPr lang="vi-VN" sz="2800" b="0" kern="1200" dirty="0">
              <a:solidFill>
                <a:schemeClr val="bg1"/>
              </a:solidFill>
              <a:latin typeface="+mn-lt"/>
            </a:rPr>
            <a:t>àng hoá sức lao động</a:t>
          </a:r>
          <a:endParaRPr lang="en-US" sz="2800" b="0" kern="1200" dirty="0">
            <a:solidFill>
              <a:schemeClr val="bg1"/>
            </a:solidFill>
            <a:latin typeface="+mn-lt"/>
          </a:endParaRPr>
        </a:p>
      </dsp:txBody>
      <dsp:txXfrm>
        <a:off x="6447990" y="2982724"/>
        <a:ext cx="2768765" cy="1483013"/>
      </dsp:txXfrm>
    </dsp:sp>
    <dsp:sp modelId="{6B524332-92E3-4CA1-B3D4-B4A65F9F188B}">
      <dsp:nvSpPr>
        <dsp:cNvPr id="0" name=""/>
        <dsp:cNvSpPr/>
      </dsp:nvSpPr>
      <dsp:spPr>
        <a:xfrm rot="2190778">
          <a:off x="2006235" y="3924398"/>
          <a:ext cx="1014669" cy="29985"/>
        </a:xfrm>
        <a:custGeom>
          <a:avLst/>
          <a:gdLst/>
          <a:ahLst/>
          <a:cxnLst/>
          <a:rect l="0" t="0" r="0" b="0"/>
          <a:pathLst>
            <a:path>
              <a:moveTo>
                <a:pt x="0" y="14992"/>
              </a:moveTo>
              <a:lnTo>
                <a:pt x="1014669" y="149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88202" y="3914024"/>
        <a:ext cx="50733" cy="50733"/>
      </dsp:txXfrm>
    </dsp:sp>
    <dsp:sp modelId="{D5676F6B-A94D-481F-B525-1DEB1A51AD36}">
      <dsp:nvSpPr>
        <dsp:cNvPr id="0" name=""/>
        <dsp:cNvSpPr/>
      </dsp:nvSpPr>
      <dsp:spPr>
        <a:xfrm>
          <a:off x="2921325" y="3716272"/>
          <a:ext cx="2678642" cy="1049970"/>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b="0" i="0" kern="1200" dirty="0"/>
            <a:t>Bản chất của chủ nghĩa tư bản</a:t>
          </a:r>
          <a:endParaRPr lang="en-US" sz="2800" b="0" i="0" kern="1200" dirty="0">
            <a:solidFill>
              <a:schemeClr val="bg1"/>
            </a:solidFill>
            <a:latin typeface="+mn-lt"/>
          </a:endParaRPr>
        </a:p>
      </dsp:txBody>
      <dsp:txXfrm>
        <a:off x="2952078" y="3747025"/>
        <a:ext cx="2617136" cy="988464"/>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DE9658-B0B9-4ED2-A137-45FD172CF36C}">
      <dsp:nvSpPr>
        <dsp:cNvPr id="0" name=""/>
        <dsp:cNvSpPr/>
      </dsp:nvSpPr>
      <dsp:spPr>
        <a:xfrm>
          <a:off x="9024" y="2059345"/>
          <a:ext cx="2254712" cy="2115078"/>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Hàng</a:t>
          </a:r>
          <a:r>
            <a:rPr lang="en-US" sz="2400" kern="1200" dirty="0">
              <a:latin typeface="+mn-lt"/>
            </a:rPr>
            <a:t> </a:t>
          </a:r>
          <a:r>
            <a:rPr lang="en-US" sz="2400" kern="1200" dirty="0" err="1">
              <a:latin typeface="+mn-lt"/>
            </a:rPr>
            <a:t>hóa</a:t>
          </a:r>
          <a:r>
            <a:rPr lang="en-US" sz="2400" kern="1200" dirty="0">
              <a:latin typeface="+mn-lt"/>
            </a:rPr>
            <a:t> </a:t>
          </a:r>
          <a:r>
            <a:rPr lang="en-US" sz="2400" kern="1200" dirty="0" err="1">
              <a:latin typeface="+mn-lt"/>
            </a:rPr>
            <a:t>sức</a:t>
          </a:r>
          <a:r>
            <a:rPr lang="en-US" sz="2400" kern="1200" dirty="0">
              <a:latin typeface="+mn-lt"/>
            </a:rPr>
            <a:t> </a:t>
          </a:r>
          <a:r>
            <a:rPr lang="en-US" sz="2400" kern="1200" dirty="0" err="1">
              <a:latin typeface="+mn-lt"/>
            </a:rPr>
            <a:t>lao</a:t>
          </a:r>
          <a:r>
            <a:rPr lang="en-US" sz="2400" kern="1200" dirty="0">
              <a:latin typeface="+mn-lt"/>
            </a:rPr>
            <a:t> </a:t>
          </a:r>
          <a:r>
            <a:rPr lang="en-US" sz="2400" kern="1200" dirty="0" err="1">
              <a:latin typeface="+mn-lt"/>
            </a:rPr>
            <a:t>động</a:t>
          </a:r>
          <a:endParaRPr lang="en-US" sz="2400" kern="1200" dirty="0">
            <a:latin typeface="+mn-lt"/>
          </a:endParaRPr>
        </a:p>
      </dsp:txBody>
      <dsp:txXfrm>
        <a:off x="70973" y="2121294"/>
        <a:ext cx="2130814" cy="1991180"/>
      </dsp:txXfrm>
    </dsp:sp>
    <dsp:sp modelId="{0FB4C908-2049-4BB1-9702-AAF7C45F85AF}">
      <dsp:nvSpPr>
        <dsp:cNvPr id="0" name=""/>
        <dsp:cNvSpPr/>
      </dsp:nvSpPr>
      <dsp:spPr>
        <a:xfrm rot="17703814">
          <a:off x="1650191" y="2136101"/>
          <a:ext cx="2128977" cy="33058"/>
        </a:xfrm>
        <a:custGeom>
          <a:avLst/>
          <a:gdLst/>
          <a:ahLst/>
          <a:cxnLst/>
          <a:rect l="0" t="0" r="0" b="0"/>
          <a:pathLst>
            <a:path>
              <a:moveTo>
                <a:pt x="0" y="16529"/>
              </a:moveTo>
              <a:lnTo>
                <a:pt x="2128977" y="1652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2661455" y="2099406"/>
        <a:ext cx="106448" cy="106448"/>
      </dsp:txXfrm>
    </dsp:sp>
    <dsp:sp modelId="{E08F17FC-38E7-45B7-9A4B-DAE6661E2FBC}">
      <dsp:nvSpPr>
        <dsp:cNvPr id="0" name=""/>
        <dsp:cNvSpPr/>
      </dsp:nvSpPr>
      <dsp:spPr>
        <a:xfrm>
          <a:off x="3165622" y="398837"/>
          <a:ext cx="2254712" cy="1579076"/>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Khái</a:t>
          </a:r>
          <a:r>
            <a:rPr lang="en-US" sz="2400" kern="1200" dirty="0">
              <a:latin typeface="+mn-lt"/>
            </a:rPr>
            <a:t> </a:t>
          </a:r>
          <a:r>
            <a:rPr lang="en-US" sz="2400" kern="1200" dirty="0" err="1">
              <a:latin typeface="+mn-lt"/>
            </a:rPr>
            <a:t>niệm</a:t>
          </a:r>
          <a:endParaRPr lang="en-US" sz="2400" kern="1200" dirty="0">
            <a:latin typeface="+mn-lt"/>
          </a:endParaRPr>
        </a:p>
      </dsp:txBody>
      <dsp:txXfrm>
        <a:off x="3211872" y="445087"/>
        <a:ext cx="2162212" cy="1486576"/>
      </dsp:txXfrm>
    </dsp:sp>
    <dsp:sp modelId="{AB35FA11-44E0-4C46-88A0-A15A15081D99}">
      <dsp:nvSpPr>
        <dsp:cNvPr id="0" name=""/>
        <dsp:cNvSpPr/>
      </dsp:nvSpPr>
      <dsp:spPr>
        <a:xfrm>
          <a:off x="5420335" y="1171846"/>
          <a:ext cx="901885" cy="33058"/>
        </a:xfrm>
        <a:custGeom>
          <a:avLst/>
          <a:gdLst/>
          <a:ahLst/>
          <a:cxnLst/>
          <a:rect l="0" t="0" r="0" b="0"/>
          <a:pathLst>
            <a:path>
              <a:moveTo>
                <a:pt x="0" y="16529"/>
              </a:moveTo>
              <a:lnTo>
                <a:pt x="901885" y="1652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8730" y="1165828"/>
        <a:ext cx="45094" cy="45094"/>
      </dsp:txXfrm>
    </dsp:sp>
    <dsp:sp modelId="{F5C1E840-D148-48D9-9F7A-DFCAED9870BA}">
      <dsp:nvSpPr>
        <dsp:cNvPr id="0" name=""/>
        <dsp:cNvSpPr/>
      </dsp:nvSpPr>
      <dsp:spPr>
        <a:xfrm>
          <a:off x="6322220" y="323490"/>
          <a:ext cx="2885942" cy="1729770"/>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Sức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là</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năng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của</a:t>
          </a:r>
          <a:r>
            <a:rPr lang="en-US" altLang="en-US" sz="2000" i="0" kern="1200" dirty="0">
              <a:solidFill>
                <a:schemeClr val="bg1"/>
              </a:solidFill>
              <a:latin typeface="+mn-lt"/>
              <a:cs typeface="Times New Roman" panose="02020603050405020304" pitchFamily="18" charset="0"/>
            </a:rPr>
            <a:t> con </a:t>
          </a:r>
          <a:r>
            <a:rPr lang="en-US" altLang="en-US" sz="2000" i="0" kern="1200" dirty="0" err="1">
              <a:solidFill>
                <a:schemeClr val="bg1"/>
              </a:solidFill>
              <a:latin typeface="+mn-lt"/>
              <a:cs typeface="Times New Roman" panose="02020603050405020304" pitchFamily="18" charset="0"/>
            </a:rPr>
            <a:t>người</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Nó</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gồm</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thể</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trí</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kỹ</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năng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của</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người</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được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đem</a:t>
          </a:r>
          <a:r>
            <a:rPr lang="en-US" altLang="en-US" sz="2000" i="0" kern="1200" dirty="0">
              <a:solidFill>
                <a:schemeClr val="bg1"/>
              </a:solidFill>
              <a:latin typeface="+mn-lt"/>
              <a:cs typeface="Times New Roman" panose="02020603050405020304" pitchFamily="18" charset="0"/>
            </a:rPr>
            <a:t> ra </a:t>
          </a:r>
          <a:r>
            <a:rPr lang="en-US" altLang="en-US" sz="2000" i="0" kern="1200" dirty="0" err="1">
              <a:solidFill>
                <a:schemeClr val="bg1"/>
              </a:solidFill>
              <a:latin typeface="+mn-lt"/>
              <a:cs typeface="Times New Roman" panose="02020603050405020304" pitchFamily="18" charset="0"/>
            </a:rPr>
            <a:t>sử</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dụng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trong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endParaRPr lang="en-US" sz="2000" i="0" kern="1200" dirty="0">
            <a:solidFill>
              <a:schemeClr val="bg1"/>
            </a:solidFill>
            <a:latin typeface="+mn-lt"/>
          </a:endParaRPr>
        </a:p>
      </dsp:txBody>
      <dsp:txXfrm>
        <a:off x="6372883" y="374153"/>
        <a:ext cx="2784616" cy="1628444"/>
      </dsp:txXfrm>
    </dsp:sp>
    <dsp:sp modelId="{0FC5E597-21BF-4B87-A612-D87C8A28CDFE}">
      <dsp:nvSpPr>
        <dsp:cNvPr id="0" name=""/>
        <dsp:cNvSpPr/>
      </dsp:nvSpPr>
      <dsp:spPr>
        <a:xfrm rot="2101388">
          <a:off x="2164024" y="3416380"/>
          <a:ext cx="1101309" cy="33058"/>
        </a:xfrm>
        <a:custGeom>
          <a:avLst/>
          <a:gdLst/>
          <a:ahLst/>
          <a:cxnLst/>
          <a:rect l="0" t="0" r="0" b="0"/>
          <a:pathLst>
            <a:path>
              <a:moveTo>
                <a:pt x="0" y="16529"/>
              </a:moveTo>
              <a:lnTo>
                <a:pt x="1101309" y="1652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87147" y="3405377"/>
        <a:ext cx="55065" cy="55065"/>
      </dsp:txXfrm>
    </dsp:sp>
    <dsp:sp modelId="{757F4D6C-C047-4E00-8400-C5716DFE1DAE}">
      <dsp:nvSpPr>
        <dsp:cNvPr id="0" name=""/>
        <dsp:cNvSpPr/>
      </dsp:nvSpPr>
      <dsp:spPr>
        <a:xfrm>
          <a:off x="3165622" y="2959396"/>
          <a:ext cx="2254712" cy="1579076"/>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Điều</a:t>
          </a:r>
          <a:r>
            <a:rPr lang="en-US" sz="2400" kern="1200" dirty="0">
              <a:latin typeface="+mn-lt"/>
            </a:rPr>
            <a:t> </a:t>
          </a:r>
          <a:r>
            <a:rPr lang="en-US" sz="2400" kern="1200" dirty="0" err="1">
              <a:latin typeface="+mn-lt"/>
            </a:rPr>
            <a:t>kiện</a:t>
          </a:r>
          <a:r>
            <a:rPr lang="en-US" sz="2400" kern="1200" dirty="0">
              <a:latin typeface="+mn-lt"/>
            </a:rPr>
            <a:t> </a:t>
          </a:r>
          <a:r>
            <a:rPr lang="en-US" sz="2400" kern="1200" dirty="0" err="1">
              <a:latin typeface="+mn-lt"/>
            </a:rPr>
            <a:t>sức</a:t>
          </a:r>
          <a:r>
            <a:rPr lang="en-US" sz="2400" kern="1200" dirty="0">
              <a:latin typeface="+mn-lt"/>
            </a:rPr>
            <a:t> </a:t>
          </a:r>
          <a:r>
            <a:rPr lang="en-US" sz="2400" kern="1200" dirty="0" err="1">
              <a:latin typeface="+mn-lt"/>
            </a:rPr>
            <a:t>lao</a:t>
          </a:r>
          <a:r>
            <a:rPr lang="en-US" sz="2400" kern="1200" dirty="0">
              <a:latin typeface="+mn-lt"/>
            </a:rPr>
            <a:t> </a:t>
          </a:r>
          <a:r>
            <a:rPr lang="en-US" sz="2400" kern="1200" dirty="0" err="1">
              <a:latin typeface="+mn-lt"/>
            </a:rPr>
            <a:t>động</a:t>
          </a:r>
          <a:r>
            <a:rPr lang="en-US" sz="2400" kern="1200" dirty="0">
              <a:latin typeface="+mn-lt"/>
            </a:rPr>
            <a:t> </a:t>
          </a:r>
          <a:r>
            <a:rPr lang="en-US" sz="2400" kern="1200" dirty="0" err="1">
              <a:latin typeface="+mn-lt"/>
            </a:rPr>
            <a:t>trở</a:t>
          </a:r>
          <a:r>
            <a:rPr lang="en-US" sz="2400" kern="1200" dirty="0">
              <a:latin typeface="+mn-lt"/>
            </a:rPr>
            <a:t> </a:t>
          </a:r>
          <a:r>
            <a:rPr lang="en-US" sz="2400" kern="1200" dirty="0" err="1">
              <a:latin typeface="+mn-lt"/>
            </a:rPr>
            <a:t>thành</a:t>
          </a:r>
          <a:r>
            <a:rPr lang="en-US" sz="2400" kern="1200" dirty="0">
              <a:latin typeface="+mn-lt"/>
            </a:rPr>
            <a:t> </a:t>
          </a:r>
          <a:r>
            <a:rPr lang="en-US" sz="2400" kern="1200" dirty="0" err="1">
              <a:latin typeface="+mn-lt"/>
            </a:rPr>
            <a:t>hàng</a:t>
          </a:r>
          <a:r>
            <a:rPr lang="en-US" sz="2400" kern="1200" dirty="0">
              <a:latin typeface="+mn-lt"/>
            </a:rPr>
            <a:t> </a:t>
          </a:r>
          <a:r>
            <a:rPr lang="en-US" sz="2400" kern="1200" dirty="0" err="1">
              <a:latin typeface="+mn-lt"/>
            </a:rPr>
            <a:t>hóa</a:t>
          </a:r>
          <a:endParaRPr lang="en-US" sz="2400" kern="1200" dirty="0">
            <a:latin typeface="+mn-lt"/>
          </a:endParaRPr>
        </a:p>
      </dsp:txBody>
      <dsp:txXfrm>
        <a:off x="3211872" y="3005646"/>
        <a:ext cx="2162212" cy="1486576"/>
      </dsp:txXfrm>
    </dsp:sp>
    <dsp:sp modelId="{2F4BF110-05BD-4464-A17A-947E92E97C1D}">
      <dsp:nvSpPr>
        <dsp:cNvPr id="0" name=""/>
        <dsp:cNvSpPr/>
      </dsp:nvSpPr>
      <dsp:spPr>
        <a:xfrm rot="18988241">
          <a:off x="5249306" y="3304038"/>
          <a:ext cx="1243941" cy="33058"/>
        </a:xfrm>
        <a:custGeom>
          <a:avLst/>
          <a:gdLst/>
          <a:ahLst/>
          <a:cxnLst/>
          <a:rect l="0" t="0" r="0" b="0"/>
          <a:pathLst>
            <a:path>
              <a:moveTo>
                <a:pt x="0" y="16529"/>
              </a:moveTo>
              <a:lnTo>
                <a:pt x="1243941" y="1652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0179" y="3289468"/>
        <a:ext cx="62197" cy="62197"/>
      </dsp:txXfrm>
    </dsp:sp>
    <dsp:sp modelId="{0A029FBF-C8EC-4C6C-A9F8-FCA117F87F22}">
      <dsp:nvSpPr>
        <dsp:cNvPr id="0" name=""/>
        <dsp:cNvSpPr/>
      </dsp:nvSpPr>
      <dsp:spPr>
        <a:xfrm>
          <a:off x="6322220" y="2222364"/>
          <a:ext cx="2885942" cy="133967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latin typeface="+mn-lt"/>
            </a:rPr>
            <a:t>Người lao động được tự do về thân </a:t>
          </a:r>
          <a:r>
            <a:rPr lang="vi-VN" sz="2000" kern="1200" dirty="0">
              <a:solidFill>
                <a:schemeClr val="bg1"/>
              </a:solidFill>
              <a:latin typeface="+mn-lt"/>
            </a:rPr>
            <a:t>thể</a:t>
          </a:r>
          <a:endParaRPr lang="en-US" sz="2000" kern="1200" dirty="0">
            <a:solidFill>
              <a:schemeClr val="bg1"/>
            </a:solidFill>
            <a:latin typeface="+mn-lt"/>
          </a:endParaRPr>
        </a:p>
      </dsp:txBody>
      <dsp:txXfrm>
        <a:off x="6361458" y="2261602"/>
        <a:ext cx="2807466" cy="1261195"/>
      </dsp:txXfrm>
    </dsp:sp>
    <dsp:sp modelId="{BFDF0FC2-0E74-496C-802C-E77755DBB386}">
      <dsp:nvSpPr>
        <dsp:cNvPr id="0" name=""/>
        <dsp:cNvSpPr/>
      </dsp:nvSpPr>
      <dsp:spPr>
        <a:xfrm rot="2394660">
          <a:off x="5283379" y="4109599"/>
          <a:ext cx="1175796" cy="33058"/>
        </a:xfrm>
        <a:custGeom>
          <a:avLst/>
          <a:gdLst/>
          <a:ahLst/>
          <a:cxnLst/>
          <a:rect l="0" t="0" r="0" b="0"/>
          <a:pathLst>
            <a:path>
              <a:moveTo>
                <a:pt x="0" y="16529"/>
              </a:moveTo>
              <a:lnTo>
                <a:pt x="1175796" y="1652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1882" y="4096733"/>
        <a:ext cx="58789" cy="58789"/>
      </dsp:txXfrm>
    </dsp:sp>
    <dsp:sp modelId="{CC4C62BE-ADA6-4A11-A7C6-C7CE11A36B01}">
      <dsp:nvSpPr>
        <dsp:cNvPr id="0" name=""/>
        <dsp:cNvSpPr/>
      </dsp:nvSpPr>
      <dsp:spPr>
        <a:xfrm>
          <a:off x="6322220" y="3731139"/>
          <a:ext cx="2885942" cy="1544365"/>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chemeClr val="bg1"/>
              </a:solidFill>
              <a:latin typeface="+mn-lt"/>
            </a:rPr>
            <a:t>Người lao động không có tư liệu sản xuất và phải bán sức lao động của mình</a:t>
          </a:r>
          <a:endParaRPr lang="en-US" sz="2000" kern="1200" dirty="0">
            <a:solidFill>
              <a:schemeClr val="bg1"/>
            </a:solidFill>
            <a:latin typeface="+mn-lt"/>
          </a:endParaRPr>
        </a:p>
      </dsp:txBody>
      <dsp:txXfrm>
        <a:off x="6367453" y="3776372"/>
        <a:ext cx="2795476" cy="1453899"/>
      </dsp:txXfrm>
    </dsp:sp>
    <dsp:sp modelId="{72483BDE-F29F-4204-8629-87664BCA394F}">
      <dsp:nvSpPr>
        <dsp:cNvPr id="0" name=""/>
        <dsp:cNvSpPr/>
      </dsp:nvSpPr>
      <dsp:spPr>
        <a:xfrm rot="4155873">
          <a:off x="1414964" y="4329241"/>
          <a:ext cx="2627998" cy="33058"/>
        </a:xfrm>
        <a:custGeom>
          <a:avLst/>
          <a:gdLst/>
          <a:ahLst/>
          <a:cxnLst/>
          <a:rect l="0" t="0" r="0" b="0"/>
          <a:pathLst>
            <a:path>
              <a:moveTo>
                <a:pt x="0" y="16529"/>
              </a:moveTo>
              <a:lnTo>
                <a:pt x="2627998" y="1652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2663263" y="4280070"/>
        <a:ext cx="131399" cy="131399"/>
      </dsp:txXfrm>
    </dsp:sp>
    <dsp:sp modelId="{B6B762C7-44AA-4189-98B1-A963F7210D16}">
      <dsp:nvSpPr>
        <dsp:cNvPr id="0" name=""/>
        <dsp:cNvSpPr/>
      </dsp:nvSpPr>
      <dsp:spPr>
        <a:xfrm>
          <a:off x="3194189" y="5010977"/>
          <a:ext cx="2254712" cy="1127356"/>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latin typeface="+mn-lt"/>
            </a:rPr>
            <a:t>Hai </a:t>
          </a:r>
          <a:r>
            <a:rPr lang="en-US" sz="2000" kern="1200" dirty="0" err="1">
              <a:solidFill>
                <a:schemeClr val="bg1"/>
              </a:solidFill>
              <a:latin typeface="+mn-lt"/>
            </a:rPr>
            <a:t>thuộc</a:t>
          </a:r>
          <a:r>
            <a:rPr lang="en-US" sz="2000" kern="1200" dirty="0">
              <a:solidFill>
                <a:schemeClr val="bg1"/>
              </a:solidFill>
              <a:latin typeface="+mn-lt"/>
            </a:rPr>
            <a:t> </a:t>
          </a:r>
          <a:r>
            <a:rPr lang="en-US" sz="2000" kern="1200" dirty="0" err="1">
              <a:solidFill>
                <a:schemeClr val="bg1"/>
              </a:solidFill>
              <a:latin typeface="+mn-lt"/>
            </a:rPr>
            <a:t>tính</a:t>
          </a:r>
          <a:r>
            <a:rPr lang="en-US" sz="2000" kern="1200" dirty="0">
              <a:solidFill>
                <a:schemeClr val="bg1"/>
              </a:solidFill>
              <a:latin typeface="+mn-lt"/>
            </a:rPr>
            <a:t> </a:t>
          </a:r>
          <a:r>
            <a:rPr lang="en-US" sz="2000" kern="1200" dirty="0" err="1">
              <a:solidFill>
                <a:schemeClr val="bg1"/>
              </a:solidFill>
              <a:latin typeface="+mn-lt"/>
            </a:rPr>
            <a:t>của</a:t>
          </a:r>
          <a:r>
            <a:rPr lang="en-US" sz="2000" kern="1200" dirty="0">
              <a:solidFill>
                <a:schemeClr val="bg1"/>
              </a:solidFill>
              <a:latin typeface="+mn-lt"/>
            </a:rPr>
            <a:t> </a:t>
          </a:r>
          <a:r>
            <a:rPr lang="en-US" sz="2000" kern="1200" dirty="0" err="1">
              <a:solidFill>
                <a:schemeClr val="bg1"/>
              </a:solidFill>
              <a:latin typeface="+mn-lt"/>
            </a:rPr>
            <a:t>hàng</a:t>
          </a:r>
          <a:r>
            <a:rPr lang="en-US" sz="2000" kern="1200" dirty="0">
              <a:solidFill>
                <a:schemeClr val="bg1"/>
              </a:solidFill>
              <a:latin typeface="+mn-lt"/>
            </a:rPr>
            <a:t> </a:t>
          </a:r>
          <a:r>
            <a:rPr lang="en-US" sz="2000" kern="1200" dirty="0" err="1">
              <a:solidFill>
                <a:schemeClr val="bg1"/>
              </a:solidFill>
              <a:latin typeface="+mn-lt"/>
            </a:rPr>
            <a:t>hóa</a:t>
          </a:r>
          <a:r>
            <a:rPr lang="en-US" sz="2000" kern="1200" dirty="0">
              <a:solidFill>
                <a:schemeClr val="bg1"/>
              </a:solidFill>
              <a:latin typeface="+mn-lt"/>
            </a:rPr>
            <a:t> </a:t>
          </a:r>
          <a:r>
            <a:rPr lang="en-US" sz="2000" kern="1200" dirty="0" err="1">
              <a:solidFill>
                <a:schemeClr val="bg1"/>
              </a:solidFill>
              <a:latin typeface="+mn-lt"/>
            </a:rPr>
            <a:t>sức</a:t>
          </a:r>
          <a:r>
            <a:rPr lang="en-US" sz="2000" kern="1200" dirty="0">
              <a:solidFill>
                <a:schemeClr val="bg1"/>
              </a:solidFill>
              <a:latin typeface="+mn-lt"/>
            </a:rPr>
            <a:t> </a:t>
          </a:r>
          <a:r>
            <a:rPr lang="en-US" sz="2000" kern="1200" dirty="0" err="1">
              <a:solidFill>
                <a:schemeClr val="bg1"/>
              </a:solidFill>
              <a:latin typeface="+mn-lt"/>
            </a:rPr>
            <a:t>lao</a:t>
          </a:r>
          <a:r>
            <a:rPr lang="en-US" sz="2000" kern="1200" dirty="0">
              <a:solidFill>
                <a:schemeClr val="bg1"/>
              </a:solidFill>
              <a:latin typeface="+mn-lt"/>
            </a:rPr>
            <a:t> </a:t>
          </a:r>
          <a:r>
            <a:rPr lang="en-US" sz="2000" kern="1200" dirty="0" err="1">
              <a:solidFill>
                <a:schemeClr val="bg1"/>
              </a:solidFill>
              <a:latin typeface="+mn-lt"/>
            </a:rPr>
            <a:t>động</a:t>
          </a:r>
          <a:endParaRPr lang="en-US" sz="2000" kern="1200" dirty="0">
            <a:solidFill>
              <a:schemeClr val="bg1"/>
            </a:solidFill>
            <a:latin typeface="+mn-lt"/>
          </a:endParaRPr>
        </a:p>
      </dsp:txBody>
      <dsp:txXfrm>
        <a:off x="3227208" y="5043996"/>
        <a:ext cx="2188674" cy="1061318"/>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00E44-68BC-49FD-A8C4-9424B63C4BD5}">
      <dsp:nvSpPr>
        <dsp:cNvPr id="0" name=""/>
        <dsp:cNvSpPr/>
      </dsp:nvSpPr>
      <dsp:spPr>
        <a:xfrm>
          <a:off x="6471" y="1373979"/>
          <a:ext cx="946626" cy="3471528"/>
        </a:xfrm>
        <a:prstGeom prst="roundRect">
          <a:avLst>
            <a:gd name="adj" fmla="val 10000"/>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a:solidFill>
                <a:srgbClr val="FFFF00"/>
              </a:solidFill>
              <a:latin typeface="Arial" pitchFamily="34" charset="0"/>
              <a:cs typeface="Arial" pitchFamily="34" charset="0"/>
            </a:rPr>
            <a:t>- Hai </a:t>
          </a:r>
          <a:r>
            <a:rPr lang="en-US" sz="2400" b="0" kern="1200" dirty="0" err="1">
              <a:solidFill>
                <a:srgbClr val="FFFF00"/>
              </a:solidFill>
              <a:latin typeface="Arial" pitchFamily="34" charset="0"/>
              <a:cs typeface="Arial" pitchFamily="34" charset="0"/>
            </a:rPr>
            <a:t>thuộc</a:t>
          </a:r>
          <a:r>
            <a:rPr lang="en-US" sz="2400" b="0" kern="1200" dirty="0">
              <a:solidFill>
                <a:srgbClr val="FFFF00"/>
              </a:solidFill>
              <a:latin typeface="Arial" pitchFamily="34" charset="0"/>
              <a:cs typeface="Arial" pitchFamily="34" charset="0"/>
            </a:rPr>
            <a:t> </a:t>
          </a:r>
          <a:r>
            <a:rPr lang="en-US" sz="2400" b="0" kern="1200" dirty="0" err="1">
              <a:solidFill>
                <a:srgbClr val="FFFF00"/>
              </a:solidFill>
              <a:latin typeface="Arial" pitchFamily="34" charset="0"/>
              <a:cs typeface="Arial" pitchFamily="34" charset="0"/>
            </a:rPr>
            <a:t>tính</a:t>
          </a:r>
          <a:r>
            <a:rPr lang="en-US" sz="2400" b="0" kern="1200" dirty="0">
              <a:solidFill>
                <a:srgbClr val="FFFF00"/>
              </a:solidFill>
              <a:latin typeface="Arial" pitchFamily="34" charset="0"/>
              <a:cs typeface="Arial" pitchFamily="34" charset="0"/>
            </a:rPr>
            <a:t> </a:t>
          </a:r>
          <a:r>
            <a:rPr lang="en-US" sz="2400" b="0" kern="1200" dirty="0" err="1">
              <a:solidFill>
                <a:srgbClr val="FFFF00"/>
              </a:solidFill>
              <a:latin typeface="Arial" pitchFamily="34" charset="0"/>
              <a:cs typeface="Arial" pitchFamily="34" charset="0"/>
            </a:rPr>
            <a:t>của</a:t>
          </a:r>
          <a:r>
            <a:rPr lang="en-US" sz="2400" b="0" kern="1200" dirty="0">
              <a:solidFill>
                <a:srgbClr val="FFFF00"/>
              </a:solidFill>
              <a:latin typeface="Arial" pitchFamily="34" charset="0"/>
              <a:cs typeface="Arial" pitchFamily="34" charset="0"/>
            </a:rPr>
            <a:t> </a:t>
          </a:r>
          <a:r>
            <a:rPr lang="en-US" sz="2400" b="0" kern="1200" dirty="0">
              <a:solidFill>
                <a:srgbClr val="FFFF00"/>
              </a:solidFill>
              <a:latin typeface="+mn-lt"/>
            </a:rPr>
            <a:t>h</a:t>
          </a:r>
          <a:r>
            <a:rPr lang="vi-VN" sz="2400" b="0" kern="1200" dirty="0">
              <a:solidFill>
                <a:srgbClr val="FFFF00"/>
              </a:solidFill>
              <a:latin typeface="+mn-lt"/>
            </a:rPr>
            <a:t>àng hoá sức lao động</a:t>
          </a:r>
          <a:endParaRPr lang="en-US" sz="2400" b="0" kern="1200" dirty="0">
            <a:solidFill>
              <a:srgbClr val="FFFF00"/>
            </a:solidFill>
          </a:endParaRPr>
        </a:p>
      </dsp:txBody>
      <dsp:txXfrm>
        <a:off x="34197" y="1401705"/>
        <a:ext cx="891174" cy="3416076"/>
      </dsp:txXfrm>
    </dsp:sp>
    <dsp:sp modelId="{330CF636-11DD-472C-B889-27651F1E7619}">
      <dsp:nvSpPr>
        <dsp:cNvPr id="0" name=""/>
        <dsp:cNvSpPr/>
      </dsp:nvSpPr>
      <dsp:spPr>
        <a:xfrm rot="17335232">
          <a:off x="558547" y="2550248"/>
          <a:ext cx="1167750" cy="14334"/>
        </a:xfrm>
        <a:custGeom>
          <a:avLst/>
          <a:gdLst/>
          <a:ahLst/>
          <a:cxnLst/>
          <a:rect l="0" t="0" r="0" b="0"/>
          <a:pathLst>
            <a:path>
              <a:moveTo>
                <a:pt x="0" y="7167"/>
              </a:moveTo>
              <a:lnTo>
                <a:pt x="1167750"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113229" y="2528221"/>
        <a:ext cx="58387" cy="58387"/>
      </dsp:txXfrm>
    </dsp:sp>
    <dsp:sp modelId="{739DD40D-A34D-4D0F-B31D-57A3D2CAED00}">
      <dsp:nvSpPr>
        <dsp:cNvPr id="0" name=""/>
        <dsp:cNvSpPr/>
      </dsp:nvSpPr>
      <dsp:spPr>
        <a:xfrm>
          <a:off x="1331748" y="1045464"/>
          <a:ext cx="946626" cy="1919246"/>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solidFill>
                <a:schemeClr val="bg1"/>
              </a:solidFill>
            </a:rPr>
            <a:t>Giá</a:t>
          </a:r>
          <a:r>
            <a:rPr lang="en-US" sz="2400" b="0" kern="1200" dirty="0">
              <a:solidFill>
                <a:schemeClr val="bg1"/>
              </a:solidFill>
            </a:rPr>
            <a:t> </a:t>
          </a:r>
          <a:r>
            <a:rPr lang="en-US" sz="2400" b="0" kern="1200" dirty="0" err="1">
              <a:solidFill>
                <a:schemeClr val="bg1"/>
              </a:solidFill>
            </a:rPr>
            <a:t>trị</a:t>
          </a:r>
          <a:endParaRPr lang="en-US" sz="2400" b="0" kern="1200" dirty="0">
            <a:solidFill>
              <a:schemeClr val="bg1"/>
            </a:solidFill>
          </a:endParaRPr>
        </a:p>
      </dsp:txBody>
      <dsp:txXfrm>
        <a:off x="1359474" y="1073190"/>
        <a:ext cx="891174" cy="1863794"/>
      </dsp:txXfrm>
    </dsp:sp>
    <dsp:sp modelId="{676F2A58-1C0E-42FF-825D-EC8D48418EDB}">
      <dsp:nvSpPr>
        <dsp:cNvPr id="0" name=""/>
        <dsp:cNvSpPr/>
      </dsp:nvSpPr>
      <dsp:spPr>
        <a:xfrm rot="18071576">
          <a:off x="2102151" y="1685220"/>
          <a:ext cx="731096" cy="14334"/>
        </a:xfrm>
        <a:custGeom>
          <a:avLst/>
          <a:gdLst/>
          <a:ahLst/>
          <a:cxnLst/>
          <a:rect l="0" t="0" r="0" b="0"/>
          <a:pathLst>
            <a:path>
              <a:moveTo>
                <a:pt x="0" y="7167"/>
              </a:moveTo>
              <a:lnTo>
                <a:pt x="731096"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49422" y="1674110"/>
        <a:ext cx="36554" cy="36554"/>
      </dsp:txXfrm>
    </dsp:sp>
    <dsp:sp modelId="{2F960BFC-44EB-45FA-BF38-1E84DDE3D774}">
      <dsp:nvSpPr>
        <dsp:cNvPr id="0" name=""/>
        <dsp:cNvSpPr/>
      </dsp:nvSpPr>
      <dsp:spPr>
        <a:xfrm>
          <a:off x="2657024" y="769577"/>
          <a:ext cx="6102491" cy="122022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latin typeface="+mn-lt"/>
            </a:rPr>
            <a:t>Là</a:t>
          </a:r>
          <a:r>
            <a:rPr lang="en-US" sz="2400" b="0" kern="1200" dirty="0">
              <a:latin typeface="+mn-lt"/>
            </a:rPr>
            <a:t> t</a:t>
          </a:r>
          <a:r>
            <a:rPr lang="vi-VN" sz="2400" b="0" kern="1200" dirty="0">
              <a:latin typeface="+mn-lt"/>
            </a:rPr>
            <a:t>hời gian lao động xã hội cần thiết để sản xuất và</a:t>
          </a:r>
          <a:r>
            <a:rPr lang="en-US" sz="2400" b="0" kern="1200" dirty="0">
              <a:latin typeface="+mn-lt"/>
            </a:rPr>
            <a:t> t</a:t>
          </a:r>
          <a:r>
            <a:rPr lang="vi-VN" sz="2400" b="0" kern="1200" dirty="0">
              <a:latin typeface="+mn-lt"/>
            </a:rPr>
            <a:t>ái sản xuất ra sức lao động</a:t>
          </a:r>
          <a:endParaRPr lang="en-US" sz="2400" b="0" kern="1200" dirty="0"/>
        </a:p>
      </dsp:txBody>
      <dsp:txXfrm>
        <a:off x="2692763" y="805316"/>
        <a:ext cx="6031013" cy="1148742"/>
      </dsp:txXfrm>
    </dsp:sp>
    <dsp:sp modelId="{E79D13BD-B8D6-4A3D-AD0F-EAA210AC0850}">
      <dsp:nvSpPr>
        <dsp:cNvPr id="0" name=""/>
        <dsp:cNvSpPr/>
      </dsp:nvSpPr>
      <dsp:spPr>
        <a:xfrm rot="3528886">
          <a:off x="2092519" y="2327661"/>
          <a:ext cx="770874" cy="14334"/>
        </a:xfrm>
        <a:custGeom>
          <a:avLst/>
          <a:gdLst/>
          <a:ahLst/>
          <a:cxnLst/>
          <a:rect l="0" t="0" r="0" b="0"/>
          <a:pathLst>
            <a:path>
              <a:moveTo>
                <a:pt x="0" y="7167"/>
              </a:moveTo>
              <a:lnTo>
                <a:pt x="770874"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58684" y="2315556"/>
        <a:ext cx="38543" cy="38543"/>
      </dsp:txXfrm>
    </dsp:sp>
    <dsp:sp modelId="{5C8B8D71-34DA-40C4-AD16-C080354CC333}">
      <dsp:nvSpPr>
        <dsp:cNvPr id="0" name=""/>
        <dsp:cNvSpPr/>
      </dsp:nvSpPr>
      <dsp:spPr>
        <a:xfrm>
          <a:off x="2677538" y="2074667"/>
          <a:ext cx="6087156" cy="1179803"/>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latin typeface="+mn-lt"/>
            </a:rPr>
            <a:t>Xác</a:t>
          </a:r>
          <a:r>
            <a:rPr lang="en-US" sz="2400" b="0" kern="1200" dirty="0">
              <a:latin typeface="+mn-lt"/>
            </a:rPr>
            <a:t> </a:t>
          </a:r>
          <a:r>
            <a:rPr lang="en-US" sz="2400" b="0" kern="1200" dirty="0" err="1">
              <a:latin typeface="+mn-lt"/>
            </a:rPr>
            <a:t>định</a:t>
          </a:r>
          <a:r>
            <a:rPr lang="en-US" sz="2400" b="0" kern="1200" dirty="0">
              <a:latin typeface="+mn-lt"/>
            </a:rPr>
            <a:t> </a:t>
          </a:r>
          <a:r>
            <a:rPr lang="en-US" sz="2400" b="0" kern="1200" dirty="0" err="1">
              <a:latin typeface="+mn-lt"/>
            </a:rPr>
            <a:t>toàn</a:t>
          </a:r>
          <a:r>
            <a:rPr lang="en-US" sz="2400" b="0" kern="1200" dirty="0">
              <a:latin typeface="+mn-lt"/>
            </a:rPr>
            <a:t> </a:t>
          </a:r>
          <a:r>
            <a:rPr lang="en-US" sz="2400" b="0" kern="1200" dirty="0" err="1">
              <a:latin typeface="+mn-lt"/>
            </a:rPr>
            <a:t>bộ</a:t>
          </a:r>
          <a:r>
            <a:rPr lang="en-US" sz="2400" b="0" kern="1200" dirty="0">
              <a:latin typeface="+mn-lt"/>
            </a:rPr>
            <a:t> g</a:t>
          </a:r>
          <a:r>
            <a:rPr lang="vi-VN" sz="2400" b="0" kern="1200" dirty="0">
              <a:latin typeface="+mn-lt"/>
            </a:rPr>
            <a:t>iá trị tư liệu sinh hoạt (vật chất, tinh thần) cần thiết</a:t>
          </a:r>
          <a:endParaRPr lang="en-US" sz="2400" b="0" kern="1200" dirty="0"/>
        </a:p>
      </dsp:txBody>
      <dsp:txXfrm>
        <a:off x="2712093" y="2109222"/>
        <a:ext cx="6018046" cy="1110693"/>
      </dsp:txXfrm>
    </dsp:sp>
    <dsp:sp modelId="{7C715E46-BDDC-4B37-BAAF-04014A7BE4E4}">
      <dsp:nvSpPr>
        <dsp:cNvPr id="0" name=""/>
        <dsp:cNvSpPr/>
      </dsp:nvSpPr>
      <dsp:spPr>
        <a:xfrm rot="4442225">
          <a:off x="441440" y="3781110"/>
          <a:ext cx="1411496" cy="14334"/>
        </a:xfrm>
        <a:custGeom>
          <a:avLst/>
          <a:gdLst/>
          <a:ahLst/>
          <a:cxnLst/>
          <a:rect l="0" t="0" r="0" b="0"/>
          <a:pathLst>
            <a:path>
              <a:moveTo>
                <a:pt x="0" y="7167"/>
              </a:moveTo>
              <a:lnTo>
                <a:pt x="1411496"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111901" y="3752990"/>
        <a:ext cx="70574" cy="70574"/>
      </dsp:txXfrm>
    </dsp:sp>
    <dsp:sp modelId="{0E2D2CF7-6999-4FA4-99BE-7F6EAD18B7E1}">
      <dsp:nvSpPr>
        <dsp:cNvPr id="0" name=""/>
        <dsp:cNvSpPr/>
      </dsp:nvSpPr>
      <dsp:spPr>
        <a:xfrm>
          <a:off x="1341280" y="3397655"/>
          <a:ext cx="946626" cy="2138314"/>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solidFill>
                <a:schemeClr val="bg1"/>
              </a:solidFill>
            </a:rPr>
            <a:t>Giá</a:t>
          </a:r>
          <a:r>
            <a:rPr lang="en-US" sz="2400" b="0" kern="1200" dirty="0">
              <a:solidFill>
                <a:schemeClr val="bg1"/>
              </a:solidFill>
            </a:rPr>
            <a:t> </a:t>
          </a:r>
          <a:r>
            <a:rPr lang="en-US" sz="2400" b="0" kern="1200" dirty="0" err="1">
              <a:solidFill>
                <a:schemeClr val="bg1"/>
              </a:solidFill>
            </a:rPr>
            <a:t>trị</a:t>
          </a:r>
          <a:r>
            <a:rPr lang="en-US" sz="2400" b="0" kern="1200" dirty="0">
              <a:solidFill>
                <a:schemeClr val="bg1"/>
              </a:solidFill>
            </a:rPr>
            <a:t> </a:t>
          </a:r>
          <a:r>
            <a:rPr lang="en-US" sz="2400" b="0" kern="1200" dirty="0" err="1">
              <a:solidFill>
                <a:schemeClr val="bg1"/>
              </a:solidFill>
            </a:rPr>
            <a:t>sử</a:t>
          </a:r>
          <a:r>
            <a:rPr lang="en-US" sz="2400" b="0" kern="1200" dirty="0">
              <a:solidFill>
                <a:schemeClr val="bg1"/>
              </a:solidFill>
            </a:rPr>
            <a:t> </a:t>
          </a:r>
          <a:r>
            <a:rPr lang="en-US" sz="2400" b="0" kern="1200" dirty="0" err="1">
              <a:solidFill>
                <a:schemeClr val="bg1"/>
              </a:solidFill>
            </a:rPr>
            <a:t>dụng</a:t>
          </a:r>
          <a:endParaRPr lang="en-US" sz="2400" b="0" kern="1200" dirty="0">
            <a:solidFill>
              <a:schemeClr val="bg1"/>
            </a:solidFill>
          </a:endParaRPr>
        </a:p>
      </dsp:txBody>
      <dsp:txXfrm>
        <a:off x="1369006" y="3425381"/>
        <a:ext cx="891174" cy="2082862"/>
      </dsp:txXfrm>
    </dsp:sp>
    <dsp:sp modelId="{4DCD0B74-8B24-4519-84FC-DDEC4614CE04}">
      <dsp:nvSpPr>
        <dsp:cNvPr id="0" name=""/>
        <dsp:cNvSpPr/>
      </dsp:nvSpPr>
      <dsp:spPr>
        <a:xfrm rot="21548040">
          <a:off x="2287888" y="4457158"/>
          <a:ext cx="329132" cy="14334"/>
        </a:xfrm>
        <a:custGeom>
          <a:avLst/>
          <a:gdLst/>
          <a:ahLst/>
          <a:cxnLst/>
          <a:rect l="0" t="0" r="0" b="0"/>
          <a:pathLst>
            <a:path>
              <a:moveTo>
                <a:pt x="0" y="7167"/>
              </a:moveTo>
              <a:lnTo>
                <a:pt x="329132"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44225" y="4456096"/>
        <a:ext cx="16456" cy="16456"/>
      </dsp:txXfrm>
    </dsp:sp>
    <dsp:sp modelId="{E270EF48-3C73-49B5-887C-8F0EDD760E82}">
      <dsp:nvSpPr>
        <dsp:cNvPr id="0" name=""/>
        <dsp:cNvSpPr/>
      </dsp:nvSpPr>
      <dsp:spPr>
        <a:xfrm>
          <a:off x="2617001" y="3816776"/>
          <a:ext cx="6175703" cy="1290123"/>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vi-VN" sz="2400" b="0" kern="1200" dirty="0">
              <a:latin typeface="Arial" charset="0"/>
            </a:rPr>
            <a:t>Thể hiện trong quá trình lao động</a:t>
          </a:r>
          <a:r>
            <a:rPr lang="en-US" sz="2400" b="0" kern="1200" dirty="0">
              <a:latin typeface="Arial" charset="0"/>
            </a:rPr>
            <a:t>,</a:t>
          </a:r>
          <a:r>
            <a:rPr lang="vi-VN" sz="2400" b="0" kern="1200" dirty="0">
              <a:latin typeface="Arial" charset="0"/>
            </a:rPr>
            <a:t> </a:t>
          </a:r>
          <a:r>
            <a:rPr lang="en-US" sz="2400" b="0" kern="1200" dirty="0" err="1">
              <a:latin typeface="Arial" charset="0"/>
            </a:rPr>
            <a:t>có</a:t>
          </a:r>
          <a:r>
            <a:rPr lang="en-US" sz="2400" b="0" kern="1200" dirty="0">
              <a:latin typeface="Arial" charset="0"/>
            </a:rPr>
            <a:t> </a:t>
          </a:r>
          <a:r>
            <a:rPr lang="en-US" sz="2400" b="0" kern="1200" dirty="0" err="1">
              <a:latin typeface="Arial" charset="0"/>
            </a:rPr>
            <a:t>khả</a:t>
          </a:r>
          <a:r>
            <a:rPr lang="en-US" sz="2400" b="0" kern="1200" dirty="0">
              <a:latin typeface="Arial" charset="0"/>
            </a:rPr>
            <a:t> </a:t>
          </a:r>
          <a:r>
            <a:rPr lang="en-US" sz="2400" b="0" kern="1200" dirty="0" err="1">
              <a:latin typeface="Arial" charset="0"/>
            </a:rPr>
            <a:t>năng</a:t>
          </a:r>
          <a:r>
            <a:rPr lang="en-US" sz="2400" b="0" kern="1200" dirty="0">
              <a:latin typeface="Arial" charset="0"/>
            </a:rPr>
            <a:t> </a:t>
          </a:r>
          <a:r>
            <a:rPr lang="en-US" sz="2400" b="0" kern="1200" dirty="0" err="1">
              <a:latin typeface="Arial" charset="0"/>
            </a:rPr>
            <a:t>tạo</a:t>
          </a:r>
          <a:r>
            <a:rPr lang="en-US" sz="2400" b="0" kern="1200" dirty="0">
              <a:latin typeface="Arial" charset="0"/>
            </a:rPr>
            <a:t> </a:t>
          </a:r>
          <a:r>
            <a:rPr lang="en-US" sz="2400" b="0" kern="1200" dirty="0" err="1">
              <a:latin typeface="Arial" charset="0"/>
            </a:rPr>
            <a:t>ra</a:t>
          </a:r>
          <a:r>
            <a:rPr lang="en-US" sz="2400" b="0" kern="1200" dirty="0">
              <a:latin typeface="Arial" charset="0"/>
            </a:rPr>
            <a:t> </a:t>
          </a:r>
          <a:r>
            <a:rPr lang="en-US" sz="2400" b="0" kern="1200" dirty="0" err="1">
              <a:latin typeface="Arial" charset="0"/>
            </a:rPr>
            <a:t>một</a:t>
          </a:r>
          <a:r>
            <a:rPr lang="en-US" sz="2400" b="0" kern="1200" dirty="0">
              <a:latin typeface="Arial" charset="0"/>
            </a:rPr>
            <a:t> </a:t>
          </a:r>
          <a:r>
            <a:rPr lang="en-US" sz="2400" b="0" kern="1200" dirty="0" err="1">
              <a:latin typeface="Arial" charset="0"/>
            </a:rPr>
            <a:t>lượng</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mới</a:t>
          </a:r>
          <a:r>
            <a:rPr lang="en-US" sz="2400" b="0" kern="1200" dirty="0">
              <a:latin typeface="Arial" charset="0"/>
            </a:rPr>
            <a:t> </a:t>
          </a:r>
          <a:r>
            <a:rPr lang="en-US" sz="2400" b="0" kern="1200" dirty="0" err="1">
              <a:latin typeface="Arial" charset="0"/>
            </a:rPr>
            <a:t>lớn</a:t>
          </a:r>
          <a:r>
            <a:rPr lang="en-US" sz="2400" b="0" kern="1200" dirty="0">
              <a:latin typeface="Arial" charset="0"/>
            </a:rPr>
            <a:t> </a:t>
          </a:r>
          <a:r>
            <a:rPr lang="en-US" sz="2400" b="0" kern="1200" dirty="0" err="1">
              <a:latin typeface="Arial" charset="0"/>
            </a:rPr>
            <a:t>hơn</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bản</a:t>
          </a:r>
          <a:r>
            <a:rPr lang="en-US" sz="2400" b="0" kern="1200" dirty="0">
              <a:latin typeface="Arial" charset="0"/>
            </a:rPr>
            <a:t> </a:t>
          </a:r>
          <a:r>
            <a:rPr lang="en-US" sz="2400" b="0" kern="1200" dirty="0" err="1">
              <a:latin typeface="Arial" charset="0"/>
            </a:rPr>
            <a:t>thân</a:t>
          </a:r>
          <a:r>
            <a:rPr lang="en-US" sz="2400" b="0" kern="1200" dirty="0">
              <a:latin typeface="Arial" charset="0"/>
            </a:rPr>
            <a:t> </a:t>
          </a:r>
          <a:r>
            <a:rPr lang="en-US" sz="2400" b="0" kern="1200" dirty="0" err="1">
              <a:latin typeface="Arial" charset="0"/>
            </a:rPr>
            <a:t>nó</a:t>
          </a:r>
          <a:r>
            <a:rPr lang="en-US" sz="2400" b="0" kern="1200" dirty="0">
              <a:latin typeface="Arial" charset="0"/>
            </a:rPr>
            <a:t>. </a:t>
          </a:r>
          <a:r>
            <a:rPr lang="en-US" sz="2400" b="0" kern="1200" dirty="0" err="1">
              <a:latin typeface="Arial" charset="0"/>
            </a:rPr>
            <a:t>Đó</a:t>
          </a:r>
          <a:r>
            <a:rPr lang="en-US" sz="2400" b="0" kern="1200" dirty="0">
              <a:latin typeface="Arial" charset="0"/>
            </a:rPr>
            <a:t> </a:t>
          </a:r>
          <a:r>
            <a:rPr lang="en-US" sz="2400" b="0" kern="1200" dirty="0" err="1">
              <a:latin typeface="Arial" charset="0"/>
            </a:rPr>
            <a:t>chính</a:t>
          </a:r>
          <a:r>
            <a:rPr lang="en-US" sz="2400" b="0" kern="1200" dirty="0">
              <a:latin typeface="Arial" charset="0"/>
            </a:rPr>
            <a:t> </a:t>
          </a:r>
          <a:r>
            <a:rPr lang="en-US" sz="2400" b="0" kern="1200" dirty="0" err="1">
              <a:latin typeface="Arial" charset="0"/>
            </a:rPr>
            <a:t>là</a:t>
          </a:r>
          <a:r>
            <a:rPr lang="en-US" sz="2400" b="0" kern="1200" dirty="0">
              <a:latin typeface="Arial" charset="0"/>
            </a:rPr>
            <a:t> </a:t>
          </a:r>
          <a:r>
            <a:rPr lang="en-US" sz="2400" b="0" kern="1200" dirty="0" err="1">
              <a:latin typeface="Arial" charset="0"/>
            </a:rPr>
            <a:t>nguồn</a:t>
          </a:r>
          <a:r>
            <a:rPr lang="en-US" sz="2400" b="0" kern="1200" dirty="0">
              <a:latin typeface="Arial" charset="0"/>
            </a:rPr>
            <a:t> </a:t>
          </a:r>
          <a:r>
            <a:rPr lang="en-US" sz="2400" b="0" kern="1200" dirty="0" err="1">
              <a:latin typeface="Arial" charset="0"/>
            </a:rPr>
            <a:t>gốc</a:t>
          </a:r>
          <a:r>
            <a:rPr lang="en-US" sz="2400" b="0" kern="1200" dirty="0">
              <a:latin typeface="Arial" charset="0"/>
            </a:rPr>
            <a:t> </a:t>
          </a:r>
          <a:r>
            <a:rPr lang="en-US" sz="2400" b="0" kern="1200" dirty="0" err="1">
              <a:latin typeface="Arial" charset="0"/>
            </a:rPr>
            <a:t>của</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thặng</a:t>
          </a:r>
          <a:r>
            <a:rPr lang="en-US" sz="2400" b="0" kern="1200" dirty="0">
              <a:latin typeface="Arial" charset="0"/>
            </a:rPr>
            <a:t> </a:t>
          </a:r>
          <a:r>
            <a:rPr lang="en-US" sz="2400" b="0" kern="1200" dirty="0" err="1">
              <a:latin typeface="Arial" charset="0"/>
            </a:rPr>
            <a:t>dư</a:t>
          </a:r>
          <a:endParaRPr lang="en-US" sz="2400" b="0" kern="1200" dirty="0"/>
        </a:p>
      </dsp:txBody>
      <dsp:txXfrm>
        <a:off x="2654787" y="3854562"/>
        <a:ext cx="6100131" cy="1214551"/>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B9AD9F-58A7-4A8D-9992-B154708855D5}">
      <dsp:nvSpPr>
        <dsp:cNvPr id="0" name=""/>
        <dsp:cNvSpPr/>
      </dsp:nvSpPr>
      <dsp:spPr>
        <a:xfrm>
          <a:off x="0" y="945790"/>
          <a:ext cx="7283808" cy="1559025"/>
        </a:xfrm>
        <a:prstGeom prst="roundRect">
          <a:avLst/>
        </a:prstGeom>
        <a:solidFill>
          <a:srgbClr val="7030A0"/>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a:t>Học thuyết giá trị thặng dư đã vạch rõ bản chất của nền sản xuất TBCN</a:t>
          </a:r>
          <a:endParaRPr lang="en-US" sz="2800" kern="1200" dirty="0"/>
        </a:p>
      </dsp:txBody>
      <dsp:txXfrm>
        <a:off x="76105" y="1021895"/>
        <a:ext cx="7131598" cy="1406815"/>
      </dsp:txXfrm>
    </dsp:sp>
    <dsp:sp modelId="{6410E6C8-56F3-43CE-8481-A2996C6D8F51}">
      <dsp:nvSpPr>
        <dsp:cNvPr id="0" name=""/>
        <dsp:cNvSpPr/>
      </dsp:nvSpPr>
      <dsp:spPr>
        <a:xfrm>
          <a:off x="0" y="2802077"/>
          <a:ext cx="7283808" cy="1559025"/>
        </a:xfrm>
        <a:prstGeom prst="roundRect">
          <a:avLst/>
        </a:prstGeom>
        <a:solidFill>
          <a:schemeClr val="accent3">
            <a:lumMod val="50000"/>
          </a:schemeClr>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Học thuyết giá trị thặng dư trang bị cho cả giai cấp công nhân và các chủ doanh nghiệp về nguồn gốc của giá trị thặng dư</a:t>
          </a:r>
          <a:endParaRPr lang="en-US" sz="2800" kern="1200" dirty="0"/>
        </a:p>
      </dsp:txBody>
      <dsp:txXfrm>
        <a:off x="76105" y="2878182"/>
        <a:ext cx="7131598" cy="1406815"/>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B46FAD-8D8F-42F9-9815-D808D69BC00A}">
      <dsp:nvSpPr>
        <dsp:cNvPr id="0" name=""/>
        <dsp:cNvSpPr/>
      </dsp:nvSpPr>
      <dsp:spPr>
        <a:xfrm>
          <a:off x="3066908" y="1796512"/>
          <a:ext cx="4372257" cy="3264975"/>
        </a:xfrm>
        <a:prstGeom prst="ellipse">
          <a:avLst/>
        </a:prstGeom>
        <a:solidFill>
          <a:srgbClr val="FF0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pt-BR" sz="3600" b="1" i="1" kern="1200" dirty="0">
              <a:solidFill>
                <a:schemeClr val="bg1"/>
              </a:solidFill>
            </a:rPr>
            <a:t>Chủ nghĩa TB độc quyền</a:t>
          </a:r>
          <a:endParaRPr lang="en-US" sz="3600" kern="1200" dirty="0">
            <a:solidFill>
              <a:schemeClr val="bg1"/>
            </a:solidFill>
          </a:endParaRPr>
        </a:p>
      </dsp:txBody>
      <dsp:txXfrm>
        <a:off x="3707210" y="2274657"/>
        <a:ext cx="3091653" cy="2308685"/>
      </dsp:txXfrm>
    </dsp:sp>
    <dsp:sp modelId="{F4D1584B-9DE3-4D27-8239-1A20CBE1EEBE}">
      <dsp:nvSpPr>
        <dsp:cNvPr id="0" name=""/>
        <dsp:cNvSpPr/>
      </dsp:nvSpPr>
      <dsp:spPr>
        <a:xfrm>
          <a:off x="3886509" y="-116685"/>
          <a:ext cx="2733055" cy="2136752"/>
        </a:xfrm>
        <a:prstGeom prst="ellipse">
          <a:avLst/>
        </a:prstGeom>
        <a:solidFill>
          <a:schemeClr val="accent6">
            <a:lumMod val="50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Chủ nghĩa tư bản độc quyền ra đời đã thúc đẩy nền sản xuất hàng hóa phát triển </a:t>
          </a:r>
          <a:endParaRPr lang="en-US" sz="2000" kern="1200" dirty="0">
            <a:solidFill>
              <a:schemeClr val="bg1"/>
            </a:solidFill>
          </a:endParaRPr>
        </a:p>
      </dsp:txBody>
      <dsp:txXfrm>
        <a:off x="4286756" y="196235"/>
        <a:ext cx="1932561" cy="1510912"/>
      </dsp:txXfrm>
    </dsp:sp>
    <dsp:sp modelId="{F4687C6D-08FB-4BD3-8A2E-5A09B45BBF91}">
      <dsp:nvSpPr>
        <dsp:cNvPr id="0" name=""/>
        <dsp:cNvSpPr/>
      </dsp:nvSpPr>
      <dsp:spPr>
        <a:xfrm>
          <a:off x="6363819" y="2360623"/>
          <a:ext cx="2733055" cy="2136752"/>
        </a:xfrm>
        <a:prstGeom prst="ellipse">
          <a:avLst/>
        </a:prstGeom>
        <a:solidFill>
          <a:schemeClr val="accent6">
            <a:lumMod val="50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Mặt tiêu cực của sự ra đời chủ nghĩa tư bản độc quyền là gắn với quá trình bóc lột chiếm lợi nhuận cao </a:t>
          </a:r>
          <a:endParaRPr lang="en-US" sz="2000" kern="1200" dirty="0">
            <a:solidFill>
              <a:schemeClr val="bg1"/>
            </a:solidFill>
          </a:endParaRPr>
        </a:p>
      </dsp:txBody>
      <dsp:txXfrm>
        <a:off x="6764066" y="2673543"/>
        <a:ext cx="1932561" cy="1510912"/>
      </dsp:txXfrm>
    </dsp:sp>
    <dsp:sp modelId="{43E49AEA-6E94-4DF1-8738-DAF719D206A5}">
      <dsp:nvSpPr>
        <dsp:cNvPr id="0" name=""/>
        <dsp:cNvSpPr/>
      </dsp:nvSpPr>
      <dsp:spPr>
        <a:xfrm>
          <a:off x="3886509" y="4837933"/>
          <a:ext cx="2733055" cy="2136752"/>
        </a:xfrm>
        <a:prstGeom prst="ellipse">
          <a:avLst/>
        </a:prstGeom>
        <a:solidFill>
          <a:schemeClr val="accent6">
            <a:lumMod val="50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Các cuộc khủng hoảng kinh tế kéo dài, mâu thuẫn giai cấp sâu sắc</a:t>
          </a:r>
          <a:endParaRPr lang="en-US" sz="2000" kern="1200" dirty="0">
            <a:solidFill>
              <a:schemeClr val="bg1"/>
            </a:solidFill>
          </a:endParaRPr>
        </a:p>
      </dsp:txBody>
      <dsp:txXfrm>
        <a:off x="4286756" y="5150853"/>
        <a:ext cx="1932561" cy="1510912"/>
      </dsp:txXfrm>
    </dsp:sp>
    <dsp:sp modelId="{1AD80B46-5BE2-494C-BB57-7120800DEBAB}">
      <dsp:nvSpPr>
        <dsp:cNvPr id="0" name=""/>
        <dsp:cNvSpPr/>
      </dsp:nvSpPr>
      <dsp:spPr>
        <a:xfrm>
          <a:off x="1409200" y="2360623"/>
          <a:ext cx="2733055" cy="2136752"/>
        </a:xfrm>
        <a:prstGeom prst="ellipse">
          <a:avLst/>
        </a:prstGeom>
        <a:solidFill>
          <a:schemeClr val="accent6">
            <a:lumMod val="50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Xung đột và chiến tranh</a:t>
          </a:r>
          <a:endParaRPr lang="en-US" sz="2000" kern="1200" dirty="0">
            <a:solidFill>
              <a:schemeClr val="bg1"/>
            </a:solidFill>
          </a:endParaRPr>
        </a:p>
      </dsp:txBody>
      <dsp:txXfrm>
        <a:off x="1809447" y="2673543"/>
        <a:ext cx="1932561" cy="1510912"/>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DC0E6-8542-417B-93C1-1FBCFBBE2286}">
      <dsp:nvSpPr>
        <dsp:cNvPr id="0" name=""/>
        <dsp:cNvSpPr/>
      </dsp:nvSpPr>
      <dsp:spPr>
        <a:xfrm>
          <a:off x="0" y="47308"/>
          <a:ext cx="8323241" cy="935415"/>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just" defTabSz="1733550">
            <a:lnSpc>
              <a:spcPct val="90000"/>
            </a:lnSpc>
            <a:spcBef>
              <a:spcPct val="0"/>
            </a:spcBef>
            <a:spcAft>
              <a:spcPct val="35000"/>
            </a:spcAft>
            <a:buNone/>
          </a:pPr>
          <a:r>
            <a:rPr lang="en-US" sz="3900" kern="1200" dirty="0">
              <a:solidFill>
                <a:srgbClr val="FFFF00"/>
              </a:solidFill>
            </a:rPr>
            <a:t>3. </a:t>
          </a:r>
          <a:r>
            <a:rPr lang="en-US" sz="3900" kern="1200" dirty="0" err="1">
              <a:solidFill>
                <a:srgbClr val="FFFF00"/>
              </a:solidFill>
            </a:rPr>
            <a:t>Chủ</a:t>
          </a:r>
          <a:r>
            <a:rPr lang="en-US" sz="3900" kern="1200" dirty="0">
              <a:solidFill>
                <a:srgbClr val="FFFF00"/>
              </a:solidFill>
            </a:rPr>
            <a:t> </a:t>
          </a:r>
          <a:r>
            <a:rPr lang="en-US" sz="3900" kern="1200" dirty="0" err="1">
              <a:solidFill>
                <a:srgbClr val="FFFF00"/>
              </a:solidFill>
            </a:rPr>
            <a:t>nghĩa</a:t>
          </a:r>
          <a:r>
            <a:rPr lang="en-US" sz="3900" kern="1200" dirty="0">
              <a:solidFill>
                <a:srgbClr val="FFFF00"/>
              </a:solidFill>
            </a:rPr>
            <a:t> </a:t>
          </a:r>
          <a:r>
            <a:rPr lang="en-US" sz="3900" kern="1200" dirty="0" err="1">
              <a:solidFill>
                <a:srgbClr val="FFFF00"/>
              </a:solidFill>
            </a:rPr>
            <a:t>xã</a:t>
          </a:r>
          <a:r>
            <a:rPr lang="en-US" sz="3900" kern="1200" dirty="0">
              <a:solidFill>
                <a:srgbClr val="FFFF00"/>
              </a:solidFill>
            </a:rPr>
            <a:t> </a:t>
          </a:r>
          <a:r>
            <a:rPr lang="en-US" sz="3900" kern="1200" dirty="0" err="1">
              <a:solidFill>
                <a:srgbClr val="FFFF00"/>
              </a:solidFill>
            </a:rPr>
            <a:t>hội</a:t>
          </a:r>
          <a:r>
            <a:rPr lang="en-US" sz="3900" kern="1200" dirty="0">
              <a:solidFill>
                <a:srgbClr val="FFFF00"/>
              </a:solidFill>
            </a:rPr>
            <a:t> </a:t>
          </a:r>
          <a:r>
            <a:rPr lang="en-US" sz="3900" kern="1200" dirty="0" err="1">
              <a:solidFill>
                <a:srgbClr val="FFFF00"/>
              </a:solidFill>
            </a:rPr>
            <a:t>khoa</a:t>
          </a:r>
          <a:r>
            <a:rPr lang="en-US" sz="3900" kern="1200" dirty="0">
              <a:solidFill>
                <a:srgbClr val="FFFF00"/>
              </a:solidFill>
            </a:rPr>
            <a:t> </a:t>
          </a:r>
          <a:r>
            <a:rPr lang="en-US" sz="3900" kern="1200" dirty="0" err="1">
              <a:solidFill>
                <a:srgbClr val="FFFF00"/>
              </a:solidFill>
            </a:rPr>
            <a:t>học</a:t>
          </a:r>
          <a:endParaRPr lang="en-US" sz="3900" kern="1200" dirty="0">
            <a:solidFill>
              <a:srgbClr val="FFFF00"/>
            </a:solidFill>
          </a:endParaRPr>
        </a:p>
      </dsp:txBody>
      <dsp:txXfrm>
        <a:off x="45663" y="92971"/>
        <a:ext cx="8231915" cy="844089"/>
      </dsp:txXfrm>
    </dsp:sp>
    <dsp:sp modelId="{D8B61068-B3E2-4DF5-8C7E-B24290F8FEAD}">
      <dsp:nvSpPr>
        <dsp:cNvPr id="0" name=""/>
        <dsp:cNvSpPr/>
      </dsp:nvSpPr>
      <dsp:spPr>
        <a:xfrm>
          <a:off x="0" y="982723"/>
          <a:ext cx="8323241" cy="3043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4263" tIns="49530" rIns="277368" bIns="49530" numCol="1" spcCol="1270" anchor="t" anchorCtr="0">
          <a:noAutofit/>
        </a:bodyPr>
        <a:lstStyle/>
        <a:p>
          <a:pPr marL="285750" lvl="1" indent="-285750" algn="just" defTabSz="1333500">
            <a:lnSpc>
              <a:spcPct val="90000"/>
            </a:lnSpc>
            <a:spcBef>
              <a:spcPct val="0"/>
            </a:spcBef>
            <a:spcAft>
              <a:spcPct val="20000"/>
            </a:spcAft>
            <a:buChar char="•"/>
          </a:pPr>
          <a:r>
            <a:rPr lang="pt-BR" sz="3000" b="1" i="1" kern="1200" dirty="0">
              <a:solidFill>
                <a:srgbClr val="FFFF00"/>
              </a:solidFill>
            </a:rPr>
            <a:t>a) Sứ mệnh lịch sử của giai cấp công nhân</a:t>
          </a:r>
          <a:endParaRPr lang="en-US" sz="3000" kern="1200" dirty="0">
            <a:solidFill>
              <a:srgbClr val="FFFF00"/>
            </a:solidFill>
          </a:endParaRPr>
        </a:p>
        <a:p>
          <a:pPr marL="285750" lvl="1" indent="-285750" algn="just" defTabSz="1333500">
            <a:lnSpc>
              <a:spcPct val="90000"/>
            </a:lnSpc>
            <a:spcBef>
              <a:spcPct val="0"/>
            </a:spcBef>
            <a:spcAft>
              <a:spcPct val="20000"/>
            </a:spcAft>
            <a:buChar char="•"/>
          </a:pPr>
          <a:r>
            <a:rPr lang="pt-BR" sz="3000" b="1" i="1" kern="1200" dirty="0">
              <a:solidFill>
                <a:srgbClr val="FFFF00"/>
              </a:solidFill>
            </a:rPr>
            <a:t>b) Cách mạng xã hội chủ nghĩa </a:t>
          </a:r>
          <a:endParaRPr lang="en-US" sz="3000" b="0" kern="1200" dirty="0">
            <a:solidFill>
              <a:srgbClr val="FFFF00"/>
            </a:solidFill>
          </a:endParaRPr>
        </a:p>
        <a:p>
          <a:pPr marL="285750" lvl="1" indent="-285750" algn="just" defTabSz="1333500">
            <a:lnSpc>
              <a:spcPct val="90000"/>
            </a:lnSpc>
            <a:spcBef>
              <a:spcPct val="0"/>
            </a:spcBef>
            <a:spcAft>
              <a:spcPct val="20000"/>
            </a:spcAft>
            <a:buChar char="•"/>
          </a:pPr>
          <a:r>
            <a:rPr lang="pt-BR" sz="3000" b="1" i="1" kern="1200" dirty="0">
              <a:solidFill>
                <a:srgbClr val="FFFF00"/>
              </a:solidFill>
            </a:rPr>
            <a:t>c) Sự phát triển của hình thái kinh tế-xã hội cộng sản chủ nghĩa</a:t>
          </a:r>
          <a:endParaRPr lang="en-US" sz="3000" b="0" kern="1200" dirty="0">
            <a:solidFill>
              <a:srgbClr val="FFFF00"/>
            </a:solidFill>
          </a:endParaRPr>
        </a:p>
      </dsp:txBody>
      <dsp:txXfrm>
        <a:off x="0" y="982723"/>
        <a:ext cx="8323241" cy="3043312"/>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0"/>
          <a:ext cx="9803685" cy="1216800"/>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Sứ mệnh lịch sử của giai cấp công nhân Việt Nam</a:t>
          </a:r>
          <a:endParaRPr lang="en-US" sz="3200" kern="1200" dirty="0"/>
        </a:p>
      </dsp:txBody>
      <dsp:txXfrm>
        <a:off x="59399" y="59399"/>
        <a:ext cx="9684887" cy="1098002"/>
      </dsp:txXfrm>
    </dsp:sp>
    <dsp:sp modelId="{E9317040-01B8-4631-BE6F-BF533533946D}">
      <dsp:nvSpPr>
        <dsp:cNvPr id="0" name=""/>
        <dsp:cNvSpPr/>
      </dsp:nvSpPr>
      <dsp:spPr>
        <a:xfrm>
          <a:off x="0" y="1403546"/>
          <a:ext cx="9803685" cy="3987809"/>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1267"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solidFill>
                <a:schemeClr val="bg1"/>
              </a:solidFill>
            </a:rPr>
            <a:t>Định nghĩa giai cấp công nhân Việt Nam: “</a:t>
          </a:r>
          <a:r>
            <a:rPr lang="pt-BR" sz="3200" i="1" kern="1200" dirty="0">
              <a:solidFill>
                <a:schemeClr val="bg1"/>
              </a:solidFill>
            </a:rPr>
            <a:t>là một lực lượng xã hội to lớn, đang phát triển, bao gồm những người lao động chân tay và trí óc, làm công hưởng lương trong các loại hình sản xuất kinh doanh và dịch vụ công nghiệp, hoặc sản xuất kinh doanh và dịch vụ có tính chất công nghiệp</a:t>
          </a:r>
          <a:endParaRPr lang="en-US" sz="3200" kern="1200" dirty="0">
            <a:solidFill>
              <a:schemeClr val="bg1"/>
            </a:solidFill>
          </a:endParaRPr>
        </a:p>
      </dsp:txBody>
      <dsp:txXfrm>
        <a:off x="0" y="1403546"/>
        <a:ext cx="9803685" cy="3987809"/>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48621-A380-4801-A52A-0BF07B83AC6C}">
      <dsp:nvSpPr>
        <dsp:cNvPr id="0" name=""/>
        <dsp:cNvSpPr/>
      </dsp:nvSpPr>
      <dsp:spPr>
        <a:xfrm>
          <a:off x="2656028" y="1364144"/>
          <a:ext cx="3398394" cy="3398394"/>
        </a:xfrm>
        <a:prstGeom prst="ellipse">
          <a:avLst/>
        </a:prstGeom>
        <a:solidFill>
          <a:srgbClr val="FFFF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pt-BR" sz="2800" b="1" kern="1200" dirty="0">
              <a:solidFill>
                <a:srgbClr val="FF0000"/>
              </a:solidFill>
            </a:rPr>
            <a:t>Đặc điểm của giai cấp công nhân</a:t>
          </a:r>
          <a:endParaRPr lang="en-US" sz="2800" kern="1200" dirty="0"/>
        </a:p>
      </dsp:txBody>
      <dsp:txXfrm>
        <a:off x="3153711" y="1861827"/>
        <a:ext cx="2403028" cy="2403028"/>
      </dsp:txXfrm>
    </dsp:sp>
    <dsp:sp modelId="{CF2A1A30-B7A0-44AF-B480-A40504F8B804}">
      <dsp:nvSpPr>
        <dsp:cNvPr id="0" name=""/>
        <dsp:cNvSpPr/>
      </dsp:nvSpPr>
      <dsp:spPr>
        <a:xfrm>
          <a:off x="3246601" y="-12536"/>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tiên tiến</a:t>
          </a:r>
          <a:endParaRPr lang="en-US" sz="2400" i="0" kern="1200" dirty="0"/>
        </a:p>
      </dsp:txBody>
      <dsp:txXfrm>
        <a:off x="3571309" y="240155"/>
        <a:ext cx="1567832" cy="1220101"/>
      </dsp:txXfrm>
    </dsp:sp>
    <dsp:sp modelId="{D2D25D53-7B73-4F6D-BA4B-EEF2D42EBA14}">
      <dsp:nvSpPr>
        <dsp:cNvPr id="0" name=""/>
        <dsp:cNvSpPr/>
      </dsp:nvSpPr>
      <dsp:spPr>
        <a:xfrm>
          <a:off x="5459738" y="2200599"/>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a:t>
          </a:r>
          <a:r>
            <a:rPr lang="en-AI" sz="2400" i="0" kern="1200" dirty="0" err="1"/>
            <a:t>i</a:t>
          </a:r>
          <a:r>
            <a:rPr lang="pt-BR" sz="2400" i="0" kern="1200" dirty="0"/>
            <a:t>nh thần cách mạng triệt </a:t>
          </a:r>
          <a:endParaRPr lang="en-US" sz="2400" i="0" kern="1200" dirty="0"/>
        </a:p>
      </dsp:txBody>
      <dsp:txXfrm>
        <a:off x="5784446" y="2453290"/>
        <a:ext cx="1567832" cy="1220101"/>
      </dsp:txXfrm>
    </dsp:sp>
    <dsp:sp modelId="{6DFE7389-1C28-4D2E-B7DA-804FA2C477A3}">
      <dsp:nvSpPr>
        <dsp:cNvPr id="0" name=""/>
        <dsp:cNvSpPr/>
      </dsp:nvSpPr>
      <dsp:spPr>
        <a:xfrm>
          <a:off x="3246601" y="4413735"/>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tổ chức kỷ luật cao</a:t>
          </a:r>
          <a:endParaRPr lang="en-US" sz="2400" i="0" kern="1200" dirty="0"/>
        </a:p>
      </dsp:txBody>
      <dsp:txXfrm>
        <a:off x="3571309" y="4666426"/>
        <a:ext cx="1567832" cy="1220101"/>
      </dsp:txXfrm>
    </dsp:sp>
    <dsp:sp modelId="{1CF97C41-5DD9-4854-99C1-0588ADE5CB0F}">
      <dsp:nvSpPr>
        <dsp:cNvPr id="0" name=""/>
        <dsp:cNvSpPr/>
      </dsp:nvSpPr>
      <dsp:spPr>
        <a:xfrm>
          <a:off x="1033465" y="2200599"/>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quốc tế</a:t>
          </a:r>
          <a:endParaRPr lang="en-US" sz="2400" i="0" kern="1200" dirty="0"/>
        </a:p>
      </dsp:txBody>
      <dsp:txXfrm>
        <a:off x="1358173" y="2453290"/>
        <a:ext cx="1567832" cy="1220101"/>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48621-A380-4801-A52A-0BF07B83AC6C}">
      <dsp:nvSpPr>
        <dsp:cNvPr id="0" name=""/>
        <dsp:cNvSpPr/>
      </dsp:nvSpPr>
      <dsp:spPr>
        <a:xfrm>
          <a:off x="2473544" y="1793764"/>
          <a:ext cx="3763362" cy="3763362"/>
        </a:xfrm>
        <a:prstGeom prst="ellipse">
          <a:avLst/>
        </a:prstGeom>
        <a:solidFill>
          <a:srgbClr val="FFFF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pt-BR" sz="2800" b="1" kern="1200" dirty="0"/>
            <a:t>Tất yếu hình thành chính đảng của giai cấp công nhân</a:t>
          </a:r>
          <a:endParaRPr lang="en-US" sz="2800" kern="1200" dirty="0">
            <a:solidFill>
              <a:schemeClr val="tx1"/>
            </a:solidFill>
          </a:endParaRPr>
        </a:p>
      </dsp:txBody>
      <dsp:txXfrm>
        <a:off x="3024676" y="2344896"/>
        <a:ext cx="2661098" cy="2661098"/>
      </dsp:txXfrm>
    </dsp:sp>
    <dsp:sp modelId="{CF2A1A30-B7A0-44AF-B480-A40504F8B804}">
      <dsp:nvSpPr>
        <dsp:cNvPr id="0" name=""/>
        <dsp:cNvSpPr/>
      </dsp:nvSpPr>
      <dsp:spPr>
        <a:xfrm>
          <a:off x="2815718" y="44230"/>
          <a:ext cx="3079014" cy="2365593"/>
        </a:xfrm>
        <a:prstGeom prst="ellipse">
          <a:avLst/>
        </a:prstGeom>
        <a:solidFill>
          <a:schemeClr val="accent6">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Sự thất bại của phong trào công nhân tự phát giữa thế kỷ XIX </a:t>
          </a:r>
          <a:endParaRPr lang="en-US" sz="2400" i="0" kern="1200" dirty="0">
            <a:solidFill>
              <a:schemeClr val="bg1"/>
            </a:solidFill>
          </a:endParaRPr>
        </a:p>
      </dsp:txBody>
      <dsp:txXfrm>
        <a:off x="3266629" y="390663"/>
        <a:ext cx="2177192" cy="1672727"/>
      </dsp:txXfrm>
    </dsp:sp>
    <dsp:sp modelId="{D2D25D53-7B73-4F6D-BA4B-EEF2D42EBA14}">
      <dsp:nvSpPr>
        <dsp:cNvPr id="0" name=""/>
        <dsp:cNvSpPr/>
      </dsp:nvSpPr>
      <dsp:spPr>
        <a:xfrm>
          <a:off x="4936112" y="3716859"/>
          <a:ext cx="3079014" cy="2365593"/>
        </a:xfrm>
        <a:prstGeom prst="ellipse">
          <a:avLst/>
        </a:prstGeom>
        <a:solidFill>
          <a:srgbClr val="C00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Yêu cầu khách quan cần có  luận khoa học dẫn đường và đảng chính trị </a:t>
          </a:r>
          <a:endParaRPr lang="en-US" sz="2400" i="0" kern="1200" dirty="0">
            <a:solidFill>
              <a:schemeClr val="bg1"/>
            </a:solidFill>
          </a:endParaRPr>
        </a:p>
      </dsp:txBody>
      <dsp:txXfrm>
        <a:off x="5387023" y="4063292"/>
        <a:ext cx="2177192" cy="1672727"/>
      </dsp:txXfrm>
    </dsp:sp>
    <dsp:sp modelId="{6DFE7389-1C28-4D2E-B7DA-804FA2C477A3}">
      <dsp:nvSpPr>
        <dsp:cNvPr id="0" name=""/>
        <dsp:cNvSpPr/>
      </dsp:nvSpPr>
      <dsp:spPr>
        <a:xfrm>
          <a:off x="695325" y="3716859"/>
          <a:ext cx="3079014" cy="2365593"/>
        </a:xfrm>
        <a:prstGeom prst="ellipse">
          <a:avLst/>
        </a:prstGeom>
        <a:solidFill>
          <a:srgbClr val="00206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Chủ nghĩa Mác-Lênin + phong trào công nhân</a:t>
          </a:r>
          <a:endParaRPr lang="en-US" sz="2400" i="0" kern="1200" dirty="0">
            <a:solidFill>
              <a:schemeClr val="bg1"/>
            </a:solidFill>
          </a:endParaRPr>
        </a:p>
      </dsp:txBody>
      <dsp:txXfrm>
        <a:off x="1146236" y="4063292"/>
        <a:ext cx="2177192" cy="1672727"/>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A05318-A4C0-4325-B300-8DBE136BB64F}">
      <dsp:nvSpPr>
        <dsp:cNvPr id="0" name=""/>
        <dsp:cNvSpPr/>
      </dsp:nvSpPr>
      <dsp:spPr>
        <a:xfrm>
          <a:off x="0" y="796769"/>
          <a:ext cx="6896099"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C18A5F3-ABB4-46FF-895B-4D278D4EBAFB}">
      <dsp:nvSpPr>
        <dsp:cNvPr id="0" name=""/>
        <dsp:cNvSpPr/>
      </dsp:nvSpPr>
      <dsp:spPr>
        <a:xfrm>
          <a:off x="328305" y="47639"/>
          <a:ext cx="6566103" cy="1059089"/>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459" tIns="0" rIns="182459" bIns="0" numCol="1" spcCol="1270" anchor="ctr" anchorCtr="0">
          <a:noAutofit/>
        </a:bodyPr>
        <a:lstStyle/>
        <a:p>
          <a:pPr marL="0" lvl="0" indent="0" algn="just" defTabSz="889000">
            <a:lnSpc>
              <a:spcPct val="90000"/>
            </a:lnSpc>
            <a:spcBef>
              <a:spcPct val="0"/>
            </a:spcBef>
            <a:spcAft>
              <a:spcPct val="35000"/>
            </a:spcAft>
            <a:buNone/>
          </a:pPr>
          <a:r>
            <a:rPr lang="en-US" sz="2000" kern="1200" dirty="0" err="1">
              <a:solidFill>
                <a:schemeClr val="bg1"/>
              </a:solidFill>
            </a:rPr>
            <a:t>Số</a:t>
          </a:r>
          <a:r>
            <a:rPr lang="en-US" sz="2000" kern="1200" dirty="0">
              <a:solidFill>
                <a:schemeClr val="bg1"/>
              </a:solidFill>
            </a:rPr>
            <a:t> </a:t>
          </a:r>
          <a:r>
            <a:rPr lang="en-US" sz="2000" kern="1200" dirty="0" err="1">
              <a:solidFill>
                <a:schemeClr val="bg1"/>
              </a:solidFill>
            </a:rPr>
            <a:t>lượng</a:t>
          </a:r>
          <a:r>
            <a:rPr lang="en-US" sz="2000" kern="1200" dirty="0">
              <a:solidFill>
                <a:schemeClr val="bg1"/>
              </a:solidFill>
            </a:rPr>
            <a:t>:</a:t>
          </a:r>
          <a:r>
            <a:rPr lang="vi-VN" sz="2000" b="0" i="0" kern="1200" dirty="0"/>
            <a:t>tổng số công nhân nước ta chiếm khoảng 13% số dân và 24% lực lượng lao động xã hội,</a:t>
          </a:r>
          <a:r>
            <a:rPr lang="en-US" sz="2000" b="0" i="0" kern="1200" dirty="0"/>
            <a:t> </a:t>
          </a:r>
          <a:r>
            <a:rPr lang="en-US" sz="2000" b="0" i="0" kern="1200" dirty="0" err="1"/>
            <a:t>tăng</a:t>
          </a:r>
          <a:r>
            <a:rPr lang="en-US" sz="2000" b="0" i="0" kern="1200" dirty="0"/>
            <a:t> </a:t>
          </a:r>
          <a:r>
            <a:rPr lang="en-US" sz="2000" b="0" i="0" kern="1200" dirty="0" err="1"/>
            <a:t>nhanh</a:t>
          </a:r>
          <a:r>
            <a:rPr lang="en-US" sz="2000" b="0" i="0" kern="1200" dirty="0"/>
            <a:t> </a:t>
          </a:r>
          <a:r>
            <a:rPr lang="en-US" sz="2000" b="0" i="0" kern="1200" dirty="0" err="1"/>
            <a:t>chủ</a:t>
          </a:r>
          <a:r>
            <a:rPr lang="en-US" sz="2000" b="0" i="0" kern="1200" dirty="0"/>
            <a:t> </a:t>
          </a:r>
          <a:r>
            <a:rPr lang="en-US" sz="2000" b="0" i="0" kern="1200" dirty="0" err="1"/>
            <a:t>yếu</a:t>
          </a:r>
          <a:r>
            <a:rPr lang="en-US" sz="2000" b="0" i="0" kern="1200" dirty="0"/>
            <a:t> ở </a:t>
          </a:r>
          <a:r>
            <a:rPr lang="en-US" sz="2000" b="0" i="0" kern="1200" dirty="0" err="1"/>
            <a:t>các</a:t>
          </a:r>
          <a:r>
            <a:rPr lang="en-US" sz="2000" b="0" i="0" kern="1200" dirty="0"/>
            <a:t> </a:t>
          </a:r>
          <a:r>
            <a:rPr lang="en-US" sz="2000" b="0" i="0" kern="1200" dirty="0" err="1"/>
            <a:t>loại</a:t>
          </a:r>
          <a:r>
            <a:rPr lang="en-US" sz="2000" b="0" i="0" kern="1200" dirty="0"/>
            <a:t> </a:t>
          </a:r>
          <a:r>
            <a:rPr lang="en-US" sz="2000" b="0" i="0" kern="1200" dirty="0" err="1"/>
            <a:t>hình</a:t>
          </a:r>
          <a:r>
            <a:rPr lang="en-US" sz="2000" b="0" i="0" kern="1200" dirty="0"/>
            <a:t> </a:t>
          </a:r>
          <a:r>
            <a:rPr lang="en-US" sz="2000" b="0" i="0" kern="1200" dirty="0" err="1"/>
            <a:t>doanh</a:t>
          </a:r>
          <a:r>
            <a:rPr lang="en-US" sz="2000" b="0" i="0" kern="1200" dirty="0"/>
            <a:t> </a:t>
          </a:r>
          <a:r>
            <a:rPr lang="en-US" sz="2000" b="0" i="0" kern="1200" dirty="0" err="1"/>
            <a:t>nghiệp</a:t>
          </a:r>
          <a:r>
            <a:rPr lang="en-US" sz="2000" b="0" i="0" kern="1200" dirty="0"/>
            <a:t> </a:t>
          </a:r>
          <a:r>
            <a:rPr lang="en-US" sz="2000" b="0" i="0" kern="1200" dirty="0" err="1"/>
            <a:t>tại</a:t>
          </a:r>
          <a:r>
            <a:rPr lang="en-US" sz="2000" b="0" i="0" kern="1200" dirty="0"/>
            <a:t> </a:t>
          </a:r>
          <a:r>
            <a:rPr lang="en-US" sz="2000" b="0" i="0" kern="1200" dirty="0" err="1"/>
            <a:t>những</a:t>
          </a:r>
          <a:r>
            <a:rPr lang="en-US" sz="2000" b="0" i="0" kern="1200" dirty="0"/>
            <a:t> </a:t>
          </a:r>
          <a:r>
            <a:rPr lang="en-US" sz="2000" b="0" i="0" kern="1200" dirty="0" err="1"/>
            <a:t>khu</a:t>
          </a:r>
          <a:r>
            <a:rPr lang="en-US" sz="2000" b="0" i="0" kern="1200" dirty="0"/>
            <a:t> </a:t>
          </a:r>
          <a:r>
            <a:rPr lang="en-US" sz="2000" b="0" i="0" kern="1200" dirty="0" err="1"/>
            <a:t>công</a:t>
          </a:r>
          <a:r>
            <a:rPr lang="en-US" sz="2000" b="0" i="0" kern="1200" dirty="0"/>
            <a:t> </a:t>
          </a:r>
          <a:r>
            <a:rPr lang="en-US" sz="2000" b="0" i="0" kern="1200" dirty="0" err="1"/>
            <a:t>nghiệp</a:t>
          </a:r>
          <a:r>
            <a:rPr lang="en-US" sz="2000" b="0" i="0" kern="1200" dirty="0"/>
            <a:t> </a:t>
          </a:r>
          <a:r>
            <a:rPr lang="en-US" sz="2000" b="0" i="0" kern="1200" dirty="0" err="1"/>
            <a:t>trọng</a:t>
          </a:r>
          <a:r>
            <a:rPr lang="en-US" sz="2000" b="0" i="0" kern="1200" dirty="0"/>
            <a:t> </a:t>
          </a:r>
          <a:r>
            <a:rPr lang="en-US" sz="2000" b="0" i="0" kern="1200" dirty="0" err="1"/>
            <a:t>điểm</a:t>
          </a:r>
          <a:endParaRPr lang="en-US" sz="2000" kern="1200" dirty="0">
            <a:solidFill>
              <a:schemeClr val="bg1"/>
            </a:solidFill>
          </a:endParaRPr>
        </a:p>
      </dsp:txBody>
      <dsp:txXfrm>
        <a:off x="380005" y="99339"/>
        <a:ext cx="6462703" cy="955689"/>
      </dsp:txXfrm>
    </dsp:sp>
    <dsp:sp modelId="{C460FFE3-D3C9-44A7-8859-0376CC2E37E7}">
      <dsp:nvSpPr>
        <dsp:cNvPr id="0" name=""/>
        <dsp:cNvSpPr/>
      </dsp:nvSpPr>
      <dsp:spPr>
        <a:xfrm>
          <a:off x="0" y="1749329"/>
          <a:ext cx="6896099"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53FEB7-6061-4376-893B-C77D1AFFA11C}">
      <dsp:nvSpPr>
        <dsp:cNvPr id="0" name=""/>
        <dsp:cNvSpPr/>
      </dsp:nvSpPr>
      <dsp:spPr>
        <a:xfrm>
          <a:off x="328305" y="1439369"/>
          <a:ext cx="6566103" cy="61992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459" tIns="0" rIns="182459" bIns="0" numCol="1" spcCol="1270" anchor="ctr" anchorCtr="0">
          <a:noAutofit/>
        </a:bodyPr>
        <a:lstStyle/>
        <a:p>
          <a:pPr marL="0" lvl="0" indent="0" algn="just" defTabSz="889000">
            <a:lnSpc>
              <a:spcPct val="90000"/>
            </a:lnSpc>
            <a:spcBef>
              <a:spcPct val="0"/>
            </a:spcBef>
            <a:spcAft>
              <a:spcPct val="35000"/>
            </a:spcAft>
            <a:buNone/>
          </a:pPr>
          <a:r>
            <a:rPr lang="en-US" sz="2000" kern="1200" dirty="0" err="1">
              <a:solidFill>
                <a:schemeClr val="bg1"/>
              </a:solidFill>
            </a:rPr>
            <a:t>Chất</a:t>
          </a:r>
          <a:r>
            <a:rPr lang="en-US" sz="2000" kern="1200" dirty="0">
              <a:solidFill>
                <a:schemeClr val="bg1"/>
              </a:solidFill>
            </a:rPr>
            <a:t> </a:t>
          </a:r>
          <a:r>
            <a:rPr lang="en-US" sz="2000" kern="1200" dirty="0" err="1">
              <a:solidFill>
                <a:schemeClr val="bg1"/>
              </a:solidFill>
            </a:rPr>
            <a:t>lượng</a:t>
          </a:r>
          <a:r>
            <a:rPr lang="en-US" sz="2000" kern="1200" dirty="0">
              <a:solidFill>
                <a:schemeClr val="bg1"/>
              </a:solidFill>
            </a:rPr>
            <a:t>: </a:t>
          </a:r>
          <a:r>
            <a:rPr lang="vi-VN" sz="2000" b="0" i="0" kern="1200" dirty="0"/>
            <a:t>đang được trẻ hóa, trình độ học vấn, chuyên môn nghề nghiệp từng bước được nâng lên.</a:t>
          </a:r>
          <a:endParaRPr lang="en-US" sz="2000" kern="1200" dirty="0">
            <a:solidFill>
              <a:schemeClr val="bg1"/>
            </a:solidFill>
          </a:endParaRPr>
        </a:p>
      </dsp:txBody>
      <dsp:txXfrm>
        <a:off x="358567" y="1469631"/>
        <a:ext cx="6505579" cy="559396"/>
      </dsp:txXfrm>
    </dsp:sp>
    <dsp:sp modelId="{8F473B4F-6825-45D0-BC4F-931FF68428FA}">
      <dsp:nvSpPr>
        <dsp:cNvPr id="0" name=""/>
        <dsp:cNvSpPr/>
      </dsp:nvSpPr>
      <dsp:spPr>
        <a:xfrm>
          <a:off x="0" y="3161132"/>
          <a:ext cx="6896099"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A141A0-6D34-4DCD-8D1C-16FB66AE04C8}">
      <dsp:nvSpPr>
        <dsp:cNvPr id="0" name=""/>
        <dsp:cNvSpPr/>
      </dsp:nvSpPr>
      <dsp:spPr>
        <a:xfrm>
          <a:off x="328305" y="2391929"/>
          <a:ext cx="6566103" cy="1079162"/>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459" tIns="0" rIns="182459" bIns="0" numCol="1" spcCol="1270" anchor="ctr" anchorCtr="0">
          <a:noAutofit/>
        </a:bodyPr>
        <a:lstStyle/>
        <a:p>
          <a:pPr marL="0" lvl="0" indent="0" algn="just" defTabSz="889000">
            <a:lnSpc>
              <a:spcPct val="90000"/>
            </a:lnSpc>
            <a:spcBef>
              <a:spcPct val="0"/>
            </a:spcBef>
            <a:spcAft>
              <a:spcPct val="35000"/>
            </a:spcAft>
            <a:buNone/>
          </a:pPr>
          <a:r>
            <a:rPr lang="en-US" sz="2000" kern="1200" dirty="0" err="1">
              <a:solidFill>
                <a:schemeClr val="bg1"/>
              </a:solidFill>
            </a:rPr>
            <a:t>Hạn</a:t>
          </a:r>
          <a:r>
            <a:rPr lang="en-US" sz="2000" kern="1200" dirty="0">
              <a:solidFill>
                <a:schemeClr val="bg1"/>
              </a:solidFill>
            </a:rPr>
            <a:t> </a:t>
          </a:r>
          <a:r>
            <a:rPr lang="en-US" sz="2000" kern="1200" dirty="0" err="1">
              <a:solidFill>
                <a:schemeClr val="bg1"/>
              </a:solidFill>
            </a:rPr>
            <a:t>chế</a:t>
          </a:r>
          <a:r>
            <a:rPr lang="en-US" sz="2000" kern="1200" dirty="0">
              <a:solidFill>
                <a:schemeClr val="bg1"/>
              </a:solidFill>
            </a:rPr>
            <a:t>: </a:t>
          </a:r>
          <a:r>
            <a:rPr lang="vi-VN" sz="2000" b="0" i="0" kern="1200" dirty="0"/>
            <a:t>trình độ và chuyên môn nghề nghiệp còn hạn chế và còn chịu sự chi phối bởi tác phong, lề lối làm việc của người nông dân tiểu nông, chưa thích nghi với tác phong, kỷ luật lao động công nghiệp hiện đại</a:t>
          </a:r>
          <a:endParaRPr lang="en-US" sz="2000" kern="1200" dirty="0">
            <a:solidFill>
              <a:schemeClr val="bg1"/>
            </a:solidFill>
          </a:endParaRPr>
        </a:p>
      </dsp:txBody>
      <dsp:txXfrm>
        <a:off x="380985" y="2444609"/>
        <a:ext cx="6460743" cy="973802"/>
      </dsp:txXfrm>
    </dsp:sp>
    <dsp:sp modelId="{07AB0D5E-AEF5-4693-95E2-18ABFFBDAE7B}">
      <dsp:nvSpPr>
        <dsp:cNvPr id="0" name=""/>
        <dsp:cNvSpPr/>
      </dsp:nvSpPr>
      <dsp:spPr>
        <a:xfrm>
          <a:off x="0" y="4113692"/>
          <a:ext cx="6896099"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91F0629-FE75-4D98-83B1-6018B510C468}">
      <dsp:nvSpPr>
        <dsp:cNvPr id="0" name=""/>
        <dsp:cNvSpPr/>
      </dsp:nvSpPr>
      <dsp:spPr>
        <a:xfrm>
          <a:off x="328305" y="3803732"/>
          <a:ext cx="6566103" cy="61992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459" tIns="0" rIns="182459" bIns="0" numCol="1" spcCol="1270" anchor="ctr" anchorCtr="0">
          <a:noAutofit/>
        </a:bodyPr>
        <a:lstStyle/>
        <a:p>
          <a:pPr marL="0" lvl="0" indent="0" algn="just" defTabSz="889000">
            <a:lnSpc>
              <a:spcPct val="90000"/>
            </a:lnSpc>
            <a:spcBef>
              <a:spcPct val="0"/>
            </a:spcBef>
            <a:spcAft>
              <a:spcPct val="35000"/>
            </a:spcAft>
            <a:buNone/>
          </a:pPr>
          <a:r>
            <a:rPr lang="en-US" sz="2000" kern="1200" dirty="0" err="1">
              <a:solidFill>
                <a:schemeClr val="bg1"/>
              </a:solidFill>
            </a:rPr>
            <a:t>Phương</a:t>
          </a:r>
          <a:r>
            <a:rPr lang="en-US" sz="2000" kern="1200" dirty="0">
              <a:solidFill>
                <a:schemeClr val="bg1"/>
              </a:solidFill>
            </a:rPr>
            <a:t> </a:t>
          </a:r>
          <a:r>
            <a:rPr lang="en-US" sz="2000" kern="1200" dirty="0" err="1">
              <a:solidFill>
                <a:schemeClr val="bg1"/>
              </a:solidFill>
            </a:rPr>
            <a:t>hướng</a:t>
          </a:r>
          <a:endParaRPr lang="en-US" sz="2000" kern="1200" dirty="0">
            <a:solidFill>
              <a:schemeClr val="bg1"/>
            </a:solidFill>
          </a:endParaRPr>
        </a:p>
      </dsp:txBody>
      <dsp:txXfrm>
        <a:off x="358567" y="3833994"/>
        <a:ext cx="6505579" cy="559396"/>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0"/>
          <a:ext cx="9803685" cy="1216800"/>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Sứ mệnh lịch sử của giai cấp công nhân Việt Nam</a:t>
          </a:r>
          <a:endParaRPr lang="en-US" sz="3200" kern="1200" dirty="0"/>
        </a:p>
      </dsp:txBody>
      <dsp:txXfrm>
        <a:off x="59399" y="59399"/>
        <a:ext cx="9684887" cy="1098002"/>
      </dsp:txXfrm>
    </dsp:sp>
    <dsp:sp modelId="{E9317040-01B8-4631-BE6F-BF533533946D}">
      <dsp:nvSpPr>
        <dsp:cNvPr id="0" name=""/>
        <dsp:cNvSpPr/>
      </dsp:nvSpPr>
      <dsp:spPr>
        <a:xfrm>
          <a:off x="0" y="1309502"/>
          <a:ext cx="9803685" cy="4777812"/>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1267"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solidFill>
                <a:schemeClr val="bg1"/>
              </a:solidFill>
            </a:rPr>
            <a:t>Là giai cấp lãnh đạo cách mạng</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G</a:t>
          </a:r>
          <a:r>
            <a:rPr lang="pt-BR" sz="3200" kern="1200" dirty="0">
              <a:solidFill>
                <a:schemeClr val="bg1"/>
              </a:solidFill>
            </a:rPr>
            <a:t>iai cấp đại diện cho phương thức sản xuất tiên tiến; </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G</a:t>
          </a:r>
          <a:r>
            <a:rPr lang="pt-BR" sz="3200" kern="1200" dirty="0">
              <a:solidFill>
                <a:schemeClr val="bg1"/>
              </a:solidFill>
            </a:rPr>
            <a:t>iai cấp tiên phong trong sự nghiệp xây dựng chủ nghĩa xã hội, lực lượng đi đầu trong sự nghiệp công nghiệp hoá, hiện đại hoá đất nước</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L</a:t>
          </a:r>
          <a:r>
            <a:rPr lang="pt-BR" sz="3200" kern="1200" dirty="0">
              <a:solidFill>
                <a:schemeClr val="bg1"/>
              </a:solidFill>
            </a:rPr>
            <a:t>ực lượng nòng cốt trong liên minh giai cấp công nhân với giai cấp nông dân và đội ngũ trí thức dưới sự lãnh đạo của Đảng.</a:t>
          </a:r>
          <a:endParaRPr lang="en-US" sz="3200" kern="1200" dirty="0">
            <a:solidFill>
              <a:schemeClr val="bg1"/>
            </a:solidFill>
          </a:endParaRPr>
        </a:p>
      </dsp:txBody>
      <dsp:txXfrm>
        <a:off x="0" y="1309502"/>
        <a:ext cx="9803685" cy="4777812"/>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6BC62-C9C2-4202-83BE-4A109F81C923}">
      <dsp:nvSpPr>
        <dsp:cNvPr id="0" name=""/>
        <dsp:cNvSpPr/>
      </dsp:nvSpPr>
      <dsp:spPr>
        <a:xfrm>
          <a:off x="1404056" y="410"/>
          <a:ext cx="6833628" cy="1582070"/>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1" i="1" kern="1200" dirty="0"/>
            <a:t>b) Cách mạng xã hội chủ nghĩa </a:t>
          </a:r>
          <a:endParaRPr lang="en-US" sz="2400" kern="1200" dirty="0"/>
        </a:p>
      </dsp:txBody>
      <dsp:txXfrm>
        <a:off x="1450393" y="46747"/>
        <a:ext cx="6740954" cy="1489396"/>
      </dsp:txXfrm>
    </dsp:sp>
    <dsp:sp modelId="{0B2321C0-0014-4101-BF9E-33CC418B7E5F}">
      <dsp:nvSpPr>
        <dsp:cNvPr id="0" name=""/>
        <dsp:cNvSpPr/>
      </dsp:nvSpPr>
      <dsp:spPr>
        <a:xfrm>
          <a:off x="2087418" y="1582481"/>
          <a:ext cx="683362" cy="1416570"/>
        </a:xfrm>
        <a:custGeom>
          <a:avLst/>
          <a:gdLst/>
          <a:ahLst/>
          <a:cxnLst/>
          <a:rect l="0" t="0" r="0" b="0"/>
          <a:pathLst>
            <a:path>
              <a:moveTo>
                <a:pt x="0" y="0"/>
              </a:moveTo>
              <a:lnTo>
                <a:pt x="0" y="1416570"/>
              </a:lnTo>
              <a:lnTo>
                <a:pt x="683362" y="141657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810332-5E50-4601-9EE2-1007F7DB4EAD}">
      <dsp:nvSpPr>
        <dsp:cNvPr id="0" name=""/>
        <dsp:cNvSpPr/>
      </dsp:nvSpPr>
      <dsp:spPr>
        <a:xfrm>
          <a:off x="2770781" y="1977999"/>
          <a:ext cx="6607462" cy="2042105"/>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Cách mạng xã hội chủ nghĩa</a:t>
          </a:r>
          <a:r>
            <a:rPr lang="pt-BR" sz="2400" kern="1200" dirty="0">
              <a:solidFill>
                <a:schemeClr val="bg1"/>
              </a:solidFill>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en-US" sz="2400" kern="1200" dirty="0">
            <a:solidFill>
              <a:schemeClr val="bg1"/>
            </a:solidFill>
          </a:endParaRPr>
        </a:p>
      </dsp:txBody>
      <dsp:txXfrm>
        <a:off x="2830592" y="2037810"/>
        <a:ext cx="6487840" cy="1922483"/>
      </dsp:txXfrm>
    </dsp:sp>
    <dsp:sp modelId="{CE2FB0D4-B274-4AA9-9D12-B259F1A1383D}">
      <dsp:nvSpPr>
        <dsp:cNvPr id="0" name=""/>
        <dsp:cNvSpPr/>
      </dsp:nvSpPr>
      <dsp:spPr>
        <a:xfrm>
          <a:off x="2087418" y="1582481"/>
          <a:ext cx="683362" cy="3624176"/>
        </a:xfrm>
        <a:custGeom>
          <a:avLst/>
          <a:gdLst/>
          <a:ahLst/>
          <a:cxnLst/>
          <a:rect l="0" t="0" r="0" b="0"/>
          <a:pathLst>
            <a:path>
              <a:moveTo>
                <a:pt x="0" y="0"/>
              </a:moveTo>
              <a:lnTo>
                <a:pt x="0" y="3624176"/>
              </a:lnTo>
              <a:lnTo>
                <a:pt x="683362" y="362417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88925F-4947-44DF-9553-448E1F48DE86}">
      <dsp:nvSpPr>
        <dsp:cNvPr id="0" name=""/>
        <dsp:cNvSpPr/>
      </dsp:nvSpPr>
      <dsp:spPr>
        <a:xfrm>
          <a:off x="2770781" y="4415622"/>
          <a:ext cx="6607462" cy="1582070"/>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Động lực</a:t>
          </a:r>
          <a:r>
            <a:rPr lang="pt-BR" sz="2400" kern="1200" dirty="0">
              <a:solidFill>
                <a:schemeClr val="bg1"/>
              </a:solidFill>
            </a:rPr>
            <a:t> của cách mạng xã hội chủ nghĩa là khối đoàn kết, liên minh công nông, trí thức và các tầng lớp lao động khác do giai cấp công nhân lãnh đạo</a:t>
          </a:r>
          <a:endParaRPr lang="en-US" sz="2400" kern="1200" dirty="0">
            <a:solidFill>
              <a:schemeClr val="bg1"/>
            </a:solidFill>
          </a:endParaRPr>
        </a:p>
      </dsp:txBody>
      <dsp:txXfrm>
        <a:off x="2817118" y="4461959"/>
        <a:ext cx="6514788" cy="1489396"/>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966F6-B691-484F-80D3-432BAB2DE292}">
      <dsp:nvSpPr>
        <dsp:cNvPr id="0" name=""/>
        <dsp:cNvSpPr/>
      </dsp:nvSpPr>
      <dsp:spPr>
        <a:xfrm>
          <a:off x="0" y="1439168"/>
          <a:ext cx="2578616" cy="2578743"/>
        </a:xfrm>
        <a:prstGeom prst="ellips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r>
            <a:rPr lang="pt-BR" sz="3100" b="1" i="1" kern="1200" dirty="0"/>
            <a:t>b) Cách mạng xã hội chủ nghĩa </a:t>
          </a:r>
          <a:endParaRPr lang="en-US" sz="3100" kern="1200" dirty="0"/>
        </a:p>
      </dsp:txBody>
      <dsp:txXfrm>
        <a:off x="377630" y="1816816"/>
        <a:ext cx="1823356" cy="1823447"/>
      </dsp:txXfrm>
    </dsp:sp>
    <dsp:sp modelId="{0D3A6627-26A6-4CC8-B9DB-CA6AE3FED9D5}">
      <dsp:nvSpPr>
        <dsp:cNvPr id="0" name=""/>
        <dsp:cNvSpPr/>
      </dsp:nvSpPr>
      <dsp:spPr>
        <a:xfrm>
          <a:off x="-1939335" y="-152372"/>
          <a:ext cx="5198064" cy="5418667"/>
        </a:xfrm>
        <a:prstGeom prst="blockArc">
          <a:avLst>
            <a:gd name="adj1" fmla="val 17527788"/>
            <a:gd name="adj2" fmla="val 4119114"/>
            <a:gd name="adj3" fmla="val 575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7CE636-BBF5-4FE3-8B30-C1337978F2D6}">
      <dsp:nvSpPr>
        <dsp:cNvPr id="0" name=""/>
        <dsp:cNvSpPr/>
      </dsp:nvSpPr>
      <dsp:spPr>
        <a:xfrm>
          <a:off x="2688225" y="275824"/>
          <a:ext cx="1381373" cy="1381760"/>
        </a:xfrm>
        <a:prstGeom prst="ellipse">
          <a:avLst/>
        </a:prstGeom>
        <a:blipFill rotWithShape="1">
          <a:blip xmlns:r="http://schemas.openxmlformats.org/officeDocument/2006/relationships" r:embed="rId1"/>
          <a:srcRect/>
          <a:stretch>
            <a:fillRect l="-24000" r="-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8BE7584-5798-42E8-BA0A-490E509D81FC}">
      <dsp:nvSpPr>
        <dsp:cNvPr id="0" name=""/>
        <dsp:cNvSpPr/>
      </dsp:nvSpPr>
      <dsp:spPr>
        <a:xfrm>
          <a:off x="3923242" y="278986"/>
          <a:ext cx="7342394" cy="1337327"/>
        </a:xfrm>
        <a:prstGeom prst="rect">
          <a:avLst/>
        </a:prstGeom>
        <a:solidFill>
          <a:srgbClr val="D60093"/>
        </a:solid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l" defTabSz="1155700">
            <a:lnSpc>
              <a:spcPct val="90000"/>
            </a:lnSpc>
            <a:spcBef>
              <a:spcPct val="0"/>
            </a:spcBef>
            <a:spcAft>
              <a:spcPct val="10000"/>
            </a:spcAft>
            <a:buNone/>
          </a:pPr>
          <a:r>
            <a:rPr lang="pt-BR" sz="2600" i="1" kern="1200" dirty="0">
              <a:solidFill>
                <a:schemeClr val="bg1"/>
              </a:solidFill>
            </a:rPr>
            <a:t>Trên lĩnh vực chính trị</a:t>
          </a:r>
          <a:r>
            <a:rPr lang="en-AI" sz="2600" i="1" kern="1200" dirty="0">
              <a:solidFill>
                <a:schemeClr val="bg1"/>
              </a:solidFill>
            </a:rPr>
            <a:t>: </a:t>
          </a:r>
          <a:r>
            <a:rPr lang="pt-BR" sz="2600" kern="1200" dirty="0">
              <a:solidFill>
                <a:schemeClr val="bg1"/>
              </a:solidFill>
            </a:rPr>
            <a:t>lãnh đạo </a:t>
          </a:r>
          <a:r>
            <a:rPr lang="en-AI" sz="2600" kern="1200" dirty="0">
              <a:solidFill>
                <a:schemeClr val="bg1"/>
              </a:solidFill>
            </a:rPr>
            <a:t>GCCN</a:t>
          </a:r>
          <a:r>
            <a:rPr lang="pt-BR" sz="2600" kern="1200" dirty="0">
              <a:solidFill>
                <a:schemeClr val="bg1"/>
              </a:solidFill>
            </a:rPr>
            <a:t> và các lực lượng nhân dân lao động đấu tranh lật đổ chính quyền </a:t>
          </a:r>
          <a:r>
            <a:rPr lang="en-AI" sz="2600" kern="1200" dirty="0">
              <a:solidFill>
                <a:schemeClr val="bg1"/>
              </a:solidFill>
            </a:rPr>
            <a:t>TS</a:t>
          </a:r>
          <a:r>
            <a:rPr lang="pt-BR" sz="2600" kern="1200" dirty="0">
              <a:solidFill>
                <a:schemeClr val="bg1"/>
              </a:solidFill>
            </a:rPr>
            <a:t>, thiết lập quyền lực chính trị về tay mình</a:t>
          </a:r>
          <a:endParaRPr lang="en-US" sz="2600" kern="1200" dirty="0">
            <a:solidFill>
              <a:schemeClr val="bg1"/>
            </a:solidFill>
          </a:endParaRPr>
        </a:p>
      </dsp:txBody>
      <dsp:txXfrm>
        <a:off x="3923242" y="278986"/>
        <a:ext cx="7342394" cy="1337327"/>
      </dsp:txXfrm>
    </dsp:sp>
    <dsp:sp modelId="{61F46D93-7BE6-4006-9F97-C5471BC12ED2}">
      <dsp:nvSpPr>
        <dsp:cNvPr id="0" name=""/>
        <dsp:cNvSpPr/>
      </dsp:nvSpPr>
      <dsp:spPr>
        <a:xfrm>
          <a:off x="3222130" y="1847779"/>
          <a:ext cx="1381373" cy="1381760"/>
        </a:xfrm>
        <a:prstGeom prst="ellipse">
          <a:avLst/>
        </a:prstGeom>
        <a:blipFill rotWithShape="1">
          <a:blip xmlns:r="http://schemas.openxmlformats.org/officeDocument/2006/relationships" r:embed="rId2"/>
          <a:srcRect/>
          <a:stretch>
            <a:fillRect l="-30000" r="-3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7C057E-EE46-4068-83C9-2F84E499D772}">
      <dsp:nvSpPr>
        <dsp:cNvPr id="0" name=""/>
        <dsp:cNvSpPr/>
      </dsp:nvSpPr>
      <dsp:spPr>
        <a:xfrm>
          <a:off x="4483897" y="1848232"/>
          <a:ext cx="7342394" cy="1337327"/>
        </a:xfrm>
        <a:prstGeom prst="rect">
          <a:avLst/>
        </a:prstGeom>
        <a:solidFill>
          <a:srgbClr val="C00000"/>
        </a:solid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l" defTabSz="1111250">
            <a:lnSpc>
              <a:spcPct val="90000"/>
            </a:lnSpc>
            <a:spcBef>
              <a:spcPct val="0"/>
            </a:spcBef>
            <a:spcAft>
              <a:spcPct val="10000"/>
            </a:spcAft>
            <a:buNone/>
          </a:pPr>
          <a:r>
            <a:rPr lang="pt-BR" sz="2500" i="1" kern="1200" dirty="0">
              <a:solidFill>
                <a:schemeClr val="bg1"/>
              </a:solidFill>
            </a:rPr>
            <a:t>Trên lĩnh vực kinh tế</a:t>
          </a:r>
          <a:r>
            <a:rPr lang="en-AI" sz="2500" i="1" kern="1200" dirty="0">
              <a:solidFill>
                <a:schemeClr val="bg1"/>
              </a:solidFill>
            </a:rPr>
            <a:t>: p</a:t>
          </a:r>
          <a:r>
            <a:rPr lang="pt-BR" sz="2500" kern="1200" dirty="0">
              <a:solidFill>
                <a:schemeClr val="bg1"/>
              </a:solidFill>
            </a:rPr>
            <a:t>hát triển lực lượng sản xuất, tiến hành công nghiệp hoá </a:t>
          </a:r>
          <a:r>
            <a:rPr lang="en-AI" sz="2500" kern="1200" dirty="0">
              <a:solidFill>
                <a:schemeClr val="bg1"/>
              </a:solidFill>
            </a:rPr>
            <a:t>XHCN</a:t>
          </a:r>
          <a:endParaRPr lang="en-US" sz="2500" kern="1200" dirty="0">
            <a:solidFill>
              <a:schemeClr val="bg1"/>
            </a:solidFill>
          </a:endParaRPr>
        </a:p>
      </dsp:txBody>
      <dsp:txXfrm>
        <a:off x="4483897" y="1848232"/>
        <a:ext cx="7342394" cy="1337327"/>
      </dsp:txXfrm>
    </dsp:sp>
    <dsp:sp modelId="{C5885C1D-F19E-4C84-B245-E255922B75B3}">
      <dsp:nvSpPr>
        <dsp:cNvPr id="0" name=""/>
        <dsp:cNvSpPr/>
      </dsp:nvSpPr>
      <dsp:spPr>
        <a:xfrm>
          <a:off x="2688225" y="3441951"/>
          <a:ext cx="1381373" cy="1381760"/>
        </a:xfrm>
        <a:prstGeom prst="ellipse">
          <a:avLst/>
        </a:prstGeom>
        <a:blipFill rotWithShape="1">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1E59BE-0794-4210-9436-3EAE44A100A8}">
      <dsp:nvSpPr>
        <dsp:cNvPr id="0" name=""/>
        <dsp:cNvSpPr/>
      </dsp:nvSpPr>
      <dsp:spPr>
        <a:xfrm>
          <a:off x="3942287" y="3451073"/>
          <a:ext cx="7342394" cy="1337327"/>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l" defTabSz="1111250">
            <a:lnSpc>
              <a:spcPct val="90000"/>
            </a:lnSpc>
            <a:spcBef>
              <a:spcPct val="0"/>
            </a:spcBef>
            <a:spcAft>
              <a:spcPct val="10000"/>
            </a:spcAft>
            <a:buNone/>
          </a:pPr>
          <a:r>
            <a:rPr lang="pt-BR" sz="2500" i="1" kern="1200" dirty="0">
              <a:solidFill>
                <a:schemeClr val="bg1"/>
              </a:solidFill>
            </a:rPr>
            <a:t>Trên lĩnh vực tư tưởng-văn </a:t>
          </a:r>
          <a:r>
            <a:rPr lang="vi-VN" sz="2500" i="1" kern="1200" dirty="0">
              <a:solidFill>
                <a:schemeClr val="bg1"/>
              </a:solidFill>
            </a:rPr>
            <a:t>hóa</a:t>
          </a:r>
          <a:r>
            <a:rPr lang="en-AI" sz="2500" i="1" kern="1200" dirty="0">
              <a:solidFill>
                <a:schemeClr val="bg1"/>
              </a:solidFill>
            </a:rPr>
            <a:t>: </a:t>
          </a:r>
          <a:r>
            <a:rPr lang="pt-BR" sz="2500" kern="1200" dirty="0">
              <a:solidFill>
                <a:schemeClr val="bg1"/>
              </a:solidFill>
            </a:rPr>
            <a:t>tiến hành giáo dục chủ nghĩa Mác - Lênin trở thành hệ tư tưởng chủ đạo trong xã hội, xây dựng nền văn hoá </a:t>
          </a:r>
          <a:r>
            <a:rPr lang="en-AI" sz="2500" kern="1200" dirty="0">
              <a:solidFill>
                <a:schemeClr val="bg1"/>
              </a:solidFill>
            </a:rPr>
            <a:t>XHCN</a:t>
          </a:r>
          <a:endParaRPr lang="en-US" sz="2500" kern="1200" dirty="0">
            <a:solidFill>
              <a:schemeClr val="bg1"/>
            </a:solidFill>
          </a:endParaRPr>
        </a:p>
      </dsp:txBody>
      <dsp:txXfrm>
        <a:off x="3942287" y="3451073"/>
        <a:ext cx="7342394" cy="1337327"/>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0C88A-C4FF-4729-8119-3CE85357CD48}">
      <dsp:nvSpPr>
        <dsp:cNvPr id="0" name=""/>
        <dsp:cNvSpPr/>
      </dsp:nvSpPr>
      <dsp:spPr>
        <a:xfrm>
          <a:off x="3468" y="1839863"/>
          <a:ext cx="3604021" cy="1391152"/>
        </a:xfrm>
        <a:prstGeom prst="chevron">
          <a:avLst>
            <a:gd name="adj" fmla="val 4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B733EE47-6EC8-41F9-A1C1-A2BB887B0E82}">
      <dsp:nvSpPr>
        <dsp:cNvPr id="0" name=""/>
        <dsp:cNvSpPr/>
      </dsp:nvSpPr>
      <dsp:spPr>
        <a:xfrm>
          <a:off x="964541" y="2187651"/>
          <a:ext cx="3043396" cy="1391152"/>
        </a:xfrm>
        <a:prstGeom prst="roundRect">
          <a:avLst>
            <a:gd name="adj" fmla="val 10000"/>
          </a:avLst>
        </a:prstGeom>
        <a:solidFill>
          <a:schemeClr val="accent6">
            <a:lumMod val="75000"/>
            <a:alpha val="9000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pt-BR" sz="2500" kern="1200" dirty="0">
              <a:solidFill>
                <a:schemeClr val="bg1"/>
              </a:solidFill>
            </a:rPr>
            <a:t>Giai đoạn thấp là xã hội chủ nghĩa</a:t>
          </a:r>
          <a:endParaRPr lang="en-US" sz="2500" kern="1200" dirty="0">
            <a:solidFill>
              <a:schemeClr val="bg1"/>
            </a:solidFill>
          </a:endParaRPr>
        </a:p>
      </dsp:txBody>
      <dsp:txXfrm>
        <a:off x="1005286" y="2228396"/>
        <a:ext cx="2961906" cy="1309662"/>
      </dsp:txXfrm>
    </dsp:sp>
    <dsp:sp modelId="{CF3B52DA-85BA-4681-BD6D-FEC8797CC2AA}">
      <dsp:nvSpPr>
        <dsp:cNvPr id="0" name=""/>
        <dsp:cNvSpPr/>
      </dsp:nvSpPr>
      <dsp:spPr>
        <a:xfrm>
          <a:off x="4120062" y="1839863"/>
          <a:ext cx="3604021" cy="1391152"/>
        </a:xfrm>
        <a:prstGeom prst="chevron">
          <a:avLst>
            <a:gd name="adj" fmla="val 40000"/>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07EF380-7E37-43C2-9039-0A901DD74B56}">
      <dsp:nvSpPr>
        <dsp:cNvPr id="0" name=""/>
        <dsp:cNvSpPr/>
      </dsp:nvSpPr>
      <dsp:spPr>
        <a:xfrm>
          <a:off x="5081135" y="2187651"/>
          <a:ext cx="3043396" cy="1391152"/>
        </a:xfrm>
        <a:prstGeom prst="roundRect">
          <a:avLst>
            <a:gd name="adj" fmla="val 10000"/>
          </a:avLst>
        </a:prstGeom>
        <a:solidFill>
          <a:schemeClr val="accent6">
            <a:lumMod val="75000"/>
            <a:alpha val="9000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pt-BR" sz="2500" kern="1200" dirty="0">
              <a:solidFill>
                <a:schemeClr val="bg1"/>
              </a:solidFill>
            </a:rPr>
            <a:t>Giai đoạn cao là cộng sản chủ nghĩa. </a:t>
          </a:r>
          <a:endParaRPr lang="en-US" sz="2500" kern="1200" dirty="0">
            <a:solidFill>
              <a:schemeClr val="bg1"/>
            </a:solidFill>
          </a:endParaRPr>
        </a:p>
      </dsp:txBody>
      <dsp:txXfrm>
        <a:off x="5121880" y="2228396"/>
        <a:ext cx="2961906" cy="1309662"/>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296568"/>
          <a:ext cx="10934700" cy="121680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pt-BR" sz="2400" b="1" kern="1200" dirty="0">
              <a:solidFill>
                <a:schemeClr val="bg1"/>
              </a:solidFill>
            </a:rPr>
            <a:t>1. Bản chất khoa học và cách mạng của chủ nghĩa Mác - Lênin</a:t>
          </a:r>
          <a:endParaRPr lang="en-US" sz="2400" kern="1200" dirty="0">
            <a:solidFill>
              <a:schemeClr val="bg1"/>
            </a:solidFill>
          </a:endParaRPr>
        </a:p>
      </dsp:txBody>
      <dsp:txXfrm>
        <a:off x="59399" y="355967"/>
        <a:ext cx="10815902" cy="1098002"/>
      </dsp:txXfrm>
    </dsp:sp>
    <dsp:sp modelId="{592512C0-9B34-4E4B-8971-6202879E671E}">
      <dsp:nvSpPr>
        <dsp:cNvPr id="0" name=""/>
        <dsp:cNvSpPr/>
      </dsp:nvSpPr>
      <dsp:spPr>
        <a:xfrm>
          <a:off x="0" y="1770550"/>
          <a:ext cx="10934700" cy="28255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7177"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pt-BR" sz="2400" i="1" kern="1200" dirty="0">
              <a:solidFill>
                <a:schemeClr val="bg1"/>
              </a:solidFill>
            </a:rPr>
            <a:t>Chủ nghĩa Mác-Lênin </a:t>
          </a:r>
          <a:r>
            <a:rPr lang="vi-VN" sz="2400" i="1" kern="1200" dirty="0">
              <a:solidFill>
                <a:schemeClr val="bg1"/>
              </a:solidFill>
            </a:rPr>
            <a:t>là một hệ thống lý luận khoa học, thể hiện trong toàn bộ </a:t>
          </a:r>
          <a:r>
            <a:rPr lang="pt-BR" sz="2400" i="1" kern="1200" dirty="0">
              <a:solidFill>
                <a:schemeClr val="bg1"/>
              </a:solidFill>
            </a:rPr>
            <a:t>ba bộ phận cấu thành </a:t>
          </a:r>
          <a:r>
            <a:rPr lang="vi-VN" sz="2400" i="1" kern="1200" dirty="0">
              <a:solidFill>
                <a:schemeClr val="bg1"/>
              </a:solidFill>
            </a:rPr>
            <a:t>học thuyết</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học thuyết duy nhất nêu rõ mục tiêu, con đường, lực lượng, phương thức giải phóng xã hội, giải phóng giai cấp, giải phóng con người</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một học thuyết mở, sống động, không ngừng tự phê phán, tự đổi mới, bổ sung và phát triển trong thực tiễn cách mạng</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học thuyết </a:t>
          </a:r>
          <a:r>
            <a:rPr lang="pt-BR" sz="2400" i="1" kern="1200" dirty="0">
              <a:solidFill>
                <a:schemeClr val="bg1"/>
              </a:solidFill>
            </a:rPr>
            <a:t>cách mạng, </a:t>
          </a:r>
          <a:r>
            <a:rPr lang="vi-VN" sz="2400" i="1" kern="1200" dirty="0">
              <a:solidFill>
                <a:schemeClr val="bg1"/>
              </a:solidFill>
            </a:rPr>
            <a:t>có ý nghĩa thực tiễn, không chỉ giải thích thế giới mà là cải tạo xã hội, xây dựng chủ nghĩa xã hội hiện thực</a:t>
          </a:r>
          <a:r>
            <a:rPr lang="pt-BR" sz="2400" i="1" kern="1200" dirty="0">
              <a:solidFill>
                <a:schemeClr val="bg1"/>
              </a:solidFill>
            </a:rPr>
            <a:t>.</a:t>
          </a:r>
          <a:endParaRPr lang="en-US" sz="2400" kern="1200" dirty="0">
            <a:solidFill>
              <a:schemeClr val="bg1"/>
            </a:solidFill>
          </a:endParaRPr>
        </a:p>
      </dsp:txBody>
      <dsp:txXfrm>
        <a:off x="0" y="1770550"/>
        <a:ext cx="10934700" cy="2825550"/>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336329"/>
          <a:ext cx="10934700" cy="121680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kern="1200" dirty="0"/>
            <a:t>2. Chủ nghĩa Mác-Lênin là nền tảng tư tưởng, kim chỉ nam cho hành động của các Đảng Cộng sản</a:t>
          </a:r>
          <a:endParaRPr lang="en-US" sz="2400" kern="1200" dirty="0">
            <a:solidFill>
              <a:schemeClr val="bg1"/>
            </a:solidFill>
          </a:endParaRPr>
        </a:p>
      </dsp:txBody>
      <dsp:txXfrm>
        <a:off x="59399" y="395728"/>
        <a:ext cx="10815902" cy="1098002"/>
      </dsp:txXfrm>
    </dsp:sp>
    <dsp:sp modelId="{592512C0-9B34-4E4B-8971-6202879E671E}">
      <dsp:nvSpPr>
        <dsp:cNvPr id="0" name=""/>
        <dsp:cNvSpPr/>
      </dsp:nvSpPr>
      <dsp:spPr>
        <a:xfrm>
          <a:off x="0" y="1804187"/>
          <a:ext cx="10934700" cy="2758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7177"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kern="1200" dirty="0">
              <a:solidFill>
                <a:schemeClr val="bg1"/>
              </a:solidFill>
            </a:rPr>
            <a:t>CN M-LN </a:t>
          </a:r>
          <a:r>
            <a:rPr lang="en-US" sz="2400" kern="1200" dirty="0" err="1">
              <a:solidFill>
                <a:schemeClr val="bg1"/>
              </a:solidFill>
            </a:rPr>
            <a:t>là</a:t>
          </a:r>
          <a:r>
            <a:rPr lang="vi-VN" sz="2400" kern="1200" dirty="0">
              <a:solidFill>
                <a:schemeClr val="bg1"/>
              </a:solidFill>
            </a:rPr>
            <a:t> kim chỉ nam cho hành động</a:t>
          </a:r>
          <a:r>
            <a:rPr lang="pt-BR" sz="2400" kern="1200" dirty="0">
              <a:solidFill>
                <a:schemeClr val="bg1"/>
              </a:solidFill>
            </a:rPr>
            <a:t>, </a:t>
          </a:r>
          <a:r>
            <a:rPr lang="vi-VN" sz="2400" kern="1200" dirty="0">
              <a:solidFill>
                <a:schemeClr val="bg1"/>
              </a:solidFill>
            </a:rPr>
            <a:t>các đảng cộng sản </a:t>
          </a:r>
          <a:r>
            <a:rPr lang="pt-BR" sz="2400" kern="1200" dirty="0">
              <a:solidFill>
                <a:schemeClr val="bg1"/>
              </a:solidFill>
            </a:rPr>
            <a:t>đều lấy chủ nghĩa Mác - Lênin làm cơ sở thế giới quan, phương pháp luận </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pt-BR" sz="2400" kern="1200">
              <a:solidFill>
                <a:schemeClr val="bg1"/>
              </a:solidFill>
            </a:rPr>
            <a:t>Đảng Cộng sản Việt Nam khẳng định, cùng với chủ nghĩa Mác - Lênin, tư tưởng Hồ Chí Minh là nền tảng tư tưởng và kim chỉ nam cho hành động của Đảng và sự nghiệp cách mạng của nhân dân.</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pt-BR" sz="2400" kern="1200" dirty="0">
              <a:solidFill>
                <a:schemeClr val="bg1"/>
              </a:solidFill>
            </a:rPr>
            <a:t>Học tập, nghiên cứu chủ nghĩa Mác - Lênin giúp mỗi người hình thành thế giới quan, phương pháp khoa học để hiểu rõ mục đích, con đường, bước đi của sự nghiệp quá độ xây dựng chủ nghĩa xã hội</a:t>
          </a:r>
          <a:endParaRPr lang="en-US" sz="2400" kern="1200" dirty="0">
            <a:solidFill>
              <a:schemeClr val="bg1"/>
            </a:solidFill>
          </a:endParaRPr>
        </a:p>
      </dsp:txBody>
      <dsp:txXfrm>
        <a:off x="0" y="1804187"/>
        <a:ext cx="10934700" cy="275827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10.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20.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9.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3.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4.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2A9FE3-7A40-49CA-8DDE-65A34791E5E7}" type="datetimeFigureOut">
              <a:rPr lang="en-US" smtClean="0"/>
              <a:t>9/9/2021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2873FA-D1BC-460A-9DA5-24EAC97DF5D2}" type="slidenum">
              <a:rPr lang="en-US" smtClean="0"/>
              <a:t>‹#›</a:t>
            </a:fld>
            <a:endParaRPr lang="en-US"/>
          </a:p>
        </p:txBody>
      </p:sp>
    </p:spTree>
    <p:extLst>
      <p:ext uri="{BB962C8B-B14F-4D97-AF65-F5344CB8AC3E}">
        <p14:creationId xmlns:p14="http://schemas.microsoft.com/office/powerpoint/2010/main" val="20741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584791A-152E-4D13-8B8B-9549C37CCA83}" type="slidenum">
              <a:rPr lang="en-US" altLang="en-US" smtClean="0">
                <a:solidFill>
                  <a:prstClr val="black"/>
                </a:solidFill>
                <a:latin typeface=".VnTime" panose="020B7200000000000000" pitchFamily="34" charset="0"/>
              </a:rPr>
              <a:pPr>
                <a:spcBef>
                  <a:spcPct val="0"/>
                </a:spcBef>
              </a:pPr>
              <a:t>1</a:t>
            </a:fld>
            <a:endParaRPr lang="en-US" altLang="en-US" dirty="0">
              <a:solidFill>
                <a:prstClr val="black"/>
              </a:solidFill>
              <a:latin typeface=".VnTime" panose="020B7200000000000000" pitchFamily="34" charset="0"/>
            </a:endParaRPr>
          </a:p>
        </p:txBody>
      </p:sp>
    </p:spTree>
    <p:extLst>
      <p:ext uri="{BB962C8B-B14F-4D97-AF65-F5344CB8AC3E}">
        <p14:creationId xmlns:p14="http://schemas.microsoft.com/office/powerpoint/2010/main" val="2783375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07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31B73D-4C80-43E7-9920-1308D02BE35F}" type="slidenum">
              <a:rPr lang="en-US" altLang="en-US" smtClean="0">
                <a:solidFill>
                  <a:prstClr val="black"/>
                </a:solidFill>
                <a:latin typeface=".VnTime" panose="020B7200000000000000" pitchFamily="34" charset="0"/>
              </a:rPr>
              <a:pPr>
                <a:spcBef>
                  <a:spcPct val="0"/>
                </a:spcBef>
              </a:pPr>
              <a:t>5</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237944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12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DDDB2D3-5146-4D40-A48C-3628028DA839}" type="slidenum">
              <a:rPr lang="en-US" altLang="en-US" smtClean="0">
                <a:solidFill>
                  <a:prstClr val="black"/>
                </a:solidFill>
                <a:latin typeface=".VnTime" panose="020B7200000000000000" pitchFamily="34" charset="0"/>
              </a:rPr>
              <a:pPr>
                <a:spcBef>
                  <a:spcPct val="0"/>
                </a:spcBef>
              </a:pPr>
              <a:t>8</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668345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12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DDDB2D3-5146-4D40-A48C-3628028DA839}" type="slidenum">
              <a:rPr lang="en-US" altLang="en-US" smtClean="0">
                <a:solidFill>
                  <a:prstClr val="black"/>
                </a:solidFill>
                <a:latin typeface=".VnTime" panose="020B7200000000000000" pitchFamily="34" charset="0"/>
              </a:rPr>
              <a:pPr>
                <a:spcBef>
                  <a:spcPct val="0"/>
                </a:spcBef>
              </a:pPr>
              <a:t>28</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502250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3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cs typeface="Arial" panose="020B0604020202020204" pitchFamily="34" charset="0"/>
            </a:endParaRPr>
          </a:p>
        </p:txBody>
      </p:sp>
      <p:sp>
        <p:nvSpPr>
          <p:cNvPr id="443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F901ACB-E5AE-44C3-AC56-492141D0E6C5}" type="slidenum">
              <a:rPr lang="en-US" altLang="en-US" smtClean="0">
                <a:solidFill>
                  <a:srgbClr val="000000"/>
                </a:solidFill>
                <a:latin typeface=".VnTime" panose="020B7200000000000000" pitchFamily="34" charset="0"/>
              </a:rPr>
              <a:pPr>
                <a:spcBef>
                  <a:spcPct val="0"/>
                </a:spcBef>
              </a:pPr>
              <a:t>31</a:t>
            </a:fld>
            <a:endParaRPr lang="en-US" altLang="en-US">
              <a:solidFill>
                <a:srgbClr val="000000"/>
              </a:solidFill>
              <a:latin typeface=".VnTime" panose="020B7200000000000000" pitchFamily="34" charset="0"/>
            </a:endParaRPr>
          </a:p>
        </p:txBody>
      </p:sp>
    </p:spTree>
    <p:extLst>
      <p:ext uri="{BB962C8B-B14F-4D97-AF65-F5344CB8AC3E}">
        <p14:creationId xmlns:p14="http://schemas.microsoft.com/office/powerpoint/2010/main" val="2084893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16C6DBC-BFBB-4F0D-84E6-E31307254793}" type="slidenum">
              <a:rPr lang="en-US" altLang="en-US" smtClean="0">
                <a:solidFill>
                  <a:srgbClr val="000000"/>
                </a:solidFill>
              </a:rPr>
              <a:pPr>
                <a:spcBef>
                  <a:spcPct val="0"/>
                </a:spcBef>
              </a:pPr>
              <a:t>33</a:t>
            </a:fld>
            <a:endParaRPr lang="en-US" altLang="en-US">
              <a:solidFill>
                <a:srgbClr val="000000"/>
              </a:solidFill>
            </a:endParaRPr>
          </a:p>
        </p:txBody>
      </p:sp>
      <p:sp>
        <p:nvSpPr>
          <p:cNvPr id="4925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25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72515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60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3491441-1384-4628-A498-DFEC134A3587}" type="slidenum">
              <a:rPr kumimoji="1" lang="en-US" altLang="zh-CN" smtClean="0">
                <a:solidFill>
                  <a:srgbClr val="000000"/>
                </a:solidFill>
                <a:latin typeface="Times New Roman" panose="02020603050405020304" pitchFamily="18" charset="0"/>
              </a:rPr>
              <a:pPr>
                <a:spcBef>
                  <a:spcPct val="0"/>
                </a:spcBef>
              </a:pPr>
              <a:t>48</a:t>
            </a:fld>
            <a:endParaRPr kumimoji="1" lang="en-US" altLang="zh-CN">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6402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E4A1E25-DC6E-4DD0-91A4-7BB71ED89D9A}" type="slidenum">
              <a:rPr lang="en-US" altLang="en-US" smtClean="0">
                <a:solidFill>
                  <a:srgbClr val="000000"/>
                </a:solidFill>
              </a:rPr>
              <a:pPr>
                <a:spcBef>
                  <a:spcPct val="0"/>
                </a:spcBef>
              </a:pPr>
              <a:t>86</a:t>
            </a:fld>
            <a:endParaRPr lang="en-US" altLang="en-US">
              <a:solidFill>
                <a:srgbClr val="000000"/>
              </a:solidFill>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20187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hemeOverride" Target="../theme/themeOverride1.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hemeOverride" Target="../theme/themeOverride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t>9/9/2021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344572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9/9/2021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539293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t>9/9/2021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79444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t>9/9/2021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811447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t>9/9/2021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9845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t>9/9/2021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68832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t>9/9/2021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709055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9/9/2021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755687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9/9/2021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885606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9/9/2021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277372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9/9/2021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635299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66086730"/>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04797697"/>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82125097"/>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748158880"/>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627973267"/>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000623196"/>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45858518"/>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3054740"/>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782204313"/>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95405819"/>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62381376"/>
      </p:ext>
    </p:extLst>
  </p:cSld>
  <p:clrMapOvr>
    <a:masterClrMapping/>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E3B7DDA-C566-4331-92A7-000385DC5467}" type="slidenum">
              <a:rPr lang="vi-VN"/>
              <a:pPr>
                <a:defRPr/>
              </a:pPr>
              <a:t>‹#›</a:t>
            </a:fld>
            <a:endParaRPr lang="vi-VN"/>
          </a:p>
        </p:txBody>
      </p:sp>
    </p:spTree>
    <p:extLst>
      <p:ext uri="{BB962C8B-B14F-4D97-AF65-F5344CB8AC3E}">
        <p14:creationId xmlns:p14="http://schemas.microsoft.com/office/powerpoint/2010/main" val="2532307873"/>
      </p:ext>
    </p:extLst>
  </p:cSld>
  <p:clrMapOvr>
    <a:masterClrMapping/>
  </p:clrMapOvr>
  <p:transition>
    <p:wedg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8F06CA1-1BD9-4975-BAA8-B2377DA0542A}" type="slidenum">
              <a:rPr lang="vi-VN"/>
              <a:pPr>
                <a:defRPr/>
              </a:pPr>
              <a:t>‹#›</a:t>
            </a:fld>
            <a:endParaRPr lang="vi-VN"/>
          </a:p>
        </p:txBody>
      </p:sp>
    </p:spTree>
    <p:extLst>
      <p:ext uri="{BB962C8B-B14F-4D97-AF65-F5344CB8AC3E}">
        <p14:creationId xmlns:p14="http://schemas.microsoft.com/office/powerpoint/2010/main" val="872655685"/>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F5AF7EB-9189-41C2-9669-31BF57629A91}" type="slidenum">
              <a:rPr lang="vi-VN"/>
              <a:pPr>
                <a:defRPr/>
              </a:pPr>
              <a:t>‹#›</a:t>
            </a:fld>
            <a:endParaRPr lang="vi-VN"/>
          </a:p>
        </p:txBody>
      </p:sp>
    </p:spTree>
    <p:extLst>
      <p:ext uri="{BB962C8B-B14F-4D97-AF65-F5344CB8AC3E}">
        <p14:creationId xmlns:p14="http://schemas.microsoft.com/office/powerpoint/2010/main" val="3086543215"/>
      </p:ext>
    </p:extLst>
  </p:cSld>
  <p:clrMapOvr>
    <a:masterClrMapping/>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FB98F66-67B1-4B8B-AADE-5367313FB1A6}" type="slidenum">
              <a:rPr lang="vi-VN"/>
              <a:pPr>
                <a:defRPr/>
              </a:pPr>
              <a:t>‹#›</a:t>
            </a:fld>
            <a:endParaRPr lang="vi-VN"/>
          </a:p>
        </p:txBody>
      </p:sp>
    </p:spTree>
    <p:extLst>
      <p:ext uri="{BB962C8B-B14F-4D97-AF65-F5344CB8AC3E}">
        <p14:creationId xmlns:p14="http://schemas.microsoft.com/office/powerpoint/2010/main" val="2094409460"/>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4B1A54E-84F0-4A29-B9E2-3ED4E0112EDB}" type="slidenum">
              <a:rPr lang="vi-VN"/>
              <a:pPr>
                <a:defRPr/>
              </a:pPr>
              <a:t>‹#›</a:t>
            </a:fld>
            <a:endParaRPr lang="vi-VN"/>
          </a:p>
        </p:txBody>
      </p:sp>
    </p:spTree>
    <p:extLst>
      <p:ext uri="{BB962C8B-B14F-4D97-AF65-F5344CB8AC3E}">
        <p14:creationId xmlns:p14="http://schemas.microsoft.com/office/powerpoint/2010/main" val="3424305447"/>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84600F1-39FD-41DB-B35D-18791C6A3002}" type="slidenum">
              <a:rPr lang="vi-VN"/>
              <a:pPr>
                <a:defRPr/>
              </a:pPr>
              <a:t>‹#›</a:t>
            </a:fld>
            <a:endParaRPr lang="vi-VN"/>
          </a:p>
        </p:txBody>
      </p:sp>
    </p:spTree>
    <p:extLst>
      <p:ext uri="{BB962C8B-B14F-4D97-AF65-F5344CB8AC3E}">
        <p14:creationId xmlns:p14="http://schemas.microsoft.com/office/powerpoint/2010/main" val="14835445"/>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E8E089AD-5580-4BFA-933E-D1EC7DBFAEFF}" type="slidenum">
              <a:rPr lang="vi-VN"/>
              <a:pPr>
                <a:defRPr/>
              </a:pPr>
              <a:t>‹#›</a:t>
            </a:fld>
            <a:endParaRPr lang="vi-VN"/>
          </a:p>
        </p:txBody>
      </p:sp>
    </p:spTree>
    <p:extLst>
      <p:ext uri="{BB962C8B-B14F-4D97-AF65-F5344CB8AC3E}">
        <p14:creationId xmlns:p14="http://schemas.microsoft.com/office/powerpoint/2010/main" val="3427579380"/>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EBB502B-5F35-48DE-ACEC-C6E2F6234155}" type="slidenum">
              <a:rPr lang="vi-VN"/>
              <a:pPr>
                <a:defRPr/>
              </a:pPr>
              <a:t>‹#›</a:t>
            </a:fld>
            <a:endParaRPr lang="vi-VN"/>
          </a:p>
        </p:txBody>
      </p:sp>
    </p:spTree>
    <p:extLst>
      <p:ext uri="{BB962C8B-B14F-4D97-AF65-F5344CB8AC3E}">
        <p14:creationId xmlns:p14="http://schemas.microsoft.com/office/powerpoint/2010/main" val="1369521892"/>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F731508-3AEB-4B55-80C1-FAAC812110AA}" type="slidenum">
              <a:rPr lang="vi-VN"/>
              <a:pPr>
                <a:defRPr/>
              </a:pPr>
              <a:t>‹#›</a:t>
            </a:fld>
            <a:endParaRPr lang="vi-VN"/>
          </a:p>
        </p:txBody>
      </p:sp>
    </p:spTree>
    <p:extLst>
      <p:ext uri="{BB962C8B-B14F-4D97-AF65-F5344CB8AC3E}">
        <p14:creationId xmlns:p14="http://schemas.microsoft.com/office/powerpoint/2010/main" val="772900227"/>
      </p:ext>
    </p:extLst>
  </p:cSld>
  <p:clrMapOvr>
    <a:masterClrMapping/>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25F11D1-98F4-4517-9E6F-61ED87EFFD82}" type="slidenum">
              <a:rPr lang="vi-VN"/>
              <a:pPr>
                <a:defRPr/>
              </a:pPr>
              <a:t>‹#›</a:t>
            </a:fld>
            <a:endParaRPr lang="vi-VN"/>
          </a:p>
        </p:txBody>
      </p:sp>
    </p:spTree>
    <p:extLst>
      <p:ext uri="{BB962C8B-B14F-4D97-AF65-F5344CB8AC3E}">
        <p14:creationId xmlns:p14="http://schemas.microsoft.com/office/powerpoint/2010/main" val="199867572"/>
      </p:ext>
    </p:extLst>
  </p:cSld>
  <p:clrMapOvr>
    <a:masterClrMapping/>
  </p:clrMapOvr>
  <p:transition>
    <p:wedg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D246E5A-B46E-464B-9CE1-7954A86D5E90}" type="slidenum">
              <a:rPr lang="vi-VN"/>
              <a:pPr>
                <a:defRPr/>
              </a:pPr>
              <a:t>‹#›</a:t>
            </a:fld>
            <a:endParaRPr lang="vi-VN"/>
          </a:p>
        </p:txBody>
      </p:sp>
    </p:spTree>
    <p:extLst>
      <p:ext uri="{BB962C8B-B14F-4D97-AF65-F5344CB8AC3E}">
        <p14:creationId xmlns:p14="http://schemas.microsoft.com/office/powerpoint/2010/main" val="1570241603"/>
      </p:ext>
    </p:extLst>
  </p:cSld>
  <p:clrMapOvr>
    <a:masterClrMapping/>
  </p:clrMapOvr>
  <p:transition>
    <p:wedg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356351"/>
            <a:ext cx="2844800" cy="365125"/>
          </a:xfrm>
        </p:spPr>
        <p:txBody>
          <a:bodyPr/>
          <a:lstStyle>
            <a:lvl1pPr>
              <a:defRPr/>
            </a:lvl1pPr>
          </a:lstStyle>
          <a:p>
            <a:pPr>
              <a:defRPr/>
            </a:pPr>
            <a:fld id="{39A3F3A5-18E2-4960-BBE8-8AA971CC30D7}" type="datetimeFigureOut">
              <a:rPr lang="en-US"/>
              <a:pPr>
                <a:defRPr/>
              </a:pPr>
              <a:t>9/9/2021</a:t>
            </a:fld>
            <a:endParaRPr lang="en-US"/>
          </a:p>
        </p:txBody>
      </p:sp>
      <p:sp>
        <p:nvSpPr>
          <p:cNvPr id="4" name="Footer Placeholder 3"/>
          <p:cNvSpPr>
            <a:spLocks noGrp="1"/>
          </p:cNvSpPr>
          <p:nvPr>
            <p:ph type="ftr" sz="quarter" idx="11"/>
          </p:nvPr>
        </p:nvSpPr>
        <p:spPr>
          <a:xfrm>
            <a:off x="4165600" y="6356351"/>
            <a:ext cx="3860800" cy="365125"/>
          </a:xfrm>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8737600" y="6356351"/>
            <a:ext cx="2844800" cy="365125"/>
          </a:xfrm>
        </p:spPr>
        <p:txBody>
          <a:bodyPr/>
          <a:lstStyle>
            <a:lvl1pPr>
              <a:defRPr/>
            </a:lvl1pPr>
          </a:lstStyle>
          <a:p>
            <a:pPr>
              <a:defRPr/>
            </a:pPr>
            <a:fld id="{18DF2872-F6E7-4273-B774-6B34898DE390}" type="slidenum">
              <a:rPr lang="en-US"/>
              <a:pPr>
                <a:defRPr/>
              </a:pPr>
              <a:t>‹#›</a:t>
            </a:fld>
            <a:endParaRPr lang="en-US"/>
          </a:p>
        </p:txBody>
      </p:sp>
    </p:spTree>
    <p:extLst>
      <p:ext uri="{BB962C8B-B14F-4D97-AF65-F5344CB8AC3E}">
        <p14:creationId xmlns:p14="http://schemas.microsoft.com/office/powerpoint/2010/main" val="26549087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EB3B317-8AB9-48A4-B3DC-284B54F2A650}" type="slidenum">
              <a:rPr lang="vi-VN"/>
              <a:pPr>
                <a:defRPr/>
              </a:pPr>
              <a:t>‹#›</a:t>
            </a:fld>
            <a:endParaRPr lang="vi-VN"/>
          </a:p>
        </p:txBody>
      </p:sp>
    </p:spTree>
    <p:extLst>
      <p:ext uri="{BB962C8B-B14F-4D97-AF65-F5344CB8AC3E}">
        <p14:creationId xmlns:p14="http://schemas.microsoft.com/office/powerpoint/2010/main" val="172024265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CFEBCCD-8399-45E9-B6BA-3AFA3E60CD33}" type="slidenum">
              <a:rPr lang="vi-VN"/>
              <a:pPr>
                <a:defRPr/>
              </a:pPr>
              <a:t>‹#›</a:t>
            </a:fld>
            <a:endParaRPr lang="vi-VN"/>
          </a:p>
        </p:txBody>
      </p:sp>
    </p:spTree>
    <p:extLst>
      <p:ext uri="{BB962C8B-B14F-4D97-AF65-F5344CB8AC3E}">
        <p14:creationId xmlns:p14="http://schemas.microsoft.com/office/powerpoint/2010/main" val="12559795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27C8E8A-AF16-441B-8DE3-29845F8BBBAA}" type="slidenum">
              <a:rPr lang="vi-VN"/>
              <a:pPr>
                <a:defRPr/>
              </a:pPr>
              <a:t>‹#›</a:t>
            </a:fld>
            <a:endParaRPr lang="vi-VN"/>
          </a:p>
        </p:txBody>
      </p:sp>
    </p:spTree>
    <p:extLst>
      <p:ext uri="{BB962C8B-B14F-4D97-AF65-F5344CB8AC3E}">
        <p14:creationId xmlns:p14="http://schemas.microsoft.com/office/powerpoint/2010/main" val="2153160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23B0071-A1F5-419D-86C7-4B81159155A0}" type="slidenum">
              <a:rPr lang="vi-VN"/>
              <a:pPr>
                <a:defRPr/>
              </a:pPr>
              <a:t>‹#›</a:t>
            </a:fld>
            <a:endParaRPr lang="vi-VN"/>
          </a:p>
        </p:txBody>
      </p:sp>
    </p:spTree>
    <p:extLst>
      <p:ext uri="{BB962C8B-B14F-4D97-AF65-F5344CB8AC3E}">
        <p14:creationId xmlns:p14="http://schemas.microsoft.com/office/powerpoint/2010/main" val="30136539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08DDD72-3174-434D-9396-FB4E7C8D9C32}" type="slidenum">
              <a:rPr lang="vi-VN"/>
              <a:pPr>
                <a:defRPr/>
              </a:pPr>
              <a:t>‹#›</a:t>
            </a:fld>
            <a:endParaRPr lang="vi-VN"/>
          </a:p>
        </p:txBody>
      </p:sp>
    </p:spTree>
    <p:extLst>
      <p:ext uri="{BB962C8B-B14F-4D97-AF65-F5344CB8AC3E}">
        <p14:creationId xmlns:p14="http://schemas.microsoft.com/office/powerpoint/2010/main" val="2746224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0001981-DB44-4680-ABFB-FFFC4F8BD4B1}" type="slidenum">
              <a:rPr lang="vi-VN"/>
              <a:pPr>
                <a:defRPr/>
              </a:pPr>
              <a:t>‹#›</a:t>
            </a:fld>
            <a:endParaRPr lang="vi-VN"/>
          </a:p>
        </p:txBody>
      </p:sp>
    </p:spTree>
    <p:extLst>
      <p:ext uri="{BB962C8B-B14F-4D97-AF65-F5344CB8AC3E}">
        <p14:creationId xmlns:p14="http://schemas.microsoft.com/office/powerpoint/2010/main" val="36170024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0D1EAC07-C136-42BE-BC3E-9C9A832ABB4F}" type="slidenum">
              <a:rPr lang="vi-VN"/>
              <a:pPr>
                <a:defRPr/>
              </a:pPr>
              <a:t>‹#›</a:t>
            </a:fld>
            <a:endParaRPr lang="vi-VN"/>
          </a:p>
        </p:txBody>
      </p:sp>
    </p:spTree>
    <p:extLst>
      <p:ext uri="{BB962C8B-B14F-4D97-AF65-F5344CB8AC3E}">
        <p14:creationId xmlns:p14="http://schemas.microsoft.com/office/powerpoint/2010/main" val="14974348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D1862DF-7107-4087-9800-E67AA1F2A5C3}" type="slidenum">
              <a:rPr lang="vi-VN"/>
              <a:pPr>
                <a:defRPr/>
              </a:pPr>
              <a:t>‹#›</a:t>
            </a:fld>
            <a:endParaRPr lang="vi-VN"/>
          </a:p>
        </p:txBody>
      </p:sp>
    </p:spTree>
    <p:extLst>
      <p:ext uri="{BB962C8B-B14F-4D97-AF65-F5344CB8AC3E}">
        <p14:creationId xmlns:p14="http://schemas.microsoft.com/office/powerpoint/2010/main" val="13835342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729524F-BE32-4CB3-8A23-2A1B7DEC7B98}" type="slidenum">
              <a:rPr lang="vi-VN"/>
              <a:pPr>
                <a:defRPr/>
              </a:pPr>
              <a:t>‹#›</a:t>
            </a:fld>
            <a:endParaRPr lang="vi-VN"/>
          </a:p>
        </p:txBody>
      </p:sp>
    </p:spTree>
    <p:extLst>
      <p:ext uri="{BB962C8B-B14F-4D97-AF65-F5344CB8AC3E}">
        <p14:creationId xmlns:p14="http://schemas.microsoft.com/office/powerpoint/2010/main" val="33495929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EB516EA-C821-4479-8310-989F1123037A}" type="slidenum">
              <a:rPr lang="vi-VN"/>
              <a:pPr>
                <a:defRPr/>
              </a:pPr>
              <a:t>‹#›</a:t>
            </a:fld>
            <a:endParaRPr lang="vi-VN"/>
          </a:p>
        </p:txBody>
      </p:sp>
    </p:spTree>
    <p:extLst>
      <p:ext uri="{BB962C8B-B14F-4D97-AF65-F5344CB8AC3E}">
        <p14:creationId xmlns:p14="http://schemas.microsoft.com/office/powerpoint/2010/main" val="19036070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D9DC1F4-2581-41BA-B6FC-AC46103C8F35}" type="slidenum">
              <a:rPr lang="vi-VN"/>
              <a:pPr>
                <a:defRPr/>
              </a:pPr>
              <a:t>‹#›</a:t>
            </a:fld>
            <a:endParaRPr lang="vi-VN"/>
          </a:p>
        </p:txBody>
      </p:sp>
    </p:spTree>
    <p:extLst>
      <p:ext uri="{BB962C8B-B14F-4D97-AF65-F5344CB8AC3E}">
        <p14:creationId xmlns:p14="http://schemas.microsoft.com/office/powerpoint/2010/main" val="36686714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51A7355-5452-4DFF-A05E-E4BF7614ADCF}" type="slidenum">
              <a:rPr lang="vi-VN"/>
              <a:pPr>
                <a:defRPr/>
              </a:pPr>
              <a:t>‹#›</a:t>
            </a:fld>
            <a:endParaRPr lang="vi-VN"/>
          </a:p>
        </p:txBody>
      </p:sp>
    </p:spTree>
    <p:extLst>
      <p:ext uri="{BB962C8B-B14F-4D97-AF65-F5344CB8AC3E}">
        <p14:creationId xmlns:p14="http://schemas.microsoft.com/office/powerpoint/2010/main" val="15699177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41F0409E-5C92-4AF8-8599-2086C108D6B0}" type="slidenum">
              <a:rPr lang="vi-VN"/>
              <a:pPr>
                <a:defRPr/>
              </a:pPr>
              <a:t>‹#›</a:t>
            </a:fld>
            <a:endParaRPr lang="vi-VN"/>
          </a:p>
        </p:txBody>
      </p:sp>
    </p:spTree>
    <p:extLst>
      <p:ext uri="{BB962C8B-B14F-4D97-AF65-F5344CB8AC3E}">
        <p14:creationId xmlns:p14="http://schemas.microsoft.com/office/powerpoint/2010/main" val="39168586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5A1720F3-EDF4-4676-BD1A-61E8BE9AF038}" type="slidenum">
              <a:rPr lang="vi-VN"/>
              <a:pPr>
                <a:defRPr/>
              </a:pPr>
              <a:t>‹#›</a:t>
            </a:fld>
            <a:endParaRPr lang="vi-VN"/>
          </a:p>
        </p:txBody>
      </p:sp>
    </p:spTree>
    <p:extLst>
      <p:ext uri="{BB962C8B-B14F-4D97-AF65-F5344CB8AC3E}">
        <p14:creationId xmlns:p14="http://schemas.microsoft.com/office/powerpoint/2010/main" val="367798791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AF594D6-7C3E-4432-A84F-9EA380BC4522}" type="slidenum">
              <a:rPr lang="vi-VN"/>
              <a:pPr>
                <a:defRPr/>
              </a:pPr>
              <a:t>‹#›</a:t>
            </a:fld>
            <a:endParaRPr lang="vi-VN"/>
          </a:p>
        </p:txBody>
      </p:sp>
    </p:spTree>
    <p:extLst>
      <p:ext uri="{BB962C8B-B14F-4D97-AF65-F5344CB8AC3E}">
        <p14:creationId xmlns:p14="http://schemas.microsoft.com/office/powerpoint/2010/main" val="23993014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EE5CA7E0-9EFE-4E54-BAD6-ED1B13D4C415}" type="slidenum">
              <a:rPr lang="vi-VN"/>
              <a:pPr>
                <a:defRPr/>
              </a:pPr>
              <a:t>‹#›</a:t>
            </a:fld>
            <a:endParaRPr lang="vi-VN"/>
          </a:p>
        </p:txBody>
      </p:sp>
    </p:spTree>
    <p:extLst>
      <p:ext uri="{BB962C8B-B14F-4D97-AF65-F5344CB8AC3E}">
        <p14:creationId xmlns:p14="http://schemas.microsoft.com/office/powerpoint/2010/main" val="14319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8C57CF7-B31E-4176-A9B9-F74F3C287C57}" type="slidenum">
              <a:rPr lang="en-US"/>
              <a:pPr>
                <a:defRPr/>
              </a:pPr>
              <a:t>‹#›</a:t>
            </a:fld>
            <a:endParaRPr lang="en-US"/>
          </a:p>
        </p:txBody>
      </p:sp>
    </p:spTree>
    <p:extLst>
      <p:ext uri="{BB962C8B-B14F-4D97-AF65-F5344CB8AC3E}">
        <p14:creationId xmlns:p14="http://schemas.microsoft.com/office/powerpoint/2010/main" val="10371008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49EDF86-3149-4881-908E-A8616BD3D8A5}" type="slidenum">
              <a:rPr lang="vi-VN"/>
              <a:pPr>
                <a:defRPr/>
              </a:pPr>
              <a:t>‹#›</a:t>
            </a:fld>
            <a:endParaRPr lang="vi-VN"/>
          </a:p>
        </p:txBody>
      </p:sp>
    </p:spTree>
    <p:extLst>
      <p:ext uri="{BB962C8B-B14F-4D97-AF65-F5344CB8AC3E}">
        <p14:creationId xmlns:p14="http://schemas.microsoft.com/office/powerpoint/2010/main" val="10585981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BFCB788-7CA1-45E4-A151-542AB4099246}" type="slidenum">
              <a:rPr lang="vi-VN"/>
              <a:pPr>
                <a:defRPr/>
              </a:pPr>
              <a:t>‹#›</a:t>
            </a:fld>
            <a:endParaRPr lang="vi-VN"/>
          </a:p>
        </p:txBody>
      </p:sp>
    </p:spTree>
    <p:extLst>
      <p:ext uri="{BB962C8B-B14F-4D97-AF65-F5344CB8AC3E}">
        <p14:creationId xmlns:p14="http://schemas.microsoft.com/office/powerpoint/2010/main" val="30452010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70B8D9C-616D-41A6-9339-583583B2AE9A}" type="slidenum">
              <a:rPr lang="vi-VN"/>
              <a:pPr>
                <a:defRPr/>
              </a:pPr>
              <a:t>‹#›</a:t>
            </a:fld>
            <a:endParaRPr lang="vi-VN"/>
          </a:p>
        </p:txBody>
      </p:sp>
    </p:spTree>
    <p:extLst>
      <p:ext uri="{BB962C8B-B14F-4D97-AF65-F5344CB8AC3E}">
        <p14:creationId xmlns:p14="http://schemas.microsoft.com/office/powerpoint/2010/main" val="88514815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63CEE6-0BEB-4D65-9249-954B4DFAD042}" type="slidenum">
              <a:rPr lang="vi-VN"/>
              <a:pPr>
                <a:defRPr/>
              </a:pPr>
              <a:t>‹#›</a:t>
            </a:fld>
            <a:endParaRPr lang="vi-VN"/>
          </a:p>
        </p:txBody>
      </p:sp>
    </p:spTree>
    <p:extLst>
      <p:ext uri="{BB962C8B-B14F-4D97-AF65-F5344CB8AC3E}">
        <p14:creationId xmlns:p14="http://schemas.microsoft.com/office/powerpoint/2010/main" val="40918326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7B877FEF-647F-4B13-8C07-AD2ADBA0824B}" type="slidenum">
              <a:rPr lang="vi-VN"/>
              <a:pPr>
                <a:defRPr/>
              </a:pPr>
              <a:t>‹#›</a:t>
            </a:fld>
            <a:endParaRPr lang="vi-VN"/>
          </a:p>
        </p:txBody>
      </p:sp>
    </p:spTree>
    <p:extLst>
      <p:ext uri="{BB962C8B-B14F-4D97-AF65-F5344CB8AC3E}">
        <p14:creationId xmlns:p14="http://schemas.microsoft.com/office/powerpoint/2010/main" val="367476590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44CECD-DE6E-4F6B-B602-084AD2D1DE0E}" type="slidenum">
              <a:rPr lang="vi-VN"/>
              <a:pPr>
                <a:defRPr/>
              </a:pPr>
              <a:t>‹#›</a:t>
            </a:fld>
            <a:endParaRPr lang="vi-VN"/>
          </a:p>
        </p:txBody>
      </p:sp>
    </p:spTree>
    <p:extLst>
      <p:ext uri="{BB962C8B-B14F-4D97-AF65-F5344CB8AC3E}">
        <p14:creationId xmlns:p14="http://schemas.microsoft.com/office/powerpoint/2010/main" val="368774994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709CF3F-BC4D-41EE-B382-E9D682202198}" type="slidenum">
              <a:rPr lang="vi-VN"/>
              <a:pPr>
                <a:defRPr/>
              </a:pPr>
              <a:t>‹#›</a:t>
            </a:fld>
            <a:endParaRPr lang="vi-VN"/>
          </a:p>
        </p:txBody>
      </p:sp>
    </p:spTree>
    <p:extLst>
      <p:ext uri="{BB962C8B-B14F-4D97-AF65-F5344CB8AC3E}">
        <p14:creationId xmlns:p14="http://schemas.microsoft.com/office/powerpoint/2010/main" val="14211330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C3AD4C3-0F82-4ED9-8021-EBCB30603A11}" type="slidenum">
              <a:rPr lang="vi-VN"/>
              <a:pPr>
                <a:defRPr/>
              </a:pPr>
              <a:t>‹#›</a:t>
            </a:fld>
            <a:endParaRPr lang="vi-VN"/>
          </a:p>
        </p:txBody>
      </p:sp>
    </p:spTree>
    <p:extLst>
      <p:ext uri="{BB962C8B-B14F-4D97-AF65-F5344CB8AC3E}">
        <p14:creationId xmlns:p14="http://schemas.microsoft.com/office/powerpoint/2010/main" val="348068228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B7104AC-D934-4A6B-B052-7495F39C15FF}" type="slidenum">
              <a:rPr lang="vi-VN"/>
              <a:pPr>
                <a:defRPr/>
              </a:pPr>
              <a:t>‹#›</a:t>
            </a:fld>
            <a:endParaRPr lang="vi-VN"/>
          </a:p>
        </p:txBody>
      </p:sp>
    </p:spTree>
    <p:extLst>
      <p:ext uri="{BB962C8B-B14F-4D97-AF65-F5344CB8AC3E}">
        <p14:creationId xmlns:p14="http://schemas.microsoft.com/office/powerpoint/2010/main" val="187069230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46DF0C2-7AB1-4279-97E0-C3AC910DB085}" type="slidenum">
              <a:rPr lang="vi-VN"/>
              <a:pPr>
                <a:defRPr/>
              </a:pPr>
              <a:t>‹#›</a:t>
            </a:fld>
            <a:endParaRPr lang="vi-VN"/>
          </a:p>
        </p:txBody>
      </p:sp>
    </p:spTree>
    <p:extLst>
      <p:ext uri="{BB962C8B-B14F-4D97-AF65-F5344CB8AC3E}">
        <p14:creationId xmlns:p14="http://schemas.microsoft.com/office/powerpoint/2010/main" val="336139242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E2406B2-7E63-45C1-A644-0B42B9F430AA}" type="slidenum">
              <a:rPr lang="vi-VN"/>
              <a:pPr>
                <a:defRPr/>
              </a:pPr>
              <a:t>‹#›</a:t>
            </a:fld>
            <a:endParaRPr lang="vi-VN"/>
          </a:p>
        </p:txBody>
      </p:sp>
    </p:spTree>
    <p:extLst>
      <p:ext uri="{BB962C8B-B14F-4D97-AF65-F5344CB8AC3E}">
        <p14:creationId xmlns:p14="http://schemas.microsoft.com/office/powerpoint/2010/main" val="25238333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4107D22-F997-462E-B18D-74CC80930F48}" type="slidenum">
              <a:rPr lang="vi-VN"/>
              <a:pPr>
                <a:defRPr/>
              </a:pPr>
              <a:t>‹#›</a:t>
            </a:fld>
            <a:endParaRPr lang="vi-VN"/>
          </a:p>
        </p:txBody>
      </p:sp>
    </p:spTree>
    <p:extLst>
      <p:ext uri="{BB962C8B-B14F-4D97-AF65-F5344CB8AC3E}">
        <p14:creationId xmlns:p14="http://schemas.microsoft.com/office/powerpoint/2010/main" val="46852808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34F8D0-DFDB-4E49-989E-399856678C1D}" type="slidenum">
              <a:rPr lang="vi-VN"/>
              <a:pPr>
                <a:defRPr/>
              </a:pPr>
              <a:t>‹#›</a:t>
            </a:fld>
            <a:endParaRPr lang="vi-VN"/>
          </a:p>
        </p:txBody>
      </p:sp>
    </p:spTree>
    <p:extLst>
      <p:ext uri="{BB962C8B-B14F-4D97-AF65-F5344CB8AC3E}">
        <p14:creationId xmlns:p14="http://schemas.microsoft.com/office/powerpoint/2010/main" val="91479417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6DD55D50-D006-45B8-8A6A-24CF9DBEA862}" type="slidenum">
              <a:rPr lang="vi-VN"/>
              <a:pPr>
                <a:defRPr/>
              </a:pPr>
              <a:t>‹#›</a:t>
            </a:fld>
            <a:endParaRPr lang="vi-VN"/>
          </a:p>
        </p:txBody>
      </p:sp>
    </p:spTree>
    <p:extLst>
      <p:ext uri="{BB962C8B-B14F-4D97-AF65-F5344CB8AC3E}">
        <p14:creationId xmlns:p14="http://schemas.microsoft.com/office/powerpoint/2010/main" val="30602579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239BC48-3FAF-44CB-97B7-F7402CEA6F90}" type="slidenum">
              <a:rPr lang="vi-VN"/>
              <a:pPr>
                <a:defRPr/>
              </a:pPr>
              <a:t>‹#›</a:t>
            </a:fld>
            <a:endParaRPr lang="vi-VN"/>
          </a:p>
        </p:txBody>
      </p:sp>
    </p:spTree>
    <p:extLst>
      <p:ext uri="{BB962C8B-B14F-4D97-AF65-F5344CB8AC3E}">
        <p14:creationId xmlns:p14="http://schemas.microsoft.com/office/powerpoint/2010/main" val="30338829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F38266C-DBCF-4F5C-A856-715D9CA95D4E}" type="slidenum">
              <a:rPr lang="vi-VN"/>
              <a:pPr>
                <a:defRPr/>
              </a:pPr>
              <a:t>‹#›</a:t>
            </a:fld>
            <a:endParaRPr lang="vi-VN"/>
          </a:p>
        </p:txBody>
      </p:sp>
    </p:spTree>
    <p:extLst>
      <p:ext uri="{BB962C8B-B14F-4D97-AF65-F5344CB8AC3E}">
        <p14:creationId xmlns:p14="http://schemas.microsoft.com/office/powerpoint/2010/main" val="371942750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0E3D3C6E-F614-4AFA-8DF3-1BBFE4025701}" type="slidenum">
              <a:rPr lang="en-US"/>
              <a:pPr>
                <a:defRPr/>
              </a:pPr>
              <a:t>‹#›</a:t>
            </a:fld>
            <a:endParaRPr lang="en-US"/>
          </a:p>
        </p:txBody>
      </p:sp>
    </p:spTree>
    <p:extLst>
      <p:ext uri="{BB962C8B-B14F-4D97-AF65-F5344CB8AC3E}">
        <p14:creationId xmlns:p14="http://schemas.microsoft.com/office/powerpoint/2010/main" val="394204299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724E8A2-6ACF-44DF-9828-9F00490A5945}" type="slidenum">
              <a:rPr lang="vi-VN"/>
              <a:pPr>
                <a:defRPr/>
              </a:pPr>
              <a:t>‹#›</a:t>
            </a:fld>
            <a:endParaRPr lang="vi-VN"/>
          </a:p>
        </p:txBody>
      </p:sp>
    </p:spTree>
    <p:extLst>
      <p:ext uri="{BB962C8B-B14F-4D97-AF65-F5344CB8AC3E}">
        <p14:creationId xmlns:p14="http://schemas.microsoft.com/office/powerpoint/2010/main" val="389675904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3E4B9AF-66E3-4C17-A849-F615827E03CD}" type="slidenum">
              <a:rPr lang="vi-VN"/>
              <a:pPr>
                <a:defRPr/>
              </a:pPr>
              <a:t>‹#›</a:t>
            </a:fld>
            <a:endParaRPr lang="vi-VN"/>
          </a:p>
        </p:txBody>
      </p:sp>
    </p:spTree>
    <p:extLst>
      <p:ext uri="{BB962C8B-B14F-4D97-AF65-F5344CB8AC3E}">
        <p14:creationId xmlns:p14="http://schemas.microsoft.com/office/powerpoint/2010/main" val="52138335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B7BEED7-2D53-496E-B06D-100861133302}" type="slidenum">
              <a:rPr lang="vi-VN"/>
              <a:pPr>
                <a:defRPr/>
              </a:pPr>
              <a:t>‹#›</a:t>
            </a:fld>
            <a:endParaRPr lang="vi-VN"/>
          </a:p>
        </p:txBody>
      </p:sp>
    </p:spTree>
    <p:extLst>
      <p:ext uri="{BB962C8B-B14F-4D97-AF65-F5344CB8AC3E}">
        <p14:creationId xmlns:p14="http://schemas.microsoft.com/office/powerpoint/2010/main" val="153151636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EEC02C6-D51A-44ED-B2B5-9B9D967C5B13}" type="slidenum">
              <a:rPr lang="vi-VN"/>
              <a:pPr>
                <a:defRPr/>
              </a:pPr>
              <a:t>‹#›</a:t>
            </a:fld>
            <a:endParaRPr lang="vi-VN"/>
          </a:p>
        </p:txBody>
      </p:sp>
    </p:spTree>
    <p:extLst>
      <p:ext uri="{BB962C8B-B14F-4D97-AF65-F5344CB8AC3E}">
        <p14:creationId xmlns:p14="http://schemas.microsoft.com/office/powerpoint/2010/main" val="142077119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547D939-4DE7-4207-AD6A-776D74FE4197}" type="slidenum">
              <a:rPr lang="vi-VN"/>
              <a:pPr>
                <a:defRPr/>
              </a:pPr>
              <a:t>‹#›</a:t>
            </a:fld>
            <a:endParaRPr lang="vi-VN"/>
          </a:p>
        </p:txBody>
      </p:sp>
    </p:spTree>
    <p:extLst>
      <p:ext uri="{BB962C8B-B14F-4D97-AF65-F5344CB8AC3E}">
        <p14:creationId xmlns:p14="http://schemas.microsoft.com/office/powerpoint/2010/main" val="387509297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CDD9E2A-D70A-49E0-BE06-FE39C77C438C}" type="slidenum">
              <a:rPr lang="vi-VN"/>
              <a:pPr>
                <a:defRPr/>
              </a:pPr>
              <a:t>‹#›</a:t>
            </a:fld>
            <a:endParaRPr lang="vi-VN"/>
          </a:p>
        </p:txBody>
      </p:sp>
    </p:spTree>
    <p:extLst>
      <p:ext uri="{BB962C8B-B14F-4D97-AF65-F5344CB8AC3E}">
        <p14:creationId xmlns:p14="http://schemas.microsoft.com/office/powerpoint/2010/main" val="309606743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B6B5E2A1-872E-4B57-9BBE-796860F7B81A}" type="slidenum">
              <a:rPr lang="vi-VN"/>
              <a:pPr>
                <a:defRPr/>
              </a:pPr>
              <a:t>‹#›</a:t>
            </a:fld>
            <a:endParaRPr lang="vi-VN"/>
          </a:p>
        </p:txBody>
      </p:sp>
    </p:spTree>
    <p:extLst>
      <p:ext uri="{BB962C8B-B14F-4D97-AF65-F5344CB8AC3E}">
        <p14:creationId xmlns:p14="http://schemas.microsoft.com/office/powerpoint/2010/main" val="223828341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BF15948-EF4F-4916-BE85-5467D7C357B9}" type="slidenum">
              <a:rPr lang="vi-VN"/>
              <a:pPr>
                <a:defRPr/>
              </a:pPr>
              <a:t>‹#›</a:t>
            </a:fld>
            <a:endParaRPr lang="vi-VN"/>
          </a:p>
        </p:txBody>
      </p:sp>
    </p:spTree>
    <p:extLst>
      <p:ext uri="{BB962C8B-B14F-4D97-AF65-F5344CB8AC3E}">
        <p14:creationId xmlns:p14="http://schemas.microsoft.com/office/powerpoint/2010/main" val="239904583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D4B16A50-49F0-448C-9D25-3DDAF6AFEBA2}" type="slidenum">
              <a:rPr lang="vi-VN"/>
              <a:pPr>
                <a:defRPr/>
              </a:pPr>
              <a:t>‹#›</a:t>
            </a:fld>
            <a:endParaRPr lang="vi-VN"/>
          </a:p>
        </p:txBody>
      </p:sp>
    </p:spTree>
    <p:extLst>
      <p:ext uri="{BB962C8B-B14F-4D97-AF65-F5344CB8AC3E}">
        <p14:creationId xmlns:p14="http://schemas.microsoft.com/office/powerpoint/2010/main" val="284064109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08A9D92-5AD1-4154-B496-A37998ECE093}" type="slidenum">
              <a:rPr lang="vi-VN"/>
              <a:pPr>
                <a:defRPr/>
              </a:pPr>
              <a:t>‹#›</a:t>
            </a:fld>
            <a:endParaRPr lang="vi-VN"/>
          </a:p>
        </p:txBody>
      </p:sp>
    </p:spTree>
    <p:extLst>
      <p:ext uri="{BB962C8B-B14F-4D97-AF65-F5344CB8AC3E}">
        <p14:creationId xmlns:p14="http://schemas.microsoft.com/office/powerpoint/2010/main" val="239598385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54CB5F3-EF1C-4270-82FC-6267D0C11B89}" type="slidenum">
              <a:rPr lang="vi-VN"/>
              <a:pPr>
                <a:defRPr/>
              </a:pPr>
              <a:t>‹#›</a:t>
            </a:fld>
            <a:endParaRPr lang="vi-VN"/>
          </a:p>
        </p:txBody>
      </p:sp>
    </p:spTree>
    <p:extLst>
      <p:ext uri="{BB962C8B-B14F-4D97-AF65-F5344CB8AC3E}">
        <p14:creationId xmlns:p14="http://schemas.microsoft.com/office/powerpoint/2010/main" val="102425007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FD218A6-1D21-437C-A188-6DFA3E9FC21B}" type="slidenum">
              <a:rPr lang="vi-VN"/>
              <a:pPr>
                <a:defRPr/>
              </a:pPr>
              <a:t>‹#›</a:t>
            </a:fld>
            <a:endParaRPr lang="vi-VN"/>
          </a:p>
        </p:txBody>
      </p:sp>
    </p:spTree>
    <p:extLst>
      <p:ext uri="{BB962C8B-B14F-4D97-AF65-F5344CB8AC3E}">
        <p14:creationId xmlns:p14="http://schemas.microsoft.com/office/powerpoint/2010/main" val="343389465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D565869A-8646-4EB8-A95C-813D0EDCE656}" type="slidenum">
              <a:rPr lang="vi-VN"/>
              <a:pPr>
                <a:defRPr/>
              </a:pPr>
              <a:t>‹#›</a:t>
            </a:fld>
            <a:endParaRPr lang="vi-VN"/>
          </a:p>
        </p:txBody>
      </p:sp>
    </p:spTree>
    <p:extLst>
      <p:ext uri="{BB962C8B-B14F-4D97-AF65-F5344CB8AC3E}">
        <p14:creationId xmlns:p14="http://schemas.microsoft.com/office/powerpoint/2010/main" val="96720995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A02DB84-8532-4974-A442-97E98E3A3988}" type="slidenum">
              <a:rPr lang="vi-VN"/>
              <a:pPr>
                <a:defRPr/>
              </a:pPr>
              <a:t>‹#›</a:t>
            </a:fld>
            <a:endParaRPr lang="vi-VN"/>
          </a:p>
        </p:txBody>
      </p:sp>
    </p:spTree>
    <p:extLst>
      <p:ext uri="{BB962C8B-B14F-4D97-AF65-F5344CB8AC3E}">
        <p14:creationId xmlns:p14="http://schemas.microsoft.com/office/powerpoint/2010/main" val="24144314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044E1C3-3600-4FB8-8948-F22435CA7ED2}" type="slidenum">
              <a:rPr lang="vi-VN"/>
              <a:pPr>
                <a:defRPr/>
              </a:pPr>
              <a:t>‹#›</a:t>
            </a:fld>
            <a:endParaRPr lang="vi-VN"/>
          </a:p>
        </p:txBody>
      </p:sp>
    </p:spTree>
    <p:extLst>
      <p:ext uri="{BB962C8B-B14F-4D97-AF65-F5344CB8AC3E}">
        <p14:creationId xmlns:p14="http://schemas.microsoft.com/office/powerpoint/2010/main" val="314496978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9971579-11EA-4566-9EA3-901F65D5BE0A}" type="slidenum">
              <a:rPr lang="vi-VN"/>
              <a:pPr>
                <a:defRPr/>
              </a:pPr>
              <a:t>‹#›</a:t>
            </a:fld>
            <a:endParaRPr lang="vi-VN"/>
          </a:p>
        </p:txBody>
      </p:sp>
    </p:spTree>
    <p:extLst>
      <p:ext uri="{BB962C8B-B14F-4D97-AF65-F5344CB8AC3E}">
        <p14:creationId xmlns:p14="http://schemas.microsoft.com/office/powerpoint/2010/main" val="340218325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3F9E102-1E85-4F55-97EB-33483BA09269}" type="slidenum">
              <a:rPr lang="en-US"/>
              <a:pPr>
                <a:defRPr/>
              </a:pPr>
              <a:t>‹#›</a:t>
            </a:fld>
            <a:endParaRPr lang="en-US"/>
          </a:p>
        </p:txBody>
      </p:sp>
    </p:spTree>
    <p:extLst>
      <p:ext uri="{BB962C8B-B14F-4D97-AF65-F5344CB8AC3E}">
        <p14:creationId xmlns:p14="http://schemas.microsoft.com/office/powerpoint/2010/main" val="287866564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4BB70D1-7850-4F5A-BD76-0E2B988A76F8}" type="slidenum">
              <a:rPr lang="vi-VN"/>
              <a:pPr>
                <a:defRPr/>
              </a:pPr>
              <a:t>‹#›</a:t>
            </a:fld>
            <a:endParaRPr lang="vi-VN"/>
          </a:p>
        </p:txBody>
      </p:sp>
    </p:spTree>
    <p:extLst>
      <p:ext uri="{BB962C8B-B14F-4D97-AF65-F5344CB8AC3E}">
        <p14:creationId xmlns:p14="http://schemas.microsoft.com/office/powerpoint/2010/main" val="228411200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E3EF863-1962-461F-AD14-CCA924B0FB68}" type="slidenum">
              <a:rPr lang="vi-VN"/>
              <a:pPr>
                <a:defRPr/>
              </a:pPr>
              <a:t>‹#›</a:t>
            </a:fld>
            <a:endParaRPr lang="vi-VN"/>
          </a:p>
        </p:txBody>
      </p:sp>
    </p:spTree>
    <p:extLst>
      <p:ext uri="{BB962C8B-B14F-4D97-AF65-F5344CB8AC3E}">
        <p14:creationId xmlns:p14="http://schemas.microsoft.com/office/powerpoint/2010/main" val="338540490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E9C4EBF-0569-4860-B286-6E8338038A1F}" type="slidenum">
              <a:rPr lang="vi-VN"/>
              <a:pPr>
                <a:defRPr/>
              </a:pPr>
              <a:t>‹#›</a:t>
            </a:fld>
            <a:endParaRPr lang="vi-VN"/>
          </a:p>
        </p:txBody>
      </p:sp>
    </p:spTree>
    <p:extLst>
      <p:ext uri="{BB962C8B-B14F-4D97-AF65-F5344CB8AC3E}">
        <p14:creationId xmlns:p14="http://schemas.microsoft.com/office/powerpoint/2010/main" val="331851279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4275322-C33B-4CCC-9F65-119982567702}" type="slidenum">
              <a:rPr lang="vi-VN"/>
              <a:pPr>
                <a:defRPr/>
              </a:pPr>
              <a:t>‹#›</a:t>
            </a:fld>
            <a:endParaRPr lang="vi-VN"/>
          </a:p>
        </p:txBody>
      </p:sp>
    </p:spTree>
    <p:extLst>
      <p:ext uri="{BB962C8B-B14F-4D97-AF65-F5344CB8AC3E}">
        <p14:creationId xmlns:p14="http://schemas.microsoft.com/office/powerpoint/2010/main" val="204662248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CE672F4-2CF2-4782-B202-2E0C5F095549}" type="slidenum">
              <a:rPr lang="vi-VN"/>
              <a:pPr>
                <a:defRPr/>
              </a:pPr>
              <a:t>‹#›</a:t>
            </a:fld>
            <a:endParaRPr lang="vi-VN"/>
          </a:p>
        </p:txBody>
      </p:sp>
    </p:spTree>
    <p:extLst>
      <p:ext uri="{BB962C8B-B14F-4D97-AF65-F5344CB8AC3E}">
        <p14:creationId xmlns:p14="http://schemas.microsoft.com/office/powerpoint/2010/main" val="61241732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418526C2-2BAE-4766-BBCE-19E0D018B3A4}" type="slidenum">
              <a:rPr lang="vi-VN"/>
              <a:pPr>
                <a:defRPr/>
              </a:pPr>
              <a:t>‹#›</a:t>
            </a:fld>
            <a:endParaRPr lang="vi-VN"/>
          </a:p>
        </p:txBody>
      </p:sp>
    </p:spTree>
    <p:extLst>
      <p:ext uri="{BB962C8B-B14F-4D97-AF65-F5344CB8AC3E}">
        <p14:creationId xmlns:p14="http://schemas.microsoft.com/office/powerpoint/2010/main" val="233089454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C202137C-9434-48AA-A87D-03675835587D}" type="slidenum">
              <a:rPr lang="vi-VN"/>
              <a:pPr>
                <a:defRPr/>
              </a:pPr>
              <a:t>‹#›</a:t>
            </a:fld>
            <a:endParaRPr lang="vi-VN"/>
          </a:p>
        </p:txBody>
      </p:sp>
    </p:spTree>
    <p:extLst>
      <p:ext uri="{BB962C8B-B14F-4D97-AF65-F5344CB8AC3E}">
        <p14:creationId xmlns:p14="http://schemas.microsoft.com/office/powerpoint/2010/main" val="418260072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4F40FDD-575A-417B-8E8D-ECDADD0AA0ED}" type="slidenum">
              <a:rPr lang="vi-VN"/>
              <a:pPr>
                <a:defRPr/>
              </a:pPr>
              <a:t>‹#›</a:t>
            </a:fld>
            <a:endParaRPr lang="vi-VN"/>
          </a:p>
        </p:txBody>
      </p:sp>
    </p:spTree>
    <p:extLst>
      <p:ext uri="{BB962C8B-B14F-4D97-AF65-F5344CB8AC3E}">
        <p14:creationId xmlns:p14="http://schemas.microsoft.com/office/powerpoint/2010/main" val="259799399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0685931-13BE-4435-93DF-B6FB361584BE}" type="slidenum">
              <a:rPr lang="vi-VN"/>
              <a:pPr>
                <a:defRPr/>
              </a:pPr>
              <a:t>‹#›</a:t>
            </a:fld>
            <a:endParaRPr lang="vi-VN"/>
          </a:p>
        </p:txBody>
      </p:sp>
    </p:spTree>
    <p:extLst>
      <p:ext uri="{BB962C8B-B14F-4D97-AF65-F5344CB8AC3E}">
        <p14:creationId xmlns:p14="http://schemas.microsoft.com/office/powerpoint/2010/main" val="167580446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0EE5BE8-116B-4FDD-867A-D935CD3B963E}" type="slidenum">
              <a:rPr lang="vi-VN"/>
              <a:pPr>
                <a:defRPr/>
              </a:pPr>
              <a:t>‹#›</a:t>
            </a:fld>
            <a:endParaRPr lang="vi-VN"/>
          </a:p>
        </p:txBody>
      </p:sp>
    </p:spTree>
    <p:extLst>
      <p:ext uri="{BB962C8B-B14F-4D97-AF65-F5344CB8AC3E}">
        <p14:creationId xmlns:p14="http://schemas.microsoft.com/office/powerpoint/2010/main" val="371527347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A026E99-46AA-41C7-9205-2989A905A093}" type="slidenum">
              <a:rPr lang="vi-VN"/>
              <a:pPr>
                <a:defRPr/>
              </a:pPr>
              <a:t>‹#›</a:t>
            </a:fld>
            <a:endParaRPr lang="vi-VN"/>
          </a:p>
        </p:txBody>
      </p:sp>
    </p:spTree>
    <p:extLst>
      <p:ext uri="{BB962C8B-B14F-4D97-AF65-F5344CB8AC3E}">
        <p14:creationId xmlns:p14="http://schemas.microsoft.com/office/powerpoint/2010/main" val="24030899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AA1513B-0AE2-45C6-84DA-628F61C925AC}" type="slidenum">
              <a:rPr lang="vi-VN"/>
              <a:pPr>
                <a:defRPr/>
              </a:pPr>
              <a:t>‹#›</a:t>
            </a:fld>
            <a:endParaRPr lang="vi-VN"/>
          </a:p>
        </p:txBody>
      </p:sp>
    </p:spTree>
    <p:extLst>
      <p:ext uri="{BB962C8B-B14F-4D97-AF65-F5344CB8AC3E}">
        <p14:creationId xmlns:p14="http://schemas.microsoft.com/office/powerpoint/2010/main" val="371677715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6646D16-9540-42EC-AC8F-7A61E4BB61B8}" type="slidenum">
              <a:rPr lang="vi-VN"/>
              <a:pPr>
                <a:defRPr/>
              </a:pPr>
              <a:t>‹#›</a:t>
            </a:fld>
            <a:endParaRPr lang="vi-VN"/>
          </a:p>
        </p:txBody>
      </p:sp>
    </p:spTree>
    <p:extLst>
      <p:ext uri="{BB962C8B-B14F-4D97-AF65-F5344CB8AC3E}">
        <p14:creationId xmlns:p14="http://schemas.microsoft.com/office/powerpoint/2010/main" val="420717985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A9ABDF4E-7CC1-41B0-ABE6-ED9421BB6997}" type="slidenum">
              <a:rPr lang="vi-VN"/>
              <a:pPr>
                <a:defRPr/>
              </a:pPr>
              <a:t>‹#›</a:t>
            </a:fld>
            <a:endParaRPr lang="vi-VN"/>
          </a:p>
        </p:txBody>
      </p:sp>
    </p:spTree>
    <p:extLst>
      <p:ext uri="{BB962C8B-B14F-4D97-AF65-F5344CB8AC3E}">
        <p14:creationId xmlns:p14="http://schemas.microsoft.com/office/powerpoint/2010/main" val="246469383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10425F3-A2FB-4A87-ABD1-8EA56B905231}" type="slidenum">
              <a:rPr lang="vi-VN"/>
              <a:pPr>
                <a:defRPr/>
              </a:pPr>
              <a:t>‹#›</a:t>
            </a:fld>
            <a:endParaRPr lang="vi-VN"/>
          </a:p>
        </p:txBody>
      </p:sp>
    </p:spTree>
    <p:extLst>
      <p:ext uri="{BB962C8B-B14F-4D97-AF65-F5344CB8AC3E}">
        <p14:creationId xmlns:p14="http://schemas.microsoft.com/office/powerpoint/2010/main" val="52427011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2882D68-86B4-4E47-92D6-5D47C5069123}" type="slidenum">
              <a:rPr lang="vi-VN"/>
              <a:pPr>
                <a:defRPr/>
              </a:pPr>
              <a:t>‹#›</a:t>
            </a:fld>
            <a:endParaRPr lang="vi-VN"/>
          </a:p>
        </p:txBody>
      </p:sp>
    </p:spTree>
    <p:extLst>
      <p:ext uri="{BB962C8B-B14F-4D97-AF65-F5344CB8AC3E}">
        <p14:creationId xmlns:p14="http://schemas.microsoft.com/office/powerpoint/2010/main" val="300700941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CA2CA78B-6B0E-4407-BA09-094535D2D7D1}" type="slidenum">
              <a:rPr lang="en-US"/>
              <a:pPr>
                <a:defRPr/>
              </a:pPr>
              <a:t>‹#›</a:t>
            </a:fld>
            <a:endParaRPr lang="en-US"/>
          </a:p>
        </p:txBody>
      </p:sp>
    </p:spTree>
    <p:extLst>
      <p:ext uri="{BB962C8B-B14F-4D97-AF65-F5344CB8AC3E}">
        <p14:creationId xmlns:p14="http://schemas.microsoft.com/office/powerpoint/2010/main" val="1779595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1206500" y="3648076"/>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5048250"/>
            <a:ext cx="97536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Rectangle 5"/>
          <p:cNvSpPr/>
          <p:nvPr/>
        </p:nvSpPr>
        <p:spPr>
          <a:xfrm>
            <a:off x="1206500" y="3648076"/>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1219200" y="5048250"/>
            <a:ext cx="3048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8" name="Title 7"/>
          <p:cNvSpPr>
            <a:spLocks noGrp="1"/>
          </p:cNvSpPr>
          <p:nvPr>
            <p:ph type="ctrTitle"/>
          </p:nvPr>
        </p:nvSpPr>
        <p:spPr>
          <a:xfrm>
            <a:off x="1625600" y="3886200"/>
            <a:ext cx="9144000" cy="990600"/>
          </a:xfrm>
        </p:spPr>
        <p:txBody>
          <a:bodyPr anchor="t"/>
          <a:lstStyle>
            <a:lvl1pPr algn="r">
              <a:defRPr sz="3200">
                <a:solidFill>
                  <a:schemeClr val="tx1"/>
                </a:solidFill>
              </a:defRPr>
            </a:lvl1pPr>
          </a:lstStyle>
          <a:p>
            <a:r>
              <a:rPr lang="en-US"/>
              <a:t>Click to edit Master title style</a:t>
            </a:r>
          </a:p>
        </p:txBody>
      </p:sp>
      <p:sp>
        <p:nvSpPr>
          <p:cNvPr id="9" name="Subtitle 8"/>
          <p:cNvSpPr>
            <a:spLocks noGrp="1"/>
          </p:cNvSpPr>
          <p:nvPr>
            <p:ph type="subTitle" idx="1"/>
          </p:nvPr>
        </p:nvSpPr>
        <p:spPr>
          <a:xfrm>
            <a:off x="1625600" y="5124450"/>
            <a:ext cx="9144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10" name="Date Placeholder 27"/>
          <p:cNvSpPr>
            <a:spLocks noGrp="1"/>
          </p:cNvSpPr>
          <p:nvPr>
            <p:ph type="dt" sz="half" idx="10"/>
          </p:nvPr>
        </p:nvSpPr>
        <p:spPr>
          <a:xfrm>
            <a:off x="8534400" y="6354763"/>
            <a:ext cx="3048000" cy="366712"/>
          </a:xfrm>
        </p:spPr>
        <p:txBody>
          <a:bodyPr/>
          <a:lstStyle>
            <a:lvl1pPr>
              <a:defRPr sz="1400">
                <a:latin typeface=".VnTime" panose="020B7200000000000000" pitchFamily="34" charset="0"/>
              </a:defRPr>
            </a:lvl1pPr>
          </a:lstStyle>
          <a:p>
            <a:pPr>
              <a:defRPr/>
            </a:pPr>
            <a:endParaRPr lang="en-US"/>
          </a:p>
        </p:txBody>
      </p:sp>
      <p:sp>
        <p:nvSpPr>
          <p:cNvPr id="11" name="Footer Placeholder 16"/>
          <p:cNvSpPr>
            <a:spLocks noGrp="1"/>
          </p:cNvSpPr>
          <p:nvPr>
            <p:ph type="ftr" sz="quarter" idx="11"/>
          </p:nvPr>
        </p:nvSpPr>
        <p:spPr>
          <a:xfrm>
            <a:off x="3865033" y="6354763"/>
            <a:ext cx="4633384" cy="366712"/>
          </a:xfrm>
        </p:spPr>
        <p:txBody>
          <a:bodyPr/>
          <a:lstStyle>
            <a:lvl1pPr>
              <a:defRPr>
                <a:latin typeface=".VnTime" panose="020B7200000000000000" pitchFamily="34" charset="0"/>
              </a:defRPr>
            </a:lvl1pPr>
          </a:lstStyle>
          <a:p>
            <a:pPr>
              <a:defRPr/>
            </a:pPr>
            <a:endParaRPr lang="en-US"/>
          </a:p>
        </p:txBody>
      </p:sp>
      <p:sp>
        <p:nvSpPr>
          <p:cNvPr id="12" name="Slide Number Placeholder 28"/>
          <p:cNvSpPr>
            <a:spLocks noGrp="1"/>
          </p:cNvSpPr>
          <p:nvPr>
            <p:ph type="sldNum" sz="quarter" idx="12"/>
          </p:nvPr>
        </p:nvSpPr>
        <p:spPr>
          <a:xfrm>
            <a:off x="1621367" y="6354763"/>
            <a:ext cx="1625600" cy="366712"/>
          </a:xfrm>
        </p:spPr>
        <p:txBody>
          <a:bodyPr/>
          <a:lstStyle>
            <a:lvl1pPr eaLnBrk="0" hangingPunct="0">
              <a:defRPr>
                <a:latin typeface=".VnTime" panose="020B7200000000000000" pitchFamily="34" charset="0"/>
              </a:defRPr>
            </a:lvl1pPr>
          </a:lstStyle>
          <a:p>
            <a:pPr>
              <a:defRPr/>
            </a:pPr>
            <a:fld id="{6891F959-5302-47BB-8EB2-269506287A7B}" type="slidenum">
              <a:rPr lang="en-US"/>
              <a:pPr>
                <a:defRPr/>
              </a:pPr>
              <a:t>‹#›</a:t>
            </a:fld>
            <a:endParaRPr lang="en-US"/>
          </a:p>
        </p:txBody>
      </p:sp>
    </p:spTree>
    <p:extLst>
      <p:ext uri="{BB962C8B-B14F-4D97-AF65-F5344CB8AC3E}">
        <p14:creationId xmlns:p14="http://schemas.microsoft.com/office/powerpoint/2010/main" val="405462761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609600" y="1219200"/>
            <a:ext cx="10972800"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9DD4A8-7D8A-4ECA-B9D6-3E2BE7ABEBF0}" type="slidenum">
              <a:rPr lang="en-US"/>
              <a:pPr>
                <a:defRPr/>
              </a:pPr>
              <a:t>‹#›</a:t>
            </a:fld>
            <a:endParaRPr lang="en-US"/>
          </a:p>
        </p:txBody>
      </p:sp>
    </p:spTree>
    <p:extLst>
      <p:ext uri="{BB962C8B-B14F-4D97-AF65-F5344CB8AC3E}">
        <p14:creationId xmlns:p14="http://schemas.microsoft.com/office/powerpoint/2010/main" val="80573101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a:xfrm>
            <a:off x="1219200" y="2819401"/>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2819401"/>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1625600" y="2971800"/>
            <a:ext cx="9144000" cy="1066800"/>
          </a:xfrm>
        </p:spPr>
        <p:txBody>
          <a:bodyPr anchor="t"/>
          <a:lstStyle>
            <a:lvl1pPr algn="r">
              <a:buNone/>
              <a:defRPr sz="3200" b="0" cap="none" baseline="0"/>
            </a:lvl1pPr>
          </a:lstStyle>
          <a:p>
            <a:r>
              <a:rPr lang="en-US"/>
              <a:t>Click to edit Master title style</a:t>
            </a:r>
          </a:p>
        </p:txBody>
      </p:sp>
      <p:sp>
        <p:nvSpPr>
          <p:cNvPr id="3" name="Text Placeholder 2"/>
          <p:cNvSpPr>
            <a:spLocks noGrp="1"/>
          </p:cNvSpPr>
          <p:nvPr>
            <p:ph type="body" idx="1"/>
          </p:nvPr>
        </p:nvSpPr>
        <p:spPr>
          <a:xfrm>
            <a:off x="1727200" y="4267200"/>
            <a:ext cx="90424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6" name="Date Placeholder 3"/>
          <p:cNvSpPr>
            <a:spLocks noGrp="1"/>
          </p:cNvSpPr>
          <p:nvPr>
            <p:ph type="dt" sz="half" idx="10"/>
          </p:nvPr>
        </p:nvSpPr>
        <p:spPr>
          <a:xfrm>
            <a:off x="8534400" y="6354763"/>
            <a:ext cx="3048000"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7" name="Footer Placeholder 4"/>
          <p:cNvSpPr>
            <a:spLocks noGrp="1"/>
          </p:cNvSpPr>
          <p:nvPr>
            <p:ph type="ftr" sz="quarter" idx="11"/>
          </p:nvPr>
        </p:nvSpPr>
        <p:spPr>
          <a:xfrm>
            <a:off x="3865033" y="6354763"/>
            <a:ext cx="4633384"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8" name="Slide Number Placeholder 5"/>
          <p:cNvSpPr>
            <a:spLocks noGrp="1"/>
          </p:cNvSpPr>
          <p:nvPr>
            <p:ph type="sldNum" sz="quarter" idx="12"/>
          </p:nvPr>
        </p:nvSpPr>
        <p:spPr>
          <a:xfrm>
            <a:off x="1426634" y="6354763"/>
            <a:ext cx="2027767" cy="366712"/>
          </a:xfrm>
        </p:spPr>
        <p:txBody>
          <a:bodyPr/>
          <a:lstStyle>
            <a:lvl1pPr eaLnBrk="0" hangingPunct="0">
              <a:defRPr>
                <a:solidFill>
                  <a:srgbClr val="DDE9EC"/>
                </a:solidFill>
                <a:latin typeface=".VnTime" panose="020B7200000000000000" pitchFamily="34" charset="0"/>
              </a:defRPr>
            </a:lvl1pPr>
          </a:lstStyle>
          <a:p>
            <a:pPr>
              <a:defRPr/>
            </a:pPr>
            <a:fld id="{27E15D5E-B0E6-4D59-A10C-45EB8C593EF1}" type="slidenum">
              <a:rPr lang="en-US"/>
              <a:pPr>
                <a:defRPr/>
              </a:pPr>
              <a:t>‹#›</a:t>
            </a:fld>
            <a:endParaRPr lang="en-US"/>
          </a:p>
        </p:txBody>
      </p:sp>
    </p:spTree>
    <p:extLst>
      <p:ext uri="{BB962C8B-B14F-4D97-AF65-F5344CB8AC3E}">
        <p14:creationId xmlns:p14="http://schemas.microsoft.com/office/powerpoint/2010/main" val="2995066805"/>
      </p:ext>
    </p:extLst>
  </p:cSld>
  <p:clrMapOvr>
    <a:overrideClrMapping bg1="dk1" tx1="lt1" bg2="dk2" tx2="lt2" accent1="accent1" accent2="accent2" accent3="accent3" accent4="accent4" accent5="accent5" accent6="accent6" hlink="hlink" folHlink="folHlink"/>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9" name="Content Placeholder 8"/>
          <p:cNvSpPr>
            <a:spLocks noGrp="1"/>
          </p:cNvSpPr>
          <p:nvPr>
            <p:ph sz="quarter" idx="1"/>
          </p:nvPr>
        </p:nvSpPr>
        <p:spPr>
          <a:xfrm>
            <a:off x="609600" y="1219200"/>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176264" y="1216152"/>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6"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7"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5368EC5C-2C69-42A6-8110-FCA146E30469}" type="slidenum">
              <a:rPr lang="en-US"/>
              <a:pPr>
                <a:defRPr/>
              </a:pPr>
              <a:t>‹#›</a:t>
            </a:fld>
            <a:endParaRPr lang="en-US"/>
          </a:p>
        </p:txBody>
      </p:sp>
    </p:spTree>
    <p:extLst>
      <p:ext uri="{BB962C8B-B14F-4D97-AF65-F5344CB8AC3E}">
        <p14:creationId xmlns:p14="http://schemas.microsoft.com/office/powerpoint/2010/main" val="306620571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nchor="ctr"/>
          <a:lstStyle>
            <a:lvl1pPr>
              <a:defRPr/>
            </a:lvl1pPr>
          </a:lstStyle>
          <a:p>
            <a:r>
              <a:rPr lang="en-US"/>
              <a:t>Click to edit Master title style</a:t>
            </a:r>
          </a:p>
        </p:txBody>
      </p:sp>
      <p:sp>
        <p:nvSpPr>
          <p:cNvPr id="3" name="Text Placeholder 2"/>
          <p:cNvSpPr>
            <a:spLocks noGrp="1"/>
          </p:cNvSpPr>
          <p:nvPr>
            <p:ph type="body" idx="1"/>
          </p:nvPr>
        </p:nvSpPr>
        <p:spPr>
          <a:xfrm>
            <a:off x="609600" y="1285875"/>
            <a:ext cx="5386917"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6197601" y="1295400"/>
            <a:ext cx="5389033"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quarter" idx="2"/>
          </p:nvPr>
        </p:nvSpPr>
        <p:spPr>
          <a:xfrm>
            <a:off x="609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197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B732AA5-CD3C-4E4E-8151-FEFC76BC3217}" type="slidenum">
              <a:rPr lang="en-US"/>
              <a:pPr>
                <a:defRPr/>
              </a:pPr>
              <a:t>‹#›</a:t>
            </a:fld>
            <a:endParaRPr lang="en-US"/>
          </a:p>
        </p:txBody>
      </p:sp>
    </p:spTree>
    <p:extLst>
      <p:ext uri="{BB962C8B-B14F-4D97-AF65-F5344CB8AC3E}">
        <p14:creationId xmlns:p14="http://schemas.microsoft.com/office/powerpoint/2010/main" val="190255118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4" name="Date Placeholder 2"/>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3"/>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4"/>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BF336CC8-14C7-471A-9ECB-CED04A2381DD}" type="slidenum">
              <a:rPr lang="en-US"/>
              <a:pPr>
                <a:defRPr/>
              </a:pPr>
              <a:t>‹#›</a:t>
            </a:fld>
            <a:endParaRPr lang="en-US"/>
          </a:p>
        </p:txBody>
      </p:sp>
    </p:spTree>
    <p:extLst>
      <p:ext uri="{BB962C8B-B14F-4D97-AF65-F5344CB8AC3E}">
        <p14:creationId xmlns:p14="http://schemas.microsoft.com/office/powerpoint/2010/main" val="289250342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4" name="Date Placeholder 1"/>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3"/>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0FA9BA-B017-4F34-AA23-81DE6F1EAD4C}" type="slidenum">
              <a:rPr lang="en-US"/>
              <a:pPr>
                <a:defRPr/>
              </a:pPr>
              <a:t>‹#›</a:t>
            </a:fld>
            <a:endParaRPr lang="en-US"/>
          </a:p>
        </p:txBody>
      </p:sp>
    </p:spTree>
    <p:extLst>
      <p:ext uri="{BB962C8B-B14F-4D97-AF65-F5344CB8AC3E}">
        <p14:creationId xmlns:p14="http://schemas.microsoft.com/office/powerpoint/2010/main" val="98418281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6" name="Straight Connector 11"/>
          <p:cNvSpPr>
            <a:spLocks noChangeShapeType="1"/>
          </p:cNvSpPr>
          <p:nvPr/>
        </p:nvSpPr>
        <p:spPr bwMode="auto">
          <a:xfrm rot="5400000">
            <a:off x="5220229" y="3324226"/>
            <a:ext cx="603567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7" name="Isosceles Triangle 6"/>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8432800" y="304800"/>
            <a:ext cx="3352800" cy="838200"/>
          </a:xfrm>
        </p:spPr>
        <p:txBody>
          <a:bodyPr>
            <a:noAutofit/>
          </a:bodyPr>
          <a:lstStyle>
            <a:lvl1pPr algn="l">
              <a:buNone/>
              <a:defRPr sz="2000" b="1">
                <a:solidFill>
                  <a:schemeClr val="tx2"/>
                </a:solidFill>
                <a:latin typeface="+mn-lt"/>
                <a:ea typeface="+mn-ea"/>
                <a:cs typeface="+mn-cs"/>
              </a:defRPr>
            </a:lvl1pPr>
          </a:lstStyle>
          <a:p>
            <a:r>
              <a:rPr lang="en-US"/>
              <a:t>Click to edit Master title style</a:t>
            </a:r>
          </a:p>
        </p:txBody>
      </p:sp>
      <p:sp>
        <p:nvSpPr>
          <p:cNvPr id="3" name="Text Placeholder 2"/>
          <p:cNvSpPr>
            <a:spLocks noGrp="1"/>
          </p:cNvSpPr>
          <p:nvPr>
            <p:ph type="body" idx="2"/>
          </p:nvPr>
        </p:nvSpPr>
        <p:spPr>
          <a:xfrm>
            <a:off x="8432800" y="1219201"/>
            <a:ext cx="33528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2" name="Content Placeholder 11"/>
          <p:cNvSpPr>
            <a:spLocks noGrp="1"/>
          </p:cNvSpPr>
          <p:nvPr>
            <p:ph sz="quarter" idx="1"/>
          </p:nvPr>
        </p:nvSpPr>
        <p:spPr>
          <a:xfrm>
            <a:off x="406400" y="304800"/>
            <a:ext cx="7620000" cy="5715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4"/>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3185CA2-13DD-48CE-BF66-A505C72198EC}" type="slidenum">
              <a:rPr lang="en-US"/>
              <a:pPr>
                <a:defRPr/>
              </a:pPr>
              <a:t>‹#›</a:t>
            </a:fld>
            <a:endParaRPr lang="en-US"/>
          </a:p>
        </p:txBody>
      </p:sp>
    </p:spTree>
    <p:extLst>
      <p:ext uri="{BB962C8B-B14F-4D97-AF65-F5344CB8AC3E}">
        <p14:creationId xmlns:p14="http://schemas.microsoft.com/office/powerpoint/2010/main" val="337187834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bg2"/>
        </a:solidFill>
        <a:effectLst/>
      </p:bgPr>
    </p:bg>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white"/>
              </a:solidFill>
              <a:latin typeface=".VnTime" panose="020B7200000000000000" pitchFamily="34" charset="0"/>
              <a:cs typeface="Arial" panose="020B0604020202020204" pitchFamily="34" charset="0"/>
            </a:endParaRPr>
          </a:p>
        </p:txBody>
      </p:sp>
      <p:sp>
        <p:nvSpPr>
          <p:cNvPr id="6" name="Isosceles Triangle 5"/>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609601" y="500063"/>
            <a:ext cx="243417"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500856"/>
            <a:ext cx="10972800" cy="674688"/>
          </a:xfrm>
          <a:ln>
            <a:solidFill>
              <a:schemeClr val="accent1"/>
            </a:solidFill>
          </a:ln>
        </p:spPr>
        <p:txBody>
          <a:bodyPr lIns="274320" anchor="ctr"/>
          <a:lstStyle>
            <a:lvl1pPr algn="r">
              <a:buNone/>
              <a:defRPr sz="2000" b="0">
                <a:solidFill>
                  <a:schemeClr val="tx1"/>
                </a:solidFill>
              </a:defRPr>
            </a:lvl1pPr>
          </a:lstStyle>
          <a:p>
            <a:r>
              <a:rPr lang="en-US"/>
              <a:t>Click to edit Master title style</a:t>
            </a:r>
          </a:p>
        </p:txBody>
      </p:sp>
      <p:sp>
        <p:nvSpPr>
          <p:cNvPr id="3" name="Picture Placeholder 2"/>
          <p:cNvSpPr>
            <a:spLocks noGrp="1"/>
          </p:cNvSpPr>
          <p:nvPr>
            <p:ph type="pic" idx="1"/>
          </p:nvPr>
        </p:nvSpPr>
        <p:spPr>
          <a:xfrm>
            <a:off x="609600" y="1905000"/>
            <a:ext cx="109728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600" y="1219200"/>
            <a:ext cx="109728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a:t>Click to edit Master text styles</a:t>
            </a:r>
          </a:p>
        </p:txBody>
      </p:sp>
      <p:sp>
        <p:nvSpPr>
          <p:cNvPr id="8" name="Date Placeholder 4"/>
          <p:cNvSpPr>
            <a:spLocks noGrp="1"/>
          </p:cNvSpPr>
          <p:nvPr>
            <p:ph type="dt" sz="half" idx="10"/>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solidFill>
                  <a:srgbClr val="DDE9EC"/>
                </a:solidFill>
                <a:latin typeface=".VnTime" panose="020B7200000000000000" pitchFamily="34" charset="0"/>
              </a:defRPr>
            </a:lvl1pPr>
          </a:lstStyle>
          <a:p>
            <a:pPr>
              <a:defRPr/>
            </a:pPr>
            <a:fld id="{25D7D335-CCBE-4CF4-9798-EB2B0C89F948}" type="slidenum">
              <a:rPr lang="en-US"/>
              <a:pPr>
                <a:defRPr/>
              </a:pPr>
              <a:t>‹#›</a:t>
            </a:fld>
            <a:endParaRPr lang="en-US"/>
          </a:p>
        </p:txBody>
      </p:sp>
    </p:spTree>
    <p:extLst>
      <p:ext uri="{BB962C8B-B14F-4D97-AF65-F5344CB8AC3E}">
        <p14:creationId xmlns:p14="http://schemas.microsoft.com/office/powerpoint/2010/main" val="2133860934"/>
      </p:ext>
    </p:extLst>
  </p:cSld>
  <p:clrMapOvr>
    <a:overrideClrMapping bg1="dk1" tx1="lt1" bg2="dk2" tx2="lt2" accent1="accent1" accent2="accent2" accent3="accent3" accent4="accent4" accent5="accent5" accent6="accent6" hlink="hlink" folHlink="folHlink"/>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7020BC-DF37-4772-9BA2-D22FBBF4A180}" type="slidenum">
              <a:rPr lang="en-US"/>
              <a:pPr>
                <a:defRPr/>
              </a:pPr>
              <a:t>‹#›</a:t>
            </a:fld>
            <a:endParaRPr lang="en-US"/>
          </a:p>
        </p:txBody>
      </p:sp>
    </p:spTree>
    <p:extLst>
      <p:ext uri="{BB962C8B-B14F-4D97-AF65-F5344CB8AC3E}">
        <p14:creationId xmlns:p14="http://schemas.microsoft.com/office/powerpoint/2010/main" val="40431366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5" name="Isosceles Triangle 4"/>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Straight Connector 12"/>
          <p:cNvSpPr>
            <a:spLocks noChangeShapeType="1"/>
          </p:cNvSpPr>
          <p:nvPr/>
        </p:nvSpPr>
        <p:spPr bwMode="auto">
          <a:xfrm rot="5400000">
            <a:off x="5816071" y="3201988"/>
            <a:ext cx="585152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4"/>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5"/>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93D611-63A2-4C02-9D96-117F3BE085DD}" type="slidenum">
              <a:rPr lang="en-US"/>
              <a:pPr>
                <a:defRPr/>
              </a:pPr>
              <a:t>‹#›</a:t>
            </a:fld>
            <a:endParaRPr lang="en-US"/>
          </a:p>
        </p:txBody>
      </p:sp>
    </p:spTree>
    <p:extLst>
      <p:ext uri="{BB962C8B-B14F-4D97-AF65-F5344CB8AC3E}">
        <p14:creationId xmlns:p14="http://schemas.microsoft.com/office/powerpoint/2010/main" val="405909158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D790ECE7-8D41-4F60-B832-DE6FDD00ABE0}" type="slidenum">
              <a:rPr lang="en-US"/>
              <a:pPr>
                <a:defRPr/>
              </a:pPr>
              <a:t>‹#›</a:t>
            </a:fld>
            <a:endParaRPr lang="en-US"/>
          </a:p>
        </p:txBody>
      </p:sp>
    </p:spTree>
    <p:extLst>
      <p:ext uri="{BB962C8B-B14F-4D97-AF65-F5344CB8AC3E}">
        <p14:creationId xmlns:p14="http://schemas.microsoft.com/office/powerpoint/2010/main" val="344855502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normAutofit/>
          </a:bodyPr>
          <a:lstStyle/>
          <a:p>
            <a:pPr lvl="0"/>
            <a:endParaRPr lang="en-US" noProof="0"/>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CE1FDBC7-378D-476D-8A33-1444EDF7D3C0}" type="slidenum">
              <a:rPr lang="en-US"/>
              <a:pPr>
                <a:defRPr/>
              </a:pPr>
              <a:t>‹#›</a:t>
            </a:fld>
            <a:endParaRPr lang="en-US"/>
          </a:p>
        </p:txBody>
      </p:sp>
    </p:spTree>
    <p:extLst>
      <p:ext uri="{BB962C8B-B14F-4D97-AF65-F5344CB8AC3E}">
        <p14:creationId xmlns:p14="http://schemas.microsoft.com/office/powerpoint/2010/main" val="53996647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7"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8"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FB36C3-0DE6-4DBB-BF7C-19865D9856DF}" type="slidenum">
              <a:rPr lang="en-US"/>
              <a:pPr>
                <a:defRPr/>
              </a:pPr>
              <a:t>‹#›</a:t>
            </a:fld>
            <a:endParaRPr lang="en-US"/>
          </a:p>
        </p:txBody>
      </p:sp>
    </p:spTree>
    <p:extLst>
      <p:ext uri="{BB962C8B-B14F-4D97-AF65-F5344CB8AC3E}">
        <p14:creationId xmlns:p14="http://schemas.microsoft.com/office/powerpoint/2010/main" val="88301338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4"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5"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A9C2CD-34A1-4E11-A800-ABFA215CDACE}" type="slidenum">
              <a:rPr lang="en-US"/>
              <a:pPr>
                <a:defRPr/>
              </a:pPr>
              <a:t>‹#›</a:t>
            </a:fld>
            <a:endParaRPr lang="en-US"/>
          </a:p>
        </p:txBody>
      </p:sp>
    </p:spTree>
    <p:extLst>
      <p:ext uri="{BB962C8B-B14F-4D97-AF65-F5344CB8AC3E}">
        <p14:creationId xmlns:p14="http://schemas.microsoft.com/office/powerpoint/2010/main" val="77624815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4901C4F2-4432-46FB-889B-770A82231E06}" type="slidenum">
              <a:rPr lang="en-US" altLang="zh-CN"/>
              <a:pPr>
                <a:defRPr/>
              </a:pPr>
              <a:t>‹#›</a:t>
            </a:fld>
            <a:endParaRPr lang="en-US" altLang="zh-CN"/>
          </a:p>
        </p:txBody>
      </p:sp>
    </p:spTree>
    <p:extLst>
      <p:ext uri="{BB962C8B-B14F-4D97-AF65-F5344CB8AC3E}">
        <p14:creationId xmlns:p14="http://schemas.microsoft.com/office/powerpoint/2010/main" val="4215046247"/>
      </p:ext>
    </p:extLst>
  </p:cSld>
  <p:clrMapOvr>
    <a:masterClrMapping/>
  </p:clrMapOvr>
  <p:transition spd="med">
    <p:checke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9484C13-6F8B-4A56-8828-884ABB2CAB78}" type="slidenum">
              <a:rPr lang="en-US" altLang="zh-CN"/>
              <a:pPr>
                <a:defRPr/>
              </a:pPr>
              <a:t>‹#›</a:t>
            </a:fld>
            <a:endParaRPr lang="en-US" altLang="zh-CN"/>
          </a:p>
        </p:txBody>
      </p:sp>
    </p:spTree>
    <p:extLst>
      <p:ext uri="{BB962C8B-B14F-4D97-AF65-F5344CB8AC3E}">
        <p14:creationId xmlns:p14="http://schemas.microsoft.com/office/powerpoint/2010/main" val="1149039734"/>
      </p:ext>
    </p:extLst>
  </p:cSld>
  <p:clrMapOvr>
    <a:masterClrMapping/>
  </p:clrMapOvr>
  <p:transition spd="med">
    <p:checke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BBD873-234B-4A9A-87AA-2A3B3716055F}" type="slidenum">
              <a:rPr lang="en-US" altLang="zh-CN"/>
              <a:pPr>
                <a:defRPr/>
              </a:pPr>
              <a:t>‹#›</a:t>
            </a:fld>
            <a:endParaRPr lang="en-US" altLang="zh-CN"/>
          </a:p>
        </p:txBody>
      </p:sp>
    </p:spTree>
    <p:extLst>
      <p:ext uri="{BB962C8B-B14F-4D97-AF65-F5344CB8AC3E}">
        <p14:creationId xmlns:p14="http://schemas.microsoft.com/office/powerpoint/2010/main" val="3348014673"/>
      </p:ext>
    </p:extLst>
  </p:cSld>
  <p:clrMapOvr>
    <a:masterClrMapping/>
  </p:clrMapOvr>
  <p:transition spd="med">
    <p:checke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539E4CD-3B9C-4A32-9035-3FB9C218699E}" type="slidenum">
              <a:rPr lang="en-US" altLang="zh-CN"/>
              <a:pPr>
                <a:defRPr/>
              </a:pPr>
              <a:t>‹#›</a:t>
            </a:fld>
            <a:endParaRPr lang="en-US" altLang="zh-CN"/>
          </a:p>
        </p:txBody>
      </p:sp>
    </p:spTree>
    <p:extLst>
      <p:ext uri="{BB962C8B-B14F-4D97-AF65-F5344CB8AC3E}">
        <p14:creationId xmlns:p14="http://schemas.microsoft.com/office/powerpoint/2010/main" val="1785573124"/>
      </p:ext>
    </p:extLst>
  </p:cSld>
  <p:clrMapOvr>
    <a:masterClrMapping/>
  </p:clrMapOvr>
  <p:transition spd="med">
    <p:checke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12C82C1E-1B9D-4824-AE9A-1025388015D3}" type="slidenum">
              <a:rPr lang="en-US" altLang="zh-CN"/>
              <a:pPr>
                <a:defRPr/>
              </a:pPr>
              <a:t>‹#›</a:t>
            </a:fld>
            <a:endParaRPr lang="en-US" altLang="zh-CN"/>
          </a:p>
        </p:txBody>
      </p:sp>
    </p:spTree>
    <p:extLst>
      <p:ext uri="{BB962C8B-B14F-4D97-AF65-F5344CB8AC3E}">
        <p14:creationId xmlns:p14="http://schemas.microsoft.com/office/powerpoint/2010/main" val="2435578646"/>
      </p:ext>
    </p:extLst>
  </p:cSld>
  <p:clrMapOvr>
    <a:masterClrMapping/>
  </p:clrMapOvr>
  <p:transition spd="med">
    <p:checke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B5401E7E-413B-4665-B04C-50D4384CFC87}" type="slidenum">
              <a:rPr lang="en-US" altLang="zh-CN"/>
              <a:pPr>
                <a:defRPr/>
              </a:pPr>
              <a:t>‹#›</a:t>
            </a:fld>
            <a:endParaRPr lang="en-US" altLang="zh-CN"/>
          </a:p>
        </p:txBody>
      </p:sp>
    </p:spTree>
    <p:extLst>
      <p:ext uri="{BB962C8B-B14F-4D97-AF65-F5344CB8AC3E}">
        <p14:creationId xmlns:p14="http://schemas.microsoft.com/office/powerpoint/2010/main" val="3266034006"/>
      </p:ext>
    </p:extLst>
  </p:cSld>
  <p:clrMapOvr>
    <a:masterClrMapping/>
  </p:clrMapOvr>
  <p:transition spd="med">
    <p:checke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E76470CB-8918-4537-A398-974B0C4A044D}" type="slidenum">
              <a:rPr lang="en-US" altLang="zh-CN"/>
              <a:pPr>
                <a:defRPr/>
              </a:pPr>
              <a:t>‹#›</a:t>
            </a:fld>
            <a:endParaRPr lang="en-US" altLang="zh-CN"/>
          </a:p>
        </p:txBody>
      </p:sp>
    </p:spTree>
    <p:extLst>
      <p:ext uri="{BB962C8B-B14F-4D97-AF65-F5344CB8AC3E}">
        <p14:creationId xmlns:p14="http://schemas.microsoft.com/office/powerpoint/2010/main" val="1635718636"/>
      </p:ext>
    </p:extLst>
  </p:cSld>
  <p:clrMapOvr>
    <a:masterClrMapping/>
  </p:clrMapOvr>
  <p:transition spd="med">
    <p:checke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0BBC7735-09CB-42E7-B0FD-581FA66D1CE5}" type="slidenum">
              <a:rPr lang="en-US" altLang="zh-CN"/>
              <a:pPr>
                <a:defRPr/>
              </a:pPr>
              <a:t>‹#›</a:t>
            </a:fld>
            <a:endParaRPr lang="en-US" altLang="zh-CN"/>
          </a:p>
        </p:txBody>
      </p:sp>
    </p:spTree>
    <p:extLst>
      <p:ext uri="{BB962C8B-B14F-4D97-AF65-F5344CB8AC3E}">
        <p14:creationId xmlns:p14="http://schemas.microsoft.com/office/powerpoint/2010/main" val="2910154460"/>
      </p:ext>
    </p:extLst>
  </p:cSld>
  <p:clrMapOvr>
    <a:masterClrMapping/>
  </p:clrMapOvr>
  <p:transition spd="med">
    <p:checke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F1FBF9B-124D-4EEA-AC9A-9290E7E0BCAC}" type="slidenum">
              <a:rPr lang="en-US" altLang="zh-CN"/>
              <a:pPr>
                <a:defRPr/>
              </a:pPr>
              <a:t>‹#›</a:t>
            </a:fld>
            <a:endParaRPr lang="en-US" altLang="zh-CN"/>
          </a:p>
        </p:txBody>
      </p:sp>
    </p:spTree>
    <p:extLst>
      <p:ext uri="{BB962C8B-B14F-4D97-AF65-F5344CB8AC3E}">
        <p14:creationId xmlns:p14="http://schemas.microsoft.com/office/powerpoint/2010/main" val="2072289329"/>
      </p:ext>
    </p:extLst>
  </p:cSld>
  <p:clrMapOvr>
    <a:masterClrMapping/>
  </p:clrMapOvr>
  <p:transition spd="med">
    <p:checke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524BDD1-3630-46DF-B3E3-980DD7B4BCBD}" type="slidenum">
              <a:rPr lang="en-US" altLang="zh-CN"/>
              <a:pPr>
                <a:defRPr/>
              </a:pPr>
              <a:t>‹#›</a:t>
            </a:fld>
            <a:endParaRPr lang="en-US" altLang="zh-CN"/>
          </a:p>
        </p:txBody>
      </p:sp>
    </p:spTree>
    <p:extLst>
      <p:ext uri="{BB962C8B-B14F-4D97-AF65-F5344CB8AC3E}">
        <p14:creationId xmlns:p14="http://schemas.microsoft.com/office/powerpoint/2010/main" val="1527242239"/>
      </p:ext>
    </p:extLst>
  </p:cSld>
  <p:clrMapOvr>
    <a:masterClrMapping/>
  </p:clrMapOvr>
  <p:transition spd="med">
    <p:checke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0DAB7E-0ED7-450D-9E39-0AE0A904F53B}" type="slidenum">
              <a:rPr lang="en-US" altLang="zh-CN"/>
              <a:pPr>
                <a:defRPr/>
              </a:pPr>
              <a:t>‹#›</a:t>
            </a:fld>
            <a:endParaRPr lang="en-US" altLang="zh-CN"/>
          </a:p>
        </p:txBody>
      </p:sp>
    </p:spTree>
    <p:extLst>
      <p:ext uri="{BB962C8B-B14F-4D97-AF65-F5344CB8AC3E}">
        <p14:creationId xmlns:p14="http://schemas.microsoft.com/office/powerpoint/2010/main" val="1121557981"/>
      </p:ext>
    </p:extLst>
  </p:cSld>
  <p:clrMapOvr>
    <a:masterClrMapping/>
  </p:clrMapOvr>
  <p:transition spd="med">
    <p:checke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E45DF7B-090E-4C6F-AA58-1592E1041E10}" type="slidenum">
              <a:rPr lang="en-US" altLang="zh-CN"/>
              <a:pPr>
                <a:defRPr/>
              </a:pPr>
              <a:t>‹#›</a:t>
            </a:fld>
            <a:endParaRPr lang="en-US" altLang="zh-CN"/>
          </a:p>
        </p:txBody>
      </p:sp>
    </p:spTree>
    <p:extLst>
      <p:ext uri="{BB962C8B-B14F-4D97-AF65-F5344CB8AC3E}">
        <p14:creationId xmlns:p14="http://schemas.microsoft.com/office/powerpoint/2010/main" val="2088673869"/>
      </p:ext>
    </p:extLst>
  </p:cSld>
  <p:clrMapOvr>
    <a:masterClrMapping/>
  </p:clrMapOvr>
  <p:transition spd="med">
    <p:checke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7338B74-A45A-4F22-BFEC-7F41AD9D8A25}" type="slidenum">
              <a:rPr lang="en-US" altLang="zh-CN"/>
              <a:pPr>
                <a:defRPr/>
              </a:pPr>
              <a:t>‹#›</a:t>
            </a:fld>
            <a:endParaRPr lang="en-US" altLang="zh-CN"/>
          </a:p>
        </p:txBody>
      </p:sp>
    </p:spTree>
    <p:extLst>
      <p:ext uri="{BB962C8B-B14F-4D97-AF65-F5344CB8AC3E}">
        <p14:creationId xmlns:p14="http://schemas.microsoft.com/office/powerpoint/2010/main" val="306026804"/>
      </p:ext>
    </p:extLst>
  </p:cSld>
  <p:clrMapOvr>
    <a:masterClrMapping/>
  </p:clrMapOvr>
  <p:transition spd="med">
    <p:checke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623BF203-5CFC-4E45-A57A-6790CDDD2019}"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5110670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55EDF5D-B492-4F24-AA38-6C7F92830094}" type="slidenum">
              <a:rPr lang="en-US" altLang="zh-CN"/>
              <a:pPr>
                <a:defRPr/>
              </a:pPr>
              <a:t>‹#›</a:t>
            </a:fld>
            <a:endParaRPr lang="en-US" altLang="zh-CN"/>
          </a:p>
        </p:txBody>
      </p:sp>
    </p:spTree>
    <p:extLst>
      <p:ext uri="{BB962C8B-B14F-4D97-AF65-F5344CB8AC3E}">
        <p14:creationId xmlns:p14="http://schemas.microsoft.com/office/powerpoint/2010/main" val="4051841977"/>
      </p:ext>
    </p:extLst>
  </p:cSld>
  <p:clrMapOvr>
    <a:masterClrMapping/>
  </p:clrMapOvr>
  <p:transition spd="med">
    <p:checke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C1B4251-2EC0-4B0B-AEB6-7565AEA09F1E}" type="slidenum">
              <a:rPr lang="en-US" altLang="zh-CN"/>
              <a:pPr>
                <a:defRPr/>
              </a:pPr>
              <a:t>‹#›</a:t>
            </a:fld>
            <a:endParaRPr lang="en-US" altLang="zh-CN"/>
          </a:p>
        </p:txBody>
      </p:sp>
    </p:spTree>
    <p:extLst>
      <p:ext uri="{BB962C8B-B14F-4D97-AF65-F5344CB8AC3E}">
        <p14:creationId xmlns:p14="http://schemas.microsoft.com/office/powerpoint/2010/main" val="322252296"/>
      </p:ext>
    </p:extLst>
  </p:cSld>
  <p:clrMapOvr>
    <a:masterClrMapping/>
  </p:clrMapOvr>
  <p:transition spd="med">
    <p:checke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A77CF8A-FD05-456B-844C-2FC940E9344C}" type="slidenum">
              <a:rPr lang="en-US" altLang="zh-CN"/>
              <a:pPr>
                <a:defRPr/>
              </a:pPr>
              <a:t>‹#›</a:t>
            </a:fld>
            <a:endParaRPr lang="en-US" altLang="zh-CN"/>
          </a:p>
        </p:txBody>
      </p:sp>
    </p:spTree>
    <p:extLst>
      <p:ext uri="{BB962C8B-B14F-4D97-AF65-F5344CB8AC3E}">
        <p14:creationId xmlns:p14="http://schemas.microsoft.com/office/powerpoint/2010/main" val="3213430882"/>
      </p:ext>
    </p:extLst>
  </p:cSld>
  <p:clrMapOvr>
    <a:masterClrMapping/>
  </p:clrMapOvr>
  <p:transition spd="med">
    <p:checke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945B43A-5641-4A76-BF7D-68363CDB2793}" type="slidenum">
              <a:rPr lang="en-US" altLang="zh-CN"/>
              <a:pPr>
                <a:defRPr/>
              </a:pPr>
              <a:t>‹#›</a:t>
            </a:fld>
            <a:endParaRPr lang="en-US" altLang="zh-CN"/>
          </a:p>
        </p:txBody>
      </p:sp>
    </p:spTree>
    <p:extLst>
      <p:ext uri="{BB962C8B-B14F-4D97-AF65-F5344CB8AC3E}">
        <p14:creationId xmlns:p14="http://schemas.microsoft.com/office/powerpoint/2010/main" val="1238897784"/>
      </p:ext>
    </p:extLst>
  </p:cSld>
  <p:clrMapOvr>
    <a:masterClrMapping/>
  </p:clrMapOvr>
  <p:transition spd="med">
    <p:checke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7A649C8-BF33-483B-8C82-D43A1671AF25}" type="slidenum">
              <a:rPr lang="en-US" altLang="zh-CN"/>
              <a:pPr>
                <a:defRPr/>
              </a:pPr>
              <a:t>‹#›</a:t>
            </a:fld>
            <a:endParaRPr lang="en-US" altLang="zh-CN"/>
          </a:p>
        </p:txBody>
      </p:sp>
    </p:spTree>
    <p:extLst>
      <p:ext uri="{BB962C8B-B14F-4D97-AF65-F5344CB8AC3E}">
        <p14:creationId xmlns:p14="http://schemas.microsoft.com/office/powerpoint/2010/main" val="4276500179"/>
      </p:ext>
    </p:extLst>
  </p:cSld>
  <p:clrMapOvr>
    <a:masterClrMapping/>
  </p:clrMapOvr>
  <p:transition spd="med">
    <p:checke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3FC4E14-2295-49ED-8528-37CEE881012A}" type="slidenum">
              <a:rPr lang="en-US" altLang="zh-CN"/>
              <a:pPr>
                <a:defRPr/>
              </a:pPr>
              <a:t>‹#›</a:t>
            </a:fld>
            <a:endParaRPr lang="en-US" altLang="zh-CN"/>
          </a:p>
        </p:txBody>
      </p:sp>
    </p:spTree>
    <p:extLst>
      <p:ext uri="{BB962C8B-B14F-4D97-AF65-F5344CB8AC3E}">
        <p14:creationId xmlns:p14="http://schemas.microsoft.com/office/powerpoint/2010/main" val="134831789"/>
      </p:ext>
    </p:extLst>
  </p:cSld>
  <p:clrMapOvr>
    <a:masterClrMapping/>
  </p:clrMapOvr>
  <p:transition spd="med">
    <p:checke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70A885C6-22A8-4974-BF14-2216367E4D1A}" type="slidenum">
              <a:rPr lang="en-US" altLang="zh-CN"/>
              <a:pPr>
                <a:defRPr/>
              </a:pPr>
              <a:t>‹#›</a:t>
            </a:fld>
            <a:endParaRPr lang="en-US" altLang="zh-CN"/>
          </a:p>
        </p:txBody>
      </p:sp>
    </p:spTree>
    <p:extLst>
      <p:ext uri="{BB962C8B-B14F-4D97-AF65-F5344CB8AC3E}">
        <p14:creationId xmlns:p14="http://schemas.microsoft.com/office/powerpoint/2010/main" val="962526287"/>
      </p:ext>
    </p:extLst>
  </p:cSld>
  <p:clrMapOvr>
    <a:masterClrMapping/>
  </p:clrMapOvr>
  <p:transition spd="med">
    <p:checke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1563F86-C764-427B-AC61-9B876F6224A8}" type="slidenum">
              <a:rPr lang="en-US" altLang="zh-CN"/>
              <a:pPr>
                <a:defRPr/>
              </a:pPr>
              <a:t>‹#›</a:t>
            </a:fld>
            <a:endParaRPr lang="en-US" altLang="zh-CN"/>
          </a:p>
        </p:txBody>
      </p:sp>
    </p:spTree>
    <p:extLst>
      <p:ext uri="{BB962C8B-B14F-4D97-AF65-F5344CB8AC3E}">
        <p14:creationId xmlns:p14="http://schemas.microsoft.com/office/powerpoint/2010/main" val="1608141780"/>
      </p:ext>
    </p:extLst>
  </p:cSld>
  <p:clrMapOvr>
    <a:masterClrMapping/>
  </p:clrMapOvr>
  <p:transition spd="med">
    <p:checke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B408043-6D26-40AB-9359-C67A4A4D066F}" type="slidenum">
              <a:rPr lang="en-US" altLang="zh-CN"/>
              <a:pPr>
                <a:defRPr/>
              </a:pPr>
              <a:t>‹#›</a:t>
            </a:fld>
            <a:endParaRPr lang="en-US" altLang="zh-CN"/>
          </a:p>
        </p:txBody>
      </p:sp>
    </p:spTree>
    <p:extLst>
      <p:ext uri="{BB962C8B-B14F-4D97-AF65-F5344CB8AC3E}">
        <p14:creationId xmlns:p14="http://schemas.microsoft.com/office/powerpoint/2010/main" val="1714812388"/>
      </p:ext>
    </p:extLst>
  </p:cSld>
  <p:clrMapOvr>
    <a:masterClrMapping/>
  </p:clrMapOvr>
  <p:transition spd="med">
    <p:checke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C1D7688-B041-467F-BFA0-BF1DB4F35020}" type="slidenum">
              <a:rPr lang="en-US" altLang="zh-CN"/>
              <a:pPr>
                <a:defRPr/>
              </a:pPr>
              <a:t>‹#›</a:t>
            </a:fld>
            <a:endParaRPr lang="en-US" altLang="zh-CN"/>
          </a:p>
        </p:txBody>
      </p:sp>
    </p:spTree>
    <p:extLst>
      <p:ext uri="{BB962C8B-B14F-4D97-AF65-F5344CB8AC3E}">
        <p14:creationId xmlns:p14="http://schemas.microsoft.com/office/powerpoint/2010/main" val="4164515473"/>
      </p:ext>
    </p:extLst>
  </p:cSld>
  <p:clrMapOvr>
    <a:masterClrMapping/>
  </p:clrMapOvr>
  <p:transition spd="med">
    <p:checke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70027A7-8B6D-4AAA-A0FE-D80EEF787577}" type="slidenum">
              <a:rPr lang="en-US" altLang="zh-CN"/>
              <a:pPr>
                <a:defRPr/>
              </a:pPr>
              <a:t>‹#›</a:t>
            </a:fld>
            <a:endParaRPr lang="en-US" altLang="zh-CN"/>
          </a:p>
        </p:txBody>
      </p:sp>
    </p:spTree>
    <p:extLst>
      <p:ext uri="{BB962C8B-B14F-4D97-AF65-F5344CB8AC3E}">
        <p14:creationId xmlns:p14="http://schemas.microsoft.com/office/powerpoint/2010/main" val="1568725283"/>
      </p:ext>
    </p:extLst>
  </p:cSld>
  <p:clrMapOvr>
    <a:masterClrMapping/>
  </p:clrMapOvr>
  <p:transition spd="med">
    <p:checke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F8FF23DD-3E6C-4618-9414-81FAE63848D2}" type="slidenum">
              <a:rPr lang="en-US" altLang="zh-CN"/>
              <a:pPr>
                <a:defRPr/>
              </a:pPr>
              <a:t>‹#›</a:t>
            </a:fld>
            <a:endParaRPr lang="en-US" altLang="zh-CN"/>
          </a:p>
        </p:txBody>
      </p:sp>
    </p:spTree>
    <p:extLst>
      <p:ext uri="{BB962C8B-B14F-4D97-AF65-F5344CB8AC3E}">
        <p14:creationId xmlns:p14="http://schemas.microsoft.com/office/powerpoint/2010/main" val="4271236805"/>
      </p:ext>
    </p:extLst>
  </p:cSld>
  <p:clrMapOvr>
    <a:masterClrMapping/>
  </p:clrMapOvr>
  <p:transition spd="med">
    <p:checke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9BBF83C-38BD-48FD-9B40-F2979016FC6F}" type="slidenum">
              <a:rPr lang="en-US" altLang="zh-CN"/>
              <a:pPr>
                <a:defRPr/>
              </a:pPr>
              <a:t>‹#›</a:t>
            </a:fld>
            <a:endParaRPr lang="en-US" altLang="zh-CN"/>
          </a:p>
        </p:txBody>
      </p:sp>
    </p:spTree>
    <p:extLst>
      <p:ext uri="{BB962C8B-B14F-4D97-AF65-F5344CB8AC3E}">
        <p14:creationId xmlns:p14="http://schemas.microsoft.com/office/powerpoint/2010/main" val="1499274700"/>
      </p:ext>
    </p:extLst>
  </p:cSld>
  <p:clrMapOvr>
    <a:masterClrMapping/>
  </p:clrMapOvr>
  <p:transition spd="med">
    <p:checke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357B0FD7-F842-4977-A96D-17AB76DCEAD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354816319"/>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483498806"/>
      </p:ext>
    </p:extLst>
  </p:cSld>
  <p:clrMapOvr>
    <a:masterClrMapping/>
  </p:clrMapOvr>
  <p:transition spd="med">
    <p:checke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113567132"/>
      </p:ext>
    </p:extLst>
  </p:cSld>
  <p:clrMapOvr>
    <a:masterClrMapping/>
  </p:clrMapOvr>
  <p:transition spd="med">
    <p:checke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327720591"/>
      </p:ext>
    </p:extLst>
  </p:cSld>
  <p:clrMapOvr>
    <a:masterClrMapping/>
  </p:clrMapOvr>
  <p:transition spd="med">
    <p:checke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2409240361"/>
      </p:ext>
    </p:extLst>
  </p:cSld>
  <p:clrMapOvr>
    <a:masterClrMapping/>
  </p:clrMapOvr>
  <p:transition spd="med">
    <p:checke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1350728247"/>
      </p:ext>
    </p:extLst>
  </p:cSld>
  <p:clrMapOvr>
    <a:masterClrMapping/>
  </p:clrMapOvr>
  <p:transition spd="med">
    <p:checke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2992134452"/>
      </p:ext>
    </p:extLst>
  </p:cSld>
  <p:clrMapOvr>
    <a:masterClrMapping/>
  </p:clrMapOvr>
  <p:transition spd="med">
    <p:checke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2059701394"/>
      </p:ext>
    </p:extLst>
  </p:cSld>
  <p:clrMapOvr>
    <a:masterClrMapping/>
  </p:clrMapOvr>
  <p:transition spd="med">
    <p:checke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089996598"/>
      </p:ext>
    </p:extLst>
  </p:cSld>
  <p:clrMapOvr>
    <a:masterClrMapping/>
  </p:clrMapOvr>
  <p:transition spd="med">
    <p:checke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2840992868"/>
      </p:ext>
    </p:extLst>
  </p:cSld>
  <p:clrMapOvr>
    <a:masterClrMapping/>
  </p:clrMapOvr>
  <p:transition spd="med">
    <p:checke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4180663189"/>
      </p:ext>
    </p:extLst>
  </p:cSld>
  <p:clrMapOvr>
    <a:masterClrMapping/>
  </p:clrMapOvr>
  <p:transition spd="med">
    <p:checke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2626719578"/>
      </p:ext>
    </p:extLst>
  </p:cSld>
  <p:clrMapOvr>
    <a:masterClrMapping/>
  </p:clrMapOvr>
  <p:transition spd="med">
    <p:checker/>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2862234084"/>
      </p:ext>
    </p:extLst>
  </p:cSld>
  <p:clrMapOvr>
    <a:masterClrMapping/>
  </p:clrMapOvr>
  <p:transition spd="med">
    <p:checke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3316276603"/>
      </p:ext>
    </p:extLst>
  </p:cSld>
  <p:clrMapOvr>
    <a:masterClrMapping/>
  </p:clrMapOvr>
  <p:transition spd="med">
    <p:checke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879569471"/>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243515457"/>
      </p:ext>
    </p:extLst>
  </p:cSld>
  <p:clrMapOvr>
    <a:masterClrMapping/>
  </p:clrMapOvr>
  <p:transition spd="med">
    <p:checke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345823292"/>
      </p:ext>
    </p:extLst>
  </p:cSld>
  <p:clrMapOvr>
    <a:masterClrMapping/>
  </p:clrMapOvr>
  <p:transition spd="med">
    <p:checke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450192972"/>
      </p:ext>
    </p:extLst>
  </p:cSld>
  <p:clrMapOvr>
    <a:masterClrMapping/>
  </p:clrMapOvr>
  <p:transition spd="med">
    <p:checke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3923795801"/>
      </p:ext>
    </p:extLst>
  </p:cSld>
  <p:clrMapOvr>
    <a:masterClrMapping/>
  </p:clrMapOvr>
  <p:transition spd="med">
    <p:checke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984926308"/>
      </p:ext>
    </p:extLst>
  </p:cSld>
  <p:clrMapOvr>
    <a:masterClrMapping/>
  </p:clrMapOvr>
  <p:transition spd="med">
    <p:checke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3143842496"/>
      </p:ext>
    </p:extLst>
  </p:cSld>
  <p:clrMapOvr>
    <a:masterClrMapping/>
  </p:clrMapOvr>
  <p:transition spd="med">
    <p:checke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3756050487"/>
      </p:ext>
    </p:extLst>
  </p:cSld>
  <p:clrMapOvr>
    <a:masterClrMapping/>
  </p:clrMapOvr>
  <p:transition spd="med">
    <p:checke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300526312"/>
      </p:ext>
    </p:extLst>
  </p:cSld>
  <p:clrMapOvr>
    <a:masterClrMapping/>
  </p:clrMapOvr>
  <p:transition spd="med">
    <p:checke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3843621568"/>
      </p:ext>
    </p:extLst>
  </p:cSld>
  <p:clrMapOvr>
    <a:masterClrMapping/>
  </p:clrMapOvr>
  <p:transition spd="med">
    <p:checke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1917597221"/>
      </p:ext>
    </p:extLst>
  </p:cSld>
  <p:clrMapOvr>
    <a:masterClrMapping/>
  </p:clrMapOvr>
  <p:transition spd="med">
    <p:checke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3316867004"/>
      </p:ext>
    </p:extLst>
  </p:cSld>
  <p:clrMapOvr>
    <a:masterClrMapping/>
  </p:clrMapOvr>
  <p:transition spd="med">
    <p:checker/>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976539515"/>
      </p:ext>
    </p:extLst>
  </p:cSld>
  <p:clrMapOvr>
    <a:masterClrMapping/>
  </p:clrMapOvr>
  <p:transition spd="med">
    <p:checker/>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797546123"/>
      </p:ext>
    </p:extLst>
  </p:cSld>
  <p:clrMapOvr>
    <a:masterClrMapping/>
  </p:clrMapOvr>
  <p:transition spd="med">
    <p:checker/>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78900838"/>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838139705"/>
      </p:ext>
    </p:extLst>
  </p:cSld>
  <p:clrMapOvr>
    <a:masterClrMapping/>
  </p:clrMapOvr>
  <p:transition spd="med">
    <p:checker/>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2465407747"/>
      </p:ext>
    </p:extLst>
  </p:cSld>
  <p:clrMapOvr>
    <a:masterClrMapping/>
  </p:clrMapOvr>
  <p:transition spd="med">
    <p:checker/>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1601266959"/>
      </p:ext>
    </p:extLst>
  </p:cSld>
  <p:clrMapOvr>
    <a:masterClrMapping/>
  </p:clrMapOvr>
  <p:transition spd="med">
    <p:checker/>
  </p:transition>
</p:sldLayout>
</file>

<file path=ppt/slideLayouts/slideLayout17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751825846"/>
      </p:ext>
    </p:extLst>
  </p:cSld>
  <p:clrMapOvr>
    <a:masterClrMapping/>
  </p:clrMapOvr>
  <p:transition spd="med">
    <p:checker/>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461589070"/>
      </p:ext>
    </p:extLst>
  </p:cSld>
  <p:clrMapOvr>
    <a:masterClrMapping/>
  </p:clrMapOvr>
  <p:transition spd="med">
    <p:checker/>
  </p:transition>
</p:sldLayout>
</file>

<file path=ppt/slideLayouts/slideLayout1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4073267576"/>
      </p:ext>
    </p:extLst>
  </p:cSld>
  <p:clrMapOvr>
    <a:masterClrMapping/>
  </p:clrMapOvr>
  <p:transition spd="med">
    <p:checker/>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286594059"/>
      </p:ext>
    </p:extLst>
  </p:cSld>
  <p:clrMapOvr>
    <a:masterClrMapping/>
  </p:clrMapOvr>
  <p:transition spd="med">
    <p:checker/>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242293854"/>
      </p:ext>
    </p:extLst>
  </p:cSld>
  <p:clrMapOvr>
    <a:masterClrMapping/>
  </p:clrMapOvr>
  <p:transition spd="med">
    <p:checker/>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411348998"/>
      </p:ext>
    </p:extLst>
  </p:cSld>
  <p:clrMapOvr>
    <a:masterClrMapping/>
  </p:clrMapOvr>
  <p:transition spd="med">
    <p:checke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1020430323"/>
      </p:ext>
    </p:extLst>
  </p:cSld>
  <p:clrMapOvr>
    <a:masterClrMapping/>
  </p:clrMapOvr>
  <p:transition spd="med">
    <p:checke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4171139989"/>
      </p:ext>
    </p:extLst>
  </p:cSld>
  <p:clrMapOvr>
    <a:masterClrMapping/>
  </p:clrMapOvr>
  <p:transition spd="med">
    <p:checke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1271022528"/>
      </p:ext>
    </p:extLst>
  </p:cSld>
  <p:clrMapOvr>
    <a:masterClrMapping/>
  </p:clrMapOvr>
  <p:transition spd="med">
    <p:checke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2147276060"/>
      </p:ext>
    </p:extLst>
  </p:cSld>
  <p:clrMapOvr>
    <a:masterClrMapping/>
  </p:clrMapOvr>
  <p:transition spd="med">
    <p:checker/>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485623117"/>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3518160568"/>
      </p:ext>
    </p:extLst>
  </p:cSld>
  <p:clrMapOvr>
    <a:masterClrMapping/>
  </p:clrMapOvr>
  <p:transition spd="med">
    <p:checker/>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3452814114"/>
      </p:ext>
    </p:extLst>
  </p:cSld>
  <p:clrMapOvr>
    <a:masterClrMapping/>
  </p:clrMapOvr>
  <p:transition spd="med">
    <p:checker/>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2160524286"/>
      </p:ext>
    </p:extLst>
  </p:cSld>
  <p:clrMapOvr>
    <a:masterClrMapping/>
  </p:clrMapOvr>
  <p:transition spd="med">
    <p:checker/>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865218069"/>
      </p:ext>
    </p:extLst>
  </p:cSld>
  <p:clrMapOvr>
    <a:masterClrMapping/>
  </p:clrMapOvr>
  <p:transition spd="med">
    <p:checker/>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611886037"/>
      </p:ext>
    </p:extLst>
  </p:cSld>
  <p:clrMapOvr>
    <a:masterClrMapping/>
  </p:clrMapOvr>
  <p:transition spd="med">
    <p:checker/>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3652478676"/>
      </p:ext>
    </p:extLst>
  </p:cSld>
  <p:clrMapOvr>
    <a:masterClrMapping/>
  </p:clrMapOvr>
  <p:transition spd="med">
    <p:checker/>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2942580943"/>
      </p:ext>
    </p:extLst>
  </p:cSld>
  <p:clrMapOvr>
    <a:masterClrMapping/>
  </p:clrMapOvr>
  <p:transition spd="med">
    <p:checker/>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4105792157"/>
      </p:ext>
    </p:extLst>
  </p:cSld>
  <p:clrMapOvr>
    <a:masterClrMapping/>
  </p:clrMapOvr>
  <p:transition spd="med">
    <p:checker/>
  </p:transition>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4240356218"/>
      </p:ext>
    </p:extLst>
  </p:cSld>
  <p:clrMapOvr>
    <a:masterClrMapping/>
  </p:clrMapOvr>
  <p:transition spd="med">
    <p:checker/>
  </p:transition>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543091042"/>
      </p:ext>
    </p:extLst>
  </p:cSld>
  <p:clrMapOvr>
    <a:masterClrMapping/>
  </p:clrMapOvr>
  <p:transition spd="med">
    <p:checker/>
  </p:transition>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120938076"/>
      </p:ext>
    </p:extLst>
  </p:cSld>
  <p:clrMapOvr>
    <a:masterClrMapping/>
  </p:clrMapOvr>
  <p:transition spd="med">
    <p:checker/>
  </p:transition>
</p:sldLayout>
</file>

<file path=ppt/slideLayouts/slideLayout19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2483922499"/>
      </p:ext>
    </p:extLst>
  </p:cSld>
  <p:clrMapOvr>
    <a:masterClrMapping/>
  </p:clrMapOvr>
  <p:transition spd="med">
    <p:checker/>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3945554236"/>
      </p:ext>
    </p:extLst>
  </p:cSld>
  <p:clrMapOvr>
    <a:masterClrMapping/>
  </p:clrMapOvr>
  <p:transition spd="med">
    <p:checker/>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262690168"/>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1591452886"/>
      </p:ext>
    </p:extLst>
  </p:cSld>
  <p:clrMapOvr>
    <a:masterClrMapping/>
  </p:clrMapOvr>
  <p:transition spd="med">
    <p:checker/>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1761757295"/>
      </p:ext>
    </p:extLst>
  </p:cSld>
  <p:clrMapOvr>
    <a:masterClrMapping/>
  </p:clrMapOvr>
  <p:transition spd="med">
    <p:checker/>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3159636320"/>
      </p:ext>
    </p:extLst>
  </p:cSld>
  <p:clrMapOvr>
    <a:masterClrMapping/>
  </p:clrMapOvr>
  <p:transition spd="med">
    <p:checker/>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2156976196"/>
      </p:ext>
    </p:extLst>
  </p:cSld>
  <p:clrMapOvr>
    <a:masterClrMapping/>
  </p:clrMapOvr>
  <p:transition spd="med">
    <p:checker/>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2146527392"/>
      </p:ext>
    </p:extLst>
  </p:cSld>
  <p:clrMapOvr>
    <a:masterClrMapping/>
  </p:clrMapOvr>
  <p:transition spd="med">
    <p:checker/>
  </p:transition>
</p:sldLayout>
</file>

<file path=ppt/slideLayouts/slideLayout2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1360431740"/>
      </p:ext>
    </p:extLst>
  </p:cSld>
  <p:clrMapOvr>
    <a:masterClrMapping/>
  </p:clrMapOvr>
  <p:transition spd="med">
    <p:checker/>
  </p:transition>
</p:sldLayout>
</file>

<file path=ppt/slideLayouts/slideLayout2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3212029174"/>
      </p:ext>
    </p:extLst>
  </p:cSld>
  <p:clrMapOvr>
    <a:masterClrMapping/>
  </p:clrMapOvr>
  <p:transition spd="med">
    <p:checker/>
  </p:transition>
</p:sldLayout>
</file>

<file path=ppt/slideLayouts/slideLayout20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1438258441"/>
      </p:ext>
    </p:extLst>
  </p:cSld>
  <p:clrMapOvr>
    <a:masterClrMapping/>
  </p:clrMapOvr>
  <p:transition spd="med">
    <p:checker/>
  </p:transition>
</p:sldLayout>
</file>

<file path=ppt/slideLayouts/slideLayout2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1336840402"/>
      </p:ext>
    </p:extLst>
  </p:cSld>
  <p:clrMapOvr>
    <a:masterClrMapping/>
  </p:clrMapOvr>
  <p:transition spd="med">
    <p:checker/>
  </p:transition>
</p:sldLayout>
</file>

<file path=ppt/slideLayouts/slideLayout2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861990964"/>
      </p:ext>
    </p:extLst>
  </p:cSld>
  <p:clrMapOvr>
    <a:masterClrMapping/>
  </p:clrMapOvr>
  <p:transition spd="med">
    <p:checker/>
  </p:transition>
</p:sldLayout>
</file>

<file path=ppt/slideLayouts/slideLayout2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2859429656"/>
      </p:ext>
    </p:extLst>
  </p:cSld>
  <p:clrMapOvr>
    <a:masterClrMapping/>
  </p:clrMapOvr>
  <p:transition spd="med">
    <p:checker/>
  </p:transition>
</p:sldLayout>
</file>

<file path=ppt/slideLayouts/slideLayout2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3145074423"/>
      </p:ext>
    </p:extLst>
  </p:cSld>
  <p:clrMapOvr>
    <a:masterClrMapping/>
  </p:clrMapOvr>
  <p:transition spd="med">
    <p:checker/>
  </p:transition>
</p:sldLayout>
</file>

<file path=ppt/slideLayouts/slideLayout21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1908473348"/>
      </p:ext>
    </p:extLst>
  </p:cSld>
  <p:clrMapOvr>
    <a:masterClrMapping/>
  </p:clrMapOvr>
  <p:transition spd="med">
    <p:checker/>
  </p:transition>
</p:sldLayout>
</file>

<file path=ppt/slideLayouts/slideLayout2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75026877"/>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31052742"/>
      </p:ext>
    </p:extLst>
  </p:cSld>
  <p:clrMapOvr>
    <a:masterClrMapping/>
  </p:clrMapOvr>
  <p:transition spd="med">
    <p:checker/>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871517688"/>
      </p:ext>
    </p:extLst>
  </p:cSld>
  <p:clrMapOvr>
    <a:masterClrMapping/>
  </p:clrMapOvr>
  <p:transition spd="med">
    <p:checker/>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1095911973"/>
      </p:ext>
    </p:extLst>
  </p:cSld>
  <p:clrMapOvr>
    <a:masterClrMapping/>
  </p:clrMapOvr>
  <p:transition spd="med">
    <p:checker/>
  </p:transition>
</p:sldLayout>
</file>

<file path=ppt/slideLayouts/slideLayout2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114793449"/>
      </p:ext>
    </p:extLst>
  </p:cSld>
  <p:clrMapOvr>
    <a:masterClrMapping/>
  </p:clrMapOvr>
  <p:transition spd="med">
    <p:checker/>
  </p:transition>
</p:sldLayout>
</file>

<file path=ppt/slideLayouts/slideLayout2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35718414"/>
      </p:ext>
    </p:extLst>
  </p:cSld>
  <p:clrMapOvr>
    <a:masterClrMapping/>
  </p:clrMapOvr>
  <p:transition spd="med">
    <p:checker/>
  </p:transition>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3525189429"/>
      </p:ext>
    </p:extLst>
  </p:cSld>
  <p:clrMapOvr>
    <a:masterClrMapping/>
  </p:clrMapOvr>
  <p:transition spd="med">
    <p:checker/>
  </p:transition>
</p:sldLayout>
</file>

<file path=ppt/slideLayouts/slideLayout2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357528235"/>
      </p:ext>
    </p:extLst>
  </p:cSld>
  <p:clrMapOvr>
    <a:masterClrMapping/>
  </p:clrMapOvr>
  <p:transition spd="med">
    <p:checker/>
  </p:transition>
</p:sldLayout>
</file>

<file path=ppt/slideLayouts/slideLayout2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569459732"/>
      </p:ext>
    </p:extLst>
  </p:cSld>
  <p:clrMapOvr>
    <a:masterClrMapping/>
  </p:clrMapOvr>
  <p:transition spd="med">
    <p:checker/>
  </p:transition>
</p:sldLayout>
</file>

<file path=ppt/slideLayouts/slideLayout2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4203403691"/>
      </p:ext>
    </p:extLst>
  </p:cSld>
  <p:clrMapOvr>
    <a:masterClrMapping/>
  </p:clrMapOvr>
  <p:transition spd="med">
    <p:checker/>
  </p:transition>
</p:sldLayout>
</file>

<file path=ppt/slideLayouts/slideLayout2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3519275705"/>
      </p:ext>
    </p:extLst>
  </p:cSld>
  <p:clrMapOvr>
    <a:masterClrMapping/>
  </p:clrMapOvr>
  <p:transition spd="med">
    <p:checker/>
  </p:transition>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972669793"/>
      </p:ext>
    </p:extLst>
  </p:cSld>
  <p:clrMapOvr>
    <a:masterClrMapping/>
  </p:clrMapOvr>
  <p:transition spd="med">
    <p:checker/>
  </p:transition>
</p:sldLayout>
</file>

<file path=ppt/slideLayouts/slideLayout22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278507491"/>
      </p:ext>
    </p:extLst>
  </p:cSld>
  <p:clrMapOvr>
    <a:masterClrMapping/>
  </p:clrMapOvr>
  <p:transition spd="med">
    <p:checker/>
  </p:transition>
</p:sldLayout>
</file>

<file path=ppt/slideLayouts/slideLayout22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122233363"/>
      </p:ext>
    </p:extLst>
  </p:cSld>
  <p:clrMapOvr>
    <a:masterClrMapping/>
  </p:clrMapOvr>
  <p:transition spd="med">
    <p:checker/>
  </p:transition>
</p:sldLayout>
</file>

<file path=ppt/slideLayouts/slideLayout22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935269900"/>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3105236618"/>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02064556"/>
      </p:ext>
    </p:extLst>
  </p:cSld>
  <p:clrMapOvr>
    <a:masterClrMapping/>
  </p:clrMapOvr>
  <p:transition spd="med">
    <p:checker/>
  </p:transition>
</p:sldLayout>
</file>

<file path=ppt/slideLayouts/slideLayout2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1980624567"/>
      </p:ext>
    </p:extLst>
  </p:cSld>
  <p:clrMapOvr>
    <a:masterClrMapping/>
  </p:clrMapOvr>
  <p:transition spd="med">
    <p:checker/>
  </p:transition>
</p:sldLayout>
</file>

<file path=ppt/slideLayouts/slideLayout2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24235692"/>
      </p:ext>
    </p:extLst>
  </p:cSld>
  <p:clrMapOvr>
    <a:masterClrMapping/>
  </p:clrMapOvr>
  <p:transition spd="med">
    <p:checker/>
  </p:transition>
</p:sldLayout>
</file>

<file path=ppt/slideLayouts/slideLayout2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411491812"/>
      </p:ext>
    </p:extLst>
  </p:cSld>
  <p:clrMapOvr>
    <a:masterClrMapping/>
  </p:clrMapOvr>
  <p:transition spd="med">
    <p:checker/>
  </p:transition>
</p:sldLayout>
</file>

<file path=ppt/slideLayouts/slideLayout2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3784872867"/>
      </p:ext>
    </p:extLst>
  </p:cSld>
  <p:clrMapOvr>
    <a:masterClrMapping/>
  </p:clrMapOvr>
  <p:transition spd="med">
    <p:checker/>
  </p:transition>
</p:sldLayout>
</file>

<file path=ppt/slideLayouts/slideLayout2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812303486"/>
      </p:ext>
    </p:extLst>
  </p:cSld>
  <p:clrMapOvr>
    <a:masterClrMapping/>
  </p:clrMapOvr>
  <p:transition spd="med">
    <p:checker/>
  </p:transition>
</p:sldLayout>
</file>

<file path=ppt/slideLayouts/slideLayout2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155033988"/>
      </p:ext>
    </p:extLst>
  </p:cSld>
  <p:clrMapOvr>
    <a:masterClrMapping/>
  </p:clrMapOvr>
  <p:transition spd="med">
    <p:checker/>
  </p:transition>
</p:sldLayout>
</file>

<file path=ppt/slideLayouts/slideLayout2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4262787936"/>
      </p:ext>
    </p:extLst>
  </p:cSld>
  <p:clrMapOvr>
    <a:masterClrMapping/>
  </p:clrMapOvr>
  <p:transition spd="med">
    <p:checker/>
  </p:transition>
</p:sldLayout>
</file>

<file path=ppt/slideLayouts/slideLayout2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939350413"/>
      </p:ext>
    </p:extLst>
  </p:cSld>
  <p:clrMapOvr>
    <a:masterClrMapping/>
  </p:clrMapOvr>
  <p:transition spd="med">
    <p:checker/>
  </p:transition>
</p:sldLayout>
</file>

<file path=ppt/slideLayouts/slideLayout2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494891877"/>
      </p:ext>
    </p:extLst>
  </p:cSld>
  <p:clrMapOvr>
    <a:masterClrMapping/>
  </p:clrMapOvr>
  <p:transition spd="med">
    <p:checker/>
  </p:transition>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599636694"/>
      </p:ext>
    </p:extLst>
  </p:cSld>
  <p:clrMapOvr>
    <a:masterClrMapping/>
  </p:clrMapOvr>
  <p:transition spd="med">
    <p:checker/>
  </p:transition>
</p:sldLayout>
</file>

<file path=ppt/slideLayouts/slideLayout24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793891585"/>
      </p:ext>
    </p:extLst>
  </p:cSld>
  <p:clrMapOvr>
    <a:masterClrMapping/>
  </p:clrMapOvr>
  <p:transition spd="med">
    <p:checker/>
  </p:transition>
</p:sldLayout>
</file>

<file path=ppt/slideLayouts/slideLayout243.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345327508"/>
      </p:ext>
    </p:extLst>
  </p:cSld>
  <p:clrMapOvr>
    <a:masterClrMapping/>
  </p:clrMapOvr>
  <p:transition spd="med">
    <p:checker/>
  </p:transition>
</p:sldLayout>
</file>

<file path=ppt/slideLayouts/slideLayout24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84742594"/>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707900396"/>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1879786179"/>
      </p:ext>
    </p:extLst>
  </p:cSld>
  <p:clrMapOvr>
    <a:masterClrMapping/>
  </p:clrMapOvr>
  <p:transition spd="med">
    <p:checker/>
  </p:transition>
</p:sldLayout>
</file>

<file path=ppt/slideLayouts/slideLayout2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2496429284"/>
      </p:ext>
    </p:extLst>
  </p:cSld>
  <p:clrMapOvr>
    <a:masterClrMapping/>
  </p:clrMapOvr>
  <p:transition spd="med">
    <p:checker/>
  </p:transition>
</p:sldLayout>
</file>

<file path=ppt/slideLayouts/slideLayout2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34328472"/>
      </p:ext>
    </p:extLst>
  </p:cSld>
  <p:clrMapOvr>
    <a:masterClrMapping/>
  </p:clrMapOvr>
  <p:transition spd="med">
    <p:checker/>
  </p:transition>
</p:sldLayout>
</file>

<file path=ppt/slideLayouts/slideLayout2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1761128985"/>
      </p:ext>
    </p:extLst>
  </p:cSld>
  <p:clrMapOvr>
    <a:masterClrMapping/>
  </p:clrMapOvr>
  <p:transition spd="med">
    <p:checker/>
  </p:transition>
</p:sldLayout>
</file>

<file path=ppt/slideLayouts/slideLayout2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920514999"/>
      </p:ext>
    </p:extLst>
  </p:cSld>
  <p:clrMapOvr>
    <a:masterClrMapping/>
  </p:clrMapOvr>
  <p:transition spd="med">
    <p:checker/>
  </p:transition>
</p:sldLayout>
</file>

<file path=ppt/slideLayouts/slideLayout2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757430510"/>
      </p:ext>
    </p:extLst>
  </p:cSld>
  <p:clrMapOvr>
    <a:masterClrMapping/>
  </p:clrMapOvr>
  <p:transition spd="med">
    <p:checker/>
  </p:transition>
</p:sldLayout>
</file>

<file path=ppt/slideLayouts/slideLayout2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774761875"/>
      </p:ext>
    </p:extLst>
  </p:cSld>
  <p:clrMapOvr>
    <a:masterClrMapping/>
  </p:clrMapOvr>
  <p:transition spd="med">
    <p:checker/>
  </p:transition>
</p:sldLayout>
</file>

<file path=ppt/slideLayouts/slideLayout2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779996599"/>
      </p:ext>
    </p:extLst>
  </p:cSld>
  <p:clrMapOvr>
    <a:masterClrMapping/>
  </p:clrMapOvr>
  <p:transition spd="med">
    <p:checker/>
  </p:transition>
</p:sldLayout>
</file>

<file path=ppt/slideLayouts/slideLayout2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032602495"/>
      </p:ext>
    </p:extLst>
  </p:cSld>
  <p:clrMapOvr>
    <a:masterClrMapping/>
  </p:clrMapOvr>
  <p:transition spd="med">
    <p:checker/>
  </p:transition>
</p:sldLayout>
</file>

<file path=ppt/slideLayouts/slideLayout2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786776763"/>
      </p:ext>
    </p:extLst>
  </p:cSld>
  <p:clrMapOvr>
    <a:masterClrMapping/>
  </p:clrMapOvr>
  <p:transition spd="med">
    <p:checker/>
  </p:transition>
</p:sldLayout>
</file>

<file path=ppt/slideLayouts/slideLayout2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2062664292"/>
      </p:ext>
    </p:extLst>
  </p:cSld>
  <p:clrMapOvr>
    <a:masterClrMapping/>
  </p:clrMapOvr>
  <p:transition spd="med">
    <p:checker/>
  </p:transition>
</p:sldLayout>
</file>

<file path=ppt/slideLayouts/slideLayout25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1317949626"/>
      </p:ext>
    </p:extLst>
  </p:cSld>
  <p:clrMapOvr>
    <a:masterClrMapping/>
  </p:clrMapOvr>
  <p:transition spd="med">
    <p:checker/>
  </p:transition>
</p:sldLayout>
</file>

<file path=ppt/slideLayouts/slideLayout25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442008118"/>
      </p:ext>
    </p:extLst>
  </p:cSld>
  <p:clrMapOvr>
    <a:masterClrMapping/>
  </p:clrMapOvr>
  <p:transition spd="med">
    <p:checker/>
  </p:transition>
</p:sldLayout>
</file>

<file path=ppt/slideLayouts/slideLayout25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052650122"/>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921831647"/>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8B8EA9D-2B3E-4E6B-9AA1-E9FC366DE793}" type="slidenum">
              <a:rPr lang="en-US" altLang="zh-CN"/>
              <a:pPr>
                <a:defRPr/>
              </a:pPr>
              <a:t>‹#›</a:t>
            </a:fld>
            <a:endParaRPr lang="en-US" altLang="zh-CN"/>
          </a:p>
        </p:txBody>
      </p:sp>
    </p:spTree>
    <p:extLst>
      <p:ext uri="{BB962C8B-B14F-4D97-AF65-F5344CB8AC3E}">
        <p14:creationId xmlns:p14="http://schemas.microsoft.com/office/powerpoint/2010/main" val="446484243"/>
      </p:ext>
    </p:extLst>
  </p:cSld>
  <p:clrMapOvr>
    <a:masterClrMapping/>
  </p:clrMapOvr>
  <p:transition spd="med">
    <p:checker/>
  </p:transition>
</p:sldLayout>
</file>

<file path=ppt/slideLayouts/slideLayout2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0311D5C-0165-4629-8782-CE4FA797BD7A}" type="slidenum">
              <a:rPr lang="en-US" altLang="zh-CN"/>
              <a:pPr>
                <a:defRPr/>
              </a:pPr>
              <a:t>‹#›</a:t>
            </a:fld>
            <a:endParaRPr lang="en-US" altLang="zh-CN"/>
          </a:p>
        </p:txBody>
      </p:sp>
    </p:spTree>
    <p:extLst>
      <p:ext uri="{BB962C8B-B14F-4D97-AF65-F5344CB8AC3E}">
        <p14:creationId xmlns:p14="http://schemas.microsoft.com/office/powerpoint/2010/main" val="1357701463"/>
      </p:ext>
    </p:extLst>
  </p:cSld>
  <p:clrMapOvr>
    <a:masterClrMapping/>
  </p:clrMapOvr>
  <p:transition spd="med">
    <p:checker/>
  </p:transition>
</p:sldLayout>
</file>

<file path=ppt/slideLayouts/slideLayout2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6FA716E-546C-41D4-8223-759E14421611}" type="slidenum">
              <a:rPr lang="en-US" altLang="zh-CN"/>
              <a:pPr>
                <a:defRPr/>
              </a:pPr>
              <a:t>‹#›</a:t>
            </a:fld>
            <a:endParaRPr lang="en-US" altLang="zh-CN"/>
          </a:p>
        </p:txBody>
      </p:sp>
    </p:spTree>
    <p:extLst>
      <p:ext uri="{BB962C8B-B14F-4D97-AF65-F5344CB8AC3E}">
        <p14:creationId xmlns:p14="http://schemas.microsoft.com/office/powerpoint/2010/main" val="2026912759"/>
      </p:ext>
    </p:extLst>
  </p:cSld>
  <p:clrMapOvr>
    <a:masterClrMapping/>
  </p:clrMapOvr>
  <p:transition spd="med">
    <p:checker/>
  </p:transition>
</p:sldLayout>
</file>

<file path=ppt/slideLayouts/slideLayout2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75502C21-A09C-4712-A40B-3B4123F020CE}" type="slidenum">
              <a:rPr lang="en-US" altLang="zh-CN"/>
              <a:pPr>
                <a:defRPr/>
              </a:pPr>
              <a:t>‹#›</a:t>
            </a:fld>
            <a:endParaRPr lang="en-US" altLang="zh-CN"/>
          </a:p>
        </p:txBody>
      </p:sp>
    </p:spTree>
    <p:extLst>
      <p:ext uri="{BB962C8B-B14F-4D97-AF65-F5344CB8AC3E}">
        <p14:creationId xmlns:p14="http://schemas.microsoft.com/office/powerpoint/2010/main" val="210304941"/>
      </p:ext>
    </p:extLst>
  </p:cSld>
  <p:clrMapOvr>
    <a:masterClrMapping/>
  </p:clrMapOvr>
  <p:transition spd="med">
    <p:checker/>
  </p:transition>
</p:sldLayout>
</file>

<file path=ppt/slideLayouts/slideLayout2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27B12A6-4FA0-4A74-9AC4-C7928FCD804C}" type="slidenum">
              <a:rPr lang="en-US" altLang="zh-CN"/>
              <a:pPr>
                <a:defRPr/>
              </a:pPr>
              <a:t>‹#›</a:t>
            </a:fld>
            <a:endParaRPr lang="en-US" altLang="zh-CN"/>
          </a:p>
        </p:txBody>
      </p:sp>
    </p:spTree>
    <p:extLst>
      <p:ext uri="{BB962C8B-B14F-4D97-AF65-F5344CB8AC3E}">
        <p14:creationId xmlns:p14="http://schemas.microsoft.com/office/powerpoint/2010/main" val="2796797396"/>
      </p:ext>
    </p:extLst>
  </p:cSld>
  <p:clrMapOvr>
    <a:masterClrMapping/>
  </p:clrMapOvr>
  <p:transition spd="med">
    <p:checker/>
  </p:transition>
</p:sldLayout>
</file>

<file path=ppt/slideLayouts/slideLayout2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679F194-9D3A-4E43-8010-2C04C6C5F5D8}" type="slidenum">
              <a:rPr lang="en-US" altLang="zh-CN"/>
              <a:pPr>
                <a:defRPr/>
              </a:pPr>
              <a:t>‹#›</a:t>
            </a:fld>
            <a:endParaRPr lang="en-US" altLang="zh-CN"/>
          </a:p>
        </p:txBody>
      </p:sp>
    </p:spTree>
    <p:extLst>
      <p:ext uri="{BB962C8B-B14F-4D97-AF65-F5344CB8AC3E}">
        <p14:creationId xmlns:p14="http://schemas.microsoft.com/office/powerpoint/2010/main" val="1377704642"/>
      </p:ext>
    </p:extLst>
  </p:cSld>
  <p:clrMapOvr>
    <a:masterClrMapping/>
  </p:clrMapOvr>
  <p:transition spd="med">
    <p:checke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DE3D4F0D-D099-4829-A906-69E52F1E4199}" type="slidenum">
              <a:rPr lang="en-US" altLang="zh-CN"/>
              <a:pPr>
                <a:defRPr/>
              </a:pPr>
              <a:t>‹#›</a:t>
            </a:fld>
            <a:endParaRPr lang="en-US" altLang="zh-CN"/>
          </a:p>
        </p:txBody>
      </p:sp>
    </p:spTree>
    <p:extLst>
      <p:ext uri="{BB962C8B-B14F-4D97-AF65-F5344CB8AC3E}">
        <p14:creationId xmlns:p14="http://schemas.microsoft.com/office/powerpoint/2010/main" val="1757680818"/>
      </p:ext>
    </p:extLst>
  </p:cSld>
  <p:clrMapOvr>
    <a:masterClrMapping/>
  </p:clrMapOvr>
  <p:transition spd="med">
    <p:checker/>
  </p:transition>
</p:sldLayout>
</file>

<file path=ppt/slideLayouts/slideLayout2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E335529-1EC9-42A9-8A59-80E4F899551C}" type="slidenum">
              <a:rPr lang="en-US" altLang="zh-CN"/>
              <a:pPr>
                <a:defRPr/>
              </a:pPr>
              <a:t>‹#›</a:t>
            </a:fld>
            <a:endParaRPr lang="en-US" altLang="zh-CN"/>
          </a:p>
        </p:txBody>
      </p:sp>
    </p:spTree>
    <p:extLst>
      <p:ext uri="{BB962C8B-B14F-4D97-AF65-F5344CB8AC3E}">
        <p14:creationId xmlns:p14="http://schemas.microsoft.com/office/powerpoint/2010/main" val="432806897"/>
      </p:ext>
    </p:extLst>
  </p:cSld>
  <p:clrMapOvr>
    <a:masterClrMapping/>
  </p:clrMapOvr>
  <p:transition spd="med">
    <p:checker/>
  </p:transition>
</p:sldLayout>
</file>

<file path=ppt/slideLayouts/slideLayout2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EB0BEE2-5A83-4CF3-A6B7-EA4F6E9000A1}" type="slidenum">
              <a:rPr lang="en-US" altLang="zh-CN"/>
              <a:pPr>
                <a:defRPr/>
              </a:pPr>
              <a:t>‹#›</a:t>
            </a:fld>
            <a:endParaRPr lang="en-US" altLang="zh-CN"/>
          </a:p>
        </p:txBody>
      </p:sp>
    </p:spTree>
    <p:extLst>
      <p:ext uri="{BB962C8B-B14F-4D97-AF65-F5344CB8AC3E}">
        <p14:creationId xmlns:p14="http://schemas.microsoft.com/office/powerpoint/2010/main" val="2773589047"/>
      </p:ext>
    </p:extLst>
  </p:cSld>
  <p:clrMapOvr>
    <a:masterClrMapping/>
  </p:clrMapOvr>
  <p:transition spd="med">
    <p:checker/>
  </p:transition>
</p:sldLayout>
</file>

<file path=ppt/slideLayouts/slideLayout27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E637AE3-6FF6-4398-9A58-ADA4B0BC4992}" type="slidenum">
              <a:rPr lang="en-US" altLang="zh-CN"/>
              <a:pPr>
                <a:defRPr/>
              </a:pPr>
              <a:t>‹#›</a:t>
            </a:fld>
            <a:endParaRPr lang="en-US" altLang="zh-CN"/>
          </a:p>
        </p:txBody>
      </p:sp>
    </p:spTree>
    <p:extLst>
      <p:ext uri="{BB962C8B-B14F-4D97-AF65-F5344CB8AC3E}">
        <p14:creationId xmlns:p14="http://schemas.microsoft.com/office/powerpoint/2010/main" val="4133311434"/>
      </p:ext>
    </p:extLst>
  </p:cSld>
  <p:clrMapOvr>
    <a:masterClrMapping/>
  </p:clrMapOvr>
  <p:transition spd="med">
    <p:checker/>
  </p:transition>
</p:sldLayout>
</file>

<file path=ppt/slideLayouts/slideLayout27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76DD45A-C0C8-406C-AE20-AF08F44FC218}" type="slidenum">
              <a:rPr lang="en-US" altLang="zh-CN"/>
              <a:pPr>
                <a:defRPr/>
              </a:pPr>
              <a:t>‹#›</a:t>
            </a:fld>
            <a:endParaRPr lang="en-US" altLang="zh-CN"/>
          </a:p>
        </p:txBody>
      </p:sp>
    </p:spTree>
    <p:extLst>
      <p:ext uri="{BB962C8B-B14F-4D97-AF65-F5344CB8AC3E}">
        <p14:creationId xmlns:p14="http://schemas.microsoft.com/office/powerpoint/2010/main" val="2712410825"/>
      </p:ext>
    </p:extLst>
  </p:cSld>
  <p:clrMapOvr>
    <a:masterClrMapping/>
  </p:clrMapOvr>
  <p:transition spd="med">
    <p:checker/>
  </p:transition>
</p:sldLayout>
</file>

<file path=ppt/slideLayouts/slideLayout27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E6BF94C-780E-4797-B0A9-E606ECDE0816}" type="slidenum">
              <a:rPr lang="en-US" altLang="zh-CN"/>
              <a:pPr>
                <a:defRPr/>
              </a:pPr>
              <a:t>‹#›</a:t>
            </a:fld>
            <a:endParaRPr lang="en-US" altLang="zh-CN"/>
          </a:p>
        </p:txBody>
      </p:sp>
    </p:spTree>
    <p:extLst>
      <p:ext uri="{BB962C8B-B14F-4D97-AF65-F5344CB8AC3E}">
        <p14:creationId xmlns:p14="http://schemas.microsoft.com/office/powerpoint/2010/main" val="1906426660"/>
      </p:ext>
    </p:extLst>
  </p:cSld>
  <p:clrMapOvr>
    <a:masterClrMapping/>
  </p:clrMapOvr>
  <p:transition spd="med">
    <p:checker/>
  </p:transition>
</p:sldLayout>
</file>

<file path=ppt/slideLayouts/slideLayout273.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6196F42-559D-48F1-83DA-96F17DD7C412}" type="slidenum">
              <a:rPr lang="en-US" altLang="zh-CN"/>
              <a:pPr>
                <a:defRPr/>
              </a:pPr>
              <a:t>‹#›</a:t>
            </a:fld>
            <a:endParaRPr lang="en-US" altLang="zh-CN"/>
          </a:p>
        </p:txBody>
      </p:sp>
    </p:spTree>
    <p:extLst>
      <p:ext uri="{BB962C8B-B14F-4D97-AF65-F5344CB8AC3E}">
        <p14:creationId xmlns:p14="http://schemas.microsoft.com/office/powerpoint/2010/main" val="277720011"/>
      </p:ext>
    </p:extLst>
  </p:cSld>
  <p:clrMapOvr>
    <a:masterClrMapping/>
  </p:clrMapOvr>
  <p:transition spd="med">
    <p:checker/>
  </p:transition>
</p:sldLayout>
</file>

<file path=ppt/slideLayouts/slideLayout27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5DF88C7-97C9-49E7-8C38-17C86B624890}"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10523131"/>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855514522"/>
      </p:ext>
    </p:extLst>
  </p:cSld>
  <p:clrMapOvr>
    <a:masterClrMapping/>
  </p:clrMapOvr>
  <p:transition>
    <p:strips dir="rd"/>
  </p:transition>
</p:sldLayout>
</file>

<file path=ppt/slideLayouts/slideLayout2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924811646"/>
      </p:ext>
    </p:extLst>
  </p:cSld>
  <p:clrMapOvr>
    <a:masterClrMapping/>
  </p:clrMapOvr>
  <p:transition>
    <p:strips dir="rd"/>
  </p:transition>
</p:sldLayout>
</file>

<file path=ppt/slideLayouts/slideLayout2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331253813"/>
      </p:ext>
    </p:extLst>
  </p:cSld>
  <p:clrMapOvr>
    <a:masterClrMapping/>
  </p:clrMapOvr>
  <p:transition>
    <p:strips dir="rd"/>
  </p:transition>
</p:sldLayout>
</file>

<file path=ppt/slideLayouts/slideLayout2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233571338"/>
      </p:ext>
    </p:extLst>
  </p:cSld>
  <p:clrMapOvr>
    <a:masterClrMapping/>
  </p:clrMapOvr>
  <p:transition>
    <p:strips dir="rd"/>
  </p:transition>
</p:sldLayout>
</file>

<file path=ppt/slideLayouts/slideLayout2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832858935"/>
      </p:ext>
    </p:extLst>
  </p:cSld>
  <p:clrMapOvr>
    <a:masterClrMapping/>
  </p:clrMapOvr>
  <p:transition>
    <p:strips dir="rd"/>
  </p:transition>
</p:sldLayout>
</file>

<file path=ppt/slideLayouts/slideLayout2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2500284900"/>
      </p:ext>
    </p:extLst>
  </p:cSld>
  <p:clrMapOvr>
    <a:masterClrMapping/>
  </p:clrMapOvr>
  <p:transition>
    <p:strips dir="rd"/>
  </p:transition>
</p:sldLayout>
</file>

<file path=ppt/slideLayouts/slideLayout2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3504539571"/>
      </p:ext>
    </p:extLst>
  </p:cSld>
  <p:clrMapOvr>
    <a:masterClrMapping/>
  </p:clrMapOvr>
  <p:transition>
    <p:strips dir="rd"/>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977539979"/>
      </p:ext>
    </p:extLst>
  </p:cSld>
  <p:clrMapOvr>
    <a:masterClrMapping/>
  </p:clrMapOvr>
  <p:transition>
    <p:strips dir="rd"/>
  </p:transition>
</p:sldLayout>
</file>

<file path=ppt/slideLayouts/slideLayout2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2610292779"/>
      </p:ext>
    </p:extLst>
  </p:cSld>
  <p:clrMapOvr>
    <a:masterClrMapping/>
  </p:clrMapOvr>
  <p:transition>
    <p:strips dir="rd"/>
  </p:transition>
</p:sldLayout>
</file>

<file path=ppt/slideLayouts/slideLayout2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1770070740"/>
      </p:ext>
    </p:extLst>
  </p:cSld>
  <p:clrMapOvr>
    <a:masterClrMapping/>
  </p:clrMapOvr>
  <p:transition>
    <p:strips dir="rd"/>
  </p:transition>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06165419"/>
      </p:ext>
    </p:extLst>
  </p:cSld>
  <p:clrMapOvr>
    <a:masterClrMapping/>
  </p:clrMapOvr>
  <p:transition>
    <p:strips dir="rd"/>
  </p:transition>
</p:sldLayout>
</file>

<file path=ppt/slideLayouts/slideLayout2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144788574"/>
      </p:ext>
    </p:extLst>
  </p:cSld>
  <p:clrMapOvr>
    <a:masterClrMapping/>
  </p:clrMapOvr>
  <p:transition>
    <p:strips dir="rd"/>
  </p:transition>
</p:sldLayout>
</file>

<file path=ppt/slideLayouts/slideLayout2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294398006"/>
      </p:ext>
    </p:extLst>
  </p:cSld>
  <p:clrMapOvr>
    <a:masterClrMapping/>
  </p:clrMapOvr>
  <p:transition>
    <p:strips dir="rd"/>
  </p:transition>
</p:sldLayout>
</file>

<file path=ppt/slideLayouts/slideLayout2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260131462"/>
      </p:ext>
    </p:extLst>
  </p:cSld>
  <p:clrMapOvr>
    <a:masterClrMapping/>
  </p:clrMapOvr>
  <p:transition>
    <p:strips dir="rd"/>
  </p:transition>
</p:sldLayout>
</file>

<file path=ppt/slideLayouts/slideLayout2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86072345"/>
      </p:ext>
    </p:extLst>
  </p:cSld>
  <p:clrMapOvr>
    <a:masterClrMapping/>
  </p:clrMapOvr>
  <p:transition>
    <p:strips dir="rd"/>
  </p:transition>
</p:sldLayout>
</file>

<file path=ppt/slideLayouts/slideLayout2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861129416"/>
      </p:ext>
    </p:extLst>
  </p:cSld>
  <p:clrMapOvr>
    <a:masterClrMapping/>
  </p:clrMapOvr>
  <p:transition>
    <p:strips dir="rd"/>
  </p:transition>
</p:sldLayout>
</file>

<file path=ppt/slideLayouts/slideLayout2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1578608206"/>
      </p:ext>
    </p:extLst>
  </p:cSld>
  <p:clrMapOvr>
    <a:masterClrMapping/>
  </p:clrMapOvr>
  <p:transition>
    <p:strips dir="rd"/>
  </p:transition>
</p:sldLayout>
</file>

<file path=ppt/slideLayouts/slideLayout2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897217110"/>
      </p:ext>
    </p:extLst>
  </p:cSld>
  <p:clrMapOvr>
    <a:masterClrMapping/>
  </p:clrMapOvr>
  <p:transition>
    <p:strips dir="rd"/>
  </p:transition>
</p:sldLayout>
</file>

<file path=ppt/slideLayouts/slideLayout2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1992041497"/>
      </p:ext>
    </p:extLst>
  </p:cSld>
  <p:clrMapOvr>
    <a:masterClrMapping/>
  </p:clrMapOvr>
  <p:transition>
    <p:strips dir="rd"/>
  </p:transition>
</p:sldLayout>
</file>

<file path=ppt/slideLayouts/slideLayout2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74472705"/>
      </p:ext>
    </p:extLst>
  </p:cSld>
  <p:clrMapOvr>
    <a:masterClrMapping/>
  </p:clrMapOvr>
  <p:transition>
    <p:strips dir="rd"/>
  </p:transition>
</p:sldLayout>
</file>

<file path=ppt/slideLayouts/slideLayout2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3490640747"/>
      </p:ext>
    </p:extLst>
  </p:cSld>
  <p:clrMapOvr>
    <a:masterClrMapping/>
  </p:clrMapOvr>
  <p:transition>
    <p:strips dir="rd"/>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87619885"/>
      </p:ext>
    </p:extLst>
  </p:cSld>
  <p:clrMapOvr>
    <a:masterClrMapping/>
  </p:clrMapOvr>
  <p:transition>
    <p:strips dir="rd"/>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341382803"/>
      </p:ext>
    </p:extLst>
  </p:cSld>
  <p:clrMapOvr>
    <a:masterClrMapping/>
  </p:clrMapOvr>
  <p:transition>
    <p:strips dir="rd"/>
  </p:transition>
</p:sldLayout>
</file>

<file path=ppt/slideLayouts/slideLayout2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513543054"/>
      </p:ext>
    </p:extLst>
  </p:cSld>
  <p:clrMapOvr>
    <a:masterClrMapping/>
  </p:clrMapOvr>
  <p:transition>
    <p:strips dir="rd"/>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043745529"/>
      </p:ext>
    </p:extLst>
  </p:cSld>
  <p:clrMapOvr>
    <a:masterClrMapping/>
  </p:clrMapOvr>
  <p:transition>
    <p:strips dir="rd"/>
  </p:transition>
</p:sldLayout>
</file>

<file path=ppt/slideLayouts/slideLayout3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2225963300"/>
      </p:ext>
    </p:extLst>
  </p:cSld>
  <p:clrMapOvr>
    <a:masterClrMapping/>
  </p:clrMapOvr>
  <p:transition>
    <p:strips dir="rd"/>
  </p:transition>
</p:sldLayout>
</file>

<file path=ppt/slideLayouts/slideLayout3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397213542"/>
      </p:ext>
    </p:extLst>
  </p:cSld>
  <p:clrMapOvr>
    <a:masterClrMapping/>
  </p:clrMapOvr>
  <p:transition>
    <p:strips dir="rd"/>
  </p:transition>
</p:sldLayout>
</file>

<file path=ppt/slideLayouts/slideLayout3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57470613"/>
      </p:ext>
    </p:extLst>
  </p:cSld>
  <p:clrMapOvr>
    <a:masterClrMapping/>
  </p:clrMapOvr>
  <p:transition>
    <p:strips dir="rd"/>
  </p:transition>
</p:sldLayout>
</file>

<file path=ppt/slideLayouts/slideLayout3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4269340079"/>
      </p:ext>
    </p:extLst>
  </p:cSld>
  <p:clrMapOvr>
    <a:masterClrMapping/>
  </p:clrMapOvr>
  <p:transition>
    <p:strips dir="rd"/>
  </p:transition>
</p:sldLayout>
</file>

<file path=ppt/slideLayouts/slideLayout3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3115967339"/>
      </p:ext>
    </p:extLst>
  </p:cSld>
  <p:clrMapOvr>
    <a:masterClrMapping/>
  </p:clrMapOvr>
  <p:transition>
    <p:strips dir="rd"/>
  </p:transition>
</p:sldLayout>
</file>

<file path=ppt/slideLayouts/slideLayout3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83095531"/>
      </p:ext>
    </p:extLst>
  </p:cSld>
  <p:clrMapOvr>
    <a:masterClrMapping/>
  </p:clrMapOvr>
  <p:transition>
    <p:strips dir="rd"/>
  </p:transition>
</p:sldLayout>
</file>

<file path=ppt/slideLayouts/slideLayout3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20936765"/>
      </p:ext>
    </p:extLst>
  </p:cSld>
  <p:clrMapOvr>
    <a:masterClrMapping/>
  </p:clrMapOvr>
  <p:transition>
    <p:strips dir="rd"/>
  </p:transition>
</p:sldLayout>
</file>

<file path=ppt/slideLayouts/slideLayout3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47859450"/>
      </p:ext>
    </p:extLst>
  </p:cSld>
  <p:clrMapOvr>
    <a:masterClrMapping/>
  </p:clrMapOvr>
  <p:transition>
    <p:strips dir="rd"/>
  </p:transition>
</p:sldLayout>
</file>

<file path=ppt/slideLayouts/slideLayout30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907885761"/>
      </p:ext>
    </p:extLst>
  </p:cSld>
  <p:clrMapOvr>
    <a:masterClrMapping/>
  </p:clrMapOvr>
  <p:transition>
    <p:strips dir="rd"/>
  </p:transition>
</p:sldLayout>
</file>

<file path=ppt/slideLayouts/slideLayout30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564124898"/>
      </p:ext>
    </p:extLst>
  </p:cSld>
  <p:clrMapOvr>
    <a:masterClrMapping/>
  </p:clrMapOvr>
  <p:transition>
    <p:strips dir="rd"/>
  </p:transition>
</p:sldLayout>
</file>

<file path=ppt/slideLayouts/slideLayout3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232347419"/>
      </p:ext>
    </p:extLst>
  </p:cSld>
  <p:clrMapOvr>
    <a:masterClrMapping/>
  </p:clrMapOvr>
  <p:transition>
    <p:strips dir="rd"/>
  </p:transition>
</p:sldLayout>
</file>

<file path=ppt/slideLayouts/slideLayout3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3075511671"/>
      </p:ext>
    </p:extLst>
  </p:cSld>
  <p:clrMapOvr>
    <a:masterClrMapping/>
  </p:clrMapOvr>
  <p:transition>
    <p:strips dir="rd"/>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612796132"/>
      </p:ext>
    </p:extLst>
  </p:cSld>
  <p:clrMapOvr>
    <a:masterClrMapping/>
  </p:clrMapOvr>
  <p:transition>
    <p:strips dir="rd"/>
  </p:transition>
</p:sldLayout>
</file>

<file path=ppt/slideLayouts/slideLayout3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939540472"/>
      </p:ext>
    </p:extLst>
  </p:cSld>
  <p:clrMapOvr>
    <a:masterClrMapping/>
  </p:clrMapOvr>
  <p:transition>
    <p:strips dir="rd"/>
  </p:transition>
</p:sldLayout>
</file>

<file path=ppt/slideLayouts/slideLayout3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2360245835"/>
      </p:ext>
    </p:extLst>
  </p:cSld>
  <p:clrMapOvr>
    <a:masterClrMapping/>
  </p:clrMapOvr>
  <p:transition>
    <p:strips dir="rd"/>
  </p:transition>
</p:sldLayout>
</file>

<file path=ppt/slideLayouts/slideLayout3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727142483"/>
      </p:ext>
    </p:extLst>
  </p:cSld>
  <p:clrMapOvr>
    <a:masterClrMapping/>
  </p:clrMapOvr>
  <p:transition>
    <p:strips dir="rd"/>
  </p:transition>
</p:sldLayout>
</file>

<file path=ppt/slideLayouts/slideLayout3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769863751"/>
      </p:ext>
    </p:extLst>
  </p:cSld>
  <p:clrMapOvr>
    <a:masterClrMapping/>
  </p:clrMapOvr>
  <p:transition>
    <p:strips dir="rd"/>
  </p:transition>
</p:sldLayout>
</file>

<file path=ppt/slideLayouts/slideLayout3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75224965"/>
      </p:ext>
    </p:extLst>
  </p:cSld>
  <p:clrMapOvr>
    <a:masterClrMapping/>
  </p:clrMapOvr>
  <p:transition>
    <p:strips dir="rd"/>
  </p:transition>
</p:sldLayout>
</file>

<file path=ppt/slideLayouts/slideLayout3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614289581"/>
      </p:ext>
    </p:extLst>
  </p:cSld>
  <p:clrMapOvr>
    <a:masterClrMapping/>
  </p:clrMapOvr>
  <p:transition>
    <p:strips dir="rd"/>
  </p:transition>
</p:sldLayout>
</file>

<file path=ppt/slideLayouts/slideLayout3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2170954861"/>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1890288577"/>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2364846781"/>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2535277026"/>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2242879250"/>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2938161463"/>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1783258452"/>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1247915043"/>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216994286"/>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3465597110"/>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4257433581"/>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93014128"/>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174118506"/>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686587444"/>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579147988"/>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9/9/2021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3934978550"/>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1452128009"/>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293400117"/>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154563922"/>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416473222"/>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33440197"/>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3814777077"/>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379427864"/>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3824177481"/>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622695782"/>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1750423841"/>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66257154"/>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3336676892"/>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2250620955"/>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86010182"/>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1781482873"/>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9/9/2021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7993886"/>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511709119"/>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434692705"/>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905788107"/>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317584705"/>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885303090"/>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4284733258"/>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848735196"/>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440601267"/>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897520797"/>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3306248917"/>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2684115342"/>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9/9/2021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06259755"/>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1603665976"/>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469954189"/>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1848624365"/>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4174962630"/>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9/9/2021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492628308"/>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9/9/2021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12578400"/>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9/9/2021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9190064"/>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9/9/2021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68476804"/>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9/9/2021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247918943"/>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9/9/2021</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28057549"/>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9/9/2021</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83153576"/>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9/9/2021</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94432674"/>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9/9/2021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71223185"/>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9/9/2021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19892228"/>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9/9/2021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2061878"/>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9/9/2021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42088074"/>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E38278-9AB8-4D28-A3C7-8AEDD17DA1C3}"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91044387"/>
      </p:ext>
    </p:extLst>
  </p:cSld>
  <p:clrMapOvr>
    <a:masterClrMapping/>
  </p:clrMapOvr>
  <p:transition>
    <p:wedge/>
  </p:transition>
</p:sldLayout>
</file>

<file path=ppt/slideLayouts/slideLayout3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9C66DC-D5D0-4D2C-860C-201873A2E87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29736810"/>
      </p:ext>
    </p:extLst>
  </p:cSld>
  <p:clrMapOvr>
    <a:masterClrMapping/>
  </p:clrMapOvr>
  <p:transition>
    <p:wedge/>
  </p:transition>
</p:sldLayout>
</file>

<file path=ppt/slideLayouts/slideLayout3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87B1F36-8E72-448D-83B5-F64BC9F72C5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95794576"/>
      </p:ext>
    </p:extLst>
  </p:cSld>
  <p:clrMapOvr>
    <a:masterClrMapping/>
  </p:clrMapOvr>
  <p:transition>
    <p:wedge/>
  </p:transition>
</p:sldLayout>
</file>

<file path=ppt/slideLayouts/slideLayout3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E6BD9D-5F4F-47E6-B8D7-E32872FFD9FE}"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5543501"/>
      </p:ext>
    </p:extLst>
  </p:cSld>
  <p:clrMapOvr>
    <a:masterClrMapping/>
  </p:clrMapOvr>
  <p:transition>
    <p:wedge/>
  </p:transition>
</p:sldLayout>
</file>

<file path=ppt/slideLayouts/slideLayout3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F7C6932-BE4A-43AD-9497-FEA8F79291D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697283840"/>
      </p:ext>
    </p:extLst>
  </p:cSld>
  <p:clrMapOvr>
    <a:masterClrMapping/>
  </p:clrMapOvr>
  <p:transition>
    <p:wedge/>
  </p:transition>
</p:sldLayout>
</file>

<file path=ppt/slideLayouts/slideLayout3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86471BE-0F8E-4EDD-AB47-80069AABFC1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895931302"/>
      </p:ext>
    </p:extLst>
  </p:cSld>
  <p:clrMapOvr>
    <a:masterClrMapping/>
  </p:clrMapOvr>
  <p:transition>
    <p:wedge/>
  </p:transition>
</p:sldLayout>
</file>

<file path=ppt/slideLayouts/slideLayout3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88D9B92-56F1-48AE-B0A0-4AC7725E017D}"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84917673"/>
      </p:ext>
    </p:extLst>
  </p:cSld>
  <p:clrMapOvr>
    <a:masterClrMapping/>
  </p:clrMapOvr>
  <p:transition>
    <p:wedge/>
  </p:transition>
</p:sldLayout>
</file>

<file path=ppt/slideLayouts/slideLayout3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DB9FC2-E9B5-4D24-AE67-533CF1D9E92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63294395"/>
      </p:ext>
    </p:extLst>
  </p:cSld>
  <p:clrMapOvr>
    <a:masterClrMapping/>
  </p:clrMapOvr>
  <p:transition>
    <p:wedge/>
  </p:transition>
</p:sldLayout>
</file>

<file path=ppt/slideLayouts/slideLayout3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2D11D8B-0866-4088-9533-E50903A1A07B}"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031264534"/>
      </p:ext>
    </p:extLst>
  </p:cSld>
  <p:clrMapOvr>
    <a:masterClrMapping/>
  </p:clrMapOvr>
  <p:transition>
    <p:wedge/>
  </p:transition>
</p:sldLayout>
</file>

<file path=ppt/slideLayouts/slideLayout3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74A3CE-1A0D-453B-BC4C-00D1E7EF433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92708413"/>
      </p:ext>
    </p:extLst>
  </p:cSld>
  <p:clrMapOvr>
    <a:masterClrMapping/>
  </p:clrMapOvr>
  <p:transition>
    <p:wedge/>
  </p:transition>
</p:sldLayout>
</file>

<file path=ppt/slideLayouts/slideLayout3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6EC7EFB-C878-417E-8582-E1DEB9F9B99A}"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421113547"/>
      </p:ext>
    </p:extLst>
  </p:cSld>
  <p:clrMapOvr>
    <a:masterClrMapping/>
  </p:clrMapOvr>
  <p:transition>
    <p:wedge/>
  </p:transition>
</p:sldLayout>
</file>

<file path=ppt/slideLayouts/slideLayout39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8060689"/>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1094146"/>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6571058"/>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922678"/>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7114593"/>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5456293"/>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3735659"/>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75366501"/>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451734"/>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2181970"/>
      </p:ext>
    </p:extLst>
  </p:cSld>
  <p:clrMapOvr>
    <a:masterClrMapping/>
  </p:clrMapOvr>
</p:sldLayout>
</file>

<file path=ppt/slideLayouts/slideLayout40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2946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18" Type="http://schemas.openxmlformats.org/officeDocument/2006/relationships/theme" Target="../theme/theme5.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5" Type="http://schemas.openxmlformats.org/officeDocument/2006/relationships/slideLayout" Target="../slideLayouts/slideLayout6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18" Type="http://schemas.openxmlformats.org/officeDocument/2006/relationships/theme" Target="../theme/theme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slideLayout" Target="../slideLayouts/slideLayout85.xml"/><Relationship Id="rId2" Type="http://schemas.openxmlformats.org/officeDocument/2006/relationships/slideLayout" Target="../slideLayouts/slideLayout70.xml"/><Relationship Id="rId16" Type="http://schemas.openxmlformats.org/officeDocument/2006/relationships/slideLayout" Target="../slideLayouts/slideLayout84.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slideLayout" Target="../slideLayouts/slideLayout8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18" Type="http://schemas.openxmlformats.org/officeDocument/2006/relationships/theme" Target="../theme/theme7.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17" Type="http://schemas.openxmlformats.org/officeDocument/2006/relationships/slideLayout" Target="../slideLayouts/slideLayout102.xml"/><Relationship Id="rId2" Type="http://schemas.openxmlformats.org/officeDocument/2006/relationships/slideLayout" Target="../slideLayouts/slideLayout87.xml"/><Relationship Id="rId16" Type="http://schemas.openxmlformats.org/officeDocument/2006/relationships/slideLayout" Target="../slideLayouts/slideLayout101.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2" Type="http://schemas.openxmlformats.org/officeDocument/2006/relationships/slideLayout" Target="../slideLayouts/slideLayout104.xml"/><Relationship Id="rId16" Type="http://schemas.openxmlformats.org/officeDocument/2006/relationships/theme" Target="../theme/theme8.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2" Type="http://schemas.openxmlformats.org/officeDocument/2006/relationships/slideLayout" Target="../slideLayouts/slideLayout119.xml"/><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theme" Target="../theme/theme9.xml"/><Relationship Id="rId10" Type="http://schemas.openxmlformats.org/officeDocument/2006/relationships/slideLayout" Target="../slideLayouts/slideLayout127.xml"/><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9.xml"/><Relationship Id="rId13" Type="http://schemas.openxmlformats.org/officeDocument/2006/relationships/slideLayout" Target="../slideLayouts/slideLayout144.xml"/><Relationship Id="rId3" Type="http://schemas.openxmlformats.org/officeDocument/2006/relationships/slideLayout" Target="../slideLayouts/slideLayout134.xml"/><Relationship Id="rId7" Type="http://schemas.openxmlformats.org/officeDocument/2006/relationships/slideLayout" Target="../slideLayouts/slideLayout138.xml"/><Relationship Id="rId12" Type="http://schemas.openxmlformats.org/officeDocument/2006/relationships/slideLayout" Target="../slideLayouts/slideLayout143.xml"/><Relationship Id="rId2" Type="http://schemas.openxmlformats.org/officeDocument/2006/relationships/slideLayout" Target="../slideLayouts/slideLayout133.xml"/><Relationship Id="rId1" Type="http://schemas.openxmlformats.org/officeDocument/2006/relationships/slideLayout" Target="../slideLayouts/slideLayout132.xml"/><Relationship Id="rId6" Type="http://schemas.openxmlformats.org/officeDocument/2006/relationships/slideLayout" Target="../slideLayouts/slideLayout137.xml"/><Relationship Id="rId11" Type="http://schemas.openxmlformats.org/officeDocument/2006/relationships/slideLayout" Target="../slideLayouts/slideLayout142.xml"/><Relationship Id="rId5" Type="http://schemas.openxmlformats.org/officeDocument/2006/relationships/slideLayout" Target="../slideLayouts/slideLayout136.xml"/><Relationship Id="rId15" Type="http://schemas.openxmlformats.org/officeDocument/2006/relationships/theme" Target="../theme/theme10.xml"/><Relationship Id="rId10" Type="http://schemas.openxmlformats.org/officeDocument/2006/relationships/slideLayout" Target="../slideLayouts/slideLayout141.xml"/><Relationship Id="rId4" Type="http://schemas.openxmlformats.org/officeDocument/2006/relationships/slideLayout" Target="../slideLayouts/slideLayout135.xml"/><Relationship Id="rId9" Type="http://schemas.openxmlformats.org/officeDocument/2006/relationships/slideLayout" Target="../slideLayouts/slideLayout140.xml"/><Relationship Id="rId14" Type="http://schemas.openxmlformats.org/officeDocument/2006/relationships/slideLayout" Target="../slideLayouts/slideLayout14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3.xml"/><Relationship Id="rId13" Type="http://schemas.openxmlformats.org/officeDocument/2006/relationships/slideLayout" Target="../slideLayouts/slideLayout158.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slideLayout" Target="../slideLayouts/slideLayout157.xml"/><Relationship Id="rId2" Type="http://schemas.openxmlformats.org/officeDocument/2006/relationships/slideLayout" Target="../slideLayouts/slideLayout147.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5" Type="http://schemas.openxmlformats.org/officeDocument/2006/relationships/theme" Target="../theme/theme11.xml"/><Relationship Id="rId10" Type="http://schemas.openxmlformats.org/officeDocument/2006/relationships/slideLayout" Target="../slideLayouts/slideLayout155.xml"/><Relationship Id="rId4" Type="http://schemas.openxmlformats.org/officeDocument/2006/relationships/slideLayout" Target="../slideLayouts/slideLayout149.xml"/><Relationship Id="rId9" Type="http://schemas.openxmlformats.org/officeDocument/2006/relationships/slideLayout" Target="../slideLayouts/slideLayout154.xml"/><Relationship Id="rId14" Type="http://schemas.openxmlformats.org/officeDocument/2006/relationships/slideLayout" Target="../slideLayouts/slideLayout15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7.xml"/><Relationship Id="rId13" Type="http://schemas.openxmlformats.org/officeDocument/2006/relationships/slideLayout" Target="../slideLayouts/slideLayout172.xml"/><Relationship Id="rId3" Type="http://schemas.openxmlformats.org/officeDocument/2006/relationships/slideLayout" Target="../slideLayouts/slideLayout162.xml"/><Relationship Id="rId7" Type="http://schemas.openxmlformats.org/officeDocument/2006/relationships/slideLayout" Target="../slideLayouts/slideLayout166.xml"/><Relationship Id="rId12" Type="http://schemas.openxmlformats.org/officeDocument/2006/relationships/slideLayout" Target="../slideLayouts/slideLayout171.xml"/><Relationship Id="rId2" Type="http://schemas.openxmlformats.org/officeDocument/2006/relationships/slideLayout" Target="../slideLayouts/slideLayout161.xml"/><Relationship Id="rId1" Type="http://schemas.openxmlformats.org/officeDocument/2006/relationships/slideLayout" Target="../slideLayouts/slideLayout160.xml"/><Relationship Id="rId6" Type="http://schemas.openxmlformats.org/officeDocument/2006/relationships/slideLayout" Target="../slideLayouts/slideLayout165.xml"/><Relationship Id="rId11" Type="http://schemas.openxmlformats.org/officeDocument/2006/relationships/slideLayout" Target="../slideLayouts/slideLayout170.xml"/><Relationship Id="rId5" Type="http://schemas.openxmlformats.org/officeDocument/2006/relationships/slideLayout" Target="../slideLayouts/slideLayout164.xml"/><Relationship Id="rId15" Type="http://schemas.openxmlformats.org/officeDocument/2006/relationships/theme" Target="../theme/theme12.xml"/><Relationship Id="rId10" Type="http://schemas.openxmlformats.org/officeDocument/2006/relationships/slideLayout" Target="../slideLayouts/slideLayout169.xml"/><Relationship Id="rId4" Type="http://schemas.openxmlformats.org/officeDocument/2006/relationships/slideLayout" Target="../slideLayouts/slideLayout163.xml"/><Relationship Id="rId9" Type="http://schemas.openxmlformats.org/officeDocument/2006/relationships/slideLayout" Target="../slideLayouts/slideLayout168.xml"/><Relationship Id="rId14" Type="http://schemas.openxmlformats.org/officeDocument/2006/relationships/slideLayout" Target="../slideLayouts/slideLayout17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81.xml"/><Relationship Id="rId13" Type="http://schemas.openxmlformats.org/officeDocument/2006/relationships/slideLayout" Target="../slideLayouts/slideLayout186.xml"/><Relationship Id="rId3" Type="http://schemas.openxmlformats.org/officeDocument/2006/relationships/slideLayout" Target="../slideLayouts/slideLayout176.xml"/><Relationship Id="rId7" Type="http://schemas.openxmlformats.org/officeDocument/2006/relationships/slideLayout" Target="../slideLayouts/slideLayout180.xml"/><Relationship Id="rId12" Type="http://schemas.openxmlformats.org/officeDocument/2006/relationships/slideLayout" Target="../slideLayouts/slideLayout185.xml"/><Relationship Id="rId2" Type="http://schemas.openxmlformats.org/officeDocument/2006/relationships/slideLayout" Target="../slideLayouts/slideLayout175.xml"/><Relationship Id="rId1" Type="http://schemas.openxmlformats.org/officeDocument/2006/relationships/slideLayout" Target="../slideLayouts/slideLayout174.xml"/><Relationship Id="rId6" Type="http://schemas.openxmlformats.org/officeDocument/2006/relationships/slideLayout" Target="../slideLayouts/slideLayout179.xml"/><Relationship Id="rId11" Type="http://schemas.openxmlformats.org/officeDocument/2006/relationships/slideLayout" Target="../slideLayouts/slideLayout184.xml"/><Relationship Id="rId5" Type="http://schemas.openxmlformats.org/officeDocument/2006/relationships/slideLayout" Target="../slideLayouts/slideLayout178.xml"/><Relationship Id="rId15" Type="http://schemas.openxmlformats.org/officeDocument/2006/relationships/theme" Target="../theme/theme13.xml"/><Relationship Id="rId10" Type="http://schemas.openxmlformats.org/officeDocument/2006/relationships/slideLayout" Target="../slideLayouts/slideLayout183.xml"/><Relationship Id="rId4" Type="http://schemas.openxmlformats.org/officeDocument/2006/relationships/slideLayout" Target="../slideLayouts/slideLayout177.xml"/><Relationship Id="rId9" Type="http://schemas.openxmlformats.org/officeDocument/2006/relationships/slideLayout" Target="../slideLayouts/slideLayout182.xml"/><Relationship Id="rId14" Type="http://schemas.openxmlformats.org/officeDocument/2006/relationships/slideLayout" Target="../slideLayouts/slideLayout187.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95.xml"/><Relationship Id="rId13" Type="http://schemas.openxmlformats.org/officeDocument/2006/relationships/slideLayout" Target="../slideLayouts/slideLayout200.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slideLayout" Target="../slideLayouts/slideLayout199.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5" Type="http://schemas.openxmlformats.org/officeDocument/2006/relationships/theme" Target="../theme/theme14.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 Id="rId14" Type="http://schemas.openxmlformats.org/officeDocument/2006/relationships/slideLayout" Target="../slideLayouts/slideLayout201.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09.xml"/><Relationship Id="rId13" Type="http://schemas.openxmlformats.org/officeDocument/2006/relationships/slideLayout" Target="../slideLayouts/slideLayout214.xml"/><Relationship Id="rId3" Type="http://schemas.openxmlformats.org/officeDocument/2006/relationships/slideLayout" Target="../slideLayouts/slideLayout204.xml"/><Relationship Id="rId7" Type="http://schemas.openxmlformats.org/officeDocument/2006/relationships/slideLayout" Target="../slideLayouts/slideLayout208.xml"/><Relationship Id="rId12" Type="http://schemas.openxmlformats.org/officeDocument/2006/relationships/slideLayout" Target="../slideLayouts/slideLayout213.xml"/><Relationship Id="rId2" Type="http://schemas.openxmlformats.org/officeDocument/2006/relationships/slideLayout" Target="../slideLayouts/slideLayout203.xml"/><Relationship Id="rId1" Type="http://schemas.openxmlformats.org/officeDocument/2006/relationships/slideLayout" Target="../slideLayouts/slideLayout202.xml"/><Relationship Id="rId6" Type="http://schemas.openxmlformats.org/officeDocument/2006/relationships/slideLayout" Target="../slideLayouts/slideLayout207.xml"/><Relationship Id="rId11" Type="http://schemas.openxmlformats.org/officeDocument/2006/relationships/slideLayout" Target="../slideLayouts/slideLayout212.xml"/><Relationship Id="rId5" Type="http://schemas.openxmlformats.org/officeDocument/2006/relationships/slideLayout" Target="../slideLayouts/slideLayout206.xml"/><Relationship Id="rId15" Type="http://schemas.openxmlformats.org/officeDocument/2006/relationships/theme" Target="../theme/theme15.xml"/><Relationship Id="rId10" Type="http://schemas.openxmlformats.org/officeDocument/2006/relationships/slideLayout" Target="../slideLayouts/slideLayout211.xml"/><Relationship Id="rId4" Type="http://schemas.openxmlformats.org/officeDocument/2006/relationships/slideLayout" Target="../slideLayouts/slideLayout205.xml"/><Relationship Id="rId9" Type="http://schemas.openxmlformats.org/officeDocument/2006/relationships/slideLayout" Target="../slideLayouts/slideLayout210.xml"/><Relationship Id="rId14" Type="http://schemas.openxmlformats.org/officeDocument/2006/relationships/slideLayout" Target="../slideLayouts/slideLayout215.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23.xml"/><Relationship Id="rId13" Type="http://schemas.openxmlformats.org/officeDocument/2006/relationships/slideLayout" Target="../slideLayouts/slideLayout228.xml"/><Relationship Id="rId3" Type="http://schemas.openxmlformats.org/officeDocument/2006/relationships/slideLayout" Target="../slideLayouts/slideLayout218.xml"/><Relationship Id="rId7" Type="http://schemas.openxmlformats.org/officeDocument/2006/relationships/slideLayout" Target="../slideLayouts/slideLayout222.xml"/><Relationship Id="rId12" Type="http://schemas.openxmlformats.org/officeDocument/2006/relationships/slideLayout" Target="../slideLayouts/slideLayout227.xml"/><Relationship Id="rId2" Type="http://schemas.openxmlformats.org/officeDocument/2006/relationships/slideLayout" Target="../slideLayouts/slideLayout217.xml"/><Relationship Id="rId16" Type="http://schemas.openxmlformats.org/officeDocument/2006/relationships/theme" Target="../theme/theme16.xml"/><Relationship Id="rId1" Type="http://schemas.openxmlformats.org/officeDocument/2006/relationships/slideLayout" Target="../slideLayouts/slideLayout216.xml"/><Relationship Id="rId6" Type="http://schemas.openxmlformats.org/officeDocument/2006/relationships/slideLayout" Target="../slideLayouts/slideLayout221.xml"/><Relationship Id="rId11" Type="http://schemas.openxmlformats.org/officeDocument/2006/relationships/slideLayout" Target="../slideLayouts/slideLayout226.xml"/><Relationship Id="rId5" Type="http://schemas.openxmlformats.org/officeDocument/2006/relationships/slideLayout" Target="../slideLayouts/slideLayout220.xml"/><Relationship Id="rId15" Type="http://schemas.openxmlformats.org/officeDocument/2006/relationships/slideLayout" Target="../slideLayouts/slideLayout230.xml"/><Relationship Id="rId10" Type="http://schemas.openxmlformats.org/officeDocument/2006/relationships/slideLayout" Target="../slideLayouts/slideLayout225.xml"/><Relationship Id="rId4" Type="http://schemas.openxmlformats.org/officeDocument/2006/relationships/slideLayout" Target="../slideLayouts/slideLayout219.xml"/><Relationship Id="rId9" Type="http://schemas.openxmlformats.org/officeDocument/2006/relationships/slideLayout" Target="../slideLayouts/slideLayout224.xml"/><Relationship Id="rId14" Type="http://schemas.openxmlformats.org/officeDocument/2006/relationships/slideLayout" Target="../slideLayouts/slideLayout229.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38.xml"/><Relationship Id="rId13" Type="http://schemas.openxmlformats.org/officeDocument/2006/relationships/slideLayout" Target="../slideLayouts/slideLayout243.xml"/><Relationship Id="rId3" Type="http://schemas.openxmlformats.org/officeDocument/2006/relationships/slideLayout" Target="../slideLayouts/slideLayout233.xml"/><Relationship Id="rId7" Type="http://schemas.openxmlformats.org/officeDocument/2006/relationships/slideLayout" Target="../slideLayouts/slideLayout237.xml"/><Relationship Id="rId12" Type="http://schemas.openxmlformats.org/officeDocument/2006/relationships/slideLayout" Target="../slideLayouts/slideLayout242.xml"/><Relationship Id="rId2" Type="http://schemas.openxmlformats.org/officeDocument/2006/relationships/slideLayout" Target="../slideLayouts/slideLayout232.xml"/><Relationship Id="rId16" Type="http://schemas.openxmlformats.org/officeDocument/2006/relationships/theme" Target="../theme/theme17.xml"/><Relationship Id="rId1" Type="http://schemas.openxmlformats.org/officeDocument/2006/relationships/slideLayout" Target="../slideLayouts/slideLayout231.xml"/><Relationship Id="rId6" Type="http://schemas.openxmlformats.org/officeDocument/2006/relationships/slideLayout" Target="../slideLayouts/slideLayout236.xml"/><Relationship Id="rId11" Type="http://schemas.openxmlformats.org/officeDocument/2006/relationships/slideLayout" Target="../slideLayouts/slideLayout241.xml"/><Relationship Id="rId5" Type="http://schemas.openxmlformats.org/officeDocument/2006/relationships/slideLayout" Target="../slideLayouts/slideLayout235.xml"/><Relationship Id="rId15" Type="http://schemas.openxmlformats.org/officeDocument/2006/relationships/slideLayout" Target="../slideLayouts/slideLayout245.xml"/><Relationship Id="rId10" Type="http://schemas.openxmlformats.org/officeDocument/2006/relationships/slideLayout" Target="../slideLayouts/slideLayout240.xml"/><Relationship Id="rId4" Type="http://schemas.openxmlformats.org/officeDocument/2006/relationships/slideLayout" Target="../slideLayouts/slideLayout234.xml"/><Relationship Id="rId9" Type="http://schemas.openxmlformats.org/officeDocument/2006/relationships/slideLayout" Target="../slideLayouts/slideLayout239.xml"/><Relationship Id="rId14" Type="http://schemas.openxmlformats.org/officeDocument/2006/relationships/slideLayout" Target="../slideLayouts/slideLayout244.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53.xml"/><Relationship Id="rId13" Type="http://schemas.openxmlformats.org/officeDocument/2006/relationships/slideLayout" Target="../slideLayouts/slideLayout258.xml"/><Relationship Id="rId3" Type="http://schemas.openxmlformats.org/officeDocument/2006/relationships/slideLayout" Target="../slideLayouts/slideLayout248.xml"/><Relationship Id="rId7" Type="http://schemas.openxmlformats.org/officeDocument/2006/relationships/slideLayout" Target="../slideLayouts/slideLayout252.xml"/><Relationship Id="rId12" Type="http://schemas.openxmlformats.org/officeDocument/2006/relationships/slideLayout" Target="../slideLayouts/slideLayout257.xml"/><Relationship Id="rId2" Type="http://schemas.openxmlformats.org/officeDocument/2006/relationships/slideLayout" Target="../slideLayouts/slideLayout247.xml"/><Relationship Id="rId16" Type="http://schemas.openxmlformats.org/officeDocument/2006/relationships/theme" Target="../theme/theme18.xml"/><Relationship Id="rId1" Type="http://schemas.openxmlformats.org/officeDocument/2006/relationships/slideLayout" Target="../slideLayouts/slideLayout246.xml"/><Relationship Id="rId6" Type="http://schemas.openxmlformats.org/officeDocument/2006/relationships/slideLayout" Target="../slideLayouts/slideLayout251.xml"/><Relationship Id="rId11" Type="http://schemas.openxmlformats.org/officeDocument/2006/relationships/slideLayout" Target="../slideLayouts/slideLayout256.xml"/><Relationship Id="rId5" Type="http://schemas.openxmlformats.org/officeDocument/2006/relationships/slideLayout" Target="../slideLayouts/slideLayout250.xml"/><Relationship Id="rId15" Type="http://schemas.openxmlformats.org/officeDocument/2006/relationships/slideLayout" Target="../slideLayouts/slideLayout260.xml"/><Relationship Id="rId10" Type="http://schemas.openxmlformats.org/officeDocument/2006/relationships/slideLayout" Target="../slideLayouts/slideLayout255.xml"/><Relationship Id="rId4" Type="http://schemas.openxmlformats.org/officeDocument/2006/relationships/slideLayout" Target="../slideLayouts/slideLayout249.xml"/><Relationship Id="rId9" Type="http://schemas.openxmlformats.org/officeDocument/2006/relationships/slideLayout" Target="../slideLayouts/slideLayout254.xml"/><Relationship Id="rId14" Type="http://schemas.openxmlformats.org/officeDocument/2006/relationships/slideLayout" Target="../slideLayouts/slideLayout259.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68.xml"/><Relationship Id="rId13" Type="http://schemas.openxmlformats.org/officeDocument/2006/relationships/slideLayout" Target="../slideLayouts/slideLayout273.xml"/><Relationship Id="rId3" Type="http://schemas.openxmlformats.org/officeDocument/2006/relationships/slideLayout" Target="../slideLayouts/slideLayout263.xml"/><Relationship Id="rId7" Type="http://schemas.openxmlformats.org/officeDocument/2006/relationships/slideLayout" Target="../slideLayouts/slideLayout267.xml"/><Relationship Id="rId12" Type="http://schemas.openxmlformats.org/officeDocument/2006/relationships/slideLayout" Target="../slideLayouts/slideLayout272.xml"/><Relationship Id="rId2" Type="http://schemas.openxmlformats.org/officeDocument/2006/relationships/slideLayout" Target="../slideLayouts/slideLayout262.xml"/><Relationship Id="rId1" Type="http://schemas.openxmlformats.org/officeDocument/2006/relationships/slideLayout" Target="../slideLayouts/slideLayout261.xml"/><Relationship Id="rId6" Type="http://schemas.openxmlformats.org/officeDocument/2006/relationships/slideLayout" Target="../slideLayouts/slideLayout266.xml"/><Relationship Id="rId11" Type="http://schemas.openxmlformats.org/officeDocument/2006/relationships/slideLayout" Target="../slideLayouts/slideLayout271.xml"/><Relationship Id="rId5" Type="http://schemas.openxmlformats.org/officeDocument/2006/relationships/slideLayout" Target="../slideLayouts/slideLayout265.xml"/><Relationship Id="rId15" Type="http://schemas.openxmlformats.org/officeDocument/2006/relationships/theme" Target="../theme/theme19.xml"/><Relationship Id="rId10" Type="http://schemas.openxmlformats.org/officeDocument/2006/relationships/slideLayout" Target="../slideLayouts/slideLayout270.xml"/><Relationship Id="rId4" Type="http://schemas.openxmlformats.org/officeDocument/2006/relationships/slideLayout" Target="../slideLayouts/slideLayout264.xml"/><Relationship Id="rId9" Type="http://schemas.openxmlformats.org/officeDocument/2006/relationships/slideLayout" Target="../slideLayouts/slideLayout269.xml"/><Relationship Id="rId14" Type="http://schemas.openxmlformats.org/officeDocument/2006/relationships/slideLayout" Target="../slideLayouts/slideLayout274.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82.xml"/><Relationship Id="rId3" Type="http://schemas.openxmlformats.org/officeDocument/2006/relationships/slideLayout" Target="../slideLayouts/slideLayout277.xml"/><Relationship Id="rId7" Type="http://schemas.openxmlformats.org/officeDocument/2006/relationships/slideLayout" Target="../slideLayouts/slideLayout281.xml"/><Relationship Id="rId12" Type="http://schemas.openxmlformats.org/officeDocument/2006/relationships/theme" Target="../theme/theme20.xml"/><Relationship Id="rId2" Type="http://schemas.openxmlformats.org/officeDocument/2006/relationships/slideLayout" Target="../slideLayouts/slideLayout276.xml"/><Relationship Id="rId1" Type="http://schemas.openxmlformats.org/officeDocument/2006/relationships/slideLayout" Target="../slideLayouts/slideLayout275.xml"/><Relationship Id="rId6" Type="http://schemas.openxmlformats.org/officeDocument/2006/relationships/slideLayout" Target="../slideLayouts/slideLayout280.xml"/><Relationship Id="rId11" Type="http://schemas.openxmlformats.org/officeDocument/2006/relationships/slideLayout" Target="../slideLayouts/slideLayout285.xml"/><Relationship Id="rId5" Type="http://schemas.openxmlformats.org/officeDocument/2006/relationships/slideLayout" Target="../slideLayouts/slideLayout279.xml"/><Relationship Id="rId10" Type="http://schemas.openxmlformats.org/officeDocument/2006/relationships/slideLayout" Target="../slideLayouts/slideLayout284.xml"/><Relationship Id="rId4" Type="http://schemas.openxmlformats.org/officeDocument/2006/relationships/slideLayout" Target="../slideLayouts/slideLayout278.xml"/><Relationship Id="rId9" Type="http://schemas.openxmlformats.org/officeDocument/2006/relationships/slideLayout" Target="../slideLayouts/slideLayout283.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93.xml"/><Relationship Id="rId3" Type="http://schemas.openxmlformats.org/officeDocument/2006/relationships/slideLayout" Target="../slideLayouts/slideLayout288.xml"/><Relationship Id="rId7" Type="http://schemas.openxmlformats.org/officeDocument/2006/relationships/slideLayout" Target="../slideLayouts/slideLayout292.xml"/><Relationship Id="rId12" Type="http://schemas.openxmlformats.org/officeDocument/2006/relationships/theme" Target="../theme/theme21.xml"/><Relationship Id="rId2" Type="http://schemas.openxmlformats.org/officeDocument/2006/relationships/slideLayout" Target="../slideLayouts/slideLayout287.xml"/><Relationship Id="rId1" Type="http://schemas.openxmlformats.org/officeDocument/2006/relationships/slideLayout" Target="../slideLayouts/slideLayout286.xml"/><Relationship Id="rId6" Type="http://schemas.openxmlformats.org/officeDocument/2006/relationships/slideLayout" Target="../slideLayouts/slideLayout291.xml"/><Relationship Id="rId11" Type="http://schemas.openxmlformats.org/officeDocument/2006/relationships/slideLayout" Target="../slideLayouts/slideLayout296.xml"/><Relationship Id="rId5" Type="http://schemas.openxmlformats.org/officeDocument/2006/relationships/slideLayout" Target="../slideLayouts/slideLayout290.xml"/><Relationship Id="rId10" Type="http://schemas.openxmlformats.org/officeDocument/2006/relationships/slideLayout" Target="../slideLayouts/slideLayout295.xml"/><Relationship Id="rId4" Type="http://schemas.openxmlformats.org/officeDocument/2006/relationships/slideLayout" Target="../slideLayouts/slideLayout289.xml"/><Relationship Id="rId9" Type="http://schemas.openxmlformats.org/officeDocument/2006/relationships/slideLayout" Target="../slideLayouts/slideLayout294.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04.xml"/><Relationship Id="rId3" Type="http://schemas.openxmlformats.org/officeDocument/2006/relationships/slideLayout" Target="../slideLayouts/slideLayout299.xml"/><Relationship Id="rId7" Type="http://schemas.openxmlformats.org/officeDocument/2006/relationships/slideLayout" Target="../slideLayouts/slideLayout303.xml"/><Relationship Id="rId12" Type="http://schemas.openxmlformats.org/officeDocument/2006/relationships/theme" Target="../theme/theme22.xml"/><Relationship Id="rId2" Type="http://schemas.openxmlformats.org/officeDocument/2006/relationships/slideLayout" Target="../slideLayouts/slideLayout298.xml"/><Relationship Id="rId1" Type="http://schemas.openxmlformats.org/officeDocument/2006/relationships/slideLayout" Target="../slideLayouts/slideLayout297.xml"/><Relationship Id="rId6" Type="http://schemas.openxmlformats.org/officeDocument/2006/relationships/slideLayout" Target="../slideLayouts/slideLayout302.xml"/><Relationship Id="rId11" Type="http://schemas.openxmlformats.org/officeDocument/2006/relationships/slideLayout" Target="../slideLayouts/slideLayout307.xml"/><Relationship Id="rId5" Type="http://schemas.openxmlformats.org/officeDocument/2006/relationships/slideLayout" Target="../slideLayouts/slideLayout301.xml"/><Relationship Id="rId10" Type="http://schemas.openxmlformats.org/officeDocument/2006/relationships/slideLayout" Target="../slideLayouts/slideLayout306.xml"/><Relationship Id="rId4" Type="http://schemas.openxmlformats.org/officeDocument/2006/relationships/slideLayout" Target="../slideLayouts/slideLayout300.xml"/><Relationship Id="rId9" Type="http://schemas.openxmlformats.org/officeDocument/2006/relationships/slideLayout" Target="../slideLayouts/slideLayout305.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15.xml"/><Relationship Id="rId3" Type="http://schemas.openxmlformats.org/officeDocument/2006/relationships/slideLayout" Target="../slideLayouts/slideLayout310.xml"/><Relationship Id="rId7" Type="http://schemas.openxmlformats.org/officeDocument/2006/relationships/slideLayout" Target="../slideLayouts/slideLayout314.xml"/><Relationship Id="rId12" Type="http://schemas.openxmlformats.org/officeDocument/2006/relationships/theme" Target="../theme/theme23.xml"/><Relationship Id="rId2" Type="http://schemas.openxmlformats.org/officeDocument/2006/relationships/slideLayout" Target="../slideLayouts/slideLayout309.xml"/><Relationship Id="rId1" Type="http://schemas.openxmlformats.org/officeDocument/2006/relationships/slideLayout" Target="../slideLayouts/slideLayout308.xml"/><Relationship Id="rId6" Type="http://schemas.openxmlformats.org/officeDocument/2006/relationships/slideLayout" Target="../slideLayouts/slideLayout313.xml"/><Relationship Id="rId11" Type="http://schemas.openxmlformats.org/officeDocument/2006/relationships/slideLayout" Target="../slideLayouts/slideLayout318.xml"/><Relationship Id="rId5" Type="http://schemas.openxmlformats.org/officeDocument/2006/relationships/slideLayout" Target="../slideLayouts/slideLayout312.xml"/><Relationship Id="rId10" Type="http://schemas.openxmlformats.org/officeDocument/2006/relationships/slideLayout" Target="../slideLayouts/slideLayout317.xml"/><Relationship Id="rId4" Type="http://schemas.openxmlformats.org/officeDocument/2006/relationships/slideLayout" Target="../slideLayouts/slideLayout311.xml"/><Relationship Id="rId9" Type="http://schemas.openxmlformats.org/officeDocument/2006/relationships/slideLayout" Target="../slideLayouts/slideLayout316.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6.xml"/><Relationship Id="rId13" Type="http://schemas.openxmlformats.org/officeDocument/2006/relationships/slideLayout" Target="../slideLayouts/slideLayout331.xml"/><Relationship Id="rId3" Type="http://schemas.openxmlformats.org/officeDocument/2006/relationships/slideLayout" Target="../slideLayouts/slideLayout321.xml"/><Relationship Id="rId7" Type="http://schemas.openxmlformats.org/officeDocument/2006/relationships/slideLayout" Target="../slideLayouts/slideLayout325.xml"/><Relationship Id="rId12" Type="http://schemas.openxmlformats.org/officeDocument/2006/relationships/slideLayout" Target="../slideLayouts/slideLayout330.xml"/><Relationship Id="rId17" Type="http://schemas.openxmlformats.org/officeDocument/2006/relationships/theme" Target="../theme/theme24.xml"/><Relationship Id="rId2" Type="http://schemas.openxmlformats.org/officeDocument/2006/relationships/slideLayout" Target="../slideLayouts/slideLayout320.xml"/><Relationship Id="rId16" Type="http://schemas.openxmlformats.org/officeDocument/2006/relationships/slideLayout" Target="../slideLayouts/slideLayout334.xml"/><Relationship Id="rId1" Type="http://schemas.openxmlformats.org/officeDocument/2006/relationships/slideLayout" Target="../slideLayouts/slideLayout319.xml"/><Relationship Id="rId6" Type="http://schemas.openxmlformats.org/officeDocument/2006/relationships/slideLayout" Target="../slideLayouts/slideLayout324.xml"/><Relationship Id="rId11" Type="http://schemas.openxmlformats.org/officeDocument/2006/relationships/slideLayout" Target="../slideLayouts/slideLayout329.xml"/><Relationship Id="rId5" Type="http://schemas.openxmlformats.org/officeDocument/2006/relationships/slideLayout" Target="../slideLayouts/slideLayout323.xml"/><Relationship Id="rId15" Type="http://schemas.openxmlformats.org/officeDocument/2006/relationships/slideLayout" Target="../slideLayouts/slideLayout333.xml"/><Relationship Id="rId10" Type="http://schemas.openxmlformats.org/officeDocument/2006/relationships/slideLayout" Target="../slideLayouts/slideLayout328.xml"/><Relationship Id="rId4" Type="http://schemas.openxmlformats.org/officeDocument/2006/relationships/slideLayout" Target="../slideLayouts/slideLayout322.xml"/><Relationship Id="rId9" Type="http://schemas.openxmlformats.org/officeDocument/2006/relationships/slideLayout" Target="../slideLayouts/slideLayout327.xml"/><Relationship Id="rId14" Type="http://schemas.openxmlformats.org/officeDocument/2006/relationships/slideLayout" Target="../slideLayouts/slideLayout332.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42.xml"/><Relationship Id="rId13" Type="http://schemas.openxmlformats.org/officeDocument/2006/relationships/slideLayout" Target="../slideLayouts/slideLayout347.xml"/><Relationship Id="rId18" Type="http://schemas.openxmlformats.org/officeDocument/2006/relationships/theme" Target="../theme/theme25.xml"/><Relationship Id="rId3" Type="http://schemas.openxmlformats.org/officeDocument/2006/relationships/slideLayout" Target="../slideLayouts/slideLayout337.xml"/><Relationship Id="rId7" Type="http://schemas.openxmlformats.org/officeDocument/2006/relationships/slideLayout" Target="../slideLayouts/slideLayout341.xml"/><Relationship Id="rId12" Type="http://schemas.openxmlformats.org/officeDocument/2006/relationships/slideLayout" Target="../slideLayouts/slideLayout346.xml"/><Relationship Id="rId17" Type="http://schemas.openxmlformats.org/officeDocument/2006/relationships/slideLayout" Target="../slideLayouts/slideLayout351.xml"/><Relationship Id="rId2" Type="http://schemas.openxmlformats.org/officeDocument/2006/relationships/slideLayout" Target="../slideLayouts/slideLayout336.xml"/><Relationship Id="rId16" Type="http://schemas.openxmlformats.org/officeDocument/2006/relationships/slideLayout" Target="../slideLayouts/slideLayout350.xml"/><Relationship Id="rId1" Type="http://schemas.openxmlformats.org/officeDocument/2006/relationships/slideLayout" Target="../slideLayouts/slideLayout335.xml"/><Relationship Id="rId6" Type="http://schemas.openxmlformats.org/officeDocument/2006/relationships/slideLayout" Target="../slideLayouts/slideLayout340.xml"/><Relationship Id="rId11" Type="http://schemas.openxmlformats.org/officeDocument/2006/relationships/slideLayout" Target="../slideLayouts/slideLayout345.xml"/><Relationship Id="rId5" Type="http://schemas.openxmlformats.org/officeDocument/2006/relationships/slideLayout" Target="../slideLayouts/slideLayout339.xml"/><Relationship Id="rId15" Type="http://schemas.openxmlformats.org/officeDocument/2006/relationships/slideLayout" Target="../slideLayouts/slideLayout349.xml"/><Relationship Id="rId10" Type="http://schemas.openxmlformats.org/officeDocument/2006/relationships/slideLayout" Target="../slideLayouts/slideLayout344.xml"/><Relationship Id="rId4" Type="http://schemas.openxmlformats.org/officeDocument/2006/relationships/slideLayout" Target="../slideLayouts/slideLayout338.xml"/><Relationship Id="rId9" Type="http://schemas.openxmlformats.org/officeDocument/2006/relationships/slideLayout" Target="../slideLayouts/slideLayout343.xml"/><Relationship Id="rId14" Type="http://schemas.openxmlformats.org/officeDocument/2006/relationships/slideLayout" Target="../slideLayouts/slideLayout348.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59.xml"/><Relationship Id="rId13" Type="http://schemas.openxmlformats.org/officeDocument/2006/relationships/slideLayout" Target="../slideLayouts/slideLayout364.xml"/><Relationship Id="rId3" Type="http://schemas.openxmlformats.org/officeDocument/2006/relationships/slideLayout" Target="../slideLayouts/slideLayout354.xml"/><Relationship Id="rId7" Type="http://schemas.openxmlformats.org/officeDocument/2006/relationships/slideLayout" Target="../slideLayouts/slideLayout358.xml"/><Relationship Id="rId12" Type="http://schemas.openxmlformats.org/officeDocument/2006/relationships/slideLayout" Target="../slideLayouts/slideLayout363.xml"/><Relationship Id="rId17" Type="http://schemas.openxmlformats.org/officeDocument/2006/relationships/theme" Target="../theme/theme26.xml"/><Relationship Id="rId2" Type="http://schemas.openxmlformats.org/officeDocument/2006/relationships/slideLayout" Target="../slideLayouts/slideLayout353.xml"/><Relationship Id="rId16" Type="http://schemas.openxmlformats.org/officeDocument/2006/relationships/slideLayout" Target="../slideLayouts/slideLayout367.xml"/><Relationship Id="rId1" Type="http://schemas.openxmlformats.org/officeDocument/2006/relationships/slideLayout" Target="../slideLayouts/slideLayout352.xml"/><Relationship Id="rId6" Type="http://schemas.openxmlformats.org/officeDocument/2006/relationships/slideLayout" Target="../slideLayouts/slideLayout357.xml"/><Relationship Id="rId11" Type="http://schemas.openxmlformats.org/officeDocument/2006/relationships/slideLayout" Target="../slideLayouts/slideLayout362.xml"/><Relationship Id="rId5" Type="http://schemas.openxmlformats.org/officeDocument/2006/relationships/slideLayout" Target="../slideLayouts/slideLayout356.xml"/><Relationship Id="rId15" Type="http://schemas.openxmlformats.org/officeDocument/2006/relationships/slideLayout" Target="../slideLayouts/slideLayout366.xml"/><Relationship Id="rId10" Type="http://schemas.openxmlformats.org/officeDocument/2006/relationships/slideLayout" Target="../slideLayouts/slideLayout361.xml"/><Relationship Id="rId4" Type="http://schemas.openxmlformats.org/officeDocument/2006/relationships/slideLayout" Target="../slideLayouts/slideLayout355.xml"/><Relationship Id="rId9" Type="http://schemas.openxmlformats.org/officeDocument/2006/relationships/slideLayout" Target="../slideLayouts/slideLayout360.xml"/><Relationship Id="rId14" Type="http://schemas.openxmlformats.org/officeDocument/2006/relationships/slideLayout" Target="../slideLayouts/slideLayout365.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75.xml"/><Relationship Id="rId3" Type="http://schemas.openxmlformats.org/officeDocument/2006/relationships/slideLayout" Target="../slideLayouts/slideLayout370.xml"/><Relationship Id="rId7" Type="http://schemas.openxmlformats.org/officeDocument/2006/relationships/slideLayout" Target="../slideLayouts/slideLayout374.xml"/><Relationship Id="rId12" Type="http://schemas.openxmlformats.org/officeDocument/2006/relationships/theme" Target="../theme/theme27.xml"/><Relationship Id="rId2" Type="http://schemas.openxmlformats.org/officeDocument/2006/relationships/slideLayout" Target="../slideLayouts/slideLayout369.xml"/><Relationship Id="rId1" Type="http://schemas.openxmlformats.org/officeDocument/2006/relationships/slideLayout" Target="../slideLayouts/slideLayout368.xml"/><Relationship Id="rId6" Type="http://schemas.openxmlformats.org/officeDocument/2006/relationships/slideLayout" Target="../slideLayouts/slideLayout373.xml"/><Relationship Id="rId11" Type="http://schemas.openxmlformats.org/officeDocument/2006/relationships/slideLayout" Target="../slideLayouts/slideLayout378.xml"/><Relationship Id="rId5" Type="http://schemas.openxmlformats.org/officeDocument/2006/relationships/slideLayout" Target="../slideLayouts/slideLayout372.xml"/><Relationship Id="rId10" Type="http://schemas.openxmlformats.org/officeDocument/2006/relationships/slideLayout" Target="../slideLayouts/slideLayout377.xml"/><Relationship Id="rId4" Type="http://schemas.openxmlformats.org/officeDocument/2006/relationships/slideLayout" Target="../slideLayouts/slideLayout371.xml"/><Relationship Id="rId9" Type="http://schemas.openxmlformats.org/officeDocument/2006/relationships/slideLayout" Target="../slideLayouts/slideLayout376.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86.xml"/><Relationship Id="rId3" Type="http://schemas.openxmlformats.org/officeDocument/2006/relationships/slideLayout" Target="../slideLayouts/slideLayout381.xml"/><Relationship Id="rId7" Type="http://schemas.openxmlformats.org/officeDocument/2006/relationships/slideLayout" Target="../slideLayouts/slideLayout385.xml"/><Relationship Id="rId12" Type="http://schemas.openxmlformats.org/officeDocument/2006/relationships/theme" Target="../theme/theme28.xml"/><Relationship Id="rId2" Type="http://schemas.openxmlformats.org/officeDocument/2006/relationships/slideLayout" Target="../slideLayouts/slideLayout380.xml"/><Relationship Id="rId1" Type="http://schemas.openxmlformats.org/officeDocument/2006/relationships/slideLayout" Target="../slideLayouts/slideLayout379.xml"/><Relationship Id="rId6" Type="http://schemas.openxmlformats.org/officeDocument/2006/relationships/slideLayout" Target="../slideLayouts/slideLayout384.xml"/><Relationship Id="rId11" Type="http://schemas.openxmlformats.org/officeDocument/2006/relationships/slideLayout" Target="../slideLayouts/slideLayout389.xml"/><Relationship Id="rId5" Type="http://schemas.openxmlformats.org/officeDocument/2006/relationships/slideLayout" Target="../slideLayouts/slideLayout383.xml"/><Relationship Id="rId10" Type="http://schemas.openxmlformats.org/officeDocument/2006/relationships/slideLayout" Target="../slideLayouts/slideLayout388.xml"/><Relationship Id="rId4" Type="http://schemas.openxmlformats.org/officeDocument/2006/relationships/slideLayout" Target="../slideLayouts/slideLayout382.xml"/><Relationship Id="rId9" Type="http://schemas.openxmlformats.org/officeDocument/2006/relationships/slideLayout" Target="../slideLayouts/slideLayout387.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97.xml"/><Relationship Id="rId3" Type="http://schemas.openxmlformats.org/officeDocument/2006/relationships/slideLayout" Target="../slideLayouts/slideLayout392.xml"/><Relationship Id="rId7" Type="http://schemas.openxmlformats.org/officeDocument/2006/relationships/slideLayout" Target="../slideLayouts/slideLayout396.xml"/><Relationship Id="rId12" Type="http://schemas.openxmlformats.org/officeDocument/2006/relationships/theme" Target="../theme/theme29.xml"/><Relationship Id="rId2" Type="http://schemas.openxmlformats.org/officeDocument/2006/relationships/slideLayout" Target="../slideLayouts/slideLayout391.xml"/><Relationship Id="rId1" Type="http://schemas.openxmlformats.org/officeDocument/2006/relationships/slideLayout" Target="../slideLayouts/slideLayout390.xml"/><Relationship Id="rId6" Type="http://schemas.openxmlformats.org/officeDocument/2006/relationships/slideLayout" Target="../slideLayouts/slideLayout395.xml"/><Relationship Id="rId11" Type="http://schemas.openxmlformats.org/officeDocument/2006/relationships/slideLayout" Target="../slideLayouts/slideLayout400.xml"/><Relationship Id="rId5" Type="http://schemas.openxmlformats.org/officeDocument/2006/relationships/slideLayout" Target="../slideLayouts/slideLayout394.xml"/><Relationship Id="rId10" Type="http://schemas.openxmlformats.org/officeDocument/2006/relationships/slideLayout" Target="../slideLayouts/slideLayout399.xml"/><Relationship Id="rId4" Type="http://schemas.openxmlformats.org/officeDocument/2006/relationships/slideLayout" Target="../slideLayouts/slideLayout393.xml"/><Relationship Id="rId9" Type="http://schemas.openxmlformats.org/officeDocument/2006/relationships/slideLayout" Target="../slideLayouts/slideLayout39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t>9/9/2021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t>‹#›</a:t>
            </a:fld>
            <a:endParaRPr lang="en-US"/>
          </a:p>
        </p:txBody>
      </p:sp>
    </p:spTree>
    <p:extLst>
      <p:ext uri="{BB962C8B-B14F-4D97-AF65-F5344CB8AC3E}">
        <p14:creationId xmlns:p14="http://schemas.microsoft.com/office/powerpoint/2010/main" val="2400125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7902352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4F9B2D0E-55B2-40A5-BEB6-DA5F1626BD4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3802766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AD24459-3A3C-48EF-9EFE-FD89E8F98DC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74129652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150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15A68A4-6E47-403C-A696-8E9B999CCEC7}"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749924692"/>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 id="2147483960" r:id="rId13"/>
    <p:sldLayoutId id="2147483961" r:id="rId14"/>
    <p:sldLayoutId id="2147483962" r:id="rId15"/>
    <p:sldLayoutId id="2147483963" r:id="rId16"/>
    <p:sldLayoutId id="214748396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457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41FEE1E-4577-42E8-9445-6352E6A7916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992282277"/>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 id="2147484013" r:id="rId12"/>
    <p:sldLayoutId id="2147484014" r:id="rId13"/>
    <p:sldLayoutId id="2147484015" r:id="rId14"/>
    <p:sldLayoutId id="2147484016" r:id="rId15"/>
    <p:sldLayoutId id="2147484017" r:id="rId16"/>
    <p:sldLayoutId id="2147484018"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66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2B64085-AA64-4BC0-9084-43C1942CA43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719225656"/>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 id="2147484068" r:id="rId13"/>
    <p:sldLayoutId id="2147484069" r:id="rId14"/>
    <p:sldLayoutId id="2147484070" r:id="rId15"/>
    <p:sldLayoutId id="2147484071" r:id="rId16"/>
    <p:sldLayoutId id="214748407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Title Placeholder 21"/>
          <p:cNvSpPr>
            <a:spLocks noGrp="1"/>
          </p:cNvSpPr>
          <p:nvPr>
            <p:ph type="title"/>
          </p:nvPr>
        </p:nvSpPr>
        <p:spPr bwMode="auto">
          <a:xfrm>
            <a:off x="609600" y="152400"/>
            <a:ext cx="10972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48131" name="Text Placeholder 12"/>
          <p:cNvSpPr>
            <a:spLocks noGrp="1"/>
          </p:cNvSpPr>
          <p:nvPr>
            <p:ph type="body" idx="1"/>
          </p:nvPr>
        </p:nvSpPr>
        <p:spPr bwMode="auto">
          <a:xfrm>
            <a:off x="609600" y="1219200"/>
            <a:ext cx="109728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8534401" y="6356351"/>
            <a:ext cx="3052233" cy="365125"/>
          </a:xfrm>
          <a:prstGeom prst="rect">
            <a:avLst/>
          </a:prstGeom>
        </p:spPr>
        <p:txBody>
          <a:bodyPr vert="horz"/>
          <a:lstStyle>
            <a:lvl1pPr algn="l"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3" name="Footer Placeholder 2"/>
          <p:cNvSpPr>
            <a:spLocks noGrp="1"/>
          </p:cNvSpPr>
          <p:nvPr>
            <p:ph type="ftr" sz="quarter" idx="3"/>
          </p:nvPr>
        </p:nvSpPr>
        <p:spPr>
          <a:xfrm>
            <a:off x="3865033" y="6356351"/>
            <a:ext cx="4673600" cy="365125"/>
          </a:xfrm>
          <a:prstGeom prst="rect">
            <a:avLst/>
          </a:prstGeom>
        </p:spPr>
        <p:txBody>
          <a:bodyPr vert="horz"/>
          <a:lstStyle>
            <a:lvl1pPr algn="r"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23" name="Slide Number Placeholder 22"/>
          <p:cNvSpPr>
            <a:spLocks noGrp="1"/>
          </p:cNvSpPr>
          <p:nvPr>
            <p:ph type="sldNum" sz="quarter" idx="4"/>
          </p:nvPr>
        </p:nvSpPr>
        <p:spPr>
          <a:xfrm>
            <a:off x="817033" y="6356351"/>
            <a:ext cx="2641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400">
                <a:solidFill>
                  <a:srgbClr val="464653"/>
                </a:solidFill>
                <a:latin typeface="Arial" panose="020B0604020202020204" pitchFamily="34" charset="0"/>
              </a:defRPr>
            </a:lvl1pPr>
          </a:lstStyle>
          <a:p>
            <a:pPr fontAlgn="base">
              <a:spcBef>
                <a:spcPct val="0"/>
              </a:spcBef>
              <a:spcAft>
                <a:spcPct val="0"/>
              </a:spcAft>
              <a:defRPr/>
            </a:pPr>
            <a:fld id="{32E3FB46-A9AE-4BDE-ACED-1D6ABBD61A0B}"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48135" name="Straight Connector 27"/>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48136" name="Straight Connector 28"/>
          <p:cNvSpPr>
            <a:spLocks noChangeShapeType="1"/>
          </p:cNvSpPr>
          <p:nvPr/>
        </p:nvSpPr>
        <p:spPr bwMode="auto">
          <a:xfrm>
            <a:off x="609600" y="1143000"/>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10" name="Isosceles Triangle 9"/>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Tree>
    <p:extLst>
      <p:ext uri="{BB962C8B-B14F-4D97-AF65-F5344CB8AC3E}">
        <p14:creationId xmlns:p14="http://schemas.microsoft.com/office/powerpoint/2010/main" val="3735745814"/>
      </p:ext>
    </p:extLst>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anose="05040102010807070707"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anose="05040102010807070707"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anose="050401020108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anose="05000000000000000000"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anose="05000000000000000000"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96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B61BCC94-9FF0-4E8B-80EF-7E6B51BF393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127824285"/>
      </p:ext>
    </p:extLst>
  </p:cSld>
  <p:clrMap bg1="lt1" tx1="dk1" bg2="lt2" tx2="dk2" accent1="accent1" accent2="accent2" accent3="accent3" accent4="accent4" accent5="accent5" accent6="accent6" hlink="hlink" folHlink="folHlink"/>
  <p:sldLayoutIdLst>
    <p:sldLayoutId id="2147484121" r:id="rId1"/>
    <p:sldLayoutId id="2147484122" r:id="rId2"/>
    <p:sldLayoutId id="2147484123" r:id="rId3"/>
    <p:sldLayoutId id="2147484124" r:id="rId4"/>
    <p:sldLayoutId id="2147484125" r:id="rId5"/>
    <p:sldLayoutId id="2147484126" r:id="rId6"/>
    <p:sldLayoutId id="2147484127" r:id="rId7"/>
    <p:sldLayoutId id="2147484128" r:id="rId8"/>
    <p:sldLayoutId id="2147484129" r:id="rId9"/>
    <p:sldLayoutId id="2147484130" r:id="rId10"/>
    <p:sldLayoutId id="2147484131" r:id="rId11"/>
    <p:sldLayoutId id="2147484132" r:id="rId12"/>
    <p:sldLayoutId id="2147484133" r:id="rId13"/>
    <p:sldLayoutId id="214748413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993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6F6362AA-906C-492B-93C6-0C3C51AFD01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753922124"/>
      </p:ext>
    </p:extLst>
  </p:cSld>
  <p:clrMap bg1="lt1" tx1="dk1" bg2="lt2" tx2="dk2" accent1="accent1" accent2="accent2" accent3="accent3" accent4="accent4" accent5="accent5" accent6="accent6" hlink="hlink" folHlink="folHlink"/>
  <p:sldLayoutIdLst>
    <p:sldLayoutId id="2147484303" r:id="rId1"/>
    <p:sldLayoutId id="2147484304" r:id="rId2"/>
    <p:sldLayoutId id="2147484305" r:id="rId3"/>
    <p:sldLayoutId id="2147484306" r:id="rId4"/>
    <p:sldLayoutId id="2147484307" r:id="rId5"/>
    <p:sldLayoutId id="2147484308" r:id="rId6"/>
    <p:sldLayoutId id="2147484309" r:id="rId7"/>
    <p:sldLayoutId id="2147484310" r:id="rId8"/>
    <p:sldLayoutId id="2147484311" r:id="rId9"/>
    <p:sldLayoutId id="2147484312" r:id="rId10"/>
    <p:sldLayoutId id="2147484313" r:id="rId11"/>
    <p:sldLayoutId id="2147484314" r:id="rId12"/>
    <p:sldLayoutId id="2147484315" r:id="rId13"/>
    <p:sldLayoutId id="2147484316"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48418457"/>
      </p:ext>
    </p:extLst>
  </p:cSld>
  <p:clrMap bg1="lt1" tx1="dk1" bg2="lt2" tx2="dk2" accent1="accent1" accent2="accent2" accent3="accent3" accent4="accent4" accent5="accent5" accent6="accent6" hlink="hlink" folHlink="folHlink"/>
  <p:sldLayoutIdLst>
    <p:sldLayoutId id="2147484361" r:id="rId1"/>
    <p:sldLayoutId id="2147484362" r:id="rId2"/>
    <p:sldLayoutId id="2147484363" r:id="rId3"/>
    <p:sldLayoutId id="2147484364" r:id="rId4"/>
    <p:sldLayoutId id="2147484365" r:id="rId5"/>
    <p:sldLayoutId id="2147484366" r:id="rId6"/>
    <p:sldLayoutId id="2147484367" r:id="rId7"/>
    <p:sldLayoutId id="2147484368" r:id="rId8"/>
    <p:sldLayoutId id="2147484369" r:id="rId9"/>
    <p:sldLayoutId id="2147484370" r:id="rId10"/>
    <p:sldLayoutId id="2147484371" r:id="rId11"/>
    <p:sldLayoutId id="2147484372" r:id="rId12"/>
    <p:sldLayoutId id="2147484373" r:id="rId13"/>
    <p:sldLayoutId id="214748437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291436565"/>
      </p:ext>
    </p:extLst>
  </p:cSld>
  <p:clrMap bg1="lt1" tx1="dk1" bg2="lt2" tx2="dk2" accent1="accent1" accent2="accent2" accent3="accent3" accent4="accent4" accent5="accent5" accent6="accent6" hlink="hlink" folHlink="folHlink"/>
  <p:sldLayoutIdLst>
    <p:sldLayoutId id="2147484376" r:id="rId1"/>
    <p:sldLayoutId id="2147484377" r:id="rId2"/>
    <p:sldLayoutId id="2147484378" r:id="rId3"/>
    <p:sldLayoutId id="2147484379" r:id="rId4"/>
    <p:sldLayoutId id="2147484380" r:id="rId5"/>
    <p:sldLayoutId id="2147484381" r:id="rId6"/>
    <p:sldLayoutId id="2147484382" r:id="rId7"/>
    <p:sldLayoutId id="2147484383" r:id="rId8"/>
    <p:sldLayoutId id="2147484384" r:id="rId9"/>
    <p:sldLayoutId id="2147484385" r:id="rId10"/>
    <p:sldLayoutId id="2147484386" r:id="rId11"/>
    <p:sldLayoutId id="2147484387" r:id="rId12"/>
    <p:sldLayoutId id="2147484388" r:id="rId13"/>
    <p:sldLayoutId id="214748438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245821812"/>
      </p:ext>
    </p:extLst>
  </p:cSld>
  <p:clrMap bg1="lt1" tx1="dk1" bg2="lt2" tx2="dk2" accent1="accent1" accent2="accent2" accent3="accent3" accent4="accent4" accent5="accent5" accent6="accent6" hlink="hlink" folHlink="folHlink"/>
  <p:sldLayoutIdLst>
    <p:sldLayoutId id="2147484391" r:id="rId1"/>
    <p:sldLayoutId id="2147484392" r:id="rId2"/>
    <p:sldLayoutId id="2147484393" r:id="rId3"/>
    <p:sldLayoutId id="2147484394" r:id="rId4"/>
    <p:sldLayoutId id="2147484395" r:id="rId5"/>
    <p:sldLayoutId id="2147484396" r:id="rId6"/>
    <p:sldLayoutId id="2147484397" r:id="rId7"/>
    <p:sldLayoutId id="2147484398" r:id="rId8"/>
    <p:sldLayoutId id="2147484399" r:id="rId9"/>
    <p:sldLayoutId id="2147484400" r:id="rId10"/>
    <p:sldLayoutId id="2147484401" r:id="rId11"/>
    <p:sldLayoutId id="2147484402" r:id="rId12"/>
    <p:sldLayoutId id="2147484403" r:id="rId13"/>
    <p:sldLayoutId id="214748440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169859604"/>
      </p:ext>
    </p:extLst>
  </p:cSld>
  <p:clrMap bg1="lt1" tx1="dk1" bg2="lt2" tx2="dk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 id="2147484477" r:id="rId12"/>
    <p:sldLayoutId id="2147484478" r:id="rId13"/>
    <p:sldLayoutId id="214748447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92715858"/>
      </p:ext>
    </p:extLst>
  </p:cSld>
  <p:clrMap bg1="lt1" tx1="dk1" bg2="lt2" tx2="dk2" accent1="accent1" accent2="accent2" accent3="accent3" accent4="accent4" accent5="accent5" accent6="accent6" hlink="hlink" folHlink="folHlink"/>
  <p:sldLayoutIdLst>
    <p:sldLayoutId id="2147484481" r:id="rId1"/>
    <p:sldLayoutId id="2147484482" r:id="rId2"/>
    <p:sldLayoutId id="2147484483" r:id="rId3"/>
    <p:sldLayoutId id="2147484484" r:id="rId4"/>
    <p:sldLayoutId id="2147484485" r:id="rId5"/>
    <p:sldLayoutId id="2147484486" r:id="rId6"/>
    <p:sldLayoutId id="2147484487" r:id="rId7"/>
    <p:sldLayoutId id="2147484488" r:id="rId8"/>
    <p:sldLayoutId id="2147484489" r:id="rId9"/>
    <p:sldLayoutId id="2147484490" r:id="rId10"/>
    <p:sldLayoutId id="2147484491" r:id="rId11"/>
    <p:sldLayoutId id="2147484492" r:id="rId12"/>
    <p:sldLayoutId id="2147484493" r:id="rId13"/>
    <p:sldLayoutId id="214748449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66827600"/>
      </p:ext>
    </p:extLst>
  </p:cSld>
  <p:clrMap bg1="lt1" tx1="dk1" bg2="lt2" tx2="dk2" accent1="accent1" accent2="accent2" accent3="accent3" accent4="accent4" accent5="accent5" accent6="accent6" hlink="hlink" folHlink="folHlink"/>
  <p:sldLayoutIdLst>
    <p:sldLayoutId id="2147484496" r:id="rId1"/>
    <p:sldLayoutId id="2147484497" r:id="rId2"/>
    <p:sldLayoutId id="2147484498" r:id="rId3"/>
    <p:sldLayoutId id="2147484499" r:id="rId4"/>
    <p:sldLayoutId id="2147484500" r:id="rId5"/>
    <p:sldLayoutId id="2147484501" r:id="rId6"/>
    <p:sldLayoutId id="2147484502" r:id="rId7"/>
    <p:sldLayoutId id="2147484503" r:id="rId8"/>
    <p:sldLayoutId id="2147484504" r:id="rId9"/>
    <p:sldLayoutId id="2147484505" r:id="rId10"/>
    <p:sldLayoutId id="2147484506" r:id="rId11"/>
    <p:sldLayoutId id="2147484507" r:id="rId12"/>
    <p:sldLayoutId id="2147484508" r:id="rId13"/>
    <p:sldLayoutId id="2147484509" r:id="rId14"/>
    <p:sldLayoutId id="2147484510"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22157649"/>
      </p:ext>
    </p:extLst>
  </p:cSld>
  <p:clrMap bg1="lt1" tx1="dk1" bg2="lt2" tx2="dk2" accent1="accent1" accent2="accent2" accent3="accent3" accent4="accent4" accent5="accent5" accent6="accent6" hlink="hlink" folHlink="folHlink"/>
  <p:sldLayoutIdLst>
    <p:sldLayoutId id="2147484544" r:id="rId1"/>
    <p:sldLayoutId id="2147484545" r:id="rId2"/>
    <p:sldLayoutId id="2147484546" r:id="rId3"/>
    <p:sldLayoutId id="2147484547" r:id="rId4"/>
    <p:sldLayoutId id="2147484548" r:id="rId5"/>
    <p:sldLayoutId id="2147484549" r:id="rId6"/>
    <p:sldLayoutId id="2147484550" r:id="rId7"/>
    <p:sldLayoutId id="2147484551" r:id="rId8"/>
    <p:sldLayoutId id="2147484552" r:id="rId9"/>
    <p:sldLayoutId id="2147484553" r:id="rId10"/>
    <p:sldLayoutId id="2147484554" r:id="rId11"/>
    <p:sldLayoutId id="2147484555" r:id="rId12"/>
    <p:sldLayoutId id="2147484556" r:id="rId13"/>
    <p:sldLayoutId id="2147484557" r:id="rId14"/>
    <p:sldLayoutId id="214748455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083532895"/>
      </p:ext>
    </p:extLst>
  </p:cSld>
  <p:clrMap bg1="lt1" tx1="dk1" bg2="lt2" tx2="dk2" accent1="accent1" accent2="accent2" accent3="accent3" accent4="accent4" accent5="accent5" accent6="accent6" hlink="hlink" folHlink="folHlink"/>
  <p:sldLayoutIdLst>
    <p:sldLayoutId id="2147484576" r:id="rId1"/>
    <p:sldLayoutId id="2147484577" r:id="rId2"/>
    <p:sldLayoutId id="2147484578" r:id="rId3"/>
    <p:sldLayoutId id="2147484579" r:id="rId4"/>
    <p:sldLayoutId id="2147484580" r:id="rId5"/>
    <p:sldLayoutId id="2147484581" r:id="rId6"/>
    <p:sldLayoutId id="2147484582" r:id="rId7"/>
    <p:sldLayoutId id="2147484583" r:id="rId8"/>
    <p:sldLayoutId id="2147484584" r:id="rId9"/>
    <p:sldLayoutId id="2147484585" r:id="rId10"/>
    <p:sldLayoutId id="2147484586" r:id="rId11"/>
    <p:sldLayoutId id="2147484587" r:id="rId12"/>
    <p:sldLayoutId id="2147484588" r:id="rId13"/>
    <p:sldLayoutId id="2147484847" r:id="rId14"/>
    <p:sldLayoutId id="214748484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61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E844EA6A-81E9-4660-BBB5-D90A9E3832F9}"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079703405"/>
      </p:ext>
    </p:extLst>
  </p:cSld>
  <p:clrMap bg1="lt1" tx1="dk1" bg2="lt2" tx2="dk2" accent1="accent1" accent2="accent2" accent3="accent3" accent4="accent4" accent5="accent5" accent6="accent6" hlink="hlink" folHlink="folHlink"/>
  <p:sldLayoutIdLst>
    <p:sldLayoutId id="2147484592" r:id="rId1"/>
    <p:sldLayoutId id="2147484593" r:id="rId2"/>
    <p:sldLayoutId id="2147484594" r:id="rId3"/>
    <p:sldLayoutId id="2147484595" r:id="rId4"/>
    <p:sldLayoutId id="2147484596" r:id="rId5"/>
    <p:sldLayoutId id="2147484597" r:id="rId6"/>
    <p:sldLayoutId id="2147484598" r:id="rId7"/>
    <p:sldLayoutId id="2147484599" r:id="rId8"/>
    <p:sldLayoutId id="2147484600" r:id="rId9"/>
    <p:sldLayoutId id="2147484601" r:id="rId10"/>
    <p:sldLayoutId id="2147484602" r:id="rId11"/>
    <p:sldLayoutId id="2147484603" r:id="rId12"/>
    <p:sldLayoutId id="2147484604" r:id="rId13"/>
    <p:sldLayoutId id="214748460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3810789840"/>
      </p:ext>
    </p:extLst>
  </p:cSld>
  <p:clrMap bg1="lt1" tx1="dk1" bg2="lt2" tx2="dk2" accent1="accent1" accent2="accent2" accent3="accent3" accent4="accent4" accent5="accent5" accent6="accent6" hlink="hlink" folHlink="folHlink"/>
  <p:sldLayoutIdLst>
    <p:sldLayoutId id="2147484635" r:id="rId1"/>
    <p:sldLayoutId id="2147484636" r:id="rId2"/>
    <p:sldLayoutId id="2147484637" r:id="rId3"/>
    <p:sldLayoutId id="2147484638" r:id="rId4"/>
    <p:sldLayoutId id="2147484639" r:id="rId5"/>
    <p:sldLayoutId id="2147484640" r:id="rId6"/>
    <p:sldLayoutId id="2147484641" r:id="rId7"/>
    <p:sldLayoutId id="2147484642" r:id="rId8"/>
    <p:sldLayoutId id="2147484643" r:id="rId9"/>
    <p:sldLayoutId id="2147484644" r:id="rId10"/>
    <p:sldLayoutId id="2147484645"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2943162324"/>
      </p:ext>
    </p:extLst>
  </p:cSld>
  <p:clrMap bg1="lt1" tx1="dk1" bg2="lt2" tx2="dk2" accent1="accent1" accent2="accent2" accent3="accent3" accent4="accent4" accent5="accent5" accent6="accent6" hlink="hlink" folHlink="folHlink"/>
  <p:sldLayoutIdLst>
    <p:sldLayoutId id="2147484659" r:id="rId1"/>
    <p:sldLayoutId id="2147484660" r:id="rId2"/>
    <p:sldLayoutId id="2147484661" r:id="rId3"/>
    <p:sldLayoutId id="2147484662" r:id="rId4"/>
    <p:sldLayoutId id="2147484663" r:id="rId5"/>
    <p:sldLayoutId id="2147484664" r:id="rId6"/>
    <p:sldLayoutId id="2147484665" r:id="rId7"/>
    <p:sldLayoutId id="2147484666" r:id="rId8"/>
    <p:sldLayoutId id="2147484667" r:id="rId9"/>
    <p:sldLayoutId id="2147484668" r:id="rId10"/>
    <p:sldLayoutId id="2147484669"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154980139"/>
      </p:ext>
    </p:extLst>
  </p:cSld>
  <p:clrMap bg1="lt1" tx1="dk1" bg2="lt2" tx2="dk2" accent1="accent1" accent2="accent2" accent3="accent3" accent4="accent4" accent5="accent5" accent6="accent6" hlink="hlink" folHlink="folHlink"/>
  <p:sldLayoutIdLst>
    <p:sldLayoutId id="2147484671" r:id="rId1"/>
    <p:sldLayoutId id="2147484672" r:id="rId2"/>
    <p:sldLayoutId id="2147484673" r:id="rId3"/>
    <p:sldLayoutId id="2147484674" r:id="rId4"/>
    <p:sldLayoutId id="2147484675" r:id="rId5"/>
    <p:sldLayoutId id="2147484676" r:id="rId6"/>
    <p:sldLayoutId id="2147484677" r:id="rId7"/>
    <p:sldLayoutId id="2147484678" r:id="rId8"/>
    <p:sldLayoutId id="2147484679" r:id="rId9"/>
    <p:sldLayoutId id="2147484680" r:id="rId10"/>
    <p:sldLayoutId id="2147484681"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4227077546"/>
      </p:ext>
    </p:extLst>
  </p:cSld>
  <p:clrMap bg1="lt1" tx1="dk1" bg2="lt2" tx2="dk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 id="2147484691" r:id="rId9"/>
    <p:sldLayoutId id="2147484692" r:id="rId10"/>
    <p:sldLayoutId id="2147484693"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9/9/2021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76641739"/>
      </p:ext>
    </p:extLst>
  </p:cSld>
  <p:clrMap bg1="lt1" tx1="dk1" bg2="lt2" tx2="dk2" accent1="accent1" accent2="accent2" accent3="accent3" accent4="accent4" accent5="accent5" accent6="accent6" hlink="hlink" folHlink="folHlink"/>
  <p:sldLayoutIdLst>
    <p:sldLayoutId id="2147484723" r:id="rId1"/>
    <p:sldLayoutId id="2147484724" r:id="rId2"/>
    <p:sldLayoutId id="2147484725" r:id="rId3"/>
    <p:sldLayoutId id="2147484726" r:id="rId4"/>
    <p:sldLayoutId id="2147484727" r:id="rId5"/>
    <p:sldLayoutId id="2147484728" r:id="rId6"/>
    <p:sldLayoutId id="2147484729" r:id="rId7"/>
    <p:sldLayoutId id="2147484730" r:id="rId8"/>
    <p:sldLayoutId id="2147484731" r:id="rId9"/>
    <p:sldLayoutId id="2147484732" r:id="rId10"/>
    <p:sldLayoutId id="2147484733" r:id="rId11"/>
    <p:sldLayoutId id="2147484734" r:id="rId12"/>
    <p:sldLayoutId id="2147484735" r:id="rId13"/>
    <p:sldLayoutId id="2147484736" r:id="rId14"/>
    <p:sldLayoutId id="2147484737" r:id="rId15"/>
    <p:sldLayoutId id="2147484738"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9/9/2021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99299903"/>
      </p:ext>
    </p:extLst>
  </p:cSld>
  <p:clrMap bg1="lt1" tx1="dk1" bg2="lt2" tx2="dk2" accent1="accent1" accent2="accent2" accent3="accent3" accent4="accent4" accent5="accent5" accent6="accent6" hlink="hlink" folHlink="folHlink"/>
  <p:sldLayoutIdLst>
    <p:sldLayoutId id="2147484754" r:id="rId1"/>
    <p:sldLayoutId id="2147484755" r:id="rId2"/>
    <p:sldLayoutId id="2147484756" r:id="rId3"/>
    <p:sldLayoutId id="2147484757" r:id="rId4"/>
    <p:sldLayoutId id="2147484758" r:id="rId5"/>
    <p:sldLayoutId id="2147484759" r:id="rId6"/>
    <p:sldLayoutId id="2147484760" r:id="rId7"/>
    <p:sldLayoutId id="2147484761" r:id="rId8"/>
    <p:sldLayoutId id="2147484762" r:id="rId9"/>
    <p:sldLayoutId id="2147484763" r:id="rId10"/>
    <p:sldLayoutId id="2147484764" r:id="rId11"/>
    <p:sldLayoutId id="2147484765" r:id="rId12"/>
    <p:sldLayoutId id="2147484766" r:id="rId13"/>
    <p:sldLayoutId id="2147484767" r:id="rId14"/>
    <p:sldLayoutId id="2147484768" r:id="rId15"/>
    <p:sldLayoutId id="2147484769" r:id="rId16"/>
    <p:sldLayoutId id="2147484707" r:id="rId17"/>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9/9/2021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063336726"/>
      </p:ext>
    </p:extLst>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 id="2147484782" r:id="rId12"/>
    <p:sldLayoutId id="2147484783" r:id="rId13"/>
    <p:sldLayoutId id="2147484784" r:id="rId14"/>
    <p:sldLayoutId id="2147484785" r:id="rId15"/>
    <p:sldLayoutId id="2147484786"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9/9/2021</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58047209"/>
      </p:ext>
    </p:extLst>
  </p:cSld>
  <p:clrMap bg1="lt1" tx1="dk1" bg2="lt2" tx2="dk2" accent1="accent1" accent2="accent2" accent3="accent3" accent4="accent4" accent5="accent5" accent6="accent6" hlink="hlink" folHlink="folHlink"/>
  <p:sldLayoutIdLst>
    <p:sldLayoutId id="2147484812" r:id="rId1"/>
    <p:sldLayoutId id="2147484813" r:id="rId2"/>
    <p:sldLayoutId id="2147484814" r:id="rId3"/>
    <p:sldLayoutId id="2147484815" r:id="rId4"/>
    <p:sldLayoutId id="2147484816" r:id="rId5"/>
    <p:sldLayoutId id="2147484817" r:id="rId6"/>
    <p:sldLayoutId id="2147484818" r:id="rId7"/>
    <p:sldLayoutId id="2147484819" r:id="rId8"/>
    <p:sldLayoutId id="2147484820" r:id="rId9"/>
    <p:sldLayoutId id="2147484821" r:id="rId10"/>
    <p:sldLayoutId id="2147484822"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76FCD89A-8A9B-4861-AAAD-6BB22EE6628F}"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93289155"/>
      </p:ext>
    </p:extLst>
  </p:cSld>
  <p:clrMap bg1="lt1" tx1="dk1" bg2="lt2" tx2="dk2" accent1="accent1" accent2="accent2" accent3="accent3" accent4="accent4" accent5="accent5" accent6="accent6" hlink="hlink" folHlink="folHlink"/>
  <p:sldLayoutIdLst>
    <p:sldLayoutId id="2147484824" r:id="rId1"/>
    <p:sldLayoutId id="2147484825" r:id="rId2"/>
    <p:sldLayoutId id="2147484826" r:id="rId3"/>
    <p:sldLayoutId id="2147484827" r:id="rId4"/>
    <p:sldLayoutId id="2147484828" r:id="rId5"/>
    <p:sldLayoutId id="2147484829" r:id="rId6"/>
    <p:sldLayoutId id="2147484830" r:id="rId7"/>
    <p:sldLayoutId id="2147484831" r:id="rId8"/>
    <p:sldLayoutId id="2147484832" r:id="rId9"/>
    <p:sldLayoutId id="2147484833" r:id="rId10"/>
    <p:sldLayoutId id="214748483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solidFill>
                  <a:prstClr val="black">
                    <a:tint val="75000"/>
                  </a:prstClr>
                </a:solidFill>
              </a:rPr>
              <a:pPr/>
              <a:t>9/9/2021</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7091320"/>
      </p:ext>
    </p:extLst>
  </p:cSld>
  <p:clrMap bg1="lt1" tx1="dk1" bg2="lt2" tx2="dk2" accent1="accent1" accent2="accent2" accent3="accent3" accent4="accent4" accent5="accent5" accent6="accent6" hlink="hlink" folHlink="folHlink"/>
  <p:sldLayoutIdLst>
    <p:sldLayoutId id="2147484850" r:id="rId1"/>
    <p:sldLayoutId id="2147484851" r:id="rId2"/>
    <p:sldLayoutId id="2147484852" r:id="rId3"/>
    <p:sldLayoutId id="2147484853" r:id="rId4"/>
    <p:sldLayoutId id="2147484854" r:id="rId5"/>
    <p:sldLayoutId id="2147484855" r:id="rId6"/>
    <p:sldLayoutId id="2147484856" r:id="rId7"/>
    <p:sldLayoutId id="2147484857" r:id="rId8"/>
    <p:sldLayoutId id="2147484858" r:id="rId9"/>
    <p:sldLayoutId id="2147484859" r:id="rId10"/>
    <p:sldLayoutId id="214748486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90.xml"/><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Layout" Target="../diagrams/layout2.xml"/><Relationship Id="rId7" Type="http://schemas.openxmlformats.org/officeDocument/2006/relationships/image" Target="../media/image7.gif"/><Relationship Id="rId12" Type="http://schemas.microsoft.com/office/2007/relationships/diagramDrawing" Target="../diagrams/drawing3.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11" Type="http://schemas.openxmlformats.org/officeDocument/2006/relationships/diagramColors" Target="../diagrams/colors3.xml"/><Relationship Id="rId5" Type="http://schemas.openxmlformats.org/officeDocument/2006/relationships/diagramColors" Target="../diagrams/colors2.xml"/><Relationship Id="rId10" Type="http://schemas.openxmlformats.org/officeDocument/2006/relationships/diagramQuickStyle" Target="../diagrams/quickStyle3.xml"/><Relationship Id="rId4" Type="http://schemas.openxmlformats.org/officeDocument/2006/relationships/diagramQuickStyle" Target="../diagrams/quickStyle2.xml"/><Relationship Id="rId9"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xml"/><Relationship Id="rId1" Type="http://schemas.openxmlformats.org/officeDocument/2006/relationships/slideLayout" Target="../slideLayouts/slideLayout385.xml"/></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Layout" Target="../diagrams/layout4.xml"/><Relationship Id="rId7" Type="http://schemas.openxmlformats.org/officeDocument/2006/relationships/image" Target="../media/image11.pn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Layout" Target="../diagrams/layout5.xml"/><Relationship Id="rId7" Type="http://schemas.openxmlformats.org/officeDocument/2006/relationships/image" Target="../media/image13.png"/><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wmf"/><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wmf"/><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wmf"/><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xml"/><Relationship Id="rId1" Type="http://schemas.openxmlformats.org/officeDocument/2006/relationships/slideLayout" Target="../slideLayouts/slideLayout385.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39.png"/><Relationship Id="rId1" Type="http://schemas.openxmlformats.org/officeDocument/2006/relationships/slideLayout" Target="../slideLayouts/slideLayout385.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0.jpe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5.xml"/><Relationship Id="rId1" Type="http://schemas.openxmlformats.org/officeDocument/2006/relationships/slideLayout" Target="../slideLayouts/slideLayout41.xml"/><Relationship Id="rId5" Type="http://schemas.openxmlformats.org/officeDocument/2006/relationships/image" Target="../media/image7.gif"/><Relationship Id="rId4" Type="http://schemas.openxmlformats.org/officeDocument/2006/relationships/image" Target="../media/image42.jpeg"/></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41.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3.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3.png"/><Relationship Id="rId1" Type="http://schemas.openxmlformats.org/officeDocument/2006/relationships/slideLayout" Target="../slideLayouts/slideLayout53.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58.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0.jpeg"/><Relationship Id="rId1" Type="http://schemas.openxmlformats.org/officeDocument/2006/relationships/slideLayout" Target="../slideLayouts/slideLayout70.xml"/></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4.png"/><Relationship Id="rId1" Type="http://schemas.openxmlformats.org/officeDocument/2006/relationships/slideLayout" Target="../slideLayouts/slideLayout9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4.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5.xml"/><Relationship Id="rId7" Type="http://schemas.openxmlformats.org/officeDocument/2006/relationships/image" Target="../media/image45.png"/><Relationship Id="rId2" Type="http://schemas.openxmlformats.org/officeDocument/2006/relationships/diagramData" Target="../diagrams/data15.xml"/><Relationship Id="rId1" Type="http://schemas.openxmlformats.org/officeDocument/2006/relationships/slideLayout" Target="../slideLayouts/slideLayout119.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6.xml"/><Relationship Id="rId7" Type="http://schemas.openxmlformats.org/officeDocument/2006/relationships/image" Target="../media/image7.gif"/><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18.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33.xml"/></Relationships>
</file>

<file path=ppt/slides/_rels/slide4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diagramLayout" Target="../diagrams/layout18.xml"/><Relationship Id="rId7" Type="http://schemas.openxmlformats.org/officeDocument/2006/relationships/image" Target="../media/image50.png"/><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4.png"/><Relationship Id="rId1" Type="http://schemas.openxmlformats.org/officeDocument/2006/relationships/slideLayout" Target="../slideLayouts/slideLayout41.xml"/></Relationships>
</file>

<file path=ppt/slides/_rels/slide4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5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5.xml"/></Relationships>
</file>

<file path=ppt/slides/_rels/slide49.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diagramLayout" Target="../diagrams/layout19.xml"/><Relationship Id="rId7" Type="http://schemas.openxmlformats.org/officeDocument/2006/relationships/image" Target="../media/image52.png"/><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50.xml.rels><?xml version="1.0" encoding="UTF-8" standalone="yes"?>
<Relationships xmlns="http://schemas.openxmlformats.org/package/2006/relationships"><Relationship Id="rId8" Type="http://schemas.openxmlformats.org/officeDocument/2006/relationships/diagramData" Target="../diagrams/data21.xml"/><Relationship Id="rId13" Type="http://schemas.openxmlformats.org/officeDocument/2006/relationships/diagramData" Target="../diagrams/data22.xml"/><Relationship Id="rId3" Type="http://schemas.openxmlformats.org/officeDocument/2006/relationships/diagramData" Target="../diagrams/data20.xml"/><Relationship Id="rId7" Type="http://schemas.microsoft.com/office/2007/relationships/diagramDrawing" Target="../diagrams/drawing20.xml"/><Relationship Id="rId12" Type="http://schemas.microsoft.com/office/2007/relationships/diagramDrawing" Target="../diagrams/drawing21.xml"/><Relationship Id="rId17" Type="http://schemas.microsoft.com/office/2007/relationships/diagramDrawing" Target="../diagrams/drawing22.xml"/><Relationship Id="rId2" Type="http://schemas.openxmlformats.org/officeDocument/2006/relationships/image" Target="../media/image54.png"/><Relationship Id="rId16" Type="http://schemas.openxmlformats.org/officeDocument/2006/relationships/diagramColors" Target="../diagrams/colors22.xml"/><Relationship Id="rId1" Type="http://schemas.openxmlformats.org/officeDocument/2006/relationships/slideLayout" Target="../slideLayouts/slideLayout7.xml"/><Relationship Id="rId6" Type="http://schemas.openxmlformats.org/officeDocument/2006/relationships/diagramColors" Target="../diagrams/colors20.xml"/><Relationship Id="rId11" Type="http://schemas.openxmlformats.org/officeDocument/2006/relationships/diagramColors" Target="../diagrams/colors21.xml"/><Relationship Id="rId5" Type="http://schemas.openxmlformats.org/officeDocument/2006/relationships/diagramQuickStyle" Target="../diagrams/quickStyle20.xml"/><Relationship Id="rId15" Type="http://schemas.openxmlformats.org/officeDocument/2006/relationships/diagramQuickStyle" Target="../diagrams/quickStyle22.xml"/><Relationship Id="rId10" Type="http://schemas.openxmlformats.org/officeDocument/2006/relationships/diagramQuickStyle" Target="../diagrams/quickStyle21.xml"/><Relationship Id="rId4" Type="http://schemas.openxmlformats.org/officeDocument/2006/relationships/diagramLayout" Target="../diagrams/layout20.xml"/><Relationship Id="rId9" Type="http://schemas.openxmlformats.org/officeDocument/2006/relationships/diagramLayout" Target="../diagrams/layout21.xml"/><Relationship Id="rId14" Type="http://schemas.openxmlformats.org/officeDocument/2006/relationships/diagramLayout" Target="../diagrams/layout22.xml"/></Relationships>
</file>

<file path=ppt/slides/_rels/slide51.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diagramLayout" Target="../diagrams/layout23.xml"/><Relationship Id="rId7" Type="http://schemas.openxmlformats.org/officeDocument/2006/relationships/image" Target="../media/image55.png"/><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 Id="rId9" Type="http://schemas.openxmlformats.org/officeDocument/2006/relationships/image" Target="../media/image57.png"/></Relationships>
</file>

<file path=ppt/slides/_rels/slide5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8.png"/><Relationship Id="rId1" Type="http://schemas.openxmlformats.org/officeDocument/2006/relationships/slideLayout" Target="../slideLayouts/slideLayout194.xml"/></Relationships>
</file>

<file path=ppt/slides/_rels/slide5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89.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60.png"/><Relationship Id="rId1" Type="http://schemas.openxmlformats.org/officeDocument/2006/relationships/slideLayout" Target="../slideLayouts/slideLayout194.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25.xml"/><Relationship Id="rId7" Type="http://schemas.openxmlformats.org/officeDocument/2006/relationships/image" Target="../media/image61.png"/><Relationship Id="rId2" Type="http://schemas.openxmlformats.org/officeDocument/2006/relationships/diagramData" Target="../diagrams/data25.xml"/><Relationship Id="rId1" Type="http://schemas.openxmlformats.org/officeDocument/2006/relationships/slideLayout" Target="../slideLayouts/slideLayout208.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56.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diagramLayout" Target="../diagrams/layout26.xml"/><Relationship Id="rId7" Type="http://schemas.openxmlformats.org/officeDocument/2006/relationships/image" Target="../media/image62.png"/><Relationship Id="rId2" Type="http://schemas.openxmlformats.org/officeDocument/2006/relationships/diagramData" Target="../diagrams/data26.xml"/><Relationship Id="rId1" Type="http://schemas.openxmlformats.org/officeDocument/2006/relationships/slideLayout" Target="../slideLayouts/slideLayout208.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57.xml.rels><?xml version="1.0" encoding="UTF-8" standalone="yes"?>
<Relationships xmlns="http://schemas.openxmlformats.org/package/2006/relationships"><Relationship Id="rId3" Type="http://schemas.openxmlformats.org/officeDocument/2006/relationships/hyperlink" Target="file:///D:\CongviecHuyen\2020-2021\GDCT-Caodang\Tailieuday11-2020\Mot-Doi-Nguoi-Mot-Rung-Cay-Trong-Tan.mp3" TargetMode="External"/><Relationship Id="rId2" Type="http://schemas.openxmlformats.org/officeDocument/2006/relationships/image" Target="../media/image7.gif"/><Relationship Id="rId1" Type="http://schemas.openxmlformats.org/officeDocument/2006/relationships/slideLayout" Target="../slideLayouts/slideLayout208.xml"/></Relationships>
</file>

<file path=ppt/slides/_rels/slide5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22.xml"/></Relationships>
</file>

<file path=ppt/slides/_rels/slide5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17.xml"/></Relationships>
</file>

<file path=ppt/slides/_rels/slide60.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70.png"/><Relationship Id="rId3" Type="http://schemas.openxmlformats.org/officeDocument/2006/relationships/diagramLayout" Target="../diagrams/layout27.xml"/><Relationship Id="rId7" Type="http://schemas.openxmlformats.org/officeDocument/2006/relationships/image" Target="../media/image64.png"/><Relationship Id="rId12" Type="http://schemas.openxmlformats.org/officeDocument/2006/relationships/image" Target="../media/image69.jpeg"/><Relationship Id="rId2" Type="http://schemas.openxmlformats.org/officeDocument/2006/relationships/diagramData" Target="../diagrams/data27.xml"/><Relationship Id="rId1" Type="http://schemas.openxmlformats.org/officeDocument/2006/relationships/slideLayout" Target="../slideLayouts/slideLayout222.xml"/><Relationship Id="rId6" Type="http://schemas.microsoft.com/office/2007/relationships/diagramDrawing" Target="../diagrams/drawing27.xml"/><Relationship Id="rId11" Type="http://schemas.openxmlformats.org/officeDocument/2006/relationships/image" Target="../media/image68.jpeg"/><Relationship Id="rId5" Type="http://schemas.openxmlformats.org/officeDocument/2006/relationships/diagramColors" Target="../diagrams/colors27.xml"/><Relationship Id="rId10" Type="http://schemas.openxmlformats.org/officeDocument/2006/relationships/image" Target="../media/image67.jpeg"/><Relationship Id="rId4" Type="http://schemas.openxmlformats.org/officeDocument/2006/relationships/diagramQuickStyle" Target="../diagrams/quickStyle27.xml"/><Relationship Id="rId9" Type="http://schemas.openxmlformats.org/officeDocument/2006/relationships/image" Target="../media/image66.png"/><Relationship Id="rId14" Type="http://schemas.openxmlformats.org/officeDocument/2006/relationships/image" Target="../media/image71.gif"/></Relationships>
</file>

<file path=ppt/slides/_rels/slide6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2.png"/><Relationship Id="rId1" Type="http://schemas.openxmlformats.org/officeDocument/2006/relationships/slideLayout" Target="../slideLayouts/slideLayout237.xml"/></Relationships>
</file>

<file path=ppt/slides/_rels/slide6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37.xml"/></Relationships>
</file>

<file path=ppt/slides/_rels/slide6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gif"/><Relationship Id="rId1" Type="http://schemas.openxmlformats.org/officeDocument/2006/relationships/slideLayout" Target="../slideLayouts/slideLayout262.xml"/></Relationships>
</file>

<file path=ppt/slides/_rels/slide6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7.gif"/><Relationship Id="rId1" Type="http://schemas.openxmlformats.org/officeDocument/2006/relationships/slideLayout" Target="../slideLayouts/slideLayout259.xml"/></Relationships>
</file>

<file path=ppt/slides/_rels/slide6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7.gif"/><Relationship Id="rId1" Type="http://schemas.openxmlformats.org/officeDocument/2006/relationships/slideLayout" Target="../slideLayouts/slideLayout260.xml"/></Relationships>
</file>

<file path=ppt/slides/_rels/slide6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47.xml"/></Relationships>
</file>

<file path=ppt/slides/_rels/slide67.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image" Target="../media/image78.png"/><Relationship Id="rId1" Type="http://schemas.openxmlformats.org/officeDocument/2006/relationships/slideLayout" Target="../slideLayouts/slideLayout7.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68.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image" Target="../media/image78.png"/><Relationship Id="rId1" Type="http://schemas.openxmlformats.org/officeDocument/2006/relationships/slideLayout" Target="../slideLayouts/slideLayout7.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69.xml.rels><?xml version="1.0" encoding="UTF-8" standalone="yes"?>
<Relationships xmlns="http://schemas.openxmlformats.org/package/2006/relationships"><Relationship Id="rId8" Type="http://schemas.openxmlformats.org/officeDocument/2006/relationships/diagramData" Target="../diagrams/data31.xml"/><Relationship Id="rId3" Type="http://schemas.openxmlformats.org/officeDocument/2006/relationships/diagramData" Target="../diagrams/data30.xml"/><Relationship Id="rId7" Type="http://schemas.microsoft.com/office/2007/relationships/diagramDrawing" Target="../diagrams/drawing30.xml"/><Relationship Id="rId12" Type="http://schemas.microsoft.com/office/2007/relationships/diagramDrawing" Target="../diagrams/drawing31.xml"/><Relationship Id="rId2" Type="http://schemas.openxmlformats.org/officeDocument/2006/relationships/image" Target="../media/image78.png"/><Relationship Id="rId1" Type="http://schemas.openxmlformats.org/officeDocument/2006/relationships/slideLayout" Target="../slideLayouts/slideLayout7.xml"/><Relationship Id="rId6" Type="http://schemas.openxmlformats.org/officeDocument/2006/relationships/diagramColors" Target="../diagrams/colors30.xml"/><Relationship Id="rId11" Type="http://schemas.openxmlformats.org/officeDocument/2006/relationships/diagramColors" Target="../diagrams/colors31.xml"/><Relationship Id="rId5" Type="http://schemas.openxmlformats.org/officeDocument/2006/relationships/diagramQuickStyle" Target="../diagrams/quickStyle30.xml"/><Relationship Id="rId10" Type="http://schemas.openxmlformats.org/officeDocument/2006/relationships/diagramQuickStyle" Target="../diagrams/quickStyle31.xml"/><Relationship Id="rId4" Type="http://schemas.openxmlformats.org/officeDocument/2006/relationships/diagramLayout" Target="../diagrams/layout30.xml"/><Relationship Id="rId9" Type="http://schemas.openxmlformats.org/officeDocument/2006/relationships/diagramLayout" Target="../diagrams/layout31.xml"/></Relationships>
</file>

<file path=ppt/slides/_rels/slide70.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image" Target="../media/image78.png"/><Relationship Id="rId1" Type="http://schemas.openxmlformats.org/officeDocument/2006/relationships/slideLayout" Target="../slideLayouts/slideLayout7.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71.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76.xml"/></Relationships>
</file>

<file path=ppt/slides/_rels/slide72.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76.xml"/></Relationships>
</file>

<file path=ppt/slides/_rels/slide73.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81.xml"/></Relationships>
</file>

<file path=ppt/slides/_rels/slide74.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81.xml"/></Relationships>
</file>

<file path=ppt/slides/_rels/slide75.xml.rels><?xml version="1.0" encoding="UTF-8" standalone="yes"?>
<Relationships xmlns="http://schemas.openxmlformats.org/package/2006/relationships"><Relationship Id="rId8" Type="http://schemas.openxmlformats.org/officeDocument/2006/relationships/image" Target="../media/image83.gif"/><Relationship Id="rId3" Type="http://schemas.openxmlformats.org/officeDocument/2006/relationships/diagramLayout" Target="../diagrams/layout33.xml"/><Relationship Id="rId7" Type="http://schemas.openxmlformats.org/officeDocument/2006/relationships/image" Target="../media/image82.gif"/><Relationship Id="rId2" Type="http://schemas.openxmlformats.org/officeDocument/2006/relationships/diagramData" Target="../diagrams/data33.xml"/><Relationship Id="rId1" Type="http://schemas.openxmlformats.org/officeDocument/2006/relationships/slideLayout" Target="../slideLayouts/slideLayout29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76.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1.png"/><Relationship Id="rId1" Type="http://schemas.openxmlformats.org/officeDocument/2006/relationships/slideLayout" Target="../slideLayouts/slideLayout287.xml"/></Relationships>
</file>

<file path=ppt/slides/_rels/slide77.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1.png"/><Relationship Id="rId1" Type="http://schemas.openxmlformats.org/officeDocument/2006/relationships/slideLayout" Target="../slideLayouts/slideLayout287.xml"/></Relationships>
</file>

<file path=ppt/slides/_rels/slide7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1.png"/><Relationship Id="rId1" Type="http://schemas.openxmlformats.org/officeDocument/2006/relationships/slideLayout" Target="../slideLayouts/slideLayout303.xml"/><Relationship Id="rId4" Type="http://schemas.openxmlformats.org/officeDocument/2006/relationships/image" Target="../media/image87.gif"/></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314.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80.xml.rels><?xml version="1.0" encoding="UTF-8" standalone="yes"?>
<Relationships xmlns="http://schemas.openxmlformats.org/package/2006/relationships"><Relationship Id="rId8" Type="http://schemas.openxmlformats.org/officeDocument/2006/relationships/image" Target="../media/image90.gif"/><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image" Target="../media/image89.png"/><Relationship Id="rId1" Type="http://schemas.openxmlformats.org/officeDocument/2006/relationships/slideLayout" Target="../slideLayouts/slideLayout314.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81.xml.rels><?xml version="1.0" encoding="UTF-8" standalone="yes"?>
<Relationships xmlns="http://schemas.openxmlformats.org/package/2006/relationships"><Relationship Id="rId3" Type="http://schemas.openxmlformats.org/officeDocument/2006/relationships/diagramData" Target="../diagrams/data36.xml"/><Relationship Id="rId7" Type="http://schemas.microsoft.com/office/2007/relationships/diagramDrawing" Target="../diagrams/drawing36.xml"/><Relationship Id="rId2" Type="http://schemas.openxmlformats.org/officeDocument/2006/relationships/image" Target="../media/image91.png"/><Relationship Id="rId1" Type="http://schemas.openxmlformats.org/officeDocument/2006/relationships/slideLayout" Target="../slideLayouts/slideLayout29.xml"/><Relationship Id="rId6" Type="http://schemas.openxmlformats.org/officeDocument/2006/relationships/diagramColors" Target="../diagrams/colors36.xml"/><Relationship Id="rId5" Type="http://schemas.openxmlformats.org/officeDocument/2006/relationships/diagramQuickStyle" Target="../diagrams/quickStyle36.xml"/><Relationship Id="rId4" Type="http://schemas.openxmlformats.org/officeDocument/2006/relationships/diagramLayout" Target="../diagrams/layout36.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9.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314.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84.xml.rels><?xml version="1.0" encoding="UTF-8" standalone="yes"?>
<Relationships xmlns="http://schemas.openxmlformats.org/package/2006/relationships"><Relationship Id="rId8" Type="http://schemas.openxmlformats.org/officeDocument/2006/relationships/image" Target="../media/image93.jpeg"/><Relationship Id="rId3" Type="http://schemas.openxmlformats.org/officeDocument/2006/relationships/diagramLayout" Target="../diagrams/layout39.xml"/><Relationship Id="rId7" Type="http://schemas.openxmlformats.org/officeDocument/2006/relationships/image" Target="../media/image92.gif"/><Relationship Id="rId2" Type="http://schemas.openxmlformats.org/officeDocument/2006/relationships/diagramData" Target="../diagrams/data39.xml"/><Relationship Id="rId1" Type="http://schemas.openxmlformats.org/officeDocument/2006/relationships/slideLayout" Target="../slideLayouts/slideLayout314.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85.xml.rels><?xml version="1.0" encoding="UTF-8" standalone="yes"?>
<Relationships xmlns="http://schemas.openxmlformats.org/package/2006/relationships"><Relationship Id="rId8" Type="http://schemas.openxmlformats.org/officeDocument/2006/relationships/image" Target="../media/image82.gif"/><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image" Target="../media/image94.png"/><Relationship Id="rId1" Type="http://schemas.openxmlformats.org/officeDocument/2006/relationships/slideLayout" Target="../slideLayouts/slideLayout314.xml"/><Relationship Id="rId6" Type="http://schemas.openxmlformats.org/officeDocument/2006/relationships/diagramColors" Target="../diagrams/colors40.xml"/><Relationship Id="rId5" Type="http://schemas.openxmlformats.org/officeDocument/2006/relationships/diagramQuickStyle" Target="../diagrams/quickStyle40.xml"/><Relationship Id="rId10" Type="http://schemas.openxmlformats.org/officeDocument/2006/relationships/image" Target="../media/image96.jpeg"/><Relationship Id="rId4" Type="http://schemas.openxmlformats.org/officeDocument/2006/relationships/diagramLayout" Target="../diagrams/layout40.xml"/><Relationship Id="rId9" Type="http://schemas.openxmlformats.org/officeDocument/2006/relationships/image" Target="../media/image95.jpeg"/></Relationships>
</file>

<file path=ppt/slides/_rels/slide86.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xml"/><Relationship Id="rId1" Type="http://schemas.openxmlformats.org/officeDocument/2006/relationships/slideLayout" Target="../slideLayouts/slideLayout340.xml"/><Relationship Id="rId6" Type="http://schemas.openxmlformats.org/officeDocument/2006/relationships/image" Target="../media/image100.png"/><Relationship Id="rId5" Type="http://schemas.openxmlformats.org/officeDocument/2006/relationships/image" Target="../media/image99.jpeg"/><Relationship Id="rId4" Type="http://schemas.openxmlformats.org/officeDocument/2006/relationships/image" Target="../media/image98.jpeg"/></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1.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88.xml.rels><?xml version="1.0" encoding="UTF-8" standalone="yes"?>
<Relationships xmlns="http://schemas.openxmlformats.org/package/2006/relationships"><Relationship Id="rId3" Type="http://schemas.openxmlformats.org/officeDocument/2006/relationships/diagramLayout" Target="../diagrams/layout42.xml"/><Relationship Id="rId7" Type="http://schemas.openxmlformats.org/officeDocument/2006/relationships/image" Target="../media/image101.png"/><Relationship Id="rId2" Type="http://schemas.openxmlformats.org/officeDocument/2006/relationships/diagramData" Target="../diagrams/data42.xml"/><Relationship Id="rId1" Type="http://schemas.openxmlformats.org/officeDocument/2006/relationships/slideLayout" Target="../slideLayouts/slideLayout7.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89.xml.rels><?xml version="1.0" encoding="UTF-8" standalone="yes"?>
<Relationships xmlns="http://schemas.openxmlformats.org/package/2006/relationships"><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102.png"/><Relationship Id="rId1" Type="http://schemas.openxmlformats.org/officeDocument/2006/relationships/slideLayout" Target="../slideLayouts/slideLayout325.xml"/><Relationship Id="rId6" Type="http://schemas.openxmlformats.org/officeDocument/2006/relationships/diagramColors" Target="../diagrams/colors43.xml"/><Relationship Id="rId5" Type="http://schemas.openxmlformats.org/officeDocument/2006/relationships/diagramQuickStyle" Target="../diagrams/quickStyle43.xml"/><Relationship Id="rId4" Type="http://schemas.openxmlformats.org/officeDocument/2006/relationships/diagramLayout" Target="../diagrams/layout43.xml"/></Relationships>
</file>

<file path=ppt/slides/_rels/slide90.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png"/><Relationship Id="rId1" Type="http://schemas.openxmlformats.org/officeDocument/2006/relationships/slideLayout" Target="../slideLayouts/slideLayout346.xml"/><Relationship Id="rId4" Type="http://schemas.openxmlformats.org/officeDocument/2006/relationships/image" Target="../media/image105.png"/></Relationships>
</file>

<file path=ppt/slides/_rels/slide91.xml.rels><?xml version="1.0" encoding="UTF-8" standalone="yes"?>
<Relationships xmlns="http://schemas.openxmlformats.org/package/2006/relationships"><Relationship Id="rId8" Type="http://schemas.openxmlformats.org/officeDocument/2006/relationships/image" Target="../media/image107.svg"/><Relationship Id="rId3" Type="http://schemas.openxmlformats.org/officeDocument/2006/relationships/diagramLayout" Target="../diagrams/layout44.xml"/><Relationship Id="rId7" Type="http://schemas.openxmlformats.org/officeDocument/2006/relationships/image" Target="../media/image106.png"/><Relationship Id="rId2" Type="http://schemas.openxmlformats.org/officeDocument/2006/relationships/diagramData" Target="../diagrams/data44.xml"/><Relationship Id="rId1" Type="http://schemas.openxmlformats.org/officeDocument/2006/relationships/slideLayout" Target="../slideLayouts/slideLayout351.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45.xml"/><Relationship Id="rId7" Type="http://schemas.openxmlformats.org/officeDocument/2006/relationships/image" Target="../media/image108.png"/><Relationship Id="rId2" Type="http://schemas.openxmlformats.org/officeDocument/2006/relationships/diagramData" Target="../diagrams/data45.xml"/><Relationship Id="rId1" Type="http://schemas.openxmlformats.org/officeDocument/2006/relationships/slideLayout" Target="../slideLayouts/slideLayout1.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93.xml.rels><?xml version="1.0" encoding="UTF-8" standalone="yes"?>
<Relationships xmlns="http://schemas.openxmlformats.org/package/2006/relationships"><Relationship Id="rId3" Type="http://schemas.openxmlformats.org/officeDocument/2006/relationships/diagramData" Target="../diagrams/data46.xml"/><Relationship Id="rId7" Type="http://schemas.microsoft.com/office/2007/relationships/diagramDrawing" Target="../diagrams/drawing46.xml"/><Relationship Id="rId2" Type="http://schemas.openxmlformats.org/officeDocument/2006/relationships/image" Target="../media/image109.png"/><Relationship Id="rId1" Type="http://schemas.openxmlformats.org/officeDocument/2006/relationships/slideLayout" Target="../slideLayouts/slideLayout353.xml"/><Relationship Id="rId6" Type="http://schemas.openxmlformats.org/officeDocument/2006/relationships/diagramColors" Target="../diagrams/colors46.xml"/><Relationship Id="rId5" Type="http://schemas.openxmlformats.org/officeDocument/2006/relationships/diagramQuickStyle" Target="../diagrams/quickStyle46.xml"/><Relationship Id="rId4" Type="http://schemas.openxmlformats.org/officeDocument/2006/relationships/diagramLayout" Target="../diagrams/layout46.xml"/></Relationships>
</file>

<file path=ppt/slides/_rels/slide94.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png"/><Relationship Id="rId1" Type="http://schemas.openxmlformats.org/officeDocument/2006/relationships/slideLayout" Target="../slideLayouts/slideLayout353.xml"/><Relationship Id="rId4" Type="http://schemas.openxmlformats.org/officeDocument/2006/relationships/image" Target="../media/image112.jpeg"/></Relationships>
</file>

<file path=ppt/slides/_rels/slide95.xml.rels><?xml version="1.0" encoding="UTF-8" standalone="yes"?>
<Relationships xmlns="http://schemas.openxmlformats.org/package/2006/relationships"><Relationship Id="rId3" Type="http://schemas.openxmlformats.org/officeDocument/2006/relationships/diagramData" Target="../diagrams/data47.xml"/><Relationship Id="rId7" Type="http://schemas.microsoft.com/office/2007/relationships/diagramDrawing" Target="../diagrams/drawing47.xml"/><Relationship Id="rId2" Type="http://schemas.openxmlformats.org/officeDocument/2006/relationships/image" Target="../media/image110.png"/><Relationship Id="rId1" Type="http://schemas.openxmlformats.org/officeDocument/2006/relationships/slideLayout" Target="../slideLayouts/slideLayout41.xml"/><Relationship Id="rId6" Type="http://schemas.openxmlformats.org/officeDocument/2006/relationships/diagramColors" Target="../diagrams/colors47.xml"/><Relationship Id="rId5" Type="http://schemas.openxmlformats.org/officeDocument/2006/relationships/diagramQuickStyle" Target="../diagrams/quickStyle47.xml"/><Relationship Id="rId4" Type="http://schemas.openxmlformats.org/officeDocument/2006/relationships/diagramLayout" Target="../diagrams/layout47.xml"/></Relationships>
</file>

<file path=ppt/slides/_rels/slide96.xml.rels><?xml version="1.0" encoding="UTF-8" standalone="yes"?>
<Relationships xmlns="http://schemas.openxmlformats.org/package/2006/relationships"><Relationship Id="rId8" Type="http://schemas.openxmlformats.org/officeDocument/2006/relationships/image" Target="../media/image113.png"/><Relationship Id="rId3" Type="http://schemas.openxmlformats.org/officeDocument/2006/relationships/diagramData" Target="../diagrams/data48.xml"/><Relationship Id="rId7" Type="http://schemas.microsoft.com/office/2007/relationships/diagramDrawing" Target="../diagrams/drawing48.xml"/><Relationship Id="rId2" Type="http://schemas.openxmlformats.org/officeDocument/2006/relationships/image" Target="../media/image110.png"/><Relationship Id="rId1" Type="http://schemas.openxmlformats.org/officeDocument/2006/relationships/slideLayout" Target="../slideLayouts/slideLayout353.xml"/><Relationship Id="rId6" Type="http://schemas.openxmlformats.org/officeDocument/2006/relationships/diagramColors" Target="../diagrams/colors48.xml"/><Relationship Id="rId11" Type="http://schemas.openxmlformats.org/officeDocument/2006/relationships/image" Target="../media/image116.png"/><Relationship Id="rId5" Type="http://schemas.openxmlformats.org/officeDocument/2006/relationships/diagramQuickStyle" Target="../diagrams/quickStyle48.xml"/><Relationship Id="rId10" Type="http://schemas.openxmlformats.org/officeDocument/2006/relationships/image" Target="../media/image115.png"/><Relationship Id="rId4" Type="http://schemas.openxmlformats.org/officeDocument/2006/relationships/diagramLayout" Target="../diagrams/layout48.xml"/><Relationship Id="rId9" Type="http://schemas.openxmlformats.org/officeDocument/2006/relationships/image" Target="../media/image114.png"/></Relationships>
</file>

<file path=ppt/slides/_rels/slide97.xml.rels><?xml version="1.0" encoding="UTF-8" standalone="yes"?>
<Relationships xmlns="http://schemas.openxmlformats.org/package/2006/relationships"><Relationship Id="rId3" Type="http://schemas.openxmlformats.org/officeDocument/2006/relationships/diagramData" Target="../diagrams/data49.xml"/><Relationship Id="rId7" Type="http://schemas.microsoft.com/office/2007/relationships/diagramDrawing" Target="../diagrams/drawing49.xml"/><Relationship Id="rId2" Type="http://schemas.openxmlformats.org/officeDocument/2006/relationships/image" Target="../media/image110.png"/><Relationship Id="rId1" Type="http://schemas.openxmlformats.org/officeDocument/2006/relationships/slideLayout" Target="../slideLayouts/slideLayout353.xml"/><Relationship Id="rId6" Type="http://schemas.openxmlformats.org/officeDocument/2006/relationships/diagramColors" Target="../diagrams/colors49.xml"/><Relationship Id="rId5" Type="http://schemas.openxmlformats.org/officeDocument/2006/relationships/diagramQuickStyle" Target="../diagrams/quickStyle49.xml"/><Relationship Id="rId4" Type="http://schemas.openxmlformats.org/officeDocument/2006/relationships/diagramLayout" Target="../diagrams/layout49.xml"/></Relationships>
</file>

<file path=ppt/slides/_rels/slide98.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diagramData" Target="../diagrams/data50.xml"/><Relationship Id="rId7" Type="http://schemas.microsoft.com/office/2007/relationships/diagramDrawing" Target="../diagrams/drawing50.xml"/><Relationship Id="rId2" Type="http://schemas.openxmlformats.org/officeDocument/2006/relationships/image" Target="../media/image117.png"/><Relationship Id="rId1" Type="http://schemas.openxmlformats.org/officeDocument/2006/relationships/slideLayout" Target="../slideLayouts/slideLayout7.xml"/><Relationship Id="rId6" Type="http://schemas.openxmlformats.org/officeDocument/2006/relationships/diagramColors" Target="../diagrams/colors50.xml"/><Relationship Id="rId5" Type="http://schemas.openxmlformats.org/officeDocument/2006/relationships/diagramQuickStyle" Target="../diagrams/quickStyle50.xml"/><Relationship Id="rId4" Type="http://schemas.openxmlformats.org/officeDocument/2006/relationships/diagramLayout" Target="../diagrams/layout50.xml"/></Relationships>
</file>

<file path=ppt/slides/_rels/slide99.xml.rels><?xml version="1.0" encoding="UTF-8" standalone="yes"?>
<Relationships xmlns="http://schemas.openxmlformats.org/package/2006/relationships"><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image" Target="../media/image110.png"/><Relationship Id="rId1" Type="http://schemas.openxmlformats.org/officeDocument/2006/relationships/slideLayout" Target="../slideLayouts/slideLayout41.xml"/><Relationship Id="rId6" Type="http://schemas.openxmlformats.org/officeDocument/2006/relationships/diagramColors" Target="../diagrams/colors51.xml"/><Relationship Id="rId5" Type="http://schemas.openxmlformats.org/officeDocument/2006/relationships/diagramQuickStyle" Target="../diagrams/quickStyle51.xml"/><Relationship Id="rId4" Type="http://schemas.openxmlformats.org/officeDocument/2006/relationships/diagramLayout" Target="../diagrams/layout51.xml"/></Relationships>
</file>

<file path=ppt/slides/_rels/slide100.xml.rels><?xml version="1.0" encoding="UTF-8" standalone="yes"?>
<Relationships xmlns="http://schemas.openxmlformats.org/package/2006/relationships"><Relationship Id="rId3" Type="http://schemas.openxmlformats.org/officeDocument/2006/relationships/diagramData" Target="../diagrams/data52.xml"/><Relationship Id="rId7" Type="http://schemas.microsoft.com/office/2007/relationships/diagramDrawing" Target="../diagrams/drawing52.xml"/><Relationship Id="rId2" Type="http://schemas.openxmlformats.org/officeDocument/2006/relationships/image" Target="../media/image119.png"/><Relationship Id="rId1" Type="http://schemas.openxmlformats.org/officeDocument/2006/relationships/slideLayout" Target="../slideLayouts/slideLayout41.xml"/><Relationship Id="rId6" Type="http://schemas.openxmlformats.org/officeDocument/2006/relationships/diagramColors" Target="../diagrams/colors52.xml"/><Relationship Id="rId5" Type="http://schemas.openxmlformats.org/officeDocument/2006/relationships/diagramQuickStyle" Target="../diagrams/quickStyle52.xml"/><Relationship Id="rId4" Type="http://schemas.openxmlformats.org/officeDocument/2006/relationships/diagramLayout" Target="../diagrams/layout52.xml"/></Relationships>
</file>

<file path=ppt/slides/_rels/slide101.xml.rels><?xml version="1.0" encoding="UTF-8" standalone="yes"?>
<Relationships xmlns="http://schemas.openxmlformats.org/package/2006/relationships"><Relationship Id="rId3" Type="http://schemas.openxmlformats.org/officeDocument/2006/relationships/diagramData" Target="../diagrams/data53.xml"/><Relationship Id="rId7" Type="http://schemas.microsoft.com/office/2007/relationships/diagramDrawing" Target="../diagrams/drawing53.xml"/><Relationship Id="rId2" Type="http://schemas.openxmlformats.org/officeDocument/2006/relationships/image" Target="../media/image120.png"/><Relationship Id="rId1" Type="http://schemas.openxmlformats.org/officeDocument/2006/relationships/slideLayout" Target="../slideLayouts/slideLayout7.xml"/><Relationship Id="rId6" Type="http://schemas.openxmlformats.org/officeDocument/2006/relationships/diagramColors" Target="../diagrams/colors53.xml"/><Relationship Id="rId5" Type="http://schemas.openxmlformats.org/officeDocument/2006/relationships/diagramQuickStyle" Target="../diagrams/quickStyle53.xml"/><Relationship Id="rId4" Type="http://schemas.openxmlformats.org/officeDocument/2006/relationships/diagramLayout" Target="../diagrams/layout53.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353.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103.xml.rels><?xml version="1.0" encoding="UTF-8" standalone="yes"?>
<Relationships xmlns="http://schemas.openxmlformats.org/package/2006/relationships"><Relationship Id="rId3" Type="http://schemas.openxmlformats.org/officeDocument/2006/relationships/diagramData" Target="../diagrams/data55.xml"/><Relationship Id="rId7" Type="http://schemas.microsoft.com/office/2007/relationships/diagramDrawing" Target="../diagrams/drawing55.xml"/><Relationship Id="rId2" Type="http://schemas.openxmlformats.org/officeDocument/2006/relationships/image" Target="../media/image124.png"/><Relationship Id="rId1" Type="http://schemas.openxmlformats.org/officeDocument/2006/relationships/slideLayout" Target="../slideLayouts/slideLayout369.xml"/><Relationship Id="rId6" Type="http://schemas.openxmlformats.org/officeDocument/2006/relationships/diagramColors" Target="../diagrams/colors55.xml"/><Relationship Id="rId5" Type="http://schemas.openxmlformats.org/officeDocument/2006/relationships/diagramQuickStyle" Target="../diagrams/quickStyle55.xml"/><Relationship Id="rId4" Type="http://schemas.openxmlformats.org/officeDocument/2006/relationships/diagramLayout" Target="../diagrams/layout55.xml"/></Relationships>
</file>

<file path=ppt/slides/_rels/slide104.xml.rels><?xml version="1.0" encoding="UTF-8" standalone="yes"?>
<Relationships xmlns="http://schemas.openxmlformats.org/package/2006/relationships"><Relationship Id="rId3" Type="http://schemas.openxmlformats.org/officeDocument/2006/relationships/diagramData" Target="../diagrams/data56.xml"/><Relationship Id="rId7" Type="http://schemas.microsoft.com/office/2007/relationships/diagramDrawing" Target="../diagrams/drawing56.xml"/><Relationship Id="rId2" Type="http://schemas.openxmlformats.org/officeDocument/2006/relationships/image" Target="../media/image124.png"/><Relationship Id="rId1" Type="http://schemas.openxmlformats.org/officeDocument/2006/relationships/slideLayout" Target="../slideLayouts/slideLayout369.xml"/><Relationship Id="rId6" Type="http://schemas.openxmlformats.org/officeDocument/2006/relationships/diagramColors" Target="../diagrams/colors56.xml"/><Relationship Id="rId5" Type="http://schemas.openxmlformats.org/officeDocument/2006/relationships/diagramQuickStyle" Target="../diagrams/quickStyle56.xml"/><Relationship Id="rId4" Type="http://schemas.openxmlformats.org/officeDocument/2006/relationships/diagramLayout" Target="../diagrams/layout5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584450" y="2144692"/>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sp>
        <p:nvSpPr>
          <p:cNvPr id="5" name="Rectangle 4"/>
          <p:cNvSpPr>
            <a:spLocks noChangeArrowheads="1"/>
          </p:cNvSpPr>
          <p:nvPr/>
        </p:nvSpPr>
        <p:spPr bwMode="auto">
          <a:xfrm>
            <a:off x="1812925" y="228600"/>
            <a:ext cx="8743950"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300"/>
              </a:spcBef>
              <a:spcAft>
                <a:spcPts val="1000"/>
              </a:spcAft>
              <a:buNone/>
            </a:pPr>
            <a:r>
              <a:rPr lang="en-US" altLang="en-US" sz="36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a:t>
            </a:r>
            <a:endParaRPr lang="en-US" altLang="en-US" sz="36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1844675" y="880090"/>
            <a:ext cx="8712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6000" b="1" dirty="0">
                <a:solidFill>
                  <a:srgbClr val="003300"/>
                </a:solidFill>
              </a:rPr>
              <a:t>GIÁO DỤC CHÍNH TRỊ</a:t>
            </a:r>
            <a:endParaRPr lang="en-US" altLang="en-US" sz="6000" dirty="0">
              <a:solidFill>
                <a:srgbClr val="003300"/>
              </a:solidFill>
            </a:endParaRPr>
          </a:p>
        </p:txBody>
      </p:sp>
      <p:sp>
        <p:nvSpPr>
          <p:cNvPr id="16" name="WordArt 4"/>
          <p:cNvSpPr>
            <a:spLocks noChangeArrowheads="1" noChangeShapeType="1" noTextEdit="1"/>
          </p:cNvSpPr>
          <p:nvPr/>
        </p:nvSpPr>
        <p:spPr bwMode="auto">
          <a:xfrm>
            <a:off x="5757195" y="4351376"/>
            <a:ext cx="5992361" cy="146391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dirty="0">
                <a:ln w="9525">
                  <a:solidFill>
                    <a:srgbClr val="000000"/>
                  </a:solidFill>
                  <a:round/>
                  <a:headEnd/>
                  <a:tailEnd/>
                </a:ln>
                <a:solidFill>
                  <a:srgbClr val="00FF00"/>
                </a:solidFill>
                <a:latin typeface="Arial Đen"/>
              </a:rPr>
              <a:t>Giảng viên</a:t>
            </a:r>
          </a:p>
          <a:p>
            <a:pPr algn="ctr" eaLnBrk="0" fontAlgn="base" hangingPunct="0">
              <a:spcBef>
                <a:spcPct val="0"/>
              </a:spcBef>
              <a:spcAft>
                <a:spcPct val="0"/>
              </a:spcAft>
            </a:pPr>
            <a:r>
              <a:rPr lang="vi-VN" sz="3600" kern="10" dirty="0">
                <a:ln w="9525">
                  <a:solidFill>
                    <a:srgbClr val="000000"/>
                  </a:solidFill>
                  <a:round/>
                  <a:headEnd/>
                  <a:tailEnd/>
                </a:ln>
                <a:solidFill>
                  <a:srgbClr val="00FF00"/>
                </a:solidFill>
                <a:latin typeface="Arial Đen"/>
              </a:rPr>
              <a:t> Đinh Thị Huyên</a:t>
            </a:r>
            <a:endParaRPr lang="en-US" sz="3600" kern="10" dirty="0">
              <a:ln w="9525">
                <a:solidFill>
                  <a:srgbClr val="000000"/>
                </a:solidFill>
                <a:round/>
                <a:headEnd/>
                <a:tailEnd/>
              </a:ln>
              <a:solidFill>
                <a:srgbClr val="00FF00"/>
              </a:solidFill>
              <a:latin typeface="Arial Đen"/>
            </a:endParaRPr>
          </a:p>
          <a:p>
            <a:pPr algn="ctr" eaLnBrk="0" fontAlgn="base" hangingPunct="0">
              <a:spcBef>
                <a:spcPct val="0"/>
              </a:spcBef>
              <a:spcAft>
                <a:spcPct val="0"/>
              </a:spcAft>
            </a:pPr>
            <a:r>
              <a:rPr lang="en-US" sz="3600" kern="10" dirty="0">
                <a:ln w="9525">
                  <a:solidFill>
                    <a:srgbClr val="000000"/>
                  </a:solidFill>
                  <a:round/>
                  <a:headEnd/>
                  <a:tailEnd/>
                </a:ln>
                <a:solidFill>
                  <a:srgbClr val="00FF00"/>
                </a:solidFill>
                <a:latin typeface="Arial Đen"/>
              </a:rPr>
              <a:t>SĐT: 0917913638</a:t>
            </a:r>
          </a:p>
        </p:txBody>
      </p:sp>
      <p:sp>
        <p:nvSpPr>
          <p:cNvPr id="431110"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pic>
        <p:nvPicPr>
          <p:cNvPr id="4" name="Picture 3">
            <a:extLst>
              <a:ext uri="{FF2B5EF4-FFF2-40B4-BE49-F238E27FC236}">
                <a16:creationId xmlns:a16="http://schemas.microsoft.com/office/drawing/2014/main" id="{79B49C5D-04BB-4AFA-B2AB-B00385A0C8E4}"/>
              </a:ext>
            </a:extLst>
          </p:cNvPr>
          <p:cNvPicPr>
            <a:picLocks noChangeAspect="1"/>
          </p:cNvPicPr>
          <p:nvPr/>
        </p:nvPicPr>
        <p:blipFill>
          <a:blip r:embed="rId3"/>
          <a:stretch>
            <a:fillRect/>
          </a:stretch>
        </p:blipFill>
        <p:spPr>
          <a:xfrm>
            <a:off x="209551" y="2930411"/>
            <a:ext cx="5014912" cy="3337196"/>
          </a:xfrm>
          <a:prstGeom prst="rect">
            <a:avLst/>
          </a:prstGeom>
        </p:spPr>
      </p:pic>
    </p:spTree>
    <p:extLst>
      <p:ext uri="{BB962C8B-B14F-4D97-AF65-F5344CB8AC3E}">
        <p14:creationId xmlns:p14="http://schemas.microsoft.com/office/powerpoint/2010/main" val="429338485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1247338" y="373488"/>
            <a:ext cx="9697324" cy="2118504"/>
          </a:xfrm>
          <a:ln>
            <a:solidFill>
              <a:schemeClr val="accent1"/>
            </a:solidFill>
          </a:ln>
        </p:spPr>
        <p:txBody>
          <a:bodyPr>
            <a:noAutofit/>
          </a:bodyPr>
          <a:lstStyle/>
          <a:p>
            <a:br>
              <a:rPr lang="en-US" sz="4000" b="1" dirty="0">
                <a:solidFill>
                  <a:srgbClr val="FF0000"/>
                </a:solidFill>
              </a:rPr>
            </a:br>
            <a:br>
              <a:rPr lang="en-US" sz="4000" b="1" dirty="0">
                <a:solidFill>
                  <a:srgbClr val="FF0000"/>
                </a:solidFill>
              </a:rPr>
            </a:br>
            <a:br>
              <a:rPr lang="en-US" sz="4000" b="1" dirty="0">
                <a:solidFill>
                  <a:srgbClr val="FF0000"/>
                </a:solidFill>
              </a:rPr>
            </a:br>
            <a:br>
              <a:rPr lang="en-US" sz="4000" b="1" dirty="0">
                <a:solidFill>
                  <a:srgbClr val="FF0000"/>
                </a:solidFill>
              </a:rPr>
            </a:br>
            <a:r>
              <a:rPr lang="en-US" sz="4000" b="1" dirty="0" err="1">
                <a:solidFill>
                  <a:srgbClr val="FF0000"/>
                </a:solidFill>
              </a:rPr>
              <a:t>Bài</a:t>
            </a:r>
            <a:r>
              <a:rPr lang="en-US" sz="4000" b="1" dirty="0">
                <a:solidFill>
                  <a:srgbClr val="FF0000"/>
                </a:solidFill>
              </a:rPr>
              <a:t> 1</a:t>
            </a:r>
            <a:br>
              <a:rPr lang="en-US" sz="4000" b="1" dirty="0">
                <a:solidFill>
                  <a:srgbClr val="FF0000"/>
                </a:solidFill>
              </a:rPr>
            </a:br>
            <a:r>
              <a:rPr lang="en-US" sz="4000" b="1" dirty="0">
                <a:solidFill>
                  <a:srgbClr val="FF0000"/>
                </a:solidFill>
              </a:rPr>
              <a:t>KHÁI QUÁT VỀ CHỦ NGHĨA MÁC – LÊNIN</a:t>
            </a:r>
            <a:br>
              <a:rPr lang="en-US" sz="4000" b="1" dirty="0">
                <a:solidFill>
                  <a:srgbClr val="FF0000"/>
                </a:solidFill>
              </a:rPr>
            </a:br>
            <a:endParaRPr lang="en-US" sz="4000" b="1" dirty="0">
              <a:solidFill>
                <a:srgbClr val="FF0000"/>
              </a:solidFill>
            </a:endParaRPr>
          </a:p>
        </p:txBody>
      </p:sp>
      <p:pic>
        <p:nvPicPr>
          <p:cNvPr id="5" name="Picture 6" descr="cacmac"/>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566670" y="2706820"/>
            <a:ext cx="2599388" cy="2998522"/>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7" descr="engels"/>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4340180" y="3157580"/>
            <a:ext cx="2892514" cy="2998521"/>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8" descr="lenin-photo30"/>
          <p:cNvPicPr>
            <a:picLocks noChangeAspect="1" noChangeArrowheads="1"/>
          </p:cNvPicPr>
          <p:nvPr/>
        </p:nvPicPr>
        <p:blipFill>
          <a:blip r:embed="rId5">
            <a:lum contrast="18000"/>
            <a:extLst>
              <a:ext uri="{28A0092B-C50C-407E-A947-70E740481C1C}">
                <a14:useLocalDpi xmlns:a14="http://schemas.microsoft.com/office/drawing/2010/main" val="0"/>
              </a:ext>
            </a:extLst>
          </a:blip>
          <a:srcRect/>
          <a:stretch>
            <a:fillRect/>
          </a:stretch>
        </p:blipFill>
        <p:spPr bwMode="auto">
          <a:xfrm>
            <a:off x="9139585" y="2629547"/>
            <a:ext cx="2501900" cy="3153068"/>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28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992029321"/>
              </p:ext>
            </p:extLst>
          </p:nvPr>
        </p:nvGraphicFramePr>
        <p:xfrm>
          <a:off x="296214" y="190083"/>
          <a:ext cx="11500834" cy="6262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7559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4E192A5F-861B-45CD-8AF1-89D64F22A564}"/>
                                            </p:graphicEl>
                                          </p:spTgt>
                                        </p:tgtEl>
                                        <p:attrNameLst>
                                          <p:attrName>style.visibility</p:attrName>
                                        </p:attrNameLst>
                                      </p:cBhvr>
                                      <p:to>
                                        <p:strVal val="visible"/>
                                      </p:to>
                                    </p:set>
                                    <p:animEffect transition="in" filter="fade">
                                      <p:cBhvr>
                                        <p:cTn id="7" dur="500"/>
                                        <p:tgtEl>
                                          <p:spTgt spid="4">
                                            <p:graphicEl>
                                              <a:dgm id="{4E192A5F-861B-45CD-8AF1-89D64F22A56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888EC82-B638-4538-B980-0598DDEA215C}"/>
                                            </p:graphicEl>
                                          </p:spTgt>
                                        </p:tgtEl>
                                        <p:attrNameLst>
                                          <p:attrName>style.visibility</p:attrName>
                                        </p:attrNameLst>
                                      </p:cBhvr>
                                      <p:to>
                                        <p:strVal val="visible"/>
                                      </p:to>
                                    </p:set>
                                    <p:animEffect transition="in" filter="fade">
                                      <p:cBhvr>
                                        <p:cTn id="12" dur="500"/>
                                        <p:tgtEl>
                                          <p:spTgt spid="4">
                                            <p:graphicEl>
                                              <a:dgm id="{8888EC82-B638-4538-B980-0598DDEA215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76925935-F6CF-4702-A61A-68E5611B9E71}"/>
                                            </p:graphicEl>
                                          </p:spTgt>
                                        </p:tgtEl>
                                        <p:attrNameLst>
                                          <p:attrName>style.visibility</p:attrName>
                                        </p:attrNameLst>
                                      </p:cBhvr>
                                      <p:to>
                                        <p:strVal val="visible"/>
                                      </p:to>
                                    </p:set>
                                    <p:animEffect transition="in" filter="fade">
                                      <p:cBhvr>
                                        <p:cTn id="17" dur="500"/>
                                        <p:tgtEl>
                                          <p:spTgt spid="4">
                                            <p:graphicEl>
                                              <a:dgm id="{76925935-F6CF-4702-A61A-68E5611B9E7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463B7AC8-BA54-4A37-9D27-1C78D5240A86}"/>
                                            </p:graphicEl>
                                          </p:spTgt>
                                        </p:tgtEl>
                                        <p:attrNameLst>
                                          <p:attrName>style.visibility</p:attrName>
                                        </p:attrNameLst>
                                      </p:cBhvr>
                                      <p:to>
                                        <p:strVal val="visible"/>
                                      </p:to>
                                    </p:set>
                                    <p:animEffect transition="in" filter="fade">
                                      <p:cBhvr>
                                        <p:cTn id="22" dur="500"/>
                                        <p:tgtEl>
                                          <p:spTgt spid="4">
                                            <p:graphicEl>
                                              <a:dgm id="{463B7AC8-BA54-4A37-9D27-1C78D5240A8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C41E0996-87CE-422B-9444-5F2D63860F39}"/>
                                            </p:graphicEl>
                                          </p:spTgt>
                                        </p:tgtEl>
                                        <p:attrNameLst>
                                          <p:attrName>style.visibility</p:attrName>
                                        </p:attrNameLst>
                                      </p:cBhvr>
                                      <p:to>
                                        <p:strVal val="visible"/>
                                      </p:to>
                                    </p:set>
                                    <p:animEffect transition="in" filter="fade">
                                      <p:cBhvr>
                                        <p:cTn id="27" dur="500"/>
                                        <p:tgtEl>
                                          <p:spTgt spid="4">
                                            <p:graphicEl>
                                              <a:dgm id="{C41E0996-87CE-422B-9444-5F2D63860F3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D930053D-AE7A-4F68-BE41-1F7292E7D9C1}"/>
                                            </p:graphicEl>
                                          </p:spTgt>
                                        </p:tgtEl>
                                        <p:attrNameLst>
                                          <p:attrName>style.visibility</p:attrName>
                                        </p:attrNameLst>
                                      </p:cBhvr>
                                      <p:to>
                                        <p:strVal val="visible"/>
                                      </p:to>
                                    </p:set>
                                    <p:animEffect transition="in" filter="fade">
                                      <p:cBhvr>
                                        <p:cTn id="32" dur="500"/>
                                        <p:tgtEl>
                                          <p:spTgt spid="4">
                                            <p:graphicEl>
                                              <a:dgm id="{D930053D-AE7A-4F68-BE41-1F7292E7D9C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671089776"/>
              </p:ext>
            </p:extLst>
          </p:nvPr>
        </p:nvGraphicFramePr>
        <p:xfrm>
          <a:off x="502277" y="128789"/>
          <a:ext cx="11590985" cy="16145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6311"/>
            <a:ext cx="1209326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Diagram 3">
            <a:extLst>
              <a:ext uri="{FF2B5EF4-FFF2-40B4-BE49-F238E27FC236}">
                <a16:creationId xmlns:a16="http://schemas.microsoft.com/office/drawing/2014/main" id="{460AB16E-B774-48F4-9DB3-2F1282D04723}"/>
              </a:ext>
            </a:extLst>
          </p:cNvPr>
          <p:cNvGraphicFramePr/>
          <p:nvPr>
            <p:extLst>
              <p:ext uri="{D42A27DB-BD31-4B8C-83A1-F6EECF244321}">
                <p14:modId xmlns:p14="http://schemas.microsoft.com/office/powerpoint/2010/main" val="807300267"/>
              </p:ext>
            </p:extLst>
          </p:nvPr>
        </p:nvGraphicFramePr>
        <p:xfrm>
          <a:off x="123825" y="1897920"/>
          <a:ext cx="11069928" cy="384280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04392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BC9C8B0-541A-4895-9690-0BE43D855317}"/>
                                            </p:graphicEl>
                                          </p:spTgt>
                                        </p:tgtEl>
                                        <p:attrNameLst>
                                          <p:attrName>style.visibility</p:attrName>
                                        </p:attrNameLst>
                                      </p:cBhvr>
                                      <p:to>
                                        <p:strVal val="visible"/>
                                      </p:to>
                                    </p:set>
                                    <p:animEffect transition="in" filter="fade">
                                      <p:cBhvr>
                                        <p:cTn id="7" dur="500"/>
                                        <p:tgtEl>
                                          <p:spTgt spid="2">
                                            <p:graphicEl>
                                              <a:dgm id="{CBC9C8B0-541A-4895-9690-0BE43D85531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6D6386-0DBA-43D8-8924-A457CA6481CE}"/>
                                            </p:graphicEl>
                                          </p:spTgt>
                                        </p:tgtEl>
                                        <p:attrNameLst>
                                          <p:attrName>style.visibility</p:attrName>
                                        </p:attrNameLst>
                                      </p:cBhvr>
                                      <p:to>
                                        <p:strVal val="visible"/>
                                      </p:to>
                                    </p:set>
                                    <p:animEffect transition="in" filter="fade">
                                      <p:cBhvr>
                                        <p:cTn id="12" dur="500"/>
                                        <p:tgtEl>
                                          <p:spTgt spid="2">
                                            <p:graphicEl>
                                              <a:dgm id="{BE6D6386-0DBA-43D8-8924-A457CA6481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9"/>
          <p:cNvSpPr txBox="1">
            <a:spLocks noChangeArrowheads="1"/>
          </p:cNvSpPr>
          <p:nvPr/>
        </p:nvSpPr>
        <p:spPr bwMode="auto">
          <a:xfrm>
            <a:off x="4008439" y="2757489"/>
            <a:ext cx="287972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vi-VN" altLang="en-US" sz="1800" b="1" i="1">
                <a:solidFill>
                  <a:srgbClr val="FF0000"/>
                </a:solidFill>
              </a:rPr>
              <a:t>Ph.Ăngghen</a:t>
            </a:r>
            <a:endParaRPr lang="en-US" altLang="en-US" sz="1800" b="1" i="1">
              <a:solidFill>
                <a:srgbClr val="FF0000"/>
              </a:solidFill>
            </a:endParaRPr>
          </a:p>
          <a:p>
            <a:pPr algn="ctr" fontAlgn="base">
              <a:spcBef>
                <a:spcPct val="0"/>
              </a:spcBef>
              <a:spcAft>
                <a:spcPct val="0"/>
              </a:spcAft>
              <a:buFontTx/>
              <a:buNone/>
            </a:pPr>
            <a:r>
              <a:rPr lang="en-US" altLang="en-US" sz="1800">
                <a:solidFill>
                  <a:srgbClr val="FF0000"/>
                </a:solidFill>
              </a:rPr>
              <a:t>(28/11/1820 - 5/8/1895)</a:t>
            </a:r>
            <a:r>
              <a:rPr lang="vi-VN" altLang="en-US" sz="1800">
                <a:solidFill>
                  <a:srgbClr val="FF0000"/>
                </a:solidFill>
              </a:rPr>
              <a:t> </a:t>
            </a:r>
          </a:p>
          <a:p>
            <a:pPr fontAlgn="base">
              <a:spcBef>
                <a:spcPct val="0"/>
              </a:spcBef>
              <a:spcAft>
                <a:spcPct val="0"/>
              </a:spcAft>
              <a:buFontTx/>
              <a:buNone/>
            </a:pPr>
            <a:endParaRPr lang="vi-VN" altLang="en-US" sz="1800" b="1" i="1">
              <a:solidFill>
                <a:srgbClr val="FF0000"/>
              </a:solidFill>
            </a:endParaRPr>
          </a:p>
        </p:txBody>
      </p:sp>
      <p:sp>
        <p:nvSpPr>
          <p:cNvPr id="9" name="Rounded Rectangle 8"/>
          <p:cNvSpPr/>
          <p:nvPr/>
        </p:nvSpPr>
        <p:spPr>
          <a:xfrm>
            <a:off x="141667" y="1499400"/>
            <a:ext cx="11663010" cy="4808992"/>
          </a:xfrm>
          <a:prstGeom prst="roundRect">
            <a:avLst/>
          </a:prstGeom>
          <a:solidFill>
            <a:schemeClr val="bg1"/>
          </a:solidFill>
          <a:ln>
            <a:solidFill>
              <a:srgbClr val="0000FF"/>
            </a:solidFill>
          </a:ln>
        </p:spPr>
        <p:style>
          <a:lnRef idx="1">
            <a:schemeClr val="dk1"/>
          </a:lnRef>
          <a:fillRef idx="2">
            <a:schemeClr val="dk1"/>
          </a:fillRef>
          <a:effectRef idx="1">
            <a:schemeClr val="dk1"/>
          </a:effectRef>
          <a:fontRef idx="minor">
            <a:schemeClr val="dk1"/>
          </a:fontRef>
        </p:style>
        <p:txBody>
          <a:bodyPr anchor="ctr"/>
          <a:lstStyle/>
          <a:p>
            <a:pPr algn="just" fontAlgn="base">
              <a:spcBef>
                <a:spcPct val="0"/>
              </a:spcBef>
              <a:spcAft>
                <a:spcPct val="0"/>
              </a:spcAft>
              <a:tabLst>
                <a:tab pos="342900" algn="l"/>
              </a:tabLst>
              <a:defRPr/>
            </a:pPr>
            <a:r>
              <a:rPr lang="en-US" sz="2800" i="1" dirty="0">
                <a:solidFill>
                  <a:srgbClr val="000066"/>
                </a:solidFill>
                <a:latin typeface="Times New Roman" pitchFamily="18" charset="0"/>
                <a:cs typeface="Times New Roman" pitchFamily="18" charset="0"/>
              </a:rPr>
              <a:t>- </a:t>
            </a:r>
            <a:r>
              <a:rPr lang="en-US" sz="2800" i="1" dirty="0" err="1">
                <a:solidFill>
                  <a:srgbClr val="000066"/>
                </a:solidFill>
                <a:latin typeface="Times New Roman" pitchFamily="18" charset="0"/>
                <a:cs typeface="Times New Roman" pitchFamily="18" charset="0"/>
              </a:rPr>
              <a:t>Khái</a:t>
            </a:r>
            <a:r>
              <a:rPr lang="en-US" sz="2800" i="1" dirty="0">
                <a:solidFill>
                  <a:srgbClr val="000066"/>
                </a:solidFill>
                <a:latin typeface="Times New Roman" pitchFamily="18" charset="0"/>
                <a:cs typeface="Times New Roman" pitchFamily="18" charset="0"/>
              </a:rPr>
              <a:t> </a:t>
            </a:r>
            <a:r>
              <a:rPr lang="en-US" sz="2800" i="1" dirty="0" err="1">
                <a:solidFill>
                  <a:srgbClr val="000066"/>
                </a:solidFill>
                <a:latin typeface="Times New Roman" pitchFamily="18" charset="0"/>
                <a:cs typeface="Times New Roman" pitchFamily="18" charset="0"/>
              </a:rPr>
              <a:t>niệm</a:t>
            </a:r>
            <a:endParaRPr lang="en-US" sz="28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800" dirty="0"/>
              <a:t>Chủ nghĩa Mác-Lênin là hệ thống các quan điểm và học thuyết khoa học do C. Mác và Ph. Ăngghen xây dựng, được V. I. Lênin bảo vệ và phát triển.</a:t>
            </a:r>
            <a:endParaRPr lang="en-US" sz="2800" dirty="0"/>
          </a:p>
          <a:p>
            <a:pPr marL="342900" indent="-342900" algn="just" fontAlgn="base">
              <a:spcBef>
                <a:spcPct val="0"/>
              </a:spcBef>
              <a:spcAft>
                <a:spcPct val="0"/>
              </a:spcAft>
              <a:buFont typeface="Wingdings" panose="05000000000000000000" pitchFamily="2" charset="2"/>
              <a:buChar char="Ø"/>
              <a:tabLst>
                <a:tab pos="342900" algn="l"/>
              </a:tabLst>
              <a:defRPr/>
            </a:pPr>
            <a:r>
              <a:rPr lang="en-US" sz="2800" dirty="0"/>
              <a:t>L</a:t>
            </a:r>
            <a:r>
              <a:rPr lang="vi-VN" sz="2800" dirty="0"/>
              <a:t>à hệ thống lý luận thống nhất được cấu thành từ ba bộ phận lý luận cơ bản là triết học Mác-Lênin, kinh tế chính trị học Mác-Lênin và chủ nghĩa xã hội khoa học.</a:t>
            </a:r>
            <a:endParaRPr lang="en-US" sz="2800" dirty="0"/>
          </a:p>
          <a:p>
            <a:pPr marL="342900" indent="-342900" algn="just" fontAlgn="base">
              <a:spcBef>
                <a:spcPct val="0"/>
              </a:spcBef>
              <a:spcAft>
                <a:spcPct val="0"/>
              </a:spcAft>
              <a:buFont typeface="Wingdings" panose="05000000000000000000" pitchFamily="2" charset="2"/>
              <a:buChar char="Ø"/>
              <a:tabLst>
                <a:tab pos="342900" algn="l"/>
              </a:tabLst>
              <a:defRPr/>
            </a:pPr>
            <a:r>
              <a:rPr lang="en-US" sz="2800" dirty="0" err="1"/>
              <a:t>Là</a:t>
            </a:r>
            <a:r>
              <a:rPr lang="en-US" sz="2800" dirty="0"/>
              <a:t> </a:t>
            </a:r>
            <a:r>
              <a:rPr lang="vi-VN" sz="2800" dirty="0"/>
              <a:t>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a:t>
            </a:r>
            <a:endParaRPr lang="en-US" sz="2800" i="1" dirty="0">
              <a:solidFill>
                <a:srgbClr val="000066"/>
              </a:solidFill>
              <a:latin typeface="Times New Roman" pitchFamily="18" charset="0"/>
              <a:cs typeface="Times New Roman" pitchFamily="18" charset="0"/>
            </a:endParaRPr>
          </a:p>
        </p:txBody>
      </p:sp>
      <p:pic>
        <p:nvPicPr>
          <p:cNvPr id="206856"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49" y="6248400"/>
            <a:ext cx="10662751"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p:nvGrpSpPr>
        <p:grpSpPr>
          <a:xfrm>
            <a:off x="141667" y="78464"/>
            <a:ext cx="11969947" cy="745784"/>
            <a:chOff x="0" y="164603"/>
            <a:chExt cx="11590984" cy="1216800"/>
          </a:xfrm>
          <a:solidFill>
            <a:srgbClr val="0070C0"/>
          </a:solidFill>
        </p:grpSpPr>
        <p:sp>
          <p:nvSpPr>
            <p:cNvPr id="12" name="Rounded Rectangle 11"/>
            <p:cNvSpPr/>
            <p:nvPr/>
          </p:nvSpPr>
          <p:spPr>
            <a:xfrm>
              <a:off x="0" y="164603"/>
              <a:ext cx="11590984" cy="1216800"/>
            </a:xfrm>
            <a:prstGeom prst="round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p:nvPr/>
          </p:nvSpPr>
          <p:spPr>
            <a:xfrm>
              <a:off x="59399" y="224002"/>
              <a:ext cx="11472186" cy="1098002"/>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
        <p:nvSpPr>
          <p:cNvPr id="2" name="Rectangle 1"/>
          <p:cNvSpPr/>
          <p:nvPr/>
        </p:nvSpPr>
        <p:spPr>
          <a:xfrm>
            <a:off x="413996" y="860654"/>
            <a:ext cx="11364008" cy="584775"/>
          </a:xfrm>
          <a:prstGeom prst="rect">
            <a:avLst/>
          </a:prstGeom>
          <a:solidFill>
            <a:srgbClr val="D60093"/>
          </a:solidFill>
        </p:spPr>
        <p:txBody>
          <a:bodyPr wrap="none">
            <a:spAutoFit/>
          </a:bodyPr>
          <a:lstStyle/>
          <a:p>
            <a:pPr lvl="0"/>
            <a:r>
              <a:rPr lang="en-US" sz="3200" dirty="0">
                <a:solidFill>
                  <a:schemeClr val="bg1"/>
                </a:solidFill>
                <a:latin typeface="Arial" pitchFamily="34" charset="0"/>
                <a:cs typeface="Arial" pitchFamily="34" charset="0"/>
              </a:rPr>
              <a:t>1.  </a:t>
            </a:r>
            <a:r>
              <a:rPr lang="vi-VN" sz="3200" dirty="0">
                <a:solidFill>
                  <a:schemeClr val="bg1"/>
                </a:solidFill>
              </a:rPr>
              <a:t>Khái niệm chủ nghĩa Mác - Lênin và ba bộ phận cấu thành</a:t>
            </a:r>
            <a:endParaRPr lang="en-US" sz="3200" dirty="0">
              <a:solidFill>
                <a:schemeClr val="bg1"/>
              </a:solidFill>
            </a:endParaRPr>
          </a:p>
        </p:txBody>
      </p:sp>
    </p:spTree>
    <p:extLst>
      <p:ext uri="{BB962C8B-B14F-4D97-AF65-F5344CB8AC3E}">
        <p14:creationId xmlns:p14="http://schemas.microsoft.com/office/powerpoint/2010/main" val="226705107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E3AC176-4D32-4645-ABAB-C82A329BC56B}"/>
              </a:ext>
            </a:extLst>
          </p:cNvPr>
          <p:cNvGraphicFramePr/>
          <p:nvPr>
            <p:extLst>
              <p:ext uri="{D42A27DB-BD31-4B8C-83A1-F6EECF244321}">
                <p14:modId xmlns:p14="http://schemas.microsoft.com/office/powerpoint/2010/main" val="3241949743"/>
              </p:ext>
            </p:extLst>
          </p:nvPr>
        </p:nvGraphicFramePr>
        <p:xfrm>
          <a:off x="-828674" y="21429"/>
          <a:ext cx="9086850" cy="6781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77826C06-8984-4B35-91C7-3B58B501272D}"/>
              </a:ext>
            </a:extLst>
          </p:cNvPr>
          <p:cNvPicPr>
            <a:picLocks noChangeAspect="1"/>
          </p:cNvPicPr>
          <p:nvPr/>
        </p:nvPicPr>
        <p:blipFill>
          <a:blip r:embed="rId7"/>
          <a:stretch>
            <a:fillRect/>
          </a:stretch>
        </p:blipFill>
        <p:spPr>
          <a:xfrm>
            <a:off x="7293428" y="311947"/>
            <a:ext cx="3434443" cy="1876425"/>
          </a:xfrm>
          <a:prstGeom prst="rect">
            <a:avLst/>
          </a:prstGeom>
        </p:spPr>
      </p:pic>
      <p:pic>
        <p:nvPicPr>
          <p:cNvPr id="4" name="Picture 3">
            <a:extLst>
              <a:ext uri="{FF2B5EF4-FFF2-40B4-BE49-F238E27FC236}">
                <a16:creationId xmlns:a16="http://schemas.microsoft.com/office/drawing/2014/main" id="{3D1065CF-C0E8-4492-8F25-B6EE1B3E611B}"/>
              </a:ext>
            </a:extLst>
          </p:cNvPr>
          <p:cNvPicPr>
            <a:picLocks noChangeAspect="1"/>
          </p:cNvPicPr>
          <p:nvPr/>
        </p:nvPicPr>
        <p:blipFill>
          <a:blip r:embed="rId8"/>
          <a:stretch>
            <a:fillRect/>
          </a:stretch>
        </p:blipFill>
        <p:spPr>
          <a:xfrm>
            <a:off x="7780906" y="2750347"/>
            <a:ext cx="3229994" cy="3983319"/>
          </a:xfrm>
          <a:prstGeom prst="rect">
            <a:avLst/>
          </a:prstGeom>
        </p:spPr>
      </p:pic>
      <p:sp>
        <p:nvSpPr>
          <p:cNvPr id="7" name="TextBox 6">
            <a:extLst>
              <a:ext uri="{FF2B5EF4-FFF2-40B4-BE49-F238E27FC236}">
                <a16:creationId xmlns:a16="http://schemas.microsoft.com/office/drawing/2014/main" id="{F279F2FE-5509-4A48-91F8-C118BAB6A4BC}"/>
              </a:ext>
            </a:extLst>
          </p:cNvPr>
          <p:cNvSpPr txBox="1"/>
          <p:nvPr/>
        </p:nvSpPr>
        <p:spPr>
          <a:xfrm>
            <a:off x="2495550" y="2321033"/>
            <a:ext cx="2438401" cy="1815882"/>
          </a:xfrm>
          <a:prstGeom prst="rect">
            <a:avLst/>
          </a:prstGeom>
          <a:noFill/>
          <a:ln w="28575">
            <a:solidFill>
              <a:srgbClr val="0070C0"/>
            </a:solidFill>
          </a:ln>
        </p:spPr>
        <p:txBody>
          <a:bodyPr wrap="square">
            <a:spAutoFit/>
          </a:bodyPr>
          <a:lstStyle/>
          <a:p>
            <a:pPr algn="ct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C.Mác</a:t>
            </a:r>
            <a:r>
              <a:rPr lang="en-US" sz="2800" b="1" dirty="0">
                <a:solidFill>
                  <a:srgbClr val="FF0000"/>
                </a:solidFill>
              </a:rPr>
              <a:t>, </a:t>
            </a:r>
            <a:r>
              <a:rPr lang="en-US" sz="2800" b="1" dirty="0" err="1">
                <a:solidFill>
                  <a:srgbClr val="FF0000"/>
                </a:solidFill>
              </a:rPr>
              <a:t>Ph.Ăngghen</a:t>
            </a:r>
            <a:r>
              <a:rPr lang="en-US" sz="2800" b="1" dirty="0">
                <a:solidFill>
                  <a:srgbClr val="FF0000"/>
                </a:solidFill>
              </a:rPr>
              <a:t> (1848-1895)</a:t>
            </a:r>
          </a:p>
        </p:txBody>
      </p:sp>
    </p:spTree>
    <p:extLst>
      <p:ext uri="{BB962C8B-B14F-4D97-AF65-F5344CB8AC3E}">
        <p14:creationId xmlns:p14="http://schemas.microsoft.com/office/powerpoint/2010/main" val="2581265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2E18F2-3426-422E-A8CB-ACC6455AE7AF}"/>
                                            </p:graphicEl>
                                          </p:spTgt>
                                        </p:tgtEl>
                                        <p:attrNameLst>
                                          <p:attrName>style.visibility</p:attrName>
                                        </p:attrNameLst>
                                      </p:cBhvr>
                                      <p:to>
                                        <p:strVal val="visible"/>
                                      </p:to>
                                    </p:set>
                                    <p:animEffect transition="in" filter="fade">
                                      <p:cBhvr>
                                        <p:cTn id="12" dur="500"/>
                                        <p:tgtEl>
                                          <p:spTgt spid="2">
                                            <p:graphicEl>
                                              <a:dgm id="{382E18F2-3426-422E-A8CB-ACC6455AE7A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F46BDF7-A9A8-40E9-ABC0-0768FE21A60E}"/>
                                            </p:graphicEl>
                                          </p:spTgt>
                                        </p:tgtEl>
                                        <p:attrNameLst>
                                          <p:attrName>style.visibility</p:attrName>
                                        </p:attrNameLst>
                                      </p:cBhvr>
                                      <p:to>
                                        <p:strVal val="visible"/>
                                      </p:to>
                                    </p:set>
                                    <p:animEffect transition="in" filter="fade">
                                      <p:cBhvr>
                                        <p:cTn id="17" dur="500"/>
                                        <p:tgtEl>
                                          <p:spTgt spid="2">
                                            <p:graphicEl>
                                              <a:dgm id="{DF46BDF7-A9A8-40E9-ABC0-0768FE21A60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A9FACD1-B2FF-47A5-BA42-424811E92E80}"/>
                                            </p:graphicEl>
                                          </p:spTgt>
                                        </p:tgtEl>
                                        <p:attrNameLst>
                                          <p:attrName>style.visibility</p:attrName>
                                        </p:attrNameLst>
                                      </p:cBhvr>
                                      <p:to>
                                        <p:strVal val="visible"/>
                                      </p:to>
                                    </p:set>
                                    <p:animEffect transition="in" filter="fade">
                                      <p:cBhvr>
                                        <p:cTn id="20" dur="500"/>
                                        <p:tgtEl>
                                          <p:spTgt spid="2">
                                            <p:graphicEl>
                                              <a:dgm id="{EA9FACD1-B2FF-47A5-BA42-424811E92E8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7DF064CC-B952-41A2-8A0E-56367FE4A459}"/>
                                            </p:graphicEl>
                                          </p:spTgt>
                                        </p:tgtEl>
                                        <p:attrNameLst>
                                          <p:attrName>style.visibility</p:attrName>
                                        </p:attrNameLst>
                                      </p:cBhvr>
                                      <p:to>
                                        <p:strVal val="visible"/>
                                      </p:to>
                                    </p:set>
                                    <p:animEffect transition="in" filter="fade">
                                      <p:cBhvr>
                                        <p:cTn id="25" dur="500"/>
                                        <p:tgtEl>
                                          <p:spTgt spid="2">
                                            <p:graphicEl>
                                              <a:dgm id="{7DF064CC-B952-41A2-8A0E-56367FE4A45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E412433-1D96-456A-8437-8B226801F62F}"/>
                                            </p:graphicEl>
                                          </p:spTgt>
                                        </p:tgtEl>
                                        <p:attrNameLst>
                                          <p:attrName>style.visibility</p:attrName>
                                        </p:attrNameLst>
                                      </p:cBhvr>
                                      <p:to>
                                        <p:strVal val="visible"/>
                                      </p:to>
                                    </p:set>
                                    <p:animEffect transition="in" filter="fade">
                                      <p:cBhvr>
                                        <p:cTn id="28" dur="500"/>
                                        <p:tgtEl>
                                          <p:spTgt spid="2">
                                            <p:graphicEl>
                                              <a:dgm id="{9E412433-1D96-456A-8437-8B226801F62F}"/>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680A8419-95C7-47F5-8A35-5BB96F3199E5}"/>
                                            </p:graphicEl>
                                          </p:spTgt>
                                        </p:tgtEl>
                                        <p:attrNameLst>
                                          <p:attrName>style.visibility</p:attrName>
                                        </p:attrNameLst>
                                      </p:cBhvr>
                                      <p:to>
                                        <p:strVal val="visible"/>
                                      </p:to>
                                    </p:set>
                                    <p:animEffect transition="in" filter="fade">
                                      <p:cBhvr>
                                        <p:cTn id="33" dur="500"/>
                                        <p:tgtEl>
                                          <p:spTgt spid="2">
                                            <p:graphicEl>
                                              <a:dgm id="{680A8419-95C7-47F5-8A35-5BB96F3199E5}"/>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F025AB15-D77D-4DB4-A775-2E9182CCD18A}"/>
                                            </p:graphicEl>
                                          </p:spTgt>
                                        </p:tgtEl>
                                        <p:attrNameLst>
                                          <p:attrName>style.visibility</p:attrName>
                                        </p:attrNameLst>
                                      </p:cBhvr>
                                      <p:to>
                                        <p:strVal val="visible"/>
                                      </p:to>
                                    </p:set>
                                    <p:animEffect transition="in" filter="fade">
                                      <p:cBhvr>
                                        <p:cTn id="36" dur="500"/>
                                        <p:tgtEl>
                                          <p:spTgt spid="2">
                                            <p:graphicEl>
                                              <a:dgm id="{F025AB15-D77D-4DB4-A775-2E9182CCD18A}"/>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318427AB-0DE4-44A2-B66D-F586AB22E84C}"/>
                                            </p:graphicEl>
                                          </p:spTgt>
                                        </p:tgtEl>
                                        <p:attrNameLst>
                                          <p:attrName>style.visibility</p:attrName>
                                        </p:attrNameLst>
                                      </p:cBhvr>
                                      <p:to>
                                        <p:strVal val="visible"/>
                                      </p:to>
                                    </p:set>
                                    <p:animEffect transition="in" filter="fade">
                                      <p:cBhvr>
                                        <p:cTn id="39" dur="500"/>
                                        <p:tgtEl>
                                          <p:spTgt spid="2">
                                            <p:graphicEl>
                                              <a:dgm id="{318427AB-0DE4-44A2-B66D-F586AB22E84C}"/>
                                            </p:graphic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500"/>
                                        <p:tgtEl>
                                          <p:spTgt spid="3"/>
                                        </p:tgtEl>
                                      </p:cBhvr>
                                    </p:animEffect>
                                  </p:childTnLst>
                                </p:cTn>
                              </p:par>
                              <p:par>
                                <p:cTn id="43" presetID="10" presetClass="entr" presetSubtype="0"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E3AC176-4D32-4645-ABAB-C82A329BC56B}"/>
              </a:ext>
            </a:extLst>
          </p:cNvPr>
          <p:cNvGraphicFramePr/>
          <p:nvPr>
            <p:extLst>
              <p:ext uri="{D42A27DB-BD31-4B8C-83A1-F6EECF244321}">
                <p14:modId xmlns:p14="http://schemas.microsoft.com/office/powerpoint/2010/main" val="967325833"/>
              </p:ext>
            </p:extLst>
          </p:nvPr>
        </p:nvGraphicFramePr>
        <p:xfrm>
          <a:off x="-513671" y="76201"/>
          <a:ext cx="9086850" cy="6781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F279F2FE-5509-4A48-91F8-C118BAB6A4BC}"/>
              </a:ext>
            </a:extLst>
          </p:cNvPr>
          <p:cNvSpPr txBox="1"/>
          <p:nvPr/>
        </p:nvSpPr>
        <p:spPr>
          <a:xfrm>
            <a:off x="2905803" y="2559159"/>
            <a:ext cx="2438401" cy="1815882"/>
          </a:xfrm>
          <a:prstGeom prst="rect">
            <a:avLst/>
          </a:prstGeom>
          <a:noFill/>
          <a:ln w="28575">
            <a:solidFill>
              <a:srgbClr val="0070C0"/>
            </a:solidFill>
          </a:ln>
        </p:spPr>
        <p:txBody>
          <a:bodyPr wrap="square">
            <a:spAutoFit/>
          </a:bodyPr>
          <a:lstStyle/>
          <a:p>
            <a:pPr lvl="0" algn="ctr"/>
            <a:r>
              <a:rPr lang="pt-BR" sz="2800" i="1" dirty="0">
                <a:solidFill>
                  <a:srgbClr val="FF0000"/>
                </a:solidFill>
              </a:rPr>
              <a:t>V.I.Lênin phát triển chủ nghĩa Mác (1895-1924)</a:t>
            </a:r>
            <a:endParaRPr lang="en-US" sz="2800" dirty="0">
              <a:solidFill>
                <a:srgbClr val="FF0000"/>
              </a:solidFill>
            </a:endParaRPr>
          </a:p>
        </p:txBody>
      </p:sp>
      <p:pic>
        <p:nvPicPr>
          <p:cNvPr id="3" name="Picture 2">
            <a:extLst>
              <a:ext uri="{FF2B5EF4-FFF2-40B4-BE49-F238E27FC236}">
                <a16:creationId xmlns:a16="http://schemas.microsoft.com/office/drawing/2014/main" id="{19657949-5563-4EB7-84DA-948FF587FC9A}"/>
              </a:ext>
            </a:extLst>
          </p:cNvPr>
          <p:cNvPicPr>
            <a:picLocks noChangeAspect="1"/>
          </p:cNvPicPr>
          <p:nvPr/>
        </p:nvPicPr>
        <p:blipFill>
          <a:blip r:embed="rId7"/>
          <a:stretch>
            <a:fillRect/>
          </a:stretch>
        </p:blipFill>
        <p:spPr>
          <a:xfrm>
            <a:off x="7688032" y="139810"/>
            <a:ext cx="4304621" cy="3327290"/>
          </a:xfrm>
          <a:prstGeom prst="rect">
            <a:avLst/>
          </a:prstGeom>
        </p:spPr>
      </p:pic>
      <p:pic>
        <p:nvPicPr>
          <p:cNvPr id="4" name="Picture 3">
            <a:extLst>
              <a:ext uri="{FF2B5EF4-FFF2-40B4-BE49-F238E27FC236}">
                <a16:creationId xmlns:a16="http://schemas.microsoft.com/office/drawing/2014/main" id="{FC90D1A2-2870-48E8-923E-7DE3D41AF8F2}"/>
              </a:ext>
            </a:extLst>
          </p:cNvPr>
          <p:cNvPicPr>
            <a:picLocks noChangeAspect="1"/>
          </p:cNvPicPr>
          <p:nvPr/>
        </p:nvPicPr>
        <p:blipFill>
          <a:blip r:embed="rId8"/>
          <a:stretch>
            <a:fillRect/>
          </a:stretch>
        </p:blipFill>
        <p:spPr>
          <a:xfrm>
            <a:off x="7688032" y="3720880"/>
            <a:ext cx="4457584" cy="3038475"/>
          </a:xfrm>
          <a:prstGeom prst="rect">
            <a:avLst/>
          </a:prstGeom>
        </p:spPr>
      </p:pic>
    </p:spTree>
    <p:extLst>
      <p:ext uri="{BB962C8B-B14F-4D97-AF65-F5344CB8AC3E}">
        <p14:creationId xmlns:p14="http://schemas.microsoft.com/office/powerpoint/2010/main" val="431246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2E18F2-3426-422E-A8CB-ACC6455AE7AF}"/>
                                            </p:graphicEl>
                                          </p:spTgt>
                                        </p:tgtEl>
                                        <p:attrNameLst>
                                          <p:attrName>style.visibility</p:attrName>
                                        </p:attrNameLst>
                                      </p:cBhvr>
                                      <p:to>
                                        <p:strVal val="visible"/>
                                      </p:to>
                                    </p:set>
                                    <p:animEffect transition="in" filter="fade">
                                      <p:cBhvr>
                                        <p:cTn id="12" dur="500"/>
                                        <p:tgtEl>
                                          <p:spTgt spid="2">
                                            <p:graphicEl>
                                              <a:dgm id="{382E18F2-3426-422E-A8CB-ACC6455AE7A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F46BDF7-A9A8-40E9-ABC0-0768FE21A60E}"/>
                                            </p:graphicEl>
                                          </p:spTgt>
                                        </p:tgtEl>
                                        <p:attrNameLst>
                                          <p:attrName>style.visibility</p:attrName>
                                        </p:attrNameLst>
                                      </p:cBhvr>
                                      <p:to>
                                        <p:strVal val="visible"/>
                                      </p:to>
                                    </p:set>
                                    <p:animEffect transition="in" filter="fade">
                                      <p:cBhvr>
                                        <p:cTn id="17" dur="500"/>
                                        <p:tgtEl>
                                          <p:spTgt spid="2">
                                            <p:graphicEl>
                                              <a:dgm id="{DF46BDF7-A9A8-40E9-ABC0-0768FE21A60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A9FACD1-B2FF-47A5-BA42-424811E92E80}"/>
                                            </p:graphicEl>
                                          </p:spTgt>
                                        </p:tgtEl>
                                        <p:attrNameLst>
                                          <p:attrName>style.visibility</p:attrName>
                                        </p:attrNameLst>
                                      </p:cBhvr>
                                      <p:to>
                                        <p:strVal val="visible"/>
                                      </p:to>
                                    </p:set>
                                    <p:animEffect transition="in" filter="fade">
                                      <p:cBhvr>
                                        <p:cTn id="20" dur="500"/>
                                        <p:tgtEl>
                                          <p:spTgt spid="2">
                                            <p:graphicEl>
                                              <a:dgm id="{EA9FACD1-B2FF-47A5-BA42-424811E92E8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7DF064CC-B952-41A2-8A0E-56367FE4A459}"/>
                                            </p:graphicEl>
                                          </p:spTgt>
                                        </p:tgtEl>
                                        <p:attrNameLst>
                                          <p:attrName>style.visibility</p:attrName>
                                        </p:attrNameLst>
                                      </p:cBhvr>
                                      <p:to>
                                        <p:strVal val="visible"/>
                                      </p:to>
                                    </p:set>
                                    <p:animEffect transition="in" filter="fade">
                                      <p:cBhvr>
                                        <p:cTn id="25" dur="500"/>
                                        <p:tgtEl>
                                          <p:spTgt spid="2">
                                            <p:graphicEl>
                                              <a:dgm id="{7DF064CC-B952-41A2-8A0E-56367FE4A45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E412433-1D96-456A-8437-8B226801F62F}"/>
                                            </p:graphicEl>
                                          </p:spTgt>
                                        </p:tgtEl>
                                        <p:attrNameLst>
                                          <p:attrName>style.visibility</p:attrName>
                                        </p:attrNameLst>
                                      </p:cBhvr>
                                      <p:to>
                                        <p:strVal val="visible"/>
                                      </p:to>
                                    </p:set>
                                    <p:animEffect transition="in" filter="fade">
                                      <p:cBhvr>
                                        <p:cTn id="28" dur="500"/>
                                        <p:tgtEl>
                                          <p:spTgt spid="2">
                                            <p:graphicEl>
                                              <a:dgm id="{9E412433-1D96-456A-8437-8B226801F62F}"/>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680A8419-95C7-47F5-8A35-5BB96F3199E5}"/>
                                            </p:graphicEl>
                                          </p:spTgt>
                                        </p:tgtEl>
                                        <p:attrNameLst>
                                          <p:attrName>style.visibility</p:attrName>
                                        </p:attrNameLst>
                                      </p:cBhvr>
                                      <p:to>
                                        <p:strVal val="visible"/>
                                      </p:to>
                                    </p:set>
                                    <p:animEffect transition="in" filter="fade">
                                      <p:cBhvr>
                                        <p:cTn id="33" dur="500"/>
                                        <p:tgtEl>
                                          <p:spTgt spid="2">
                                            <p:graphicEl>
                                              <a:dgm id="{680A8419-95C7-47F5-8A35-5BB96F3199E5}"/>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F025AB15-D77D-4DB4-A775-2E9182CCD18A}"/>
                                            </p:graphicEl>
                                          </p:spTgt>
                                        </p:tgtEl>
                                        <p:attrNameLst>
                                          <p:attrName>style.visibility</p:attrName>
                                        </p:attrNameLst>
                                      </p:cBhvr>
                                      <p:to>
                                        <p:strVal val="visible"/>
                                      </p:to>
                                    </p:set>
                                    <p:animEffect transition="in" filter="fade">
                                      <p:cBhvr>
                                        <p:cTn id="36" dur="500"/>
                                        <p:tgtEl>
                                          <p:spTgt spid="2">
                                            <p:graphicEl>
                                              <a:dgm id="{F025AB15-D77D-4DB4-A775-2E9182CCD18A}"/>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318427AB-0DE4-44A2-B66D-F586AB22E84C}"/>
                                            </p:graphicEl>
                                          </p:spTgt>
                                        </p:tgtEl>
                                        <p:attrNameLst>
                                          <p:attrName>style.visibility</p:attrName>
                                        </p:attrNameLst>
                                      </p:cBhvr>
                                      <p:to>
                                        <p:strVal val="visible"/>
                                      </p:to>
                                    </p:set>
                                    <p:animEffect transition="in" filter="fade">
                                      <p:cBhvr>
                                        <p:cTn id="39" dur="500"/>
                                        <p:tgtEl>
                                          <p:spTgt spid="2">
                                            <p:graphicEl>
                                              <a:dgm id="{318427AB-0DE4-44A2-B66D-F586AB22E8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158731" y="-86537"/>
            <a:ext cx="5722931" cy="1605449"/>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chemeClr val="bg1"/>
                </a:solidFill>
                <a:latin typeface="Tahoma" pitchFamily="34" charset="0"/>
              </a:rPr>
              <a:t>3 </a:t>
            </a:r>
            <a:r>
              <a:rPr lang="en-US" sz="2400" b="1" dirty="0" err="1">
                <a:solidFill>
                  <a:schemeClr val="bg1"/>
                </a:solidFill>
                <a:latin typeface="Tahoma" pitchFamily="34" charset="0"/>
              </a:rPr>
              <a:t>bộ</a:t>
            </a:r>
            <a:r>
              <a:rPr lang="en-US" sz="2400" b="1" dirty="0">
                <a:solidFill>
                  <a:schemeClr val="bg1"/>
                </a:solidFill>
                <a:latin typeface="Tahoma" pitchFamily="34" charset="0"/>
              </a:rPr>
              <a:t> </a:t>
            </a:r>
            <a:r>
              <a:rPr lang="en-US" sz="2400" b="1" dirty="0" err="1">
                <a:solidFill>
                  <a:schemeClr val="bg1"/>
                </a:solidFill>
                <a:latin typeface="Tahoma" pitchFamily="34" charset="0"/>
              </a:rPr>
              <a:t>phận</a:t>
            </a:r>
            <a:r>
              <a:rPr lang="en-US" sz="2400" b="1" dirty="0">
                <a:solidFill>
                  <a:schemeClr val="bg1"/>
                </a:solidFill>
                <a:latin typeface="Tahoma" pitchFamily="34" charset="0"/>
              </a:rPr>
              <a:t> </a:t>
            </a:r>
            <a:r>
              <a:rPr lang="en-US" sz="2400" b="1" dirty="0" err="1">
                <a:solidFill>
                  <a:schemeClr val="bg1"/>
                </a:solidFill>
                <a:latin typeface="Tahoma" pitchFamily="34" charset="0"/>
              </a:rPr>
              <a:t>cấu</a:t>
            </a:r>
            <a:r>
              <a:rPr lang="en-US" sz="2400" b="1" dirty="0">
                <a:solidFill>
                  <a:schemeClr val="bg1"/>
                </a:solidFill>
                <a:latin typeface="Tahoma" pitchFamily="34" charset="0"/>
              </a:rPr>
              <a:t> </a:t>
            </a:r>
            <a:r>
              <a:rPr lang="en-US" sz="2400" b="1" dirty="0" err="1">
                <a:solidFill>
                  <a:schemeClr val="bg1"/>
                </a:solidFill>
                <a:latin typeface="Tahoma" pitchFamily="34" charset="0"/>
              </a:rPr>
              <a:t>thành</a:t>
            </a:r>
            <a:r>
              <a:rPr lang="en-US" sz="2400" b="1" dirty="0">
                <a:solidFill>
                  <a:schemeClr val="bg1"/>
                </a:solidFill>
                <a:latin typeface="Tahoma" pitchFamily="34" charset="0"/>
              </a:rPr>
              <a:t> </a:t>
            </a:r>
            <a:r>
              <a:rPr lang="en-US" sz="2400" b="1" dirty="0" err="1">
                <a:solidFill>
                  <a:schemeClr val="bg1"/>
                </a:solidFill>
                <a:latin typeface="Tahoma" pitchFamily="34" charset="0"/>
              </a:rPr>
              <a:t>Chủ</a:t>
            </a:r>
            <a:r>
              <a:rPr lang="en-US" sz="2400" b="1" dirty="0">
                <a:solidFill>
                  <a:schemeClr val="bg1"/>
                </a:solidFill>
                <a:latin typeface="Tahoma" pitchFamily="34" charset="0"/>
              </a:rPr>
              <a:t> </a:t>
            </a:r>
            <a:r>
              <a:rPr lang="en-US" sz="2400" b="1" dirty="0" err="1">
                <a:solidFill>
                  <a:schemeClr val="bg1"/>
                </a:solidFill>
                <a:latin typeface="Tahoma" pitchFamily="34" charset="0"/>
              </a:rPr>
              <a:t>nghĩa</a:t>
            </a:r>
            <a:r>
              <a:rPr lang="en-US" sz="2400" b="1" dirty="0">
                <a:solidFill>
                  <a:schemeClr val="bg1"/>
                </a:solidFill>
                <a:latin typeface="Tahoma" pitchFamily="34" charset="0"/>
              </a:rPr>
              <a:t> </a:t>
            </a:r>
          </a:p>
          <a:p>
            <a:pPr algn="ctr" fontAlgn="base">
              <a:spcBef>
                <a:spcPct val="0"/>
              </a:spcBef>
              <a:spcAft>
                <a:spcPct val="0"/>
              </a:spcAft>
              <a:defRPr/>
            </a:pPr>
            <a:r>
              <a:rPr lang="en-US" sz="2400" b="1" dirty="0" err="1">
                <a:solidFill>
                  <a:schemeClr val="bg1"/>
                </a:solidFill>
                <a:latin typeface="Tahoma" pitchFamily="34" charset="0"/>
              </a:rPr>
              <a:t>Mác</a:t>
            </a:r>
            <a:r>
              <a:rPr lang="en-US" sz="2400" b="1" dirty="0">
                <a:solidFill>
                  <a:schemeClr val="bg1"/>
                </a:solidFill>
                <a:latin typeface="Tahoma" pitchFamily="34" charset="0"/>
              </a:rPr>
              <a:t> - </a:t>
            </a:r>
            <a:r>
              <a:rPr lang="en-US" sz="2400" b="1" dirty="0" err="1">
                <a:solidFill>
                  <a:schemeClr val="bg1"/>
                </a:solidFill>
                <a:latin typeface="Tahoma" pitchFamily="34" charset="0"/>
              </a:rPr>
              <a:t>Lênin</a:t>
            </a:r>
            <a:endParaRPr lang="en-US" sz="2400" b="1" dirty="0">
              <a:solidFill>
                <a:schemeClr val="bg1"/>
              </a:solidFill>
              <a:latin typeface="Tahoma" pitchFamily="34" charset="0"/>
            </a:endParaRPr>
          </a:p>
        </p:txBody>
      </p:sp>
      <p:sp>
        <p:nvSpPr>
          <p:cNvPr id="3" name="Rounded Rectangle 2"/>
          <p:cNvSpPr/>
          <p:nvPr/>
        </p:nvSpPr>
        <p:spPr>
          <a:xfrm>
            <a:off x="467519" y="1834802"/>
            <a:ext cx="2508250" cy="1125537"/>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1. </a:t>
            </a:r>
            <a:r>
              <a:rPr lang="en-US" sz="2400" b="1" dirty="0" err="1">
                <a:solidFill>
                  <a:srgbClr val="F8F8F8"/>
                </a:solidFill>
                <a:latin typeface="Tahoma" pitchFamily="34" charset="0"/>
              </a:rPr>
              <a:t>Triết</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sp>
        <p:nvSpPr>
          <p:cNvPr id="7" name="Rounded Rectangle 6"/>
          <p:cNvSpPr/>
          <p:nvPr/>
        </p:nvSpPr>
        <p:spPr>
          <a:xfrm>
            <a:off x="4770835" y="1896105"/>
            <a:ext cx="2498725" cy="11017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2. </a:t>
            </a:r>
            <a:r>
              <a:rPr lang="en-US" sz="2400" b="1" dirty="0" err="1">
                <a:solidFill>
                  <a:srgbClr val="F8F8F8"/>
                </a:solidFill>
                <a:latin typeface="Tahoma" pitchFamily="34" charset="0"/>
              </a:rPr>
              <a:t>Kinh</a:t>
            </a:r>
            <a:r>
              <a:rPr lang="en-US" sz="2400" b="1" dirty="0">
                <a:solidFill>
                  <a:srgbClr val="F8F8F8"/>
                </a:solidFill>
                <a:latin typeface="Tahoma" pitchFamily="34" charset="0"/>
              </a:rPr>
              <a:t> </a:t>
            </a:r>
            <a:r>
              <a:rPr lang="en-US" sz="2400" b="1" dirty="0" err="1">
                <a:solidFill>
                  <a:srgbClr val="F8F8F8"/>
                </a:solidFill>
                <a:latin typeface="Tahoma" pitchFamily="34" charset="0"/>
              </a:rPr>
              <a:t>tế</a:t>
            </a:r>
            <a:r>
              <a:rPr lang="en-US" sz="2400" b="1" dirty="0">
                <a:solidFill>
                  <a:srgbClr val="F8F8F8"/>
                </a:solidFill>
                <a:latin typeface="Tahoma" pitchFamily="34" charset="0"/>
              </a:rPr>
              <a:t> </a:t>
            </a:r>
            <a:r>
              <a:rPr lang="en-US" sz="2400" b="1" dirty="0" err="1">
                <a:solidFill>
                  <a:srgbClr val="F8F8F8"/>
                </a:solidFill>
                <a:latin typeface="Tahoma" pitchFamily="34" charset="0"/>
              </a:rPr>
              <a:t>chính</a:t>
            </a:r>
            <a:r>
              <a:rPr lang="en-US" sz="2400" b="1" dirty="0">
                <a:solidFill>
                  <a:srgbClr val="F8F8F8"/>
                </a:solidFill>
                <a:latin typeface="Tahoma" pitchFamily="34" charset="0"/>
              </a:rPr>
              <a:t> </a:t>
            </a:r>
            <a:r>
              <a:rPr lang="en-US" sz="2400" b="1" dirty="0" err="1">
                <a:solidFill>
                  <a:srgbClr val="F8F8F8"/>
                </a:solidFill>
                <a:latin typeface="Tahoma" pitchFamily="34" charset="0"/>
              </a:rPr>
              <a:t>trị</a:t>
            </a:r>
            <a:endParaRPr lang="en-US" sz="2400" b="1" dirty="0">
              <a:solidFill>
                <a:srgbClr val="F8F8F8"/>
              </a:solidFill>
              <a:latin typeface="Tahoma" pitchFamily="34" charset="0"/>
            </a:endParaRPr>
          </a:p>
        </p:txBody>
      </p:sp>
      <p:sp>
        <p:nvSpPr>
          <p:cNvPr id="9" name="Rounded Rectangle 8"/>
          <p:cNvSpPr/>
          <p:nvPr/>
        </p:nvSpPr>
        <p:spPr>
          <a:xfrm>
            <a:off x="9246393" y="1766094"/>
            <a:ext cx="2447925" cy="10763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3. CNXH </a:t>
            </a:r>
            <a:r>
              <a:rPr lang="en-US" sz="2400" b="1" dirty="0" err="1">
                <a:solidFill>
                  <a:srgbClr val="F8F8F8"/>
                </a:solidFill>
                <a:latin typeface="Tahoma" pitchFamily="34" charset="0"/>
              </a:rPr>
              <a:t>khoa</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cxnSp>
        <p:nvCxnSpPr>
          <p:cNvPr id="11" name="Straight Connector 10"/>
          <p:cNvCxnSpPr>
            <a:cxnSpLocks/>
            <a:endCxn id="2" idx="1"/>
          </p:cNvCxnSpPr>
          <p:nvPr/>
        </p:nvCxnSpPr>
        <p:spPr>
          <a:xfrm>
            <a:off x="1952625" y="716188"/>
            <a:ext cx="1206106"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Straight Connector 12"/>
          <p:cNvCxnSpPr>
            <a:cxnSpLocks/>
          </p:cNvCxnSpPr>
          <p:nvPr/>
        </p:nvCxnSpPr>
        <p:spPr>
          <a:xfrm>
            <a:off x="8881662" y="569913"/>
            <a:ext cx="1600599"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a:cxnSpLocks/>
          </p:cNvCxnSpPr>
          <p:nvPr/>
        </p:nvCxnSpPr>
        <p:spPr>
          <a:xfrm>
            <a:off x="1952625" y="716187"/>
            <a:ext cx="0" cy="991321"/>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a:cxnSpLocks/>
            <a:endCxn id="9" idx="0"/>
          </p:cNvCxnSpPr>
          <p:nvPr/>
        </p:nvCxnSpPr>
        <p:spPr>
          <a:xfrm>
            <a:off x="10448824" y="569913"/>
            <a:ext cx="21532" cy="119618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Straight Arrow Connector 21"/>
          <p:cNvCxnSpPr>
            <a:cxnSpLocks/>
            <a:stCxn id="2" idx="2"/>
            <a:endCxn id="7" idx="0"/>
          </p:cNvCxnSpPr>
          <p:nvPr/>
        </p:nvCxnSpPr>
        <p:spPr>
          <a:xfrm>
            <a:off x="6020197" y="1518912"/>
            <a:ext cx="1" cy="37719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7" name="Rounded Rectangle 26"/>
          <p:cNvSpPr/>
          <p:nvPr/>
        </p:nvSpPr>
        <p:spPr>
          <a:xfrm>
            <a:off x="329804" y="3282953"/>
            <a:ext cx="3013075" cy="3519485"/>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800" dirty="0"/>
              <a:t>L</a:t>
            </a:r>
            <a:r>
              <a:rPr lang="vi-VN" sz="2800" dirty="0"/>
              <a:t>à khoa học về những quy luật chung nhất của tự nhiên, xã hội và tư duy</a:t>
            </a:r>
            <a:endParaRPr lang="en-US" sz="2800" dirty="0">
              <a:solidFill>
                <a:srgbClr val="F8F8F8"/>
              </a:solidFill>
              <a:latin typeface="Tahoma" pitchFamily="34" charset="0"/>
            </a:endParaRPr>
          </a:p>
        </p:txBody>
      </p:sp>
      <p:sp>
        <p:nvSpPr>
          <p:cNvPr id="28" name="Rounded Rectangle 27"/>
          <p:cNvSpPr/>
          <p:nvPr/>
        </p:nvSpPr>
        <p:spPr>
          <a:xfrm>
            <a:off x="4700587" y="3375023"/>
            <a:ext cx="3013075" cy="3519484"/>
          </a:xfrm>
          <a:prstGeom prst="round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000" dirty="0"/>
              <a:t>L</a:t>
            </a:r>
            <a:r>
              <a:rPr lang="vi-VN" sz="2000" dirty="0"/>
              <a:t>à khoa học nghiên cứu các quan hệ xã hội của sản xuất và trao đổi trong quan hệ biện chứng với trình độ phát triển c</a:t>
            </a:r>
            <a:r>
              <a:rPr lang="en-US" sz="2000" dirty="0" err="1"/>
              <a:t>ủa</a:t>
            </a:r>
            <a:r>
              <a:rPr lang="vi-VN" sz="2000" dirty="0"/>
              <a:t> </a:t>
            </a:r>
            <a:r>
              <a:rPr lang="en-US" sz="2000" dirty="0"/>
              <a:t>LLSX</a:t>
            </a:r>
            <a:r>
              <a:rPr lang="vi-VN" sz="2000" dirty="0"/>
              <a:t> và </a:t>
            </a:r>
            <a:r>
              <a:rPr lang="en-US" sz="2000" dirty="0"/>
              <a:t>KTTT</a:t>
            </a:r>
            <a:r>
              <a:rPr lang="vi-VN" sz="2000" dirty="0"/>
              <a:t> tương tứng của phương thức sản xuất nhất định</a:t>
            </a:r>
            <a:endParaRPr lang="en-US" sz="2000" dirty="0">
              <a:solidFill>
                <a:srgbClr val="F8F8F8"/>
              </a:solidFill>
              <a:latin typeface="Tahoma" pitchFamily="34" charset="0"/>
            </a:endParaRPr>
          </a:p>
        </p:txBody>
      </p:sp>
      <p:sp>
        <p:nvSpPr>
          <p:cNvPr id="29" name="Rounded Rectangle 28"/>
          <p:cNvSpPr/>
          <p:nvPr/>
        </p:nvSpPr>
        <p:spPr>
          <a:xfrm>
            <a:off x="9015413" y="3446886"/>
            <a:ext cx="2848767" cy="3355551"/>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US" sz="2000" dirty="0"/>
              <a:t>Khoa </a:t>
            </a:r>
            <a:r>
              <a:rPr lang="vi-VN" sz="2000" dirty="0"/>
              <a:t>học nghiên cứu những quy luật chuyển biến từ xã hội </a:t>
            </a:r>
            <a:r>
              <a:rPr lang="en-US" sz="2000" dirty="0"/>
              <a:t>TBCN</a:t>
            </a:r>
            <a:r>
              <a:rPr lang="vi-VN" sz="2000" dirty="0"/>
              <a:t> lên xã hội </a:t>
            </a:r>
            <a:r>
              <a:rPr lang="en-US" sz="2000" dirty="0"/>
              <a:t>XHCN </a:t>
            </a:r>
            <a:r>
              <a:rPr lang="vi-VN" sz="2000" dirty="0"/>
              <a:t>và phương hướng để giai cấp vô sản và nhân dân lao động thực hiện xây dựng xã hội mới. </a:t>
            </a:r>
            <a:endParaRPr lang="en-US" sz="2000" dirty="0"/>
          </a:p>
        </p:txBody>
      </p:sp>
      <p:cxnSp>
        <p:nvCxnSpPr>
          <p:cNvPr id="80899" name="Straight Arrow Connector 80898"/>
          <p:cNvCxnSpPr>
            <a:stCxn id="9" idx="2"/>
          </p:cNvCxnSpPr>
          <p:nvPr/>
        </p:nvCxnSpPr>
        <p:spPr>
          <a:xfrm>
            <a:off x="10470355" y="2842419"/>
            <a:ext cx="23813" cy="636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80919" name="Straight Arrow Connector 80918"/>
          <p:cNvCxnSpPr>
            <a:cxnSpLocks/>
          </p:cNvCxnSpPr>
          <p:nvPr/>
        </p:nvCxnSpPr>
        <p:spPr>
          <a:xfrm flipH="1">
            <a:off x="1697832" y="2971005"/>
            <a:ext cx="23812" cy="30673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52" name="Straight Arrow Connector 51"/>
          <p:cNvCxnSpPr>
            <a:cxnSpLocks/>
          </p:cNvCxnSpPr>
          <p:nvPr/>
        </p:nvCxnSpPr>
        <p:spPr>
          <a:xfrm>
            <a:off x="6109096" y="2971005"/>
            <a:ext cx="0" cy="37941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5" name="Rectangle 4"/>
          <p:cNvSpPr/>
          <p:nvPr/>
        </p:nvSpPr>
        <p:spPr>
          <a:xfrm>
            <a:off x="311149" y="160645"/>
            <a:ext cx="11704839" cy="523220"/>
          </a:xfrm>
          <a:prstGeom prst="rect">
            <a:avLst/>
          </a:prstGeom>
        </p:spPr>
        <p:txBody>
          <a:bodyPr wrap="square">
            <a:spAutoFit/>
          </a:bodyPr>
          <a:lstStyle/>
          <a:p>
            <a:r>
              <a:rPr lang="pt-BR" sz="2800" b="1" dirty="0">
                <a:solidFill>
                  <a:schemeClr val="bg1"/>
                </a:solidFill>
              </a:rPr>
              <a:t>II. MỘT SỐ</a:t>
            </a:r>
            <a:endParaRPr lang="en-US" sz="2800" b="1" dirty="0">
              <a:solidFill>
                <a:schemeClr val="bg1"/>
              </a:solidFill>
            </a:endParaRPr>
          </a:p>
        </p:txBody>
      </p:sp>
    </p:spTree>
    <p:extLst>
      <p:ext uri="{BB962C8B-B14F-4D97-AF65-F5344CB8AC3E}">
        <p14:creationId xmlns:p14="http://schemas.microsoft.com/office/powerpoint/2010/main" val="14114939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par>
                                <p:cTn id="17" presetID="53" presetClass="entr" presetSubtype="16"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16"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53" presetClass="entr" presetSubtype="16" fill="hold" nodeType="clickEffect">
                                  <p:stCondLst>
                                    <p:cond delay="0"/>
                                  </p:stCondLst>
                                  <p:childTnLst>
                                    <p:set>
                                      <p:cBhvr>
                                        <p:cTn id="63" dur="1" fill="hold">
                                          <p:stCondLst>
                                            <p:cond delay="0"/>
                                          </p:stCondLst>
                                        </p:cTn>
                                        <p:tgtEl>
                                          <p:spTgt spid="80919"/>
                                        </p:tgtEl>
                                        <p:attrNameLst>
                                          <p:attrName>style.visibility</p:attrName>
                                        </p:attrNameLst>
                                      </p:cBhvr>
                                      <p:to>
                                        <p:strVal val="visible"/>
                                      </p:to>
                                    </p:set>
                                    <p:anim calcmode="lin" valueType="num">
                                      <p:cBhvr>
                                        <p:cTn id="64" dur="500" fill="hold"/>
                                        <p:tgtEl>
                                          <p:spTgt spid="80919"/>
                                        </p:tgtEl>
                                        <p:attrNameLst>
                                          <p:attrName>ppt_w</p:attrName>
                                        </p:attrNameLst>
                                      </p:cBhvr>
                                      <p:tavLst>
                                        <p:tav tm="0">
                                          <p:val>
                                            <p:fltVal val="0"/>
                                          </p:val>
                                        </p:tav>
                                        <p:tav tm="100000">
                                          <p:val>
                                            <p:strVal val="#ppt_w"/>
                                          </p:val>
                                        </p:tav>
                                      </p:tavLst>
                                    </p:anim>
                                    <p:anim calcmode="lin" valueType="num">
                                      <p:cBhvr>
                                        <p:cTn id="65" dur="500" fill="hold"/>
                                        <p:tgtEl>
                                          <p:spTgt spid="80919"/>
                                        </p:tgtEl>
                                        <p:attrNameLst>
                                          <p:attrName>ppt_h</p:attrName>
                                        </p:attrNameLst>
                                      </p:cBhvr>
                                      <p:tavLst>
                                        <p:tav tm="0">
                                          <p:val>
                                            <p:fltVal val="0"/>
                                          </p:val>
                                        </p:tav>
                                        <p:tav tm="100000">
                                          <p:val>
                                            <p:strVal val="#ppt_h"/>
                                          </p:val>
                                        </p:tav>
                                      </p:tavLst>
                                    </p:anim>
                                    <p:animEffect transition="in" filter="fade">
                                      <p:cBhvr>
                                        <p:cTn id="66" dur="500"/>
                                        <p:tgtEl>
                                          <p:spTgt spid="8091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p:cTn id="71" dur="500" fill="hold"/>
                                        <p:tgtEl>
                                          <p:spTgt spid="27"/>
                                        </p:tgtEl>
                                        <p:attrNameLst>
                                          <p:attrName>ppt_w</p:attrName>
                                        </p:attrNameLst>
                                      </p:cBhvr>
                                      <p:tavLst>
                                        <p:tav tm="0">
                                          <p:val>
                                            <p:fltVal val="0"/>
                                          </p:val>
                                        </p:tav>
                                        <p:tav tm="100000">
                                          <p:val>
                                            <p:strVal val="#ppt_w"/>
                                          </p:val>
                                        </p:tav>
                                      </p:tavLst>
                                    </p:anim>
                                    <p:anim calcmode="lin" valueType="num">
                                      <p:cBhvr>
                                        <p:cTn id="72" dur="500" fill="hold"/>
                                        <p:tgtEl>
                                          <p:spTgt spid="27"/>
                                        </p:tgtEl>
                                        <p:attrNameLst>
                                          <p:attrName>ppt_h</p:attrName>
                                        </p:attrNameLst>
                                      </p:cBhvr>
                                      <p:tavLst>
                                        <p:tav tm="0">
                                          <p:val>
                                            <p:fltVal val="0"/>
                                          </p:val>
                                        </p:tav>
                                        <p:tav tm="100000">
                                          <p:val>
                                            <p:strVal val="#ppt_h"/>
                                          </p:val>
                                        </p:tav>
                                      </p:tavLst>
                                    </p:anim>
                                    <p:animEffect transition="in" filter="fade">
                                      <p:cBhvr>
                                        <p:cTn id="73" dur="500"/>
                                        <p:tgtEl>
                                          <p:spTgt spid="27"/>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3" presetClass="entr" presetSubtype="16" fill="hold" nodeType="click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p:cTn id="78" dur="500" fill="hold"/>
                                        <p:tgtEl>
                                          <p:spTgt spid="52"/>
                                        </p:tgtEl>
                                        <p:attrNameLst>
                                          <p:attrName>ppt_w</p:attrName>
                                        </p:attrNameLst>
                                      </p:cBhvr>
                                      <p:tavLst>
                                        <p:tav tm="0">
                                          <p:val>
                                            <p:fltVal val="0"/>
                                          </p:val>
                                        </p:tav>
                                        <p:tav tm="100000">
                                          <p:val>
                                            <p:strVal val="#ppt_w"/>
                                          </p:val>
                                        </p:tav>
                                      </p:tavLst>
                                    </p:anim>
                                    <p:anim calcmode="lin" valueType="num">
                                      <p:cBhvr>
                                        <p:cTn id="79" dur="500" fill="hold"/>
                                        <p:tgtEl>
                                          <p:spTgt spid="52"/>
                                        </p:tgtEl>
                                        <p:attrNameLst>
                                          <p:attrName>ppt_h</p:attrName>
                                        </p:attrNameLst>
                                      </p:cBhvr>
                                      <p:tavLst>
                                        <p:tav tm="0">
                                          <p:val>
                                            <p:fltVal val="0"/>
                                          </p:val>
                                        </p:tav>
                                        <p:tav tm="100000">
                                          <p:val>
                                            <p:strVal val="#ppt_h"/>
                                          </p:val>
                                        </p:tav>
                                      </p:tavLst>
                                    </p:anim>
                                    <p:animEffect transition="in" filter="fade">
                                      <p:cBhvr>
                                        <p:cTn id="80" dur="500"/>
                                        <p:tgtEl>
                                          <p:spTgt spid="52"/>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p:cTn id="85" dur="500" fill="hold"/>
                                        <p:tgtEl>
                                          <p:spTgt spid="28"/>
                                        </p:tgtEl>
                                        <p:attrNameLst>
                                          <p:attrName>ppt_w</p:attrName>
                                        </p:attrNameLst>
                                      </p:cBhvr>
                                      <p:tavLst>
                                        <p:tav tm="0">
                                          <p:val>
                                            <p:fltVal val="0"/>
                                          </p:val>
                                        </p:tav>
                                        <p:tav tm="100000">
                                          <p:val>
                                            <p:strVal val="#ppt_w"/>
                                          </p:val>
                                        </p:tav>
                                      </p:tavLst>
                                    </p:anim>
                                    <p:anim calcmode="lin" valueType="num">
                                      <p:cBhvr>
                                        <p:cTn id="86" dur="500" fill="hold"/>
                                        <p:tgtEl>
                                          <p:spTgt spid="28"/>
                                        </p:tgtEl>
                                        <p:attrNameLst>
                                          <p:attrName>ppt_h</p:attrName>
                                        </p:attrNameLst>
                                      </p:cBhvr>
                                      <p:tavLst>
                                        <p:tav tm="0">
                                          <p:val>
                                            <p:fltVal val="0"/>
                                          </p:val>
                                        </p:tav>
                                        <p:tav tm="100000">
                                          <p:val>
                                            <p:strVal val="#ppt_h"/>
                                          </p:val>
                                        </p:tav>
                                      </p:tavLst>
                                    </p:anim>
                                    <p:animEffect transition="in" filter="fade">
                                      <p:cBhvr>
                                        <p:cTn id="87" dur="500"/>
                                        <p:tgtEl>
                                          <p:spTgt spid="28"/>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80899"/>
                                        </p:tgtEl>
                                        <p:attrNameLst>
                                          <p:attrName>style.visibility</p:attrName>
                                        </p:attrNameLst>
                                      </p:cBhvr>
                                      <p:to>
                                        <p:strVal val="visible"/>
                                      </p:to>
                                    </p:set>
                                    <p:anim calcmode="lin" valueType="num">
                                      <p:cBhvr>
                                        <p:cTn id="92" dur="500" fill="hold"/>
                                        <p:tgtEl>
                                          <p:spTgt spid="80899"/>
                                        </p:tgtEl>
                                        <p:attrNameLst>
                                          <p:attrName>ppt_w</p:attrName>
                                        </p:attrNameLst>
                                      </p:cBhvr>
                                      <p:tavLst>
                                        <p:tav tm="0">
                                          <p:val>
                                            <p:fltVal val="0"/>
                                          </p:val>
                                        </p:tav>
                                        <p:tav tm="100000">
                                          <p:val>
                                            <p:strVal val="#ppt_w"/>
                                          </p:val>
                                        </p:tav>
                                      </p:tavLst>
                                    </p:anim>
                                    <p:anim calcmode="lin" valueType="num">
                                      <p:cBhvr>
                                        <p:cTn id="93" dur="500" fill="hold"/>
                                        <p:tgtEl>
                                          <p:spTgt spid="80899"/>
                                        </p:tgtEl>
                                        <p:attrNameLst>
                                          <p:attrName>ppt_h</p:attrName>
                                        </p:attrNameLst>
                                      </p:cBhvr>
                                      <p:tavLst>
                                        <p:tav tm="0">
                                          <p:val>
                                            <p:fltVal val="0"/>
                                          </p:val>
                                        </p:tav>
                                        <p:tav tm="100000">
                                          <p:val>
                                            <p:strVal val="#ppt_h"/>
                                          </p:val>
                                        </p:tav>
                                      </p:tavLst>
                                    </p:anim>
                                    <p:animEffect transition="in" filter="fade">
                                      <p:cBhvr>
                                        <p:cTn id="94" dur="500"/>
                                        <p:tgtEl>
                                          <p:spTgt spid="80899"/>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 calcmode="lin" valueType="num">
                                      <p:cBhvr>
                                        <p:cTn id="99" dur="500" fill="hold"/>
                                        <p:tgtEl>
                                          <p:spTgt spid="29"/>
                                        </p:tgtEl>
                                        <p:attrNameLst>
                                          <p:attrName>ppt_w</p:attrName>
                                        </p:attrNameLst>
                                      </p:cBhvr>
                                      <p:tavLst>
                                        <p:tav tm="0">
                                          <p:val>
                                            <p:fltVal val="0"/>
                                          </p:val>
                                        </p:tav>
                                        <p:tav tm="100000">
                                          <p:val>
                                            <p:strVal val="#ppt_w"/>
                                          </p:val>
                                        </p:tav>
                                      </p:tavLst>
                                    </p:anim>
                                    <p:anim calcmode="lin" valueType="num">
                                      <p:cBhvr>
                                        <p:cTn id="100" dur="500" fill="hold"/>
                                        <p:tgtEl>
                                          <p:spTgt spid="29"/>
                                        </p:tgtEl>
                                        <p:attrNameLst>
                                          <p:attrName>ppt_h</p:attrName>
                                        </p:attrNameLst>
                                      </p:cBhvr>
                                      <p:tavLst>
                                        <p:tav tm="0">
                                          <p:val>
                                            <p:fltVal val="0"/>
                                          </p:val>
                                        </p:tav>
                                        <p:tav tm="100000">
                                          <p:val>
                                            <p:strVal val="#ppt_h"/>
                                          </p:val>
                                        </p:tav>
                                      </p:tavLst>
                                    </p:anim>
                                    <p:animEffect transition="in" filter="fade">
                                      <p:cBhvr>
                                        <p:cTn id="10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P spid="27" grpId="0" animBg="1"/>
      <p:bldP spid="28" grpId="0" animBg="1"/>
      <p:bldP spid="2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3728758684"/>
              </p:ext>
            </p:extLst>
          </p:nvPr>
        </p:nvGraphicFramePr>
        <p:xfrm>
          <a:off x="1333500" y="788464"/>
          <a:ext cx="8763000" cy="5486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Tree>
    <p:extLst>
      <p:ext uri="{BB962C8B-B14F-4D97-AF65-F5344CB8AC3E}">
        <p14:creationId xmlns:p14="http://schemas.microsoft.com/office/powerpoint/2010/main" val="116186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53A39C18-285B-4E1F-83F7-EBA51C3FA6E3}"/>
                                            </p:graphicEl>
                                          </p:spTgt>
                                        </p:tgtEl>
                                        <p:attrNameLst>
                                          <p:attrName>style.visibility</p:attrName>
                                        </p:attrNameLst>
                                      </p:cBhvr>
                                      <p:to>
                                        <p:strVal val="visible"/>
                                      </p:to>
                                    </p:set>
                                    <p:animEffect transition="in" filter="wipe(up)">
                                      <p:cBhvr>
                                        <p:cTn id="12" dur="500"/>
                                        <p:tgtEl>
                                          <p:spTgt spid="6">
                                            <p:graphicEl>
                                              <a:dgm id="{53A39C18-285B-4E1F-83F7-EBA51C3FA6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8754"/>
            <a:ext cx="12191999" cy="6833307"/>
          </a:xfrm>
          <a:prstGeom prst="rect">
            <a:avLst/>
          </a:prstGeom>
        </p:spPr>
      </p:pic>
      <p:sp>
        <p:nvSpPr>
          <p:cNvPr id="7" name="Rectangle 6"/>
          <p:cNvSpPr/>
          <p:nvPr/>
        </p:nvSpPr>
        <p:spPr>
          <a:xfrm>
            <a:off x="2143408" y="-8754"/>
            <a:ext cx="8214878" cy="584775"/>
          </a:xfrm>
          <a:prstGeom prst="rect">
            <a:avLst/>
          </a:prstGeom>
          <a:solidFill>
            <a:srgbClr val="00B050"/>
          </a:solidFill>
        </p:spPr>
        <p:txBody>
          <a:bodyPr wrap="none">
            <a:spAutoFit/>
          </a:bodyPr>
          <a:lstStyle/>
          <a:p>
            <a:pPr lvl="0" algn="ctr"/>
            <a:r>
              <a:rPr lang="en-US" sz="3200" b="1" dirty="0">
                <a:solidFill>
                  <a:srgbClr val="FFFF00"/>
                </a:solidFill>
              </a:rPr>
              <a:t>2.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2061533483"/>
              </p:ext>
            </p:extLst>
          </p:nvPr>
        </p:nvGraphicFramePr>
        <p:xfrm>
          <a:off x="1133475" y="784932"/>
          <a:ext cx="10074275" cy="6048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9473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3B748EA-5FB7-44C7-972C-1297B6548603}"/>
              </a:ext>
            </a:extLst>
          </p:cNvPr>
          <p:cNvPicPr>
            <a:picLocks noChangeAspect="1"/>
          </p:cNvPicPr>
          <p:nvPr/>
        </p:nvPicPr>
        <p:blipFill>
          <a:blip r:embed="rId2"/>
          <a:stretch>
            <a:fillRect/>
          </a:stretch>
        </p:blipFill>
        <p:spPr>
          <a:xfrm>
            <a:off x="0" y="90486"/>
            <a:ext cx="5715399" cy="4481513"/>
          </a:xfrm>
          <a:prstGeom prst="rect">
            <a:avLst/>
          </a:prstGeom>
        </p:spPr>
      </p:pic>
      <p:sp>
        <p:nvSpPr>
          <p:cNvPr id="4" name="TextBox 3">
            <a:extLst>
              <a:ext uri="{FF2B5EF4-FFF2-40B4-BE49-F238E27FC236}">
                <a16:creationId xmlns:a16="http://schemas.microsoft.com/office/drawing/2014/main" id="{E24B58EE-6A91-4D2A-ABEA-139AD57C4CD3}"/>
              </a:ext>
            </a:extLst>
          </p:cNvPr>
          <p:cNvSpPr txBox="1"/>
          <p:nvPr/>
        </p:nvSpPr>
        <p:spPr>
          <a:xfrm>
            <a:off x="95250" y="4862036"/>
            <a:ext cx="6096000" cy="369332"/>
          </a:xfrm>
          <a:prstGeom prst="rect">
            <a:avLst/>
          </a:prstGeom>
          <a:noFill/>
        </p:spPr>
        <p:txBody>
          <a:bodyPr wrap="square">
            <a:spAutoFit/>
          </a:bodyPr>
          <a:lstStyle/>
          <a:p>
            <a:r>
              <a:rPr lang="vi-VN" dirty="0"/>
              <a:t>Công nhân Anh đưa hiến chương đến Quốc hội.</a:t>
            </a:r>
          </a:p>
        </p:txBody>
      </p:sp>
      <p:pic>
        <p:nvPicPr>
          <p:cNvPr id="6" name="Picture 5">
            <a:extLst>
              <a:ext uri="{FF2B5EF4-FFF2-40B4-BE49-F238E27FC236}">
                <a16:creationId xmlns:a16="http://schemas.microsoft.com/office/drawing/2014/main" id="{6A1A7B1D-19C3-40FC-A856-80CEF18F8F39}"/>
              </a:ext>
            </a:extLst>
          </p:cNvPr>
          <p:cNvPicPr>
            <a:picLocks noChangeAspect="1"/>
          </p:cNvPicPr>
          <p:nvPr/>
        </p:nvPicPr>
        <p:blipFill>
          <a:blip r:embed="rId3"/>
          <a:stretch>
            <a:fillRect/>
          </a:stretch>
        </p:blipFill>
        <p:spPr>
          <a:xfrm>
            <a:off x="5715399" y="90487"/>
            <a:ext cx="6324201" cy="3548064"/>
          </a:xfrm>
          <a:prstGeom prst="rect">
            <a:avLst/>
          </a:prstGeom>
        </p:spPr>
      </p:pic>
      <p:pic>
        <p:nvPicPr>
          <p:cNvPr id="7" name="Picture 6">
            <a:extLst>
              <a:ext uri="{FF2B5EF4-FFF2-40B4-BE49-F238E27FC236}">
                <a16:creationId xmlns:a16="http://schemas.microsoft.com/office/drawing/2014/main" id="{987478E3-A09B-4797-92D6-B626B20D73B3}"/>
              </a:ext>
            </a:extLst>
          </p:cNvPr>
          <p:cNvPicPr>
            <a:picLocks noChangeAspect="1"/>
          </p:cNvPicPr>
          <p:nvPr/>
        </p:nvPicPr>
        <p:blipFill>
          <a:blip r:embed="rId4"/>
          <a:stretch>
            <a:fillRect/>
          </a:stretch>
        </p:blipFill>
        <p:spPr>
          <a:xfrm>
            <a:off x="5948362" y="3916918"/>
            <a:ext cx="5667375" cy="2941082"/>
          </a:xfrm>
          <a:prstGeom prst="rect">
            <a:avLst/>
          </a:prstGeom>
        </p:spPr>
      </p:pic>
    </p:spTree>
    <p:extLst>
      <p:ext uri="{BB962C8B-B14F-4D97-AF65-F5344CB8AC3E}">
        <p14:creationId xmlns:p14="http://schemas.microsoft.com/office/powerpoint/2010/main" val="93818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141389" y="-8754"/>
            <a:ext cx="8218917" cy="584775"/>
          </a:xfrm>
          <a:prstGeom prst="rect">
            <a:avLst/>
          </a:prstGeom>
          <a:solidFill>
            <a:srgbClr val="00B050"/>
          </a:solidFill>
        </p:spPr>
        <p:txBody>
          <a:bodyPr wrap="none">
            <a:spAutoFit/>
          </a:bodyPr>
          <a:lstStyle/>
          <a:p>
            <a:pPr lvl="0" algn="ctr"/>
            <a:r>
              <a:rPr lang="en-US" sz="3200" b="1" dirty="0">
                <a:solidFill>
                  <a:srgbClr val="FFFF00"/>
                </a:solidFill>
              </a:rPr>
              <a:t>2.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3293315583"/>
              </p:ext>
            </p:extLst>
          </p:nvPr>
        </p:nvGraphicFramePr>
        <p:xfrm>
          <a:off x="2527300" y="122978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8586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947A36-D935-4B92-8D08-1759A4E52453}"/>
              </a:ext>
            </a:extLst>
          </p:cNvPr>
          <p:cNvPicPr>
            <a:picLocks noChangeAspect="1"/>
          </p:cNvPicPr>
          <p:nvPr/>
        </p:nvPicPr>
        <p:blipFill>
          <a:blip r:embed="rId2"/>
          <a:stretch>
            <a:fillRect/>
          </a:stretch>
        </p:blipFill>
        <p:spPr>
          <a:xfrm>
            <a:off x="1566862" y="1007076"/>
            <a:ext cx="8482013" cy="4431520"/>
          </a:xfrm>
          <a:prstGeom prst="rect">
            <a:avLst/>
          </a:prstGeom>
        </p:spPr>
      </p:pic>
      <p:sp>
        <p:nvSpPr>
          <p:cNvPr id="4" name="TextBox 3">
            <a:extLst>
              <a:ext uri="{FF2B5EF4-FFF2-40B4-BE49-F238E27FC236}">
                <a16:creationId xmlns:a16="http://schemas.microsoft.com/office/drawing/2014/main" id="{EB4C7E11-0AAD-40F0-B548-37E891574ABD}"/>
              </a:ext>
            </a:extLst>
          </p:cNvPr>
          <p:cNvSpPr txBox="1"/>
          <p:nvPr/>
        </p:nvSpPr>
        <p:spPr>
          <a:xfrm>
            <a:off x="1428750" y="5524321"/>
            <a:ext cx="9686925" cy="1200329"/>
          </a:xfrm>
          <a:prstGeom prst="rect">
            <a:avLst/>
          </a:prstGeom>
          <a:noFill/>
        </p:spPr>
        <p:txBody>
          <a:bodyPr wrap="square">
            <a:spAutoFit/>
          </a:bodyPr>
          <a:lstStyle/>
          <a:p>
            <a:r>
              <a:rPr lang="vi-VN" dirty="0"/>
              <a:t>Immanuel Kant (1724 – 1804)</a:t>
            </a:r>
          </a:p>
          <a:p>
            <a:r>
              <a:rPr lang="vi-VN" dirty="0"/>
              <a:t>Là nhà triết học người Đức đi đầu về chủ nghĩa duy tâm và có tầm ảnh hưởng lớn đến Triết học cổ đại đức. Ông được mọi người kính trọng như những nhà triết học vĩ đại nhất từ trước tới nay. Tác phẩm tiêu biểu của ông phải kể đến “Phê phán lý tính thuần túy”.</a:t>
            </a:r>
            <a:endParaRPr lang="en-US" dirty="0"/>
          </a:p>
        </p:txBody>
      </p:sp>
      <p:sp>
        <p:nvSpPr>
          <p:cNvPr id="5" name="TextBox 4">
            <a:extLst>
              <a:ext uri="{FF2B5EF4-FFF2-40B4-BE49-F238E27FC236}">
                <a16:creationId xmlns:a16="http://schemas.microsoft.com/office/drawing/2014/main" id="{7C1928D3-2724-4D15-9EFF-00626B0EFE60}"/>
              </a:ext>
            </a:extLst>
          </p:cNvPr>
          <p:cNvSpPr txBox="1"/>
          <p:nvPr/>
        </p:nvSpPr>
        <p:spPr>
          <a:xfrm>
            <a:off x="3819525" y="247650"/>
            <a:ext cx="4552950" cy="461665"/>
          </a:xfrm>
          <a:prstGeom prst="rect">
            <a:avLst/>
          </a:prstGeom>
          <a:noFill/>
        </p:spPr>
        <p:txBody>
          <a:bodyPr wrap="square" rtlCol="0">
            <a:spAutoFit/>
          </a:bodyPr>
          <a:lstStyle/>
          <a:p>
            <a:pPr algn="ctr"/>
            <a:r>
              <a:rPr lang="en-US" sz="2400" b="1" dirty="0" err="1">
                <a:solidFill>
                  <a:srgbClr val="FF0000"/>
                </a:solidFill>
              </a:rPr>
              <a:t>Triết</a:t>
            </a:r>
            <a:r>
              <a:rPr lang="en-US" sz="2400" b="1" dirty="0">
                <a:solidFill>
                  <a:srgbClr val="FF0000"/>
                </a:solidFill>
              </a:rPr>
              <a:t> </a:t>
            </a:r>
            <a:r>
              <a:rPr lang="en-US" sz="2400" b="1" dirty="0" err="1">
                <a:solidFill>
                  <a:srgbClr val="FF0000"/>
                </a:solidFill>
              </a:rPr>
              <a:t>học</a:t>
            </a:r>
            <a:r>
              <a:rPr lang="en-US" sz="2400" b="1" dirty="0">
                <a:solidFill>
                  <a:srgbClr val="FF0000"/>
                </a:solidFill>
              </a:rPr>
              <a:t> </a:t>
            </a:r>
            <a:r>
              <a:rPr lang="en-US" sz="2400" b="1" dirty="0" err="1">
                <a:solidFill>
                  <a:srgbClr val="FF0000"/>
                </a:solidFill>
              </a:rPr>
              <a:t>cổ</a:t>
            </a:r>
            <a:r>
              <a:rPr lang="en-US" sz="2400" b="1" dirty="0">
                <a:solidFill>
                  <a:srgbClr val="FF0000"/>
                </a:solidFill>
              </a:rPr>
              <a:t> </a:t>
            </a:r>
            <a:r>
              <a:rPr lang="en-US" sz="2400" b="1" dirty="0" err="1">
                <a:solidFill>
                  <a:srgbClr val="FF0000"/>
                </a:solidFill>
              </a:rPr>
              <a:t>điển</a:t>
            </a:r>
            <a:r>
              <a:rPr lang="en-US" sz="2400" b="1" dirty="0">
                <a:solidFill>
                  <a:srgbClr val="FF0000"/>
                </a:solidFill>
              </a:rPr>
              <a:t> </a:t>
            </a:r>
            <a:r>
              <a:rPr lang="en-US" sz="2400" b="1" dirty="0" err="1">
                <a:solidFill>
                  <a:srgbClr val="FF0000"/>
                </a:solidFill>
              </a:rPr>
              <a:t>Đức</a:t>
            </a:r>
            <a:endParaRPr lang="en-US" sz="2400" b="1" dirty="0">
              <a:solidFill>
                <a:srgbClr val="FF0000"/>
              </a:solidFill>
            </a:endParaRPr>
          </a:p>
        </p:txBody>
      </p:sp>
    </p:spTree>
    <p:extLst>
      <p:ext uri="{BB962C8B-B14F-4D97-AF65-F5344CB8AC3E}">
        <p14:creationId xmlns:p14="http://schemas.microsoft.com/office/powerpoint/2010/main" val="13349987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39BCFC3-98F0-490D-A730-B378222BE706}"/>
              </a:ext>
            </a:extLst>
          </p:cNvPr>
          <p:cNvPicPr>
            <a:picLocks noChangeAspect="1"/>
          </p:cNvPicPr>
          <p:nvPr/>
        </p:nvPicPr>
        <p:blipFill>
          <a:blip r:embed="rId2"/>
          <a:stretch>
            <a:fillRect/>
          </a:stretch>
        </p:blipFill>
        <p:spPr>
          <a:xfrm>
            <a:off x="556888" y="223837"/>
            <a:ext cx="4891413" cy="4100513"/>
          </a:xfrm>
          <a:prstGeom prst="rect">
            <a:avLst/>
          </a:prstGeom>
        </p:spPr>
      </p:pic>
      <p:sp>
        <p:nvSpPr>
          <p:cNvPr id="4" name="TextBox 3">
            <a:extLst>
              <a:ext uri="{FF2B5EF4-FFF2-40B4-BE49-F238E27FC236}">
                <a16:creationId xmlns:a16="http://schemas.microsoft.com/office/drawing/2014/main" id="{696EBC50-5C01-4DB7-A283-2695E84EC98E}"/>
              </a:ext>
            </a:extLst>
          </p:cNvPr>
          <p:cNvSpPr txBox="1"/>
          <p:nvPr/>
        </p:nvSpPr>
        <p:spPr>
          <a:xfrm>
            <a:off x="147312" y="4757261"/>
            <a:ext cx="4777113" cy="1477328"/>
          </a:xfrm>
          <a:prstGeom prst="rect">
            <a:avLst/>
          </a:prstGeom>
          <a:noFill/>
        </p:spPr>
        <p:txBody>
          <a:bodyPr wrap="square">
            <a:spAutoFit/>
          </a:bodyPr>
          <a:lstStyle/>
          <a:p>
            <a:r>
              <a:rPr lang="vi-VN" b="0" i="0" dirty="0">
                <a:solidFill>
                  <a:srgbClr val="666666"/>
                </a:solidFill>
                <a:effectLst/>
                <a:latin typeface="open sans" panose="020B0606030504020204" pitchFamily="34" charset="0"/>
              </a:rPr>
              <a:t>Với đóng góp to lớn trong các chủ đề như logic phân tích, biện chứng, chủ nghĩa duy tâm tuyệt đối, tinh thần, …, ông xứng đáng là một trong những nhà tư tưởng lớn nhất của Đức. </a:t>
            </a:r>
            <a:endParaRPr lang="en-US" dirty="0"/>
          </a:p>
        </p:txBody>
      </p:sp>
      <p:pic>
        <p:nvPicPr>
          <p:cNvPr id="5" name="Picture 4">
            <a:extLst>
              <a:ext uri="{FF2B5EF4-FFF2-40B4-BE49-F238E27FC236}">
                <a16:creationId xmlns:a16="http://schemas.microsoft.com/office/drawing/2014/main" id="{835C632A-94FB-4115-8F20-190BD6DD7F72}"/>
              </a:ext>
            </a:extLst>
          </p:cNvPr>
          <p:cNvPicPr>
            <a:picLocks noChangeAspect="1"/>
          </p:cNvPicPr>
          <p:nvPr/>
        </p:nvPicPr>
        <p:blipFill>
          <a:blip r:embed="rId3"/>
          <a:stretch>
            <a:fillRect/>
          </a:stretch>
        </p:blipFill>
        <p:spPr>
          <a:xfrm>
            <a:off x="6743700" y="295275"/>
            <a:ext cx="4777113" cy="4114800"/>
          </a:xfrm>
          <a:prstGeom prst="rect">
            <a:avLst/>
          </a:prstGeom>
        </p:spPr>
      </p:pic>
      <p:sp>
        <p:nvSpPr>
          <p:cNvPr id="7" name="TextBox 6">
            <a:extLst>
              <a:ext uri="{FF2B5EF4-FFF2-40B4-BE49-F238E27FC236}">
                <a16:creationId xmlns:a16="http://schemas.microsoft.com/office/drawing/2014/main" id="{5D753960-29E4-4440-9981-BE1724459A39}"/>
              </a:ext>
            </a:extLst>
          </p:cNvPr>
          <p:cNvSpPr txBox="1"/>
          <p:nvPr/>
        </p:nvSpPr>
        <p:spPr>
          <a:xfrm>
            <a:off x="6929111" y="4808399"/>
            <a:ext cx="4777114" cy="1754326"/>
          </a:xfrm>
          <a:prstGeom prst="rect">
            <a:avLst/>
          </a:prstGeom>
          <a:noFill/>
        </p:spPr>
        <p:txBody>
          <a:bodyPr wrap="square">
            <a:spAutoFit/>
          </a:bodyPr>
          <a:lstStyle/>
          <a:p>
            <a:pPr algn="just"/>
            <a:r>
              <a:rPr lang="vi-VN" dirty="0"/>
              <a:t>Feuerbach đã tiếp cận, vận dụng, phát triển thuyết duy vật biện chứng và bày tỏ quan điểm về thế giới quan theo cái nhìn của phương pháp luận siêu hình. Ông còn là nhà triết học lớn cuối cùng của triết học cổ đại Đức.</a:t>
            </a:r>
            <a:endParaRPr lang="en-US" dirty="0"/>
          </a:p>
        </p:txBody>
      </p:sp>
    </p:spTree>
    <p:extLst>
      <p:ext uri="{BB962C8B-B14F-4D97-AF65-F5344CB8AC3E}">
        <p14:creationId xmlns:p14="http://schemas.microsoft.com/office/powerpoint/2010/main" val="3448124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B2E167F-D8DD-46BC-BB60-F05B7E8D9432}"/>
              </a:ext>
            </a:extLst>
          </p:cNvPr>
          <p:cNvPicPr>
            <a:picLocks noChangeAspect="1"/>
          </p:cNvPicPr>
          <p:nvPr/>
        </p:nvPicPr>
        <p:blipFill>
          <a:blip r:embed="rId2"/>
          <a:stretch>
            <a:fillRect/>
          </a:stretch>
        </p:blipFill>
        <p:spPr>
          <a:xfrm>
            <a:off x="421262" y="2182181"/>
            <a:ext cx="5836663" cy="4180992"/>
          </a:xfrm>
          <a:prstGeom prst="rect">
            <a:avLst/>
          </a:prstGeom>
        </p:spPr>
      </p:pic>
      <p:sp>
        <p:nvSpPr>
          <p:cNvPr id="7" name="TextBox 6">
            <a:extLst>
              <a:ext uri="{FF2B5EF4-FFF2-40B4-BE49-F238E27FC236}">
                <a16:creationId xmlns:a16="http://schemas.microsoft.com/office/drawing/2014/main" id="{3C45251B-855B-4680-A588-329826C3EAA7}"/>
              </a:ext>
            </a:extLst>
          </p:cNvPr>
          <p:cNvSpPr txBox="1"/>
          <p:nvPr/>
        </p:nvSpPr>
        <p:spPr>
          <a:xfrm>
            <a:off x="6619875" y="2834402"/>
            <a:ext cx="5150863" cy="2585323"/>
          </a:xfrm>
          <a:prstGeom prst="rect">
            <a:avLst/>
          </a:prstGeom>
          <a:noFill/>
        </p:spPr>
        <p:txBody>
          <a:bodyPr wrap="square">
            <a:spAutoFit/>
          </a:bodyPr>
          <a:lstStyle/>
          <a:p>
            <a:pPr algn="just"/>
            <a:r>
              <a:rPr lang="vi-VN" i="0" dirty="0">
                <a:solidFill>
                  <a:srgbClr val="3D3D3D"/>
                </a:solidFill>
                <a:effectLst/>
                <a:latin typeface="Open Sans" panose="020B0606030504020204" pitchFamily="34" charset="0"/>
              </a:rPr>
              <a:t>William Petty (1623-1687) là người đặt nền móng cho trường phái Kinh tế chính trị cổ điển ở Anh,</a:t>
            </a:r>
            <a:r>
              <a:rPr lang="en-US" b="0" i="0" dirty="0">
                <a:solidFill>
                  <a:srgbClr val="3D3D3D"/>
                </a:solidFill>
                <a:effectLst/>
                <a:latin typeface="Open Sans" panose="020B0606030504020204" pitchFamily="34" charset="0"/>
              </a:rPr>
              <a:t> K. Marx </a:t>
            </a:r>
            <a:r>
              <a:rPr lang="en-US" b="0" i="0" dirty="0" err="1">
                <a:solidFill>
                  <a:srgbClr val="3D3D3D"/>
                </a:solidFill>
                <a:effectLst/>
                <a:latin typeface="Open Sans" panose="020B0606030504020204" pitchFamily="34" charset="0"/>
              </a:rPr>
              <a:t>đánh</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giá</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ông</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là</a:t>
            </a:r>
            <a:r>
              <a:rPr lang="en-US" b="0" i="0" dirty="0">
                <a:solidFill>
                  <a:srgbClr val="3D3D3D"/>
                </a:solidFill>
                <a:effectLst/>
                <a:latin typeface="Open Sans" panose="020B0606030504020204" pitchFamily="34" charset="0"/>
              </a:rPr>
              <a:t> “cha </a:t>
            </a:r>
            <a:r>
              <a:rPr lang="en-US" b="0" i="0" dirty="0" err="1">
                <a:solidFill>
                  <a:srgbClr val="3D3D3D"/>
                </a:solidFill>
                <a:effectLst/>
                <a:latin typeface="Open Sans" panose="020B0606030504020204" pitchFamily="34" charset="0"/>
              </a:rPr>
              <a:t>đẻ</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của</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Kinh</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tế</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chính</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trị</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nhà</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kinh</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tế</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học</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kiệt</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xuất</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và</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đặc</a:t>
            </a:r>
            <a:r>
              <a:rPr lang="en-US" b="0" i="0" dirty="0">
                <a:solidFill>
                  <a:srgbClr val="3D3D3D"/>
                </a:solidFill>
                <a:effectLst/>
                <a:latin typeface="Open Sans" panose="020B0606030504020204" pitchFamily="34" charset="0"/>
              </a:rPr>
              <a:t> </a:t>
            </a:r>
            <a:r>
              <a:rPr lang="en-US" b="0" i="0" dirty="0" err="1">
                <a:solidFill>
                  <a:srgbClr val="3D3D3D"/>
                </a:solidFill>
                <a:effectLst/>
                <a:latin typeface="Open Sans" panose="020B0606030504020204" pitchFamily="34" charset="0"/>
              </a:rPr>
              <a:t>sắc</a:t>
            </a:r>
            <a:r>
              <a:rPr lang="en-US" b="0" i="0" dirty="0">
                <a:solidFill>
                  <a:srgbClr val="3D3D3D"/>
                </a:solidFill>
                <a:effectLst/>
                <a:latin typeface="Open Sans" panose="020B0606030504020204" pitchFamily="34" charset="0"/>
              </a:rPr>
              <a:t>”. </a:t>
            </a:r>
            <a:r>
              <a:rPr lang="vi-VN" b="0" i="0" dirty="0">
                <a:solidFill>
                  <a:srgbClr val="3D3D3D"/>
                </a:solidFill>
                <a:effectLst/>
                <a:latin typeface="Open Sans" panose="020B0606030504020204" pitchFamily="34" charset="0"/>
              </a:rPr>
              <a:t>W.Petty không trực tiếp trình bày lý luận về giá trị nhưng thông qua những luận điểm của ông về giá cả có thể khẳng định ông là người đầu tiên đưa ra nguyên lý về giá trị lao động</a:t>
            </a:r>
            <a:endParaRPr lang="en-US" dirty="0"/>
          </a:p>
        </p:txBody>
      </p:sp>
      <p:sp>
        <p:nvSpPr>
          <p:cNvPr id="8" name="TextBox 7">
            <a:extLst>
              <a:ext uri="{FF2B5EF4-FFF2-40B4-BE49-F238E27FC236}">
                <a16:creationId xmlns:a16="http://schemas.microsoft.com/office/drawing/2014/main" id="{D7C99811-8929-4417-A4E2-AA7106DB51FD}"/>
              </a:ext>
            </a:extLst>
          </p:cNvPr>
          <p:cNvSpPr txBox="1"/>
          <p:nvPr/>
        </p:nvSpPr>
        <p:spPr>
          <a:xfrm>
            <a:off x="2543176" y="390525"/>
            <a:ext cx="5676900" cy="461665"/>
          </a:xfrm>
          <a:prstGeom prst="rect">
            <a:avLst/>
          </a:prstGeom>
          <a:noFill/>
        </p:spPr>
        <p:txBody>
          <a:bodyPr wrap="square" rtlCol="0">
            <a:spAutoFit/>
          </a:bodyPr>
          <a:lstStyle/>
          <a:p>
            <a:pPr algn="ctr"/>
            <a:r>
              <a:rPr lang="en-US" sz="2400" b="1" dirty="0" err="1">
                <a:solidFill>
                  <a:srgbClr val="FF0000"/>
                </a:solidFill>
              </a:rPr>
              <a:t>Các</a:t>
            </a:r>
            <a:r>
              <a:rPr lang="en-US" sz="2400" b="1" dirty="0">
                <a:solidFill>
                  <a:srgbClr val="FF0000"/>
                </a:solidFill>
              </a:rPr>
              <a:t> </a:t>
            </a:r>
            <a:r>
              <a:rPr lang="en-US" sz="2400" b="1" dirty="0" err="1">
                <a:solidFill>
                  <a:srgbClr val="FF0000"/>
                </a:solidFill>
              </a:rPr>
              <a:t>nhà</a:t>
            </a:r>
            <a:r>
              <a:rPr lang="en-US" sz="2400" b="1" dirty="0">
                <a:solidFill>
                  <a:srgbClr val="FF0000"/>
                </a:solidFill>
              </a:rPr>
              <a:t> </a:t>
            </a:r>
            <a:r>
              <a:rPr lang="en-US" sz="2400" b="1" dirty="0" err="1">
                <a:solidFill>
                  <a:srgbClr val="FF0000"/>
                </a:solidFill>
              </a:rPr>
              <a:t>kinh</a:t>
            </a:r>
            <a:r>
              <a:rPr lang="en-US" sz="2400" b="1" dirty="0">
                <a:solidFill>
                  <a:srgbClr val="FF0000"/>
                </a:solidFill>
              </a:rPr>
              <a:t> </a:t>
            </a:r>
            <a:r>
              <a:rPr lang="en-US" sz="2400" b="1" dirty="0" err="1">
                <a:solidFill>
                  <a:srgbClr val="FF0000"/>
                </a:solidFill>
              </a:rPr>
              <a:t>tế</a:t>
            </a:r>
            <a:r>
              <a:rPr lang="en-US" sz="2400" b="1" dirty="0">
                <a:solidFill>
                  <a:srgbClr val="FF0000"/>
                </a:solidFill>
              </a:rPr>
              <a:t> </a:t>
            </a:r>
            <a:r>
              <a:rPr lang="en-US" sz="2400" b="1" dirty="0" err="1">
                <a:solidFill>
                  <a:srgbClr val="FF0000"/>
                </a:solidFill>
              </a:rPr>
              <a:t>chính</a:t>
            </a:r>
            <a:r>
              <a:rPr lang="en-US" sz="2400" b="1" dirty="0">
                <a:solidFill>
                  <a:srgbClr val="FF0000"/>
                </a:solidFill>
              </a:rPr>
              <a:t> </a:t>
            </a:r>
            <a:r>
              <a:rPr lang="en-US" sz="2400" b="1" dirty="0" err="1">
                <a:solidFill>
                  <a:srgbClr val="FF0000"/>
                </a:solidFill>
              </a:rPr>
              <a:t>trị</a:t>
            </a:r>
            <a:r>
              <a:rPr lang="en-US" sz="2400" b="1" dirty="0">
                <a:solidFill>
                  <a:srgbClr val="FF0000"/>
                </a:solidFill>
              </a:rPr>
              <a:t> </a:t>
            </a:r>
            <a:r>
              <a:rPr lang="en-US" sz="2400" b="1" dirty="0" err="1">
                <a:solidFill>
                  <a:srgbClr val="FF0000"/>
                </a:solidFill>
              </a:rPr>
              <a:t>cổ</a:t>
            </a:r>
            <a:r>
              <a:rPr lang="en-US" sz="2400" b="1" dirty="0">
                <a:solidFill>
                  <a:srgbClr val="FF0000"/>
                </a:solidFill>
              </a:rPr>
              <a:t> </a:t>
            </a:r>
            <a:r>
              <a:rPr lang="en-US" sz="2400" b="1" dirty="0" err="1">
                <a:solidFill>
                  <a:srgbClr val="FF0000"/>
                </a:solidFill>
              </a:rPr>
              <a:t>điển</a:t>
            </a:r>
            <a:r>
              <a:rPr lang="en-US" sz="2400" b="1" dirty="0">
                <a:solidFill>
                  <a:srgbClr val="FF0000"/>
                </a:solidFill>
              </a:rPr>
              <a:t> Anh</a:t>
            </a:r>
          </a:p>
        </p:txBody>
      </p:sp>
    </p:spTree>
    <p:extLst>
      <p:ext uri="{BB962C8B-B14F-4D97-AF65-F5344CB8AC3E}">
        <p14:creationId xmlns:p14="http://schemas.microsoft.com/office/powerpoint/2010/main" val="985739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8AB555C-D4A4-4F13-9AEB-EAC36238CD43}"/>
              </a:ext>
            </a:extLst>
          </p:cNvPr>
          <p:cNvPicPr>
            <a:picLocks noChangeAspect="1"/>
          </p:cNvPicPr>
          <p:nvPr/>
        </p:nvPicPr>
        <p:blipFill>
          <a:blip r:embed="rId2"/>
          <a:stretch>
            <a:fillRect/>
          </a:stretch>
        </p:blipFill>
        <p:spPr>
          <a:xfrm>
            <a:off x="7580434" y="498038"/>
            <a:ext cx="4165355" cy="3609975"/>
          </a:xfrm>
          <a:prstGeom prst="rect">
            <a:avLst/>
          </a:prstGeom>
        </p:spPr>
      </p:pic>
      <p:sp>
        <p:nvSpPr>
          <p:cNvPr id="5" name="TextBox 4">
            <a:extLst>
              <a:ext uri="{FF2B5EF4-FFF2-40B4-BE49-F238E27FC236}">
                <a16:creationId xmlns:a16="http://schemas.microsoft.com/office/drawing/2014/main" id="{9B39154B-0D92-4567-8EEA-62D24EDA30BE}"/>
              </a:ext>
            </a:extLst>
          </p:cNvPr>
          <p:cNvSpPr txBox="1"/>
          <p:nvPr/>
        </p:nvSpPr>
        <p:spPr>
          <a:xfrm>
            <a:off x="7497639" y="4394538"/>
            <a:ext cx="4667250" cy="2308324"/>
          </a:xfrm>
          <a:prstGeom prst="rect">
            <a:avLst/>
          </a:prstGeom>
          <a:noFill/>
        </p:spPr>
        <p:txBody>
          <a:bodyPr wrap="square">
            <a:spAutoFit/>
          </a:bodyPr>
          <a:lstStyle/>
          <a:p>
            <a:pPr algn="just"/>
            <a:r>
              <a:rPr lang="vi-VN" dirty="0"/>
              <a:t>David Ricardo (18 tháng 4 năm 1772–11 tháng 9 năm 1823) là một nhà kinh tế học người Anh, có ảnh hưởng lớn trong kinh tế học cổ điển sánh ngang cùng Adam Smith</a:t>
            </a:r>
            <a:r>
              <a:rPr lang="en-US" dirty="0"/>
              <a:t>; </a:t>
            </a:r>
            <a:r>
              <a:rPr lang="vi-VN" dirty="0"/>
              <a:t>là người cổ vũ thương mại tự do dựa trên lý luận với lợi thế so sánh. Ông đã tiếp bước Adam Smith và đóng góp lớn vào việc phát triển thuyết giá trị lao động.</a:t>
            </a:r>
            <a:endParaRPr lang="en-US" dirty="0"/>
          </a:p>
        </p:txBody>
      </p:sp>
      <p:pic>
        <p:nvPicPr>
          <p:cNvPr id="6" name="Picture 5">
            <a:extLst>
              <a:ext uri="{FF2B5EF4-FFF2-40B4-BE49-F238E27FC236}">
                <a16:creationId xmlns:a16="http://schemas.microsoft.com/office/drawing/2014/main" id="{75AF14DE-AA30-4F59-9A29-CDC953649CD8}"/>
              </a:ext>
            </a:extLst>
          </p:cNvPr>
          <p:cNvPicPr>
            <a:picLocks noChangeAspect="1"/>
          </p:cNvPicPr>
          <p:nvPr/>
        </p:nvPicPr>
        <p:blipFill>
          <a:blip r:embed="rId3"/>
          <a:stretch>
            <a:fillRect/>
          </a:stretch>
        </p:blipFill>
        <p:spPr>
          <a:xfrm>
            <a:off x="309563" y="498038"/>
            <a:ext cx="6276975" cy="4262514"/>
          </a:xfrm>
          <a:prstGeom prst="rect">
            <a:avLst/>
          </a:prstGeom>
        </p:spPr>
      </p:pic>
      <p:sp>
        <p:nvSpPr>
          <p:cNvPr id="7" name="TextBox 6">
            <a:extLst>
              <a:ext uri="{FF2B5EF4-FFF2-40B4-BE49-F238E27FC236}">
                <a16:creationId xmlns:a16="http://schemas.microsoft.com/office/drawing/2014/main" id="{4153A74B-534F-458A-AC1F-10DABF7F0674}"/>
              </a:ext>
            </a:extLst>
          </p:cNvPr>
          <p:cNvSpPr txBox="1"/>
          <p:nvPr/>
        </p:nvSpPr>
        <p:spPr>
          <a:xfrm>
            <a:off x="231201" y="5065255"/>
            <a:ext cx="6096000" cy="1754326"/>
          </a:xfrm>
          <a:prstGeom prst="rect">
            <a:avLst/>
          </a:prstGeom>
          <a:noFill/>
          <a:ln w="12700">
            <a:solidFill>
              <a:srgbClr val="FF0000"/>
            </a:solidFill>
          </a:ln>
        </p:spPr>
        <p:txBody>
          <a:bodyPr wrap="square">
            <a:spAutoFit/>
          </a:bodyPr>
          <a:lstStyle/>
          <a:p>
            <a:pPr algn="just"/>
            <a:r>
              <a:rPr lang="vi-VN" dirty="0"/>
              <a:t>Adam Smith là một nhà triết học và là nhà kinh tế chính trị học người Scotland, người mở đường cho phát triển lý luận kinh tế.</a:t>
            </a:r>
            <a:r>
              <a:rPr lang="vi-VN" b="0" i="0" dirty="0">
                <a:solidFill>
                  <a:srgbClr val="333333"/>
                </a:solidFill>
                <a:effectLst/>
                <a:latin typeface="Roboto" panose="02000000000000000000" pitchFamily="2" charset="0"/>
              </a:rPr>
              <a:t> Adam Smith kịch liệt phản đối chủ nghĩa trọng thương và ủng hộ cho tự do thương mại và cạnh tranh, chính điều này là một thách thức đối với những hàng rào thuế quan bảo hộ đương thời.</a:t>
            </a:r>
            <a:endParaRPr lang="en-US" dirty="0"/>
          </a:p>
        </p:txBody>
      </p:sp>
    </p:spTree>
    <p:extLst>
      <p:ext uri="{BB962C8B-B14F-4D97-AF65-F5344CB8AC3E}">
        <p14:creationId xmlns:p14="http://schemas.microsoft.com/office/powerpoint/2010/main" val="8137971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5C3E835-C3BA-4EF2-AC44-1768A9D794EF}"/>
              </a:ext>
            </a:extLst>
          </p:cNvPr>
          <p:cNvPicPr>
            <a:picLocks noChangeAspect="1"/>
          </p:cNvPicPr>
          <p:nvPr/>
        </p:nvPicPr>
        <p:blipFill>
          <a:blip r:embed="rId2"/>
          <a:stretch>
            <a:fillRect/>
          </a:stretch>
        </p:blipFill>
        <p:spPr>
          <a:xfrm>
            <a:off x="495300" y="1333500"/>
            <a:ext cx="4305300" cy="4257674"/>
          </a:xfrm>
          <a:prstGeom prst="rect">
            <a:avLst/>
          </a:prstGeom>
        </p:spPr>
      </p:pic>
      <p:sp>
        <p:nvSpPr>
          <p:cNvPr id="4" name="TextBox 3">
            <a:extLst>
              <a:ext uri="{FF2B5EF4-FFF2-40B4-BE49-F238E27FC236}">
                <a16:creationId xmlns:a16="http://schemas.microsoft.com/office/drawing/2014/main" id="{9D39E3D6-A2F3-4654-9B56-99879399C6EA}"/>
              </a:ext>
            </a:extLst>
          </p:cNvPr>
          <p:cNvSpPr txBox="1"/>
          <p:nvPr/>
        </p:nvSpPr>
        <p:spPr>
          <a:xfrm>
            <a:off x="167875" y="5786704"/>
            <a:ext cx="4505325" cy="923330"/>
          </a:xfrm>
          <a:prstGeom prst="rect">
            <a:avLst/>
          </a:prstGeom>
          <a:noFill/>
          <a:ln w="19050">
            <a:solidFill>
              <a:srgbClr val="FF0000"/>
            </a:solidFill>
          </a:ln>
        </p:spPr>
        <p:txBody>
          <a:bodyPr wrap="square">
            <a:spAutoFit/>
          </a:bodyPr>
          <a:lstStyle/>
          <a:p>
            <a:pPr algn="just"/>
            <a:r>
              <a:rPr lang="en-US" dirty="0" err="1"/>
              <a:t>H.Xanh</a:t>
            </a:r>
            <a:r>
              <a:rPr lang="en-US" dirty="0"/>
              <a:t> Xi </a:t>
            </a:r>
            <a:r>
              <a:rPr lang="en-US" dirty="0" err="1"/>
              <a:t>mông</a:t>
            </a:r>
            <a:r>
              <a:rPr lang="en-US" dirty="0"/>
              <a:t> (1769 - 1825)</a:t>
            </a:r>
            <a:r>
              <a:rPr lang="vi-VN" b="0" i="0" dirty="0">
                <a:solidFill>
                  <a:srgbClr val="363636"/>
                </a:solidFill>
                <a:effectLst/>
                <a:latin typeface="palatino linotype" panose="02040502050505030304" pitchFamily="18" charset="0"/>
              </a:rPr>
              <a:t> nội dung nổi bật trong tư tưởng của Xanh Xi mông là lý luận giai cấp và xung đột giai cấp</a:t>
            </a:r>
            <a:endParaRPr lang="en-US" dirty="0"/>
          </a:p>
        </p:txBody>
      </p:sp>
      <p:sp>
        <p:nvSpPr>
          <p:cNvPr id="5" name="TextBox 4">
            <a:extLst>
              <a:ext uri="{FF2B5EF4-FFF2-40B4-BE49-F238E27FC236}">
                <a16:creationId xmlns:a16="http://schemas.microsoft.com/office/drawing/2014/main" id="{B82DDEEA-ADF5-4657-B0F1-0879B6BBDA57}"/>
              </a:ext>
            </a:extLst>
          </p:cNvPr>
          <p:cNvSpPr txBox="1"/>
          <p:nvPr/>
        </p:nvSpPr>
        <p:spPr>
          <a:xfrm>
            <a:off x="714374" y="276195"/>
            <a:ext cx="6162675" cy="400110"/>
          </a:xfrm>
          <a:prstGeom prst="rect">
            <a:avLst/>
          </a:prstGeom>
          <a:noFill/>
        </p:spPr>
        <p:txBody>
          <a:bodyPr wrap="square" rtlCol="0">
            <a:spAutoFit/>
          </a:bodyPr>
          <a:lstStyle/>
          <a:p>
            <a:pPr algn="ctr"/>
            <a:r>
              <a:rPr lang="en-US" sz="2000" b="1" dirty="0" err="1">
                <a:solidFill>
                  <a:srgbClr val="FF0000"/>
                </a:solidFill>
              </a:rPr>
              <a:t>Các</a:t>
            </a:r>
            <a:r>
              <a:rPr lang="en-US" sz="2000" b="1" dirty="0">
                <a:solidFill>
                  <a:srgbClr val="FF0000"/>
                </a:solidFill>
              </a:rPr>
              <a:t> </a:t>
            </a:r>
            <a:r>
              <a:rPr lang="en-US" sz="2000" b="1" dirty="0" err="1">
                <a:solidFill>
                  <a:srgbClr val="FF0000"/>
                </a:solidFill>
              </a:rPr>
              <a:t>nhà</a:t>
            </a:r>
            <a:r>
              <a:rPr lang="en-US" sz="2000" b="1" dirty="0">
                <a:solidFill>
                  <a:srgbClr val="FF0000"/>
                </a:solidFill>
              </a:rPr>
              <a:t> </a:t>
            </a:r>
            <a:r>
              <a:rPr lang="en-US" sz="2000" b="1" dirty="0" err="1">
                <a:solidFill>
                  <a:srgbClr val="FF0000"/>
                </a:solidFill>
              </a:rPr>
              <a:t>chủ</a:t>
            </a:r>
            <a:r>
              <a:rPr lang="en-US" sz="2000" b="1" dirty="0">
                <a:solidFill>
                  <a:srgbClr val="FF0000"/>
                </a:solidFill>
              </a:rPr>
              <a:t> </a:t>
            </a:r>
            <a:r>
              <a:rPr lang="en-US" sz="2000" b="1" dirty="0" err="1">
                <a:solidFill>
                  <a:srgbClr val="FF0000"/>
                </a:solidFill>
              </a:rPr>
              <a:t>nghĩa</a:t>
            </a:r>
            <a:r>
              <a:rPr lang="en-US" sz="2000" b="1" dirty="0">
                <a:solidFill>
                  <a:srgbClr val="FF0000"/>
                </a:solidFill>
              </a:rPr>
              <a:t> </a:t>
            </a:r>
            <a:r>
              <a:rPr lang="en-US" sz="2000" b="1" dirty="0" err="1">
                <a:solidFill>
                  <a:srgbClr val="FF0000"/>
                </a:solidFill>
              </a:rPr>
              <a:t>Xã</a:t>
            </a:r>
            <a:r>
              <a:rPr lang="en-US" sz="2000" b="1" dirty="0">
                <a:solidFill>
                  <a:srgbClr val="FF0000"/>
                </a:solidFill>
              </a:rPr>
              <a:t> </a:t>
            </a:r>
            <a:r>
              <a:rPr lang="en-US" sz="2000" b="1" dirty="0" err="1">
                <a:solidFill>
                  <a:srgbClr val="FF0000"/>
                </a:solidFill>
              </a:rPr>
              <a:t>hội</a:t>
            </a:r>
            <a:r>
              <a:rPr lang="en-US" sz="2000" b="1" dirty="0">
                <a:solidFill>
                  <a:srgbClr val="FF0000"/>
                </a:solidFill>
              </a:rPr>
              <a:t> </a:t>
            </a:r>
            <a:r>
              <a:rPr lang="en-US" sz="2000" b="1" dirty="0" err="1">
                <a:solidFill>
                  <a:srgbClr val="FF0000"/>
                </a:solidFill>
              </a:rPr>
              <a:t>Không</a:t>
            </a:r>
            <a:r>
              <a:rPr lang="en-US" sz="2000" b="1" dirty="0">
                <a:solidFill>
                  <a:srgbClr val="FF0000"/>
                </a:solidFill>
              </a:rPr>
              <a:t> </a:t>
            </a:r>
            <a:r>
              <a:rPr lang="en-US" sz="2000" b="1" dirty="0" err="1">
                <a:solidFill>
                  <a:srgbClr val="FF0000"/>
                </a:solidFill>
              </a:rPr>
              <a:t>tưởng</a:t>
            </a:r>
            <a:r>
              <a:rPr lang="en-US" sz="2000" b="1" dirty="0">
                <a:solidFill>
                  <a:srgbClr val="FF0000"/>
                </a:solidFill>
              </a:rPr>
              <a:t> </a:t>
            </a:r>
            <a:r>
              <a:rPr lang="en-US" sz="2000" b="1" dirty="0" err="1">
                <a:solidFill>
                  <a:srgbClr val="FF0000"/>
                </a:solidFill>
              </a:rPr>
              <a:t>của</a:t>
            </a:r>
            <a:r>
              <a:rPr lang="en-US" sz="2000" b="1" dirty="0">
                <a:solidFill>
                  <a:srgbClr val="FF0000"/>
                </a:solidFill>
              </a:rPr>
              <a:t> </a:t>
            </a:r>
            <a:r>
              <a:rPr lang="en-US" sz="2000" b="1" dirty="0" err="1">
                <a:solidFill>
                  <a:srgbClr val="FF0000"/>
                </a:solidFill>
              </a:rPr>
              <a:t>Pháp</a:t>
            </a:r>
            <a:endParaRPr lang="en-US" sz="2000" b="1" dirty="0">
              <a:solidFill>
                <a:srgbClr val="FF0000"/>
              </a:solidFill>
            </a:endParaRPr>
          </a:p>
        </p:txBody>
      </p:sp>
      <p:pic>
        <p:nvPicPr>
          <p:cNvPr id="6" name="Picture 5">
            <a:extLst>
              <a:ext uri="{FF2B5EF4-FFF2-40B4-BE49-F238E27FC236}">
                <a16:creationId xmlns:a16="http://schemas.microsoft.com/office/drawing/2014/main" id="{86AD9368-E827-4657-9949-1858577DC671}"/>
              </a:ext>
            </a:extLst>
          </p:cNvPr>
          <p:cNvPicPr>
            <a:picLocks noChangeAspect="1"/>
          </p:cNvPicPr>
          <p:nvPr/>
        </p:nvPicPr>
        <p:blipFill>
          <a:blip r:embed="rId3"/>
          <a:stretch>
            <a:fillRect/>
          </a:stretch>
        </p:blipFill>
        <p:spPr>
          <a:xfrm>
            <a:off x="6848475" y="0"/>
            <a:ext cx="5343525" cy="4629149"/>
          </a:xfrm>
          <a:prstGeom prst="rect">
            <a:avLst/>
          </a:prstGeom>
        </p:spPr>
      </p:pic>
      <p:sp>
        <p:nvSpPr>
          <p:cNvPr id="8" name="TextBox 7">
            <a:extLst>
              <a:ext uri="{FF2B5EF4-FFF2-40B4-BE49-F238E27FC236}">
                <a16:creationId xmlns:a16="http://schemas.microsoft.com/office/drawing/2014/main" id="{CBC8F098-1333-495E-8C62-C0285B36FD1F}"/>
              </a:ext>
            </a:extLst>
          </p:cNvPr>
          <p:cNvSpPr txBox="1"/>
          <p:nvPr/>
        </p:nvSpPr>
        <p:spPr>
          <a:xfrm>
            <a:off x="7305675" y="4549676"/>
            <a:ext cx="4718450" cy="2308324"/>
          </a:xfrm>
          <a:prstGeom prst="rect">
            <a:avLst/>
          </a:prstGeom>
          <a:noFill/>
          <a:ln w="12700">
            <a:solidFill>
              <a:srgbClr val="FF0000"/>
            </a:solidFill>
          </a:ln>
        </p:spPr>
        <p:txBody>
          <a:bodyPr wrap="square">
            <a:spAutoFit/>
          </a:bodyPr>
          <a:lstStyle/>
          <a:p>
            <a:pPr algn="just"/>
            <a:r>
              <a:rPr lang="vi-VN" b="0" i="0" dirty="0">
                <a:solidFill>
                  <a:srgbClr val="363636"/>
                </a:solidFill>
                <a:effectLst/>
                <a:latin typeface="palatino linotype" panose="02040502050505030304" pitchFamily="18" charset="0"/>
              </a:rPr>
              <a:t>Một trong những tư tưởng đặc sắc của Phuriê đó là phê phán và lên án xã hội tư sản một cách sâu sắc, vì theo ông, đó là một “trạng thái vô chính phủ của công nghiệp”</a:t>
            </a:r>
            <a:r>
              <a:rPr lang="en-US" b="0" i="0" dirty="0">
                <a:solidFill>
                  <a:srgbClr val="363636"/>
                </a:solidFill>
                <a:effectLst/>
                <a:latin typeface="palatino linotype" panose="02040502050505030304" pitchFamily="18" charset="0"/>
              </a:rPr>
              <a:t>; </a:t>
            </a:r>
            <a:r>
              <a:rPr lang="vi-VN" b="0" i="0" dirty="0">
                <a:solidFill>
                  <a:srgbClr val="363636"/>
                </a:solidFill>
                <a:effectLst/>
                <a:latin typeface="palatino linotype" panose="02040502050505030304" pitchFamily="18" charset="0"/>
              </a:rPr>
              <a:t>nêu quan niệm biện chứng về lịch sử. Ông chia lịch sử xã hội loài người thành 4 giai đoạn: mông muội, dã man, gia trưởng và văn minh.</a:t>
            </a:r>
            <a:endParaRPr lang="en-US" dirty="0"/>
          </a:p>
        </p:txBody>
      </p:sp>
    </p:spTree>
    <p:extLst>
      <p:ext uri="{BB962C8B-B14F-4D97-AF65-F5344CB8AC3E}">
        <p14:creationId xmlns:p14="http://schemas.microsoft.com/office/powerpoint/2010/main" val="18056886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6D48F93-8D42-4FFA-8F9A-52C36DB191E6}"/>
              </a:ext>
            </a:extLst>
          </p:cNvPr>
          <p:cNvPicPr>
            <a:picLocks noChangeAspect="1"/>
          </p:cNvPicPr>
          <p:nvPr/>
        </p:nvPicPr>
        <p:blipFill>
          <a:blip r:embed="rId2"/>
          <a:stretch>
            <a:fillRect/>
          </a:stretch>
        </p:blipFill>
        <p:spPr>
          <a:xfrm>
            <a:off x="1352550" y="481012"/>
            <a:ext cx="5038725" cy="5706738"/>
          </a:xfrm>
          <a:prstGeom prst="rect">
            <a:avLst/>
          </a:prstGeom>
        </p:spPr>
      </p:pic>
      <p:sp>
        <p:nvSpPr>
          <p:cNvPr id="4" name="TextBox 3">
            <a:extLst>
              <a:ext uri="{FF2B5EF4-FFF2-40B4-BE49-F238E27FC236}">
                <a16:creationId xmlns:a16="http://schemas.microsoft.com/office/drawing/2014/main" id="{12A4C1D4-BE29-4044-AF94-828CF555C14A}"/>
              </a:ext>
            </a:extLst>
          </p:cNvPr>
          <p:cNvSpPr txBox="1"/>
          <p:nvPr/>
        </p:nvSpPr>
        <p:spPr>
          <a:xfrm>
            <a:off x="6210299" y="994886"/>
            <a:ext cx="5457825" cy="4154984"/>
          </a:xfrm>
          <a:prstGeom prst="rect">
            <a:avLst/>
          </a:prstGeom>
          <a:noFill/>
          <a:ln w="19050">
            <a:solidFill>
              <a:srgbClr val="FF0000"/>
            </a:solidFill>
          </a:ln>
        </p:spPr>
        <p:txBody>
          <a:bodyPr wrap="square">
            <a:spAutoFit/>
          </a:bodyPr>
          <a:lstStyle/>
          <a:p>
            <a:pPr algn="just"/>
            <a:r>
              <a:rPr lang="vi-VN" sz="2400" dirty="0">
                <a:latin typeface="+mj-lt"/>
              </a:rPr>
              <a:t>Một trong những nội dung nổi bật trong tư tưởng của R.Ô-oen là quan niệm của ông khi bàn về bản chất con người. Theo ông, bản chất con người được hình thành thông qua sự tác động qua lại giữa con người với con người diễn ra ở môi trường bên ngoài</a:t>
            </a:r>
            <a:r>
              <a:rPr lang="en-US" sz="2400" dirty="0">
                <a:latin typeface="+mj-lt"/>
              </a:rPr>
              <a:t>, </a:t>
            </a:r>
            <a:r>
              <a:rPr lang="vi-VN" sz="2400" b="0" i="0" dirty="0">
                <a:solidFill>
                  <a:srgbClr val="363636"/>
                </a:solidFill>
                <a:effectLst/>
                <a:latin typeface="+mj-lt"/>
              </a:rPr>
              <a:t>Ô-oen là người có khuynh hướng duy vật và tiến bộ hơn so với những đại biểu không tưởng cùng thời, khi cho rằng sự phát triển của lịch sử gắn liền với sự thay đổi trong các phương thức sản xuất</a:t>
            </a:r>
            <a:r>
              <a:rPr lang="en-US" sz="2400" b="0" i="0" dirty="0">
                <a:solidFill>
                  <a:srgbClr val="363636"/>
                </a:solidFill>
                <a:effectLst/>
                <a:latin typeface="+mj-lt"/>
              </a:rPr>
              <a:t>.</a:t>
            </a:r>
            <a:endParaRPr lang="en-US" sz="2400" dirty="0">
              <a:latin typeface="+mj-lt"/>
            </a:endParaRPr>
          </a:p>
        </p:txBody>
      </p:sp>
    </p:spTree>
    <p:extLst>
      <p:ext uri="{BB962C8B-B14F-4D97-AF65-F5344CB8AC3E}">
        <p14:creationId xmlns:p14="http://schemas.microsoft.com/office/powerpoint/2010/main" val="3220513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141389" y="-8754"/>
            <a:ext cx="8218917" cy="584775"/>
          </a:xfrm>
          <a:prstGeom prst="rect">
            <a:avLst/>
          </a:prstGeom>
          <a:solidFill>
            <a:srgbClr val="00B050"/>
          </a:solidFill>
        </p:spPr>
        <p:txBody>
          <a:bodyPr wrap="none">
            <a:spAutoFit/>
          </a:bodyPr>
          <a:lstStyle/>
          <a:p>
            <a:pPr lvl="0" algn="ctr"/>
            <a:r>
              <a:rPr lang="en-US" sz="3200" b="1" dirty="0">
                <a:solidFill>
                  <a:srgbClr val="FFFF00"/>
                </a:solidFill>
              </a:rPr>
              <a:t>2.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1618008152"/>
              </p:ext>
            </p:extLst>
          </p:nvPr>
        </p:nvGraphicFramePr>
        <p:xfrm>
          <a:off x="2527300" y="122978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7903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1E99C00-0C82-406D-B16E-81DE48D47293}"/>
              </a:ext>
            </a:extLst>
          </p:cNvPr>
          <p:cNvPicPr>
            <a:picLocks noChangeAspect="1"/>
          </p:cNvPicPr>
          <p:nvPr/>
        </p:nvPicPr>
        <p:blipFill>
          <a:blip r:embed="rId2"/>
          <a:stretch>
            <a:fillRect/>
          </a:stretch>
        </p:blipFill>
        <p:spPr>
          <a:xfrm>
            <a:off x="133350" y="1781175"/>
            <a:ext cx="5076039" cy="3690937"/>
          </a:xfrm>
          <a:prstGeom prst="rect">
            <a:avLst/>
          </a:prstGeom>
        </p:spPr>
      </p:pic>
      <p:sp>
        <p:nvSpPr>
          <p:cNvPr id="4" name="TextBox 3">
            <a:extLst>
              <a:ext uri="{FF2B5EF4-FFF2-40B4-BE49-F238E27FC236}">
                <a16:creationId xmlns:a16="http://schemas.microsoft.com/office/drawing/2014/main" id="{CCA2E87D-2714-49FD-BF8B-90A60A76C8C6}"/>
              </a:ext>
            </a:extLst>
          </p:cNvPr>
          <p:cNvSpPr txBox="1"/>
          <p:nvPr/>
        </p:nvSpPr>
        <p:spPr>
          <a:xfrm>
            <a:off x="-76200" y="5915025"/>
            <a:ext cx="4486276" cy="369332"/>
          </a:xfrm>
          <a:prstGeom prst="rect">
            <a:avLst/>
          </a:prstGeom>
          <a:noFill/>
        </p:spPr>
        <p:txBody>
          <a:bodyPr wrap="square">
            <a:spAutoFit/>
          </a:bodyPr>
          <a:lstStyle/>
          <a:p>
            <a:pPr algn="ctr"/>
            <a:r>
              <a:rPr lang="vi-VN" b="0" i="1" dirty="0">
                <a:solidFill>
                  <a:srgbClr val="7030A0"/>
                </a:solidFill>
                <a:effectLst/>
                <a:latin typeface="Times New Roman" panose="02020603050405020304" pitchFamily="18" charset="0"/>
              </a:rPr>
              <a:t>Hệ thống máy móc trong một xưởng dệt</a:t>
            </a:r>
            <a:endParaRPr lang="en-US" dirty="0"/>
          </a:p>
        </p:txBody>
      </p:sp>
      <p:sp>
        <p:nvSpPr>
          <p:cNvPr id="6" name="TextBox 5">
            <a:extLst>
              <a:ext uri="{FF2B5EF4-FFF2-40B4-BE49-F238E27FC236}">
                <a16:creationId xmlns:a16="http://schemas.microsoft.com/office/drawing/2014/main" id="{42BE7E7D-66B9-4992-BE65-2E0F196D6280}"/>
              </a:ext>
            </a:extLst>
          </p:cNvPr>
          <p:cNvSpPr txBox="1"/>
          <p:nvPr/>
        </p:nvSpPr>
        <p:spPr>
          <a:xfrm>
            <a:off x="228600" y="328910"/>
            <a:ext cx="8201025" cy="646331"/>
          </a:xfrm>
          <a:prstGeom prst="rect">
            <a:avLst/>
          </a:prstGeom>
          <a:noFill/>
        </p:spPr>
        <p:txBody>
          <a:bodyPr wrap="square">
            <a:spAutoFit/>
          </a:bodyPr>
          <a:lstStyle/>
          <a:p>
            <a:pPr algn="ctr"/>
            <a:r>
              <a:rPr lang="vi-VN" dirty="0">
                <a:solidFill>
                  <a:srgbClr val="FF0000"/>
                </a:solidFill>
              </a:rPr>
              <a:t> Thế kỉ XIX được gọi là thế kỉ của sắt, máy móc và động cơ hơi nước</a:t>
            </a:r>
          </a:p>
          <a:p>
            <a:pPr algn="ctr"/>
            <a:endParaRPr lang="vi-VN" dirty="0">
              <a:solidFill>
                <a:srgbClr val="FF0000"/>
              </a:solidFill>
            </a:endParaRPr>
          </a:p>
        </p:txBody>
      </p:sp>
      <p:pic>
        <p:nvPicPr>
          <p:cNvPr id="7" name="Picture 6">
            <a:extLst>
              <a:ext uri="{FF2B5EF4-FFF2-40B4-BE49-F238E27FC236}">
                <a16:creationId xmlns:a16="http://schemas.microsoft.com/office/drawing/2014/main" id="{F7978A45-5AD8-44F6-9420-8403A04172CF}"/>
              </a:ext>
            </a:extLst>
          </p:cNvPr>
          <p:cNvPicPr>
            <a:picLocks noChangeAspect="1"/>
          </p:cNvPicPr>
          <p:nvPr/>
        </p:nvPicPr>
        <p:blipFill>
          <a:blip r:embed="rId3"/>
          <a:stretch>
            <a:fillRect/>
          </a:stretch>
        </p:blipFill>
        <p:spPr>
          <a:xfrm>
            <a:off x="5572125" y="1869280"/>
            <a:ext cx="5715000" cy="3514725"/>
          </a:xfrm>
          <a:prstGeom prst="rect">
            <a:avLst/>
          </a:prstGeom>
        </p:spPr>
      </p:pic>
      <p:sp>
        <p:nvSpPr>
          <p:cNvPr id="9" name="TextBox 8">
            <a:extLst>
              <a:ext uri="{FF2B5EF4-FFF2-40B4-BE49-F238E27FC236}">
                <a16:creationId xmlns:a16="http://schemas.microsoft.com/office/drawing/2014/main" id="{62FA82C1-05C6-4D18-A233-C6AC8E0815FB}"/>
              </a:ext>
            </a:extLst>
          </p:cNvPr>
          <p:cNvSpPr txBox="1"/>
          <p:nvPr/>
        </p:nvSpPr>
        <p:spPr>
          <a:xfrm>
            <a:off x="6096000" y="5882759"/>
            <a:ext cx="6134100" cy="369332"/>
          </a:xfrm>
          <a:prstGeom prst="rect">
            <a:avLst/>
          </a:prstGeom>
          <a:noFill/>
        </p:spPr>
        <p:txBody>
          <a:bodyPr wrap="square">
            <a:spAutoFit/>
          </a:bodyPr>
          <a:lstStyle/>
          <a:p>
            <a:r>
              <a:rPr lang="vi-VN" b="0" i="1" dirty="0">
                <a:solidFill>
                  <a:srgbClr val="7030A0"/>
                </a:solidFill>
                <a:effectLst/>
                <a:latin typeface="Times New Roman" panose="02020603050405020304" pitchFamily="18" charset="0"/>
              </a:rPr>
              <a:t>Tàu thủy chạy bằng hơi nước cuối TK 19</a:t>
            </a:r>
            <a:endParaRPr lang="en-US" dirty="0"/>
          </a:p>
        </p:txBody>
      </p:sp>
    </p:spTree>
    <p:extLst>
      <p:ext uri="{BB962C8B-B14F-4D97-AF65-F5344CB8AC3E}">
        <p14:creationId xmlns:p14="http://schemas.microsoft.com/office/powerpoint/2010/main" val="978149399"/>
      </p:ext>
    </p:extLst>
  </p:cSld>
  <p:clrMapOvr>
    <a:masterClrMapping/>
  </p:clrMapOvr>
  <p:transition>
    <p:wedg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CBDA4BB-771F-4F0C-9403-BCD589D6C9D5}"/>
              </a:ext>
            </a:extLst>
          </p:cNvPr>
          <p:cNvPicPr>
            <a:picLocks noChangeAspect="1"/>
          </p:cNvPicPr>
          <p:nvPr/>
        </p:nvPicPr>
        <p:blipFill>
          <a:blip r:embed="rId2"/>
          <a:stretch>
            <a:fillRect/>
          </a:stretch>
        </p:blipFill>
        <p:spPr>
          <a:xfrm>
            <a:off x="200025" y="985837"/>
            <a:ext cx="7620000" cy="5267325"/>
          </a:xfrm>
          <a:prstGeom prst="rect">
            <a:avLst/>
          </a:prstGeom>
        </p:spPr>
      </p:pic>
      <p:sp>
        <p:nvSpPr>
          <p:cNvPr id="4" name="TextBox 3">
            <a:extLst>
              <a:ext uri="{FF2B5EF4-FFF2-40B4-BE49-F238E27FC236}">
                <a16:creationId xmlns:a16="http://schemas.microsoft.com/office/drawing/2014/main" id="{69605CF5-36C4-43F2-8A38-701E1A2A2DBB}"/>
              </a:ext>
            </a:extLst>
          </p:cNvPr>
          <p:cNvSpPr txBox="1"/>
          <p:nvPr/>
        </p:nvSpPr>
        <p:spPr>
          <a:xfrm>
            <a:off x="8058149" y="985837"/>
            <a:ext cx="3371851" cy="4708981"/>
          </a:xfrm>
          <a:prstGeom prst="rect">
            <a:avLst/>
          </a:prstGeom>
          <a:noFill/>
          <a:ln w="19050">
            <a:solidFill>
              <a:srgbClr val="FF0000"/>
            </a:solidFill>
          </a:ln>
        </p:spPr>
        <p:txBody>
          <a:bodyPr wrap="square">
            <a:spAutoFit/>
          </a:bodyPr>
          <a:lstStyle/>
          <a:p>
            <a:pPr algn="just"/>
            <a:r>
              <a:rPr lang="vi-VN" sz="2000" dirty="0"/>
              <a:t> </a:t>
            </a:r>
            <a:r>
              <a:rPr lang="en-US" sz="2000" b="0" i="0" dirty="0">
                <a:solidFill>
                  <a:srgbClr val="333333"/>
                </a:solidFill>
                <a:effectLst/>
                <a:latin typeface="Helvetica Neue"/>
              </a:rPr>
              <a:t>Sir Isaac Newton </a:t>
            </a:r>
            <a:r>
              <a:rPr lang="en-US" sz="2000" b="0" i="0" dirty="0" err="1">
                <a:solidFill>
                  <a:srgbClr val="333333"/>
                </a:solidFill>
                <a:effectLst/>
                <a:latin typeface="Helvetica Neue"/>
              </a:rPr>
              <a:t>sinh</a:t>
            </a:r>
            <a:r>
              <a:rPr lang="en-US" sz="2000" b="0" i="0" dirty="0">
                <a:solidFill>
                  <a:srgbClr val="333333"/>
                </a:solidFill>
                <a:effectLst/>
                <a:latin typeface="Helvetica Neue"/>
              </a:rPr>
              <a:t> ra </a:t>
            </a:r>
            <a:r>
              <a:rPr lang="en-US" sz="2000" b="0" i="0" dirty="0" err="1">
                <a:solidFill>
                  <a:srgbClr val="333333"/>
                </a:solidFill>
                <a:effectLst/>
                <a:latin typeface="Helvetica Neue"/>
              </a:rPr>
              <a:t>trong</a:t>
            </a:r>
            <a:r>
              <a:rPr lang="en-US" sz="2000" b="0" i="0" dirty="0">
                <a:solidFill>
                  <a:srgbClr val="333333"/>
                </a:solidFill>
                <a:effectLst/>
                <a:latin typeface="Helvetica Neue"/>
              </a:rPr>
              <a:t> </a:t>
            </a:r>
            <a:r>
              <a:rPr lang="en-US" sz="2000" b="0" i="0" dirty="0" err="1">
                <a:solidFill>
                  <a:srgbClr val="333333"/>
                </a:solidFill>
                <a:effectLst/>
                <a:latin typeface="Helvetica Neue"/>
              </a:rPr>
              <a:t>một</a:t>
            </a:r>
            <a:r>
              <a:rPr lang="en-US" sz="2000" b="0" i="0" dirty="0">
                <a:solidFill>
                  <a:srgbClr val="333333"/>
                </a:solidFill>
                <a:effectLst/>
                <a:latin typeface="Helvetica Neue"/>
              </a:rPr>
              <a:t> </a:t>
            </a:r>
            <a:r>
              <a:rPr lang="en-US" sz="2000" b="0" i="0" dirty="0" err="1">
                <a:solidFill>
                  <a:srgbClr val="333333"/>
                </a:solidFill>
                <a:effectLst/>
                <a:latin typeface="Helvetica Neue"/>
              </a:rPr>
              <a:t>gia</a:t>
            </a:r>
            <a:r>
              <a:rPr lang="en-US" sz="2000" b="0" i="0" dirty="0">
                <a:solidFill>
                  <a:srgbClr val="333333"/>
                </a:solidFill>
                <a:effectLst/>
                <a:latin typeface="Helvetica Neue"/>
              </a:rPr>
              <a:t> </a:t>
            </a:r>
            <a:r>
              <a:rPr lang="en-US" sz="2000" b="0" i="0" dirty="0" err="1">
                <a:solidFill>
                  <a:srgbClr val="333333"/>
                </a:solidFill>
                <a:effectLst/>
                <a:latin typeface="Helvetica Neue"/>
              </a:rPr>
              <a:t>đình</a:t>
            </a:r>
            <a:r>
              <a:rPr lang="en-US" sz="2000" b="0" i="0" dirty="0">
                <a:solidFill>
                  <a:srgbClr val="333333"/>
                </a:solidFill>
                <a:effectLst/>
                <a:latin typeface="Helvetica Neue"/>
              </a:rPr>
              <a:t> </a:t>
            </a:r>
            <a:r>
              <a:rPr lang="en-US" sz="2000" b="0" i="0" dirty="0" err="1">
                <a:solidFill>
                  <a:srgbClr val="333333"/>
                </a:solidFill>
                <a:effectLst/>
                <a:latin typeface="Helvetica Neue"/>
              </a:rPr>
              <a:t>nông</a:t>
            </a:r>
            <a:r>
              <a:rPr lang="en-US" sz="2000" b="0" i="0" dirty="0">
                <a:solidFill>
                  <a:srgbClr val="333333"/>
                </a:solidFill>
                <a:effectLst/>
                <a:latin typeface="Helvetica Neue"/>
              </a:rPr>
              <a:t> </a:t>
            </a:r>
            <a:r>
              <a:rPr lang="en-US" sz="2000" b="0" i="0" dirty="0" err="1">
                <a:solidFill>
                  <a:srgbClr val="333333"/>
                </a:solidFill>
                <a:effectLst/>
                <a:latin typeface="Helvetica Neue"/>
              </a:rPr>
              <a:t>dân</a:t>
            </a:r>
            <a:r>
              <a:rPr lang="en-US" sz="2000" b="0" i="0" dirty="0">
                <a:solidFill>
                  <a:srgbClr val="333333"/>
                </a:solidFill>
                <a:effectLst/>
                <a:latin typeface="Helvetica Neue"/>
              </a:rPr>
              <a:t> </a:t>
            </a:r>
            <a:r>
              <a:rPr lang="en-US" sz="2000" b="0" i="0" dirty="0" err="1">
                <a:solidFill>
                  <a:srgbClr val="333333"/>
                </a:solidFill>
                <a:effectLst/>
                <a:latin typeface="Helvetica Neue"/>
              </a:rPr>
              <a:t>tại</a:t>
            </a:r>
            <a:r>
              <a:rPr lang="en-US" sz="2000" b="0" i="0" dirty="0">
                <a:solidFill>
                  <a:srgbClr val="333333"/>
                </a:solidFill>
                <a:effectLst/>
                <a:latin typeface="Helvetica Neue"/>
              </a:rPr>
              <a:t> Anh</a:t>
            </a:r>
          </a:p>
          <a:p>
            <a:pPr marL="285750" indent="-285750" algn="just">
              <a:buFontTx/>
              <a:buChar char="-"/>
            </a:pPr>
            <a:r>
              <a:rPr lang="en-US" sz="2000" dirty="0">
                <a:solidFill>
                  <a:srgbClr val="333333"/>
                </a:solidFill>
                <a:latin typeface="Helvetica Neue"/>
              </a:rPr>
              <a:t>L</a:t>
            </a:r>
            <a:r>
              <a:rPr lang="vi-VN" sz="2000" dirty="0"/>
              <a:t>à một nhà vật lý tài năng </a:t>
            </a:r>
            <a:r>
              <a:rPr lang="en-US" sz="2000" dirty="0"/>
              <a:t>, </a:t>
            </a:r>
            <a:r>
              <a:rPr lang="vi-VN" sz="2000" dirty="0"/>
              <a:t>một nhà thiên văn học, triết học, toán học và giả kim. </a:t>
            </a:r>
            <a:endParaRPr lang="en-US" sz="2000" dirty="0"/>
          </a:p>
          <a:p>
            <a:pPr marL="285750" indent="-285750" algn="just">
              <a:buFontTx/>
              <a:buChar char="-"/>
            </a:pPr>
            <a:r>
              <a:rPr lang="vi-VN" sz="2000" dirty="0"/>
              <a:t>Những thành tựu ông để lại được coi là cực kì quan trọng, nền tảng của cơ học cổ điển của ông đã thống trị các quan niệm về vật lý khoa học trong suốt 3 thế kỉ tiếp theo thời kì đó. </a:t>
            </a:r>
            <a:endParaRPr lang="en-US" sz="2000" dirty="0"/>
          </a:p>
        </p:txBody>
      </p:sp>
    </p:spTree>
    <p:extLst>
      <p:ext uri="{BB962C8B-B14F-4D97-AF65-F5344CB8AC3E}">
        <p14:creationId xmlns:p14="http://schemas.microsoft.com/office/powerpoint/2010/main" val="507769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580CE7-9760-46FE-8ED9-87CEA30052A1}"/>
              </a:ext>
            </a:extLst>
          </p:cNvPr>
          <p:cNvPicPr>
            <a:picLocks noChangeAspect="1"/>
          </p:cNvPicPr>
          <p:nvPr/>
        </p:nvPicPr>
        <p:blipFill>
          <a:blip r:embed="rId2"/>
          <a:stretch>
            <a:fillRect/>
          </a:stretch>
        </p:blipFill>
        <p:spPr>
          <a:xfrm>
            <a:off x="79697" y="323850"/>
            <a:ext cx="6768778" cy="6219825"/>
          </a:xfrm>
          <a:prstGeom prst="rect">
            <a:avLst/>
          </a:prstGeom>
        </p:spPr>
      </p:pic>
      <p:sp>
        <p:nvSpPr>
          <p:cNvPr id="4" name="TextBox 3">
            <a:extLst>
              <a:ext uri="{FF2B5EF4-FFF2-40B4-BE49-F238E27FC236}">
                <a16:creationId xmlns:a16="http://schemas.microsoft.com/office/drawing/2014/main" id="{47F0948E-CCA3-4950-904B-911935ACC6C1}"/>
              </a:ext>
            </a:extLst>
          </p:cNvPr>
          <p:cNvSpPr txBox="1"/>
          <p:nvPr/>
        </p:nvSpPr>
        <p:spPr>
          <a:xfrm>
            <a:off x="6181725" y="243511"/>
            <a:ext cx="5467350" cy="6370975"/>
          </a:xfrm>
          <a:prstGeom prst="rect">
            <a:avLst/>
          </a:prstGeom>
          <a:noFill/>
          <a:ln w="12700">
            <a:solidFill>
              <a:srgbClr val="FF0000"/>
            </a:solidFill>
          </a:ln>
        </p:spPr>
        <p:txBody>
          <a:bodyPr wrap="square">
            <a:spAutoFit/>
          </a:bodyPr>
          <a:lstStyle/>
          <a:p>
            <a:pPr algn="just"/>
            <a:r>
              <a:rPr lang="en-US" sz="2400" dirty="0"/>
              <a:t>- </a:t>
            </a:r>
            <a:r>
              <a:rPr lang="vi-VN" sz="2400" dirty="0"/>
              <a:t>Galileo là nhà vật lý, nhà thiên văn học, và triết gia. Và đóng góp nổi tiếng nhất của ông là phát minh ra kính viễn vọng.</a:t>
            </a:r>
          </a:p>
          <a:p>
            <a:pPr algn="just"/>
            <a:r>
              <a:rPr lang="vi-VN" sz="2400" dirty="0"/>
              <a:t>Ông cũng được coi là cha đẻ của thiên văn học, cha đẻ của vật lý và là cha của khoa học. </a:t>
            </a:r>
            <a:endParaRPr lang="en-US" sz="2400" dirty="0"/>
          </a:p>
          <a:p>
            <a:pPr algn="just"/>
            <a:r>
              <a:rPr lang="vi-VN" sz="2400" dirty="0"/>
              <a:t>Ông sinh ra trong một nhà toán học với cha ông là Vincenzo Galilei và mẹ là Giulia Ammannati ở Ý nên được tiếp xúc với toán học từ rất sớm. </a:t>
            </a:r>
            <a:endParaRPr lang="en-US" sz="2400" dirty="0"/>
          </a:p>
          <a:p>
            <a:pPr algn="just"/>
            <a:r>
              <a:rPr lang="vi-VN" sz="2400" dirty="0"/>
              <a:t>Ông là nhà khoa học đầu tiên chứng minh các thí nghiệm bằng định lượng mà kết quả nhận được được dựa trên toán học. Tuy nhiên, ông đã phải chịu đựng rất nhiều chỉ trích từ các nhà thờ cho lý thuyết của ông.</a:t>
            </a:r>
            <a:endParaRPr lang="en-US" sz="2400" dirty="0"/>
          </a:p>
        </p:txBody>
      </p:sp>
    </p:spTree>
    <p:extLst>
      <p:ext uri="{BB962C8B-B14F-4D97-AF65-F5344CB8AC3E}">
        <p14:creationId xmlns:p14="http://schemas.microsoft.com/office/powerpoint/2010/main" val="34056957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F07821-1E2B-4429-BE1B-84EF31566A89}"/>
              </a:ext>
            </a:extLst>
          </p:cNvPr>
          <p:cNvPicPr>
            <a:picLocks noChangeAspect="1"/>
          </p:cNvPicPr>
          <p:nvPr/>
        </p:nvPicPr>
        <p:blipFill>
          <a:blip r:embed="rId2"/>
          <a:stretch>
            <a:fillRect/>
          </a:stretch>
        </p:blipFill>
        <p:spPr>
          <a:xfrm>
            <a:off x="104775" y="576262"/>
            <a:ext cx="5991225" cy="5857919"/>
          </a:xfrm>
          <a:prstGeom prst="rect">
            <a:avLst/>
          </a:prstGeom>
        </p:spPr>
      </p:pic>
      <p:sp>
        <p:nvSpPr>
          <p:cNvPr id="4" name="TextBox 3">
            <a:extLst>
              <a:ext uri="{FF2B5EF4-FFF2-40B4-BE49-F238E27FC236}">
                <a16:creationId xmlns:a16="http://schemas.microsoft.com/office/drawing/2014/main" id="{7162EEB1-E821-4FED-A7D7-0C752E7FF492}"/>
              </a:ext>
            </a:extLst>
          </p:cNvPr>
          <p:cNvSpPr txBox="1"/>
          <p:nvPr/>
        </p:nvSpPr>
        <p:spPr>
          <a:xfrm>
            <a:off x="6248400" y="1138237"/>
            <a:ext cx="5181600" cy="5016758"/>
          </a:xfrm>
          <a:prstGeom prst="rect">
            <a:avLst/>
          </a:prstGeom>
          <a:noFill/>
        </p:spPr>
        <p:txBody>
          <a:bodyPr wrap="square">
            <a:spAutoFit/>
          </a:bodyPr>
          <a:lstStyle/>
          <a:p>
            <a:pPr algn="just"/>
            <a:r>
              <a:rPr lang="vi-VN" sz="2000" dirty="0"/>
              <a:t>Darwin là nhà sinh học lỗi lạc và là nhà khoa học gây nhiều tranh cãi nhất thế giới. Ông đã sáng tác ra tác phẩm nguồn gốc các loài bằng các phương tiện của chọn lọc tự nhiên, cuốn sách mà đã làm cho Darwin bất tử trong lịch sử thế giới. </a:t>
            </a:r>
            <a:endParaRPr lang="en-US" sz="2000" dirty="0"/>
          </a:p>
          <a:p>
            <a:pPr algn="just"/>
            <a:r>
              <a:rPr lang="vi-VN" sz="2000" b="1" i="0" dirty="0">
                <a:solidFill>
                  <a:srgbClr val="333333"/>
                </a:solidFill>
                <a:effectLst/>
                <a:latin typeface="Helvetica Neue"/>
              </a:rPr>
              <a:t>Darwin</a:t>
            </a:r>
            <a:r>
              <a:rPr lang="vi-VN" sz="2000" b="0" i="0" dirty="0">
                <a:solidFill>
                  <a:srgbClr val="333333"/>
                </a:solidFill>
                <a:effectLst/>
                <a:latin typeface="Helvetica Neue"/>
              </a:rPr>
              <a:t> đã đi đến các bộ phận khác nhau của thế giới và tiến hành nghiên cứu sâu rộng. Lý thuyết của ông về nguồn gốc của con người gây ra tranh cãi rộng rãi. Darwin nói rằng con người đã tiến hóa qua nhiều thay đổi và sự sống là một trong yếu tố quan trọng trong sự phát triển của thế giới động vật. Lý thuyết của Darwin vẫn còn gây ra cuộc tranh luận sôi nổi trong số những người ủng hộ và phản đối ông.</a:t>
            </a:r>
            <a:endParaRPr lang="en-US" sz="2000" dirty="0"/>
          </a:p>
        </p:txBody>
      </p:sp>
    </p:spTree>
    <p:extLst>
      <p:ext uri="{BB962C8B-B14F-4D97-AF65-F5344CB8AC3E}">
        <p14:creationId xmlns:p14="http://schemas.microsoft.com/office/powerpoint/2010/main" val="584361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187875" y="-8754"/>
            <a:ext cx="8125943" cy="584775"/>
          </a:xfrm>
          <a:prstGeom prst="rect">
            <a:avLst/>
          </a:prstGeom>
          <a:solidFill>
            <a:srgbClr val="00B050"/>
          </a:solidFill>
        </p:spPr>
        <p:txBody>
          <a:bodyPr wrap="none">
            <a:spAutoFit/>
          </a:bodyPr>
          <a:lstStyle/>
          <a:p>
            <a:pPr lvl="0" algn="ctr"/>
            <a:r>
              <a:rPr lang="en-US" sz="3200" b="1" dirty="0">
                <a:solidFill>
                  <a:srgbClr val="FFFF00"/>
                </a:solidFill>
              </a:rPr>
              <a:t>2.Nguồn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3356378582"/>
              </p:ext>
            </p:extLst>
          </p:nvPr>
        </p:nvGraphicFramePr>
        <p:xfrm>
          <a:off x="247650" y="1085850"/>
          <a:ext cx="11696700" cy="556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303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8899" name="Group 7"/>
          <p:cNvGrpSpPr>
            <a:grpSpLocks/>
          </p:cNvGrpSpPr>
          <p:nvPr/>
        </p:nvGrpSpPr>
        <p:grpSpPr bwMode="auto">
          <a:xfrm>
            <a:off x="80213" y="-292893"/>
            <a:ext cx="1905000" cy="1905000"/>
            <a:chOff x="0" y="-192"/>
            <a:chExt cx="1200" cy="1200"/>
          </a:xfrm>
        </p:grpSpPr>
        <p:pic>
          <p:nvPicPr>
            <p:cNvPr id="208967"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8"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0" name="Group 10"/>
          <p:cNvGrpSpPr>
            <a:grpSpLocks/>
          </p:cNvGrpSpPr>
          <p:nvPr/>
        </p:nvGrpSpPr>
        <p:grpSpPr bwMode="auto">
          <a:xfrm>
            <a:off x="10538301" y="-15036"/>
            <a:ext cx="1928813" cy="2049463"/>
            <a:chOff x="4704" y="0"/>
            <a:chExt cx="1248" cy="1291"/>
          </a:xfrm>
        </p:grpSpPr>
        <p:pic>
          <p:nvPicPr>
            <p:cNvPr id="208965"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6"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1" name="Group 13"/>
          <p:cNvGrpSpPr>
            <a:grpSpLocks/>
          </p:cNvGrpSpPr>
          <p:nvPr/>
        </p:nvGrpSpPr>
        <p:grpSpPr bwMode="auto">
          <a:xfrm>
            <a:off x="9456738" y="4971256"/>
            <a:ext cx="2735262" cy="2209800"/>
            <a:chOff x="4032" y="3120"/>
            <a:chExt cx="1723" cy="1392"/>
          </a:xfrm>
        </p:grpSpPr>
        <p:pic>
          <p:nvPicPr>
            <p:cNvPr id="208963"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4"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2" name="Group 16"/>
          <p:cNvGrpSpPr>
            <a:grpSpLocks/>
          </p:cNvGrpSpPr>
          <p:nvPr/>
        </p:nvGrpSpPr>
        <p:grpSpPr bwMode="auto">
          <a:xfrm>
            <a:off x="80963" y="4979194"/>
            <a:ext cx="3048000" cy="1828800"/>
            <a:chOff x="0" y="3168"/>
            <a:chExt cx="1920" cy="1152"/>
          </a:xfrm>
        </p:grpSpPr>
        <p:grpSp>
          <p:nvGrpSpPr>
            <p:cNvPr id="208909" name="Group 17"/>
            <p:cNvGrpSpPr>
              <a:grpSpLocks noChangeAspect="1"/>
            </p:cNvGrpSpPr>
            <p:nvPr/>
          </p:nvGrpSpPr>
          <p:grpSpPr bwMode="auto">
            <a:xfrm>
              <a:off x="0" y="3168"/>
              <a:ext cx="1920" cy="1152"/>
              <a:chOff x="0" y="3168"/>
              <a:chExt cx="1920" cy="1152"/>
            </a:xfrm>
          </p:grpSpPr>
          <p:sp>
            <p:nvSpPr>
              <p:cNvPr id="3090"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1"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2"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3"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4"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5"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6"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7"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8"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9"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0"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1"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2"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3"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4"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5"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6"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7"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8"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9"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0"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1"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2"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3"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4"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5"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6"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7"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8"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9"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0"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1"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2"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3"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4"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5"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6"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7"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8"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9"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0"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1"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2"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3"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4"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5"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6"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7"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8"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9"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0"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1"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8910"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46" name="AutoShape 74"/>
          <p:cNvSpPr>
            <a:spLocks noChangeArrowheads="1"/>
          </p:cNvSpPr>
          <p:nvPr/>
        </p:nvSpPr>
        <p:spPr bwMode="auto">
          <a:xfrm>
            <a:off x="6172201" y="1524000"/>
            <a:ext cx="4029075" cy="1066800"/>
          </a:xfrm>
          <a:prstGeom prst="wedgeRoundRectCallout">
            <a:avLst>
              <a:gd name="adj1" fmla="val -56778"/>
              <a:gd name="adj2" fmla="val 15476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a:solidFill>
                  <a:srgbClr val="FF3300"/>
                </a:solidFill>
                <a:latin typeface="Times New Roman" pitchFamily="18" charset="0"/>
                <a:cs typeface="Arial" panose="020B0604020202020204" pitchFamily="34" charset="0"/>
              </a:rPr>
              <a:t>Trình bày những hiểu biết của em về Mác và Ăng Ghen ? </a:t>
            </a:r>
          </a:p>
        </p:txBody>
      </p:sp>
      <p:sp>
        <p:nvSpPr>
          <p:cNvPr id="3147" name="AutoShape 75"/>
          <p:cNvSpPr>
            <a:spLocks noChangeArrowheads="1"/>
          </p:cNvSpPr>
          <p:nvPr/>
        </p:nvSpPr>
        <p:spPr bwMode="auto">
          <a:xfrm>
            <a:off x="176213" y="1380330"/>
            <a:ext cx="5738812" cy="5132160"/>
          </a:xfrm>
          <a:prstGeom prst="wedgeRoundRectCallout">
            <a:avLst>
              <a:gd name="adj1" fmla="val 28685"/>
              <a:gd name="adj2" fmla="val -57236"/>
              <a:gd name="adj3" fmla="val 16667"/>
            </a:avLst>
          </a:prstGeom>
          <a:solidFill>
            <a:schemeClr val="accent4">
              <a:lumMod val="50000"/>
            </a:schemeClr>
          </a:solidFill>
          <a:ln w="9525">
            <a:solidFill>
              <a:srgbClr val="FF0000"/>
            </a:solidFill>
            <a:miter lim="800000"/>
            <a:headEnd/>
            <a:tailEnd/>
          </a:ln>
          <a:effectLst/>
        </p:spPr>
        <p:txBody>
          <a:bodyPr/>
          <a:lstStyle/>
          <a:p>
            <a:pPr marL="342900" indent="-342900" algn="just" fontAlgn="base">
              <a:spcBef>
                <a:spcPct val="0"/>
              </a:spcBef>
              <a:spcAft>
                <a:spcPct val="0"/>
              </a:spcAft>
              <a:buFont typeface="Arial" panose="020B0604020202020204" pitchFamily="34" charset="0"/>
              <a:buChar char="•"/>
              <a:defRPr/>
            </a:pPr>
            <a:r>
              <a:rPr lang="en-US" altLang="en-US" b="1" dirty="0" err="1">
                <a:solidFill>
                  <a:schemeClr val="bg1">
                    <a:lumMod val="95000"/>
                  </a:schemeClr>
                </a:solidFill>
                <a:cs typeface="Arial" panose="020B0604020202020204" pitchFamily="34" charset="0"/>
              </a:rPr>
              <a:t>C.Mác</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Sinh</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năm</a:t>
            </a:r>
            <a:r>
              <a:rPr lang="en-US" altLang="en-US" b="1" dirty="0">
                <a:solidFill>
                  <a:schemeClr val="bg1">
                    <a:lumMod val="95000"/>
                  </a:schemeClr>
                </a:solidFill>
                <a:cs typeface="Arial" panose="020B0604020202020204" pitchFamily="34" charset="0"/>
              </a:rPr>
              <a:t> 1818 ở </a:t>
            </a:r>
            <a:r>
              <a:rPr lang="en-US" altLang="en-US" b="1" dirty="0" err="1">
                <a:solidFill>
                  <a:schemeClr val="bg1">
                    <a:lumMod val="95000"/>
                  </a:schemeClr>
                </a:solidFill>
                <a:cs typeface="Arial" panose="020B0604020202020204" pitchFamily="34" charset="0"/>
              </a:rPr>
              <a:t>Tơriơ</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Đức</a:t>
            </a:r>
            <a:r>
              <a:rPr lang="en-US" altLang="en-US" b="1" dirty="0">
                <a:solidFill>
                  <a:schemeClr val="bg1">
                    <a:lumMod val="95000"/>
                  </a:schemeClr>
                </a:solidFill>
                <a:cs typeface="Arial" panose="020B0604020202020204" pitchFamily="34" charset="0"/>
              </a:rPr>
              <a:t>)</a:t>
            </a:r>
            <a:r>
              <a:rPr lang="en-US" altLang="en-US" b="1" dirty="0" err="1">
                <a:solidFill>
                  <a:schemeClr val="bg1">
                    <a:lumMod val="95000"/>
                  </a:schemeClr>
                </a:solidFill>
                <a:cs typeface="Arial" panose="020B0604020202020204" pitchFamily="34" charset="0"/>
              </a:rPr>
              <a:t>trong</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gia</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đình</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trí</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thức</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nghèo</a:t>
            </a:r>
            <a:r>
              <a:rPr lang="en-US" altLang="en-US" b="1" dirty="0">
                <a:solidFill>
                  <a:schemeClr val="bg1">
                    <a:lumMod val="95000"/>
                  </a:schemeClr>
                </a:solidFill>
                <a:cs typeface="Arial" panose="020B0604020202020204" pitchFamily="34" charset="0"/>
              </a:rPr>
              <a:t>, là </a:t>
            </a:r>
            <a:r>
              <a:rPr lang="en-US" altLang="en-US" b="1" dirty="0" err="1">
                <a:solidFill>
                  <a:schemeClr val="bg1">
                    <a:lumMod val="95000"/>
                  </a:schemeClr>
                </a:solidFill>
                <a:cs typeface="Arial" panose="020B0604020202020204" pitchFamily="34" charset="0"/>
              </a:rPr>
              <a:t>người</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thông</a:t>
            </a:r>
            <a:r>
              <a:rPr lang="en-US" altLang="en-US" b="1" dirty="0">
                <a:solidFill>
                  <a:schemeClr val="bg1">
                    <a:lumMod val="95000"/>
                  </a:schemeClr>
                </a:solidFill>
                <a:cs typeface="Arial" panose="020B0604020202020204" pitchFamily="34" charset="0"/>
              </a:rPr>
              <a:t> minh, </a:t>
            </a:r>
            <a:r>
              <a:rPr lang="en-US" altLang="en-US" b="1" dirty="0" err="1">
                <a:solidFill>
                  <a:schemeClr val="bg1">
                    <a:lumMod val="95000"/>
                  </a:schemeClr>
                </a:solidFill>
                <a:cs typeface="Arial" panose="020B0604020202020204" pitchFamily="34" charset="0"/>
              </a:rPr>
              <a:t>đô</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đạt</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cao</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sớm</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tham</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gia</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cách</a:t>
            </a:r>
            <a:r>
              <a:rPr lang="en-US" altLang="en-US" b="1" dirty="0">
                <a:solidFill>
                  <a:schemeClr val="bg1">
                    <a:lumMod val="95000"/>
                  </a:schemeClr>
                </a:solidFill>
                <a:cs typeface="Arial" panose="020B0604020202020204" pitchFamily="34" charset="0"/>
              </a:rPr>
              <a:t> </a:t>
            </a:r>
            <a:r>
              <a:rPr lang="en-US" altLang="en-US" b="1" dirty="0" err="1">
                <a:solidFill>
                  <a:schemeClr val="bg1">
                    <a:lumMod val="95000"/>
                  </a:schemeClr>
                </a:solidFill>
                <a:cs typeface="Arial" panose="020B0604020202020204" pitchFamily="34" charset="0"/>
              </a:rPr>
              <a:t>mạng</a:t>
            </a:r>
            <a:r>
              <a:rPr lang="en-US" altLang="en-US" b="1" dirty="0">
                <a:solidFill>
                  <a:schemeClr val="bg1">
                    <a:lumMod val="95000"/>
                  </a:schemeClr>
                </a:solidFill>
                <a:cs typeface="Arial" panose="020B0604020202020204" pitchFamily="34" charset="0"/>
              </a:rPr>
              <a:t>…</a:t>
            </a:r>
          </a:p>
          <a:p>
            <a:pPr marL="342900" indent="-342900" algn="just" fontAlgn="base">
              <a:spcBef>
                <a:spcPct val="0"/>
              </a:spcBef>
              <a:spcAft>
                <a:spcPct val="0"/>
              </a:spcAft>
              <a:buFont typeface="Arial" panose="020B0604020202020204" pitchFamily="34" charset="0"/>
              <a:buChar char="•"/>
              <a:defRPr/>
            </a:pPr>
            <a:r>
              <a:rPr lang="en-US" dirty="0" err="1">
                <a:solidFill>
                  <a:schemeClr val="bg1">
                    <a:lumMod val="95000"/>
                  </a:schemeClr>
                </a:solidFill>
              </a:rPr>
              <a:t>Ông</a:t>
            </a:r>
            <a:r>
              <a:rPr lang="en-US" dirty="0">
                <a:solidFill>
                  <a:schemeClr val="bg1">
                    <a:lumMod val="95000"/>
                  </a:schemeClr>
                </a:solidFill>
              </a:rPr>
              <a:t> </a:t>
            </a:r>
            <a:r>
              <a:rPr lang="en-US" dirty="0" err="1">
                <a:solidFill>
                  <a:schemeClr val="bg1">
                    <a:lumMod val="95000"/>
                  </a:schemeClr>
                </a:solidFill>
              </a:rPr>
              <a:t>họcluật</a:t>
            </a:r>
            <a:r>
              <a:rPr lang="en-US" dirty="0">
                <a:solidFill>
                  <a:schemeClr val="bg1">
                    <a:lumMod val="95000"/>
                  </a:schemeClr>
                </a:solidFill>
              </a:rPr>
              <a:t> </a:t>
            </a:r>
            <a:r>
              <a:rPr lang="en-US" dirty="0" err="1">
                <a:solidFill>
                  <a:schemeClr val="bg1">
                    <a:lumMod val="95000"/>
                  </a:schemeClr>
                </a:solidFill>
              </a:rPr>
              <a:t>học</a:t>
            </a:r>
            <a:r>
              <a:rPr lang="en-US" dirty="0">
                <a:solidFill>
                  <a:schemeClr val="bg1">
                    <a:lumMod val="95000"/>
                  </a:schemeClr>
                </a:solidFill>
              </a:rPr>
              <a:t>, </a:t>
            </a:r>
            <a:r>
              <a:rPr lang="en-US" dirty="0" err="1">
                <a:solidFill>
                  <a:schemeClr val="bg1">
                    <a:lumMod val="95000"/>
                  </a:schemeClr>
                </a:solidFill>
              </a:rPr>
              <a:t>sử</a:t>
            </a:r>
            <a:r>
              <a:rPr lang="en-US" dirty="0">
                <a:solidFill>
                  <a:schemeClr val="bg1">
                    <a:lumMod val="95000"/>
                  </a:schemeClr>
                </a:solidFill>
              </a:rPr>
              <a:t> </a:t>
            </a:r>
            <a:r>
              <a:rPr lang="en-US" dirty="0" err="1">
                <a:solidFill>
                  <a:schemeClr val="bg1">
                    <a:lumMod val="95000"/>
                  </a:schemeClr>
                </a:solidFill>
              </a:rPr>
              <a:t>học</a:t>
            </a:r>
            <a:r>
              <a:rPr lang="en-US" dirty="0">
                <a:solidFill>
                  <a:schemeClr val="bg1">
                    <a:lumMod val="95000"/>
                  </a:schemeClr>
                </a:solidFill>
              </a:rPr>
              <a:t> </a:t>
            </a:r>
            <a:r>
              <a:rPr lang="en-US" dirty="0" err="1">
                <a:solidFill>
                  <a:schemeClr val="bg1">
                    <a:lumMod val="95000"/>
                  </a:schemeClr>
                </a:solidFill>
              </a:rPr>
              <a:t>và</a:t>
            </a:r>
            <a:r>
              <a:rPr lang="en-US" dirty="0">
                <a:solidFill>
                  <a:schemeClr val="bg1">
                    <a:lumMod val="95000"/>
                  </a:schemeClr>
                </a:solidFill>
              </a:rPr>
              <a:t> </a:t>
            </a:r>
            <a:r>
              <a:rPr lang="en-US" dirty="0" err="1">
                <a:solidFill>
                  <a:schemeClr val="bg1">
                    <a:lumMod val="95000"/>
                  </a:schemeClr>
                </a:solidFill>
              </a:rPr>
              <a:t>ngoại</a:t>
            </a:r>
            <a:r>
              <a:rPr lang="en-US" dirty="0">
                <a:solidFill>
                  <a:schemeClr val="bg1">
                    <a:lumMod val="95000"/>
                  </a:schemeClr>
                </a:solidFill>
              </a:rPr>
              <a:t> </a:t>
            </a:r>
            <a:r>
              <a:rPr lang="en-US" dirty="0" err="1">
                <a:solidFill>
                  <a:schemeClr val="bg1">
                    <a:lumMod val="95000"/>
                  </a:schemeClr>
                </a:solidFill>
              </a:rPr>
              <a:t>ngữ</a:t>
            </a:r>
            <a:r>
              <a:rPr lang="en-US" dirty="0">
                <a:solidFill>
                  <a:schemeClr val="bg1">
                    <a:lumMod val="95000"/>
                  </a:schemeClr>
                </a:solidFill>
              </a:rPr>
              <a:t> </a:t>
            </a:r>
            <a:r>
              <a:rPr lang="en-US" dirty="0" err="1">
                <a:solidFill>
                  <a:schemeClr val="bg1">
                    <a:lumMod val="95000"/>
                  </a:schemeClr>
                </a:solidFill>
              </a:rPr>
              <a:t>Mác</a:t>
            </a:r>
            <a:r>
              <a:rPr lang="en-US" dirty="0">
                <a:solidFill>
                  <a:schemeClr val="bg1">
                    <a:lumMod val="95000"/>
                  </a:schemeClr>
                </a:solidFill>
              </a:rPr>
              <a:t> </a:t>
            </a:r>
            <a:r>
              <a:rPr lang="en-US" dirty="0" err="1">
                <a:solidFill>
                  <a:schemeClr val="bg1">
                    <a:lumMod val="95000"/>
                  </a:schemeClr>
                </a:solidFill>
              </a:rPr>
              <a:t>bắt</a:t>
            </a:r>
            <a:r>
              <a:rPr lang="en-US" dirty="0">
                <a:solidFill>
                  <a:schemeClr val="bg1">
                    <a:lumMod val="95000"/>
                  </a:schemeClr>
                </a:solidFill>
              </a:rPr>
              <a:t> </a:t>
            </a:r>
            <a:r>
              <a:rPr lang="en-US" dirty="0" err="1">
                <a:solidFill>
                  <a:schemeClr val="bg1">
                    <a:lumMod val="95000"/>
                  </a:schemeClr>
                </a:solidFill>
              </a:rPr>
              <a:t>đầu</a:t>
            </a:r>
            <a:r>
              <a:rPr lang="en-US" dirty="0">
                <a:solidFill>
                  <a:schemeClr val="bg1">
                    <a:lumMod val="95000"/>
                  </a:schemeClr>
                </a:solidFill>
              </a:rPr>
              <a:t> </a:t>
            </a:r>
            <a:r>
              <a:rPr lang="en-US" dirty="0" err="1">
                <a:solidFill>
                  <a:schemeClr val="bg1">
                    <a:lumMod val="95000"/>
                  </a:schemeClr>
                </a:solidFill>
              </a:rPr>
              <a:t>đi</a:t>
            </a:r>
            <a:r>
              <a:rPr lang="en-US" dirty="0">
                <a:solidFill>
                  <a:schemeClr val="bg1">
                    <a:lumMod val="95000"/>
                  </a:schemeClr>
                </a:solidFill>
              </a:rPr>
              <a:t> </a:t>
            </a:r>
            <a:r>
              <a:rPr lang="en-US" dirty="0" err="1">
                <a:solidFill>
                  <a:schemeClr val="bg1">
                    <a:lumMod val="95000"/>
                  </a:schemeClr>
                </a:solidFill>
              </a:rPr>
              <a:t>sâu</a:t>
            </a:r>
            <a:r>
              <a:rPr lang="en-US" dirty="0">
                <a:solidFill>
                  <a:schemeClr val="bg1">
                    <a:lumMod val="95000"/>
                  </a:schemeClr>
                </a:solidFill>
              </a:rPr>
              <a:t> </a:t>
            </a:r>
            <a:r>
              <a:rPr lang="en-US" dirty="0" err="1">
                <a:solidFill>
                  <a:schemeClr val="bg1">
                    <a:lumMod val="95000"/>
                  </a:schemeClr>
                </a:solidFill>
              </a:rPr>
              <a:t>nghiên</a:t>
            </a:r>
            <a:r>
              <a:rPr lang="en-US" dirty="0">
                <a:solidFill>
                  <a:schemeClr val="bg1">
                    <a:lumMod val="95000"/>
                  </a:schemeClr>
                </a:solidFill>
              </a:rPr>
              <a:t> </a:t>
            </a:r>
            <a:r>
              <a:rPr lang="en-US" dirty="0" err="1">
                <a:solidFill>
                  <a:schemeClr val="bg1">
                    <a:lumMod val="95000"/>
                  </a:schemeClr>
                </a:solidFill>
              </a:rPr>
              <a:t>cứu</a:t>
            </a:r>
            <a:r>
              <a:rPr lang="en-US" dirty="0">
                <a:solidFill>
                  <a:schemeClr val="bg1">
                    <a:lumMod val="95000"/>
                  </a:schemeClr>
                </a:solidFill>
              </a:rPr>
              <a:t> </a:t>
            </a:r>
            <a:r>
              <a:rPr lang="en-US" dirty="0" err="1">
                <a:solidFill>
                  <a:schemeClr val="bg1">
                    <a:lumMod val="95000"/>
                  </a:schemeClr>
                </a:solidFill>
              </a:rPr>
              <a:t>triết</a:t>
            </a:r>
            <a:r>
              <a:rPr lang="en-US" dirty="0">
                <a:solidFill>
                  <a:schemeClr val="bg1">
                    <a:lumMod val="95000"/>
                  </a:schemeClr>
                </a:solidFill>
              </a:rPr>
              <a:t> </a:t>
            </a:r>
            <a:r>
              <a:rPr lang="en-US" dirty="0" err="1">
                <a:solidFill>
                  <a:schemeClr val="bg1">
                    <a:lumMod val="95000"/>
                  </a:schemeClr>
                </a:solidFill>
              </a:rPr>
              <a:t>học</a:t>
            </a:r>
            <a:r>
              <a:rPr lang="en-US" dirty="0">
                <a:solidFill>
                  <a:schemeClr val="bg1">
                    <a:lumMod val="95000"/>
                  </a:schemeClr>
                </a:solidFill>
              </a:rPr>
              <a:t>.</a:t>
            </a:r>
          </a:p>
          <a:p>
            <a:pPr marL="342900" indent="-342900" algn="just" fontAlgn="base">
              <a:spcBef>
                <a:spcPct val="0"/>
              </a:spcBef>
              <a:spcAft>
                <a:spcPct val="0"/>
              </a:spcAft>
              <a:buFont typeface="Arial" panose="020B0604020202020204" pitchFamily="34" charset="0"/>
              <a:buChar char="•"/>
              <a:defRPr/>
            </a:pPr>
            <a:r>
              <a:rPr lang="vi-VN" dirty="0">
                <a:solidFill>
                  <a:schemeClr val="bg1">
                    <a:lumMod val="95000"/>
                  </a:schemeClr>
                </a:solidFill>
              </a:rPr>
              <a:t>Ngày 15 tháng Tư năm 1841, khi mới 23 tuổi, C. Mác nhận được bằng Tiến sĩ triết học </a:t>
            </a:r>
            <a:endParaRPr lang="en-US" dirty="0">
              <a:solidFill>
                <a:schemeClr val="bg1">
                  <a:lumMod val="95000"/>
                </a:schemeClr>
              </a:solidFill>
            </a:endParaRPr>
          </a:p>
          <a:p>
            <a:pPr marL="342900" indent="-342900" algn="just" fontAlgn="base">
              <a:spcBef>
                <a:spcPct val="0"/>
              </a:spcBef>
              <a:spcAft>
                <a:spcPct val="0"/>
              </a:spcAft>
              <a:buFont typeface="Arial" panose="020B0604020202020204" pitchFamily="34" charset="0"/>
              <a:buChar char="•"/>
              <a:defRPr/>
            </a:pPr>
            <a:r>
              <a:rPr lang="vi-VN" dirty="0">
                <a:solidFill>
                  <a:schemeClr val="bg1">
                    <a:lumMod val="95000"/>
                  </a:schemeClr>
                </a:solidFill>
              </a:rPr>
              <a:t>Các Mác là người tổ chức và là lãnh tụ của Quốc tế cộng sản I </a:t>
            </a:r>
            <a:r>
              <a:rPr lang="en-US" dirty="0">
                <a:solidFill>
                  <a:schemeClr val="bg1">
                    <a:lumMod val="95000"/>
                  </a:schemeClr>
                </a:solidFill>
              </a:rPr>
              <a:t>(</a:t>
            </a:r>
            <a:r>
              <a:rPr lang="vi-VN" dirty="0">
                <a:solidFill>
                  <a:schemeClr val="bg1">
                    <a:lumMod val="95000"/>
                  </a:schemeClr>
                </a:solidFill>
              </a:rPr>
              <a:t>28 </a:t>
            </a:r>
            <a:r>
              <a:rPr lang="en-US" dirty="0">
                <a:solidFill>
                  <a:schemeClr val="bg1">
                    <a:lumMod val="95000"/>
                  </a:schemeClr>
                </a:solidFill>
              </a:rPr>
              <a:t>/</a:t>
            </a:r>
            <a:r>
              <a:rPr lang="vi-VN" dirty="0">
                <a:solidFill>
                  <a:schemeClr val="bg1">
                    <a:lumMod val="95000"/>
                  </a:schemeClr>
                </a:solidFill>
              </a:rPr>
              <a:t>9</a:t>
            </a:r>
            <a:r>
              <a:rPr lang="en-US" dirty="0">
                <a:solidFill>
                  <a:schemeClr val="bg1">
                    <a:lumMod val="95000"/>
                  </a:schemeClr>
                </a:solidFill>
              </a:rPr>
              <a:t>/</a:t>
            </a:r>
            <a:r>
              <a:rPr lang="vi-VN" dirty="0">
                <a:solidFill>
                  <a:schemeClr val="bg1">
                    <a:lumMod val="95000"/>
                  </a:schemeClr>
                </a:solidFill>
              </a:rPr>
              <a:t> 1864</a:t>
            </a:r>
            <a:r>
              <a:rPr lang="en-US" dirty="0">
                <a:solidFill>
                  <a:schemeClr val="bg1">
                    <a:lumMod val="95000"/>
                  </a:schemeClr>
                </a:solidFill>
              </a:rPr>
              <a:t>)</a:t>
            </a:r>
            <a:r>
              <a:rPr lang="vi-VN" dirty="0">
                <a:solidFill>
                  <a:schemeClr val="bg1">
                    <a:lumMod val="95000"/>
                  </a:schemeClr>
                </a:solidFill>
              </a:rPr>
              <a:t> ở London. Mác dốc toàn bộ tâm sức của mình để thống nhất phong trào công nhân các nước liên hợp lại. </a:t>
            </a:r>
            <a:endParaRPr lang="en-US" dirty="0">
              <a:solidFill>
                <a:schemeClr val="bg1">
                  <a:lumMod val="95000"/>
                </a:schemeClr>
              </a:solidFill>
            </a:endParaRPr>
          </a:p>
          <a:p>
            <a:pPr marL="342900" indent="-342900" algn="just" fontAlgn="base">
              <a:spcBef>
                <a:spcPct val="0"/>
              </a:spcBef>
              <a:spcAft>
                <a:spcPct val="0"/>
              </a:spcAft>
              <a:buFont typeface="Arial" panose="020B0604020202020204" pitchFamily="34" charset="0"/>
              <a:buChar char="•"/>
              <a:defRPr/>
            </a:pPr>
            <a:r>
              <a:rPr lang="vi-VN" dirty="0">
                <a:solidFill>
                  <a:schemeClr val="bg1">
                    <a:lumMod val="95000"/>
                  </a:schemeClr>
                </a:solidFill>
              </a:rPr>
              <a:t>Năm 1867, </a:t>
            </a:r>
            <a:r>
              <a:rPr lang="vi-VN" b="1" dirty="0">
                <a:solidFill>
                  <a:schemeClr val="bg1">
                    <a:lumMod val="95000"/>
                  </a:schemeClr>
                </a:solidFill>
              </a:rPr>
              <a:t>Bộ Tư bản</a:t>
            </a:r>
            <a:r>
              <a:rPr lang="vi-VN" dirty="0">
                <a:solidFill>
                  <a:schemeClr val="bg1">
                    <a:lumMod val="95000"/>
                  </a:schemeClr>
                </a:solidFill>
              </a:rPr>
              <a:t> (tập I) – tác phẩm chủ yếu của Mác ra đời. Tập II và III Mác không kịp hoàn tất</a:t>
            </a:r>
            <a:endParaRPr lang="en-US" altLang="en-US" b="1" dirty="0">
              <a:solidFill>
                <a:schemeClr val="bg1">
                  <a:lumMod val="95000"/>
                </a:schemeClr>
              </a:solidFill>
              <a:cs typeface="Arial" panose="020B0604020202020204" pitchFamily="34" charset="0"/>
            </a:endParaRPr>
          </a:p>
        </p:txBody>
      </p:sp>
      <p:grpSp>
        <p:nvGrpSpPr>
          <p:cNvPr id="3151" name="Group 79"/>
          <p:cNvGrpSpPr>
            <a:grpSpLocks/>
          </p:cNvGrpSpPr>
          <p:nvPr/>
        </p:nvGrpSpPr>
        <p:grpSpPr bwMode="auto">
          <a:xfrm>
            <a:off x="6092825" y="1066801"/>
            <a:ext cx="4108450" cy="5449431"/>
            <a:chOff x="144" y="576"/>
            <a:chExt cx="2640" cy="3476"/>
          </a:xfrm>
        </p:grpSpPr>
        <p:pic>
          <p:nvPicPr>
            <p:cNvPr id="208907" name="Picture 80" descr="cacma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 y="576"/>
              <a:ext cx="2640" cy="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53" name="Text Box 81"/>
            <p:cNvSpPr txBox="1">
              <a:spLocks noChangeArrowheads="1"/>
            </p:cNvSpPr>
            <p:nvPr/>
          </p:nvSpPr>
          <p:spPr bwMode="auto">
            <a:xfrm>
              <a:off x="367" y="3443"/>
              <a:ext cx="2237" cy="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defRPr/>
              </a:pPr>
              <a:r>
                <a:rPr lang="en-US" altLang="en-US" sz="2800" dirty="0">
                  <a:solidFill>
                    <a:srgbClr val="000000"/>
                  </a:solidFill>
                  <a:latin typeface=".VnTime" panose="020B7200000000000000" pitchFamily="34" charset="0"/>
                  <a:cs typeface="Arial" panose="020B0604020202020204" pitchFamily="34" charset="0"/>
                </a:rPr>
                <a:t>C. </a:t>
              </a:r>
              <a:r>
                <a:rPr lang="en-US" altLang="en-US" sz="2800" dirty="0" err="1">
                  <a:solidFill>
                    <a:srgbClr val="000000"/>
                  </a:solidFill>
                  <a:latin typeface=".VnTime" panose="020B7200000000000000" pitchFamily="34" charset="0"/>
                  <a:cs typeface="Arial" panose="020B0604020202020204" pitchFamily="34" charset="0"/>
                </a:rPr>
                <a:t>M¸c</a:t>
              </a:r>
              <a:r>
                <a:rPr lang="en-US" altLang="en-US" sz="2800" dirty="0">
                  <a:solidFill>
                    <a:srgbClr val="000000"/>
                  </a:solidFill>
                  <a:latin typeface=".VnTime" panose="020B7200000000000000" pitchFamily="34" charset="0"/>
                  <a:cs typeface="Arial" panose="020B0604020202020204" pitchFamily="34" charset="0"/>
                </a:rPr>
                <a:t> (1818 – 1883)</a:t>
              </a:r>
            </a:p>
          </p:txBody>
        </p:sp>
      </p:grpSp>
      <p:sp>
        <p:nvSpPr>
          <p:cNvPr id="3154" name="Rectangle 82"/>
          <p:cNvSpPr>
            <a:spLocks noChangeArrowheads="1"/>
          </p:cNvSpPr>
          <p:nvPr/>
        </p:nvSpPr>
        <p:spPr bwMode="auto">
          <a:xfrm>
            <a:off x="4238625" y="428626"/>
            <a:ext cx="36195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just" fontAlgn="base">
              <a:spcBef>
                <a:spcPct val="0"/>
              </a:spcBef>
              <a:spcAft>
                <a:spcPct val="0"/>
              </a:spcAft>
              <a:defRPr/>
            </a:pPr>
            <a:r>
              <a:rPr lang="en-US" altLang="en-US" sz="2400" b="1" dirty="0" err="1">
                <a:solidFill>
                  <a:srgbClr val="D60093"/>
                </a:solidFill>
                <a:latin typeface="Times New Roman" pitchFamily="18" charset="0"/>
                <a:cs typeface="Arial" panose="020B0604020202020204" pitchFamily="34" charset="0"/>
              </a:rPr>
              <a:t>Tiểu</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sử</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về</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Mác-Ăng</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ghen</a:t>
            </a:r>
            <a:r>
              <a:rPr lang="en-US" altLang="en-US" sz="2400" b="1" dirty="0">
                <a:solidFill>
                  <a:srgbClr val="D60093"/>
                </a:solidFill>
                <a:latin typeface="Times New Roman" pitchFamily="18" charset="0"/>
                <a:cs typeface="Arial" panose="020B0604020202020204" pitchFamily="34" charset="0"/>
              </a:rPr>
              <a:t> </a:t>
            </a:r>
          </a:p>
        </p:txBody>
      </p:sp>
    </p:spTree>
    <p:extLst>
      <p:ext uri="{BB962C8B-B14F-4D97-AF65-F5344CB8AC3E}">
        <p14:creationId xmlns:p14="http://schemas.microsoft.com/office/powerpoint/2010/main" val="42422243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54"/>
                                        </p:tgtEl>
                                        <p:attrNameLst>
                                          <p:attrName>style.visibility</p:attrName>
                                        </p:attrNameLst>
                                      </p:cBhvr>
                                      <p:to>
                                        <p:strVal val="visible"/>
                                      </p:to>
                                    </p:set>
                                    <p:animEffect transition="in" filter="box(in)">
                                      <p:cBhvr>
                                        <p:cTn id="7" dur="500"/>
                                        <p:tgtEl>
                                          <p:spTgt spid="31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146"/>
                                        </p:tgtEl>
                                        <p:attrNameLst>
                                          <p:attrName>style.visibility</p:attrName>
                                        </p:attrNameLst>
                                      </p:cBhvr>
                                      <p:to>
                                        <p:strVal val="visible"/>
                                      </p:to>
                                    </p:set>
                                    <p:animEffect transition="in" filter="strips(downLeft)">
                                      <p:cBhvr>
                                        <p:cTn id="12" dur="500"/>
                                        <p:tgtEl>
                                          <p:spTgt spid="314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xit" presetSubtype="12" fill="hold" grpId="1" nodeType="clickEffect">
                                  <p:stCondLst>
                                    <p:cond delay="0"/>
                                  </p:stCondLst>
                                  <p:childTnLst>
                                    <p:animEffect transition="out" filter="strips(downLeft)">
                                      <p:cBhvr>
                                        <p:cTn id="16" dur="500"/>
                                        <p:tgtEl>
                                          <p:spTgt spid="3146"/>
                                        </p:tgtEl>
                                      </p:cBhvr>
                                    </p:animEffect>
                                    <p:set>
                                      <p:cBhvr>
                                        <p:cTn id="17" dur="1" fill="hold">
                                          <p:stCondLst>
                                            <p:cond delay="499"/>
                                          </p:stCondLst>
                                        </p:cTn>
                                        <p:tgtEl>
                                          <p:spTgt spid="314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7" presetClass="entr" presetSubtype="4" fill="hold" nodeType="clickEffect">
                                  <p:stCondLst>
                                    <p:cond delay="0"/>
                                  </p:stCondLst>
                                  <p:childTnLst>
                                    <p:set>
                                      <p:cBhvr>
                                        <p:cTn id="21" dur="1" fill="hold">
                                          <p:stCondLst>
                                            <p:cond delay="0"/>
                                          </p:stCondLst>
                                        </p:cTn>
                                        <p:tgtEl>
                                          <p:spTgt spid="3151"/>
                                        </p:tgtEl>
                                        <p:attrNameLst>
                                          <p:attrName>style.visibility</p:attrName>
                                        </p:attrNameLst>
                                      </p:cBhvr>
                                      <p:to>
                                        <p:strVal val="visible"/>
                                      </p:to>
                                    </p:set>
                                    <p:anim calcmode="lin" valueType="num">
                                      <p:cBhvr additive="base">
                                        <p:cTn id="22" dur="5000" fill="hold"/>
                                        <p:tgtEl>
                                          <p:spTgt spid="3151"/>
                                        </p:tgtEl>
                                        <p:attrNameLst>
                                          <p:attrName>ppt_x</p:attrName>
                                        </p:attrNameLst>
                                      </p:cBhvr>
                                      <p:tavLst>
                                        <p:tav tm="0">
                                          <p:val>
                                            <p:strVal val="#ppt_x"/>
                                          </p:val>
                                        </p:tav>
                                        <p:tav tm="100000">
                                          <p:val>
                                            <p:strVal val="#ppt_x"/>
                                          </p:val>
                                        </p:tav>
                                      </p:tavLst>
                                    </p:anim>
                                    <p:anim calcmode="lin" valueType="num">
                                      <p:cBhvr additive="base">
                                        <p:cTn id="23" dur="5000" fill="hold"/>
                                        <p:tgtEl>
                                          <p:spTgt spid="3151"/>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8" presetClass="entr" presetSubtype="12" fill="hold" grpId="0" nodeType="clickEffect">
                                  <p:stCondLst>
                                    <p:cond delay="0"/>
                                  </p:stCondLst>
                                  <p:childTnLst>
                                    <p:set>
                                      <p:cBhvr>
                                        <p:cTn id="27" dur="1" fill="hold">
                                          <p:stCondLst>
                                            <p:cond delay="0"/>
                                          </p:stCondLst>
                                        </p:cTn>
                                        <p:tgtEl>
                                          <p:spTgt spid="3147"/>
                                        </p:tgtEl>
                                        <p:attrNameLst>
                                          <p:attrName>style.visibility</p:attrName>
                                        </p:attrNameLst>
                                      </p:cBhvr>
                                      <p:to>
                                        <p:strVal val="visible"/>
                                      </p:to>
                                    </p:set>
                                    <p:animEffect transition="in" filter="strips(downLeft)">
                                      <p:cBhvr>
                                        <p:cTn id="28" dur="500"/>
                                        <p:tgtEl>
                                          <p:spTgt spid="3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6" grpId="0" animBg="1"/>
      <p:bldP spid="3146" grpId="1" animBg="1"/>
      <p:bldP spid="3147" grpId="0" animBg="1"/>
      <p:bldP spid="315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9922" name="Group 7"/>
          <p:cNvGrpSpPr>
            <a:grpSpLocks/>
          </p:cNvGrpSpPr>
          <p:nvPr/>
        </p:nvGrpSpPr>
        <p:grpSpPr bwMode="auto">
          <a:xfrm>
            <a:off x="-6069" y="-212849"/>
            <a:ext cx="1905000" cy="1905000"/>
            <a:chOff x="0" y="-192"/>
            <a:chExt cx="1200" cy="1200"/>
          </a:xfrm>
        </p:grpSpPr>
        <p:pic>
          <p:nvPicPr>
            <p:cNvPr id="209988"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9"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3" name="Group 10"/>
          <p:cNvGrpSpPr>
            <a:grpSpLocks/>
          </p:cNvGrpSpPr>
          <p:nvPr/>
        </p:nvGrpSpPr>
        <p:grpSpPr bwMode="auto">
          <a:xfrm>
            <a:off x="10391777" y="0"/>
            <a:ext cx="1981200" cy="2049463"/>
            <a:chOff x="4704" y="0"/>
            <a:chExt cx="1248" cy="1291"/>
          </a:xfrm>
        </p:grpSpPr>
        <p:pic>
          <p:nvPicPr>
            <p:cNvPr id="209986"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7"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4" name="Group 13"/>
          <p:cNvGrpSpPr>
            <a:grpSpLocks/>
          </p:cNvGrpSpPr>
          <p:nvPr/>
        </p:nvGrpSpPr>
        <p:grpSpPr bwMode="auto">
          <a:xfrm>
            <a:off x="9456738" y="4837907"/>
            <a:ext cx="2735262" cy="2209800"/>
            <a:chOff x="4032" y="3120"/>
            <a:chExt cx="1723" cy="1392"/>
          </a:xfrm>
        </p:grpSpPr>
        <p:pic>
          <p:nvPicPr>
            <p:cNvPr id="209984"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5"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5" name="Group 16"/>
          <p:cNvGrpSpPr>
            <a:grpSpLocks/>
          </p:cNvGrpSpPr>
          <p:nvPr/>
        </p:nvGrpSpPr>
        <p:grpSpPr bwMode="auto">
          <a:xfrm>
            <a:off x="74689" y="4917049"/>
            <a:ext cx="3048000" cy="1828800"/>
            <a:chOff x="0" y="3168"/>
            <a:chExt cx="1920" cy="1152"/>
          </a:xfrm>
        </p:grpSpPr>
        <p:grpSp>
          <p:nvGrpSpPr>
            <p:cNvPr id="209930" name="Group 17"/>
            <p:cNvGrpSpPr>
              <a:grpSpLocks noChangeAspect="1"/>
            </p:cNvGrpSpPr>
            <p:nvPr/>
          </p:nvGrpSpPr>
          <p:grpSpPr bwMode="auto">
            <a:xfrm>
              <a:off x="0" y="3168"/>
              <a:ext cx="1920" cy="1152"/>
              <a:chOff x="0" y="3168"/>
              <a:chExt cx="1920" cy="1152"/>
            </a:xfrm>
          </p:grpSpPr>
          <p:sp>
            <p:nvSpPr>
              <p:cNvPr id="4114"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5"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6"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7"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8"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9"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0"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1"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2"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3"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4"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5"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6"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7"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8"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9"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0"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1"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2"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3"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4"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5"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6"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7"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8"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9"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0"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1"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2"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3"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4"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5"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6"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7"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8"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9"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0"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1"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2"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3"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4"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5"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6"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7"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8"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9"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0"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1"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2"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3"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4"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5"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9931"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67" name="AutoShape 71"/>
          <p:cNvSpPr>
            <a:spLocks noChangeArrowheads="1"/>
          </p:cNvSpPr>
          <p:nvPr/>
        </p:nvSpPr>
        <p:spPr bwMode="auto">
          <a:xfrm>
            <a:off x="-133956" y="549276"/>
            <a:ext cx="6158519" cy="5865813"/>
          </a:xfrm>
          <a:prstGeom prst="wedgeRoundRectCallout">
            <a:avLst>
              <a:gd name="adj1" fmla="val 24230"/>
              <a:gd name="adj2" fmla="val -55725"/>
              <a:gd name="adj3" fmla="val 16667"/>
            </a:avLst>
          </a:prstGeom>
          <a:solidFill>
            <a:schemeClr val="accent4">
              <a:lumMod val="50000"/>
            </a:schemeClr>
          </a:solidFill>
          <a:ln w="9525">
            <a:solidFill>
              <a:srgbClr val="FF0000"/>
            </a:solidFill>
            <a:miter lim="800000"/>
            <a:headEnd/>
            <a:tailEnd/>
          </a:ln>
          <a:effectLst/>
        </p:spPr>
        <p:txBody>
          <a:bodyPr/>
          <a:lstStyle/>
          <a:p>
            <a:pPr algn="just" fontAlgn="base">
              <a:spcBef>
                <a:spcPct val="0"/>
              </a:spcBef>
              <a:spcAft>
                <a:spcPct val="0"/>
              </a:spcAft>
              <a:defRPr/>
            </a:pPr>
            <a:r>
              <a:rPr lang="en-US" altLang="en-US" sz="2000" b="1" dirty="0">
                <a:solidFill>
                  <a:schemeClr val="bg1">
                    <a:lumMod val="95000"/>
                  </a:schemeClr>
                </a:solidFill>
                <a:latin typeface="Times New Roman" pitchFamily="18" charset="0"/>
                <a:cs typeface="Arial" panose="020B0604020202020204" pitchFamily="34" charset="0"/>
              </a:rPr>
              <a:t>*</a:t>
            </a:r>
            <a:r>
              <a:rPr lang="en-US" altLang="en-US" sz="2000" b="1" dirty="0" err="1">
                <a:solidFill>
                  <a:schemeClr val="bg1">
                    <a:lumMod val="95000"/>
                  </a:schemeClr>
                </a:solidFill>
                <a:latin typeface="Times New Roman" pitchFamily="18" charset="0"/>
                <a:cs typeface="Arial" panose="020B0604020202020204" pitchFamily="34" charset="0"/>
              </a:rPr>
              <a:t>Ăng-ghen</a:t>
            </a:r>
            <a:r>
              <a:rPr lang="en-US" altLang="en-US" sz="2000" b="1" dirty="0">
                <a:solidFill>
                  <a:schemeClr val="bg1">
                    <a:lumMod val="95000"/>
                  </a:schemeClr>
                </a:solidFill>
                <a:latin typeface="Times New Roman" pitchFamily="18" charset="0"/>
                <a:cs typeface="Arial" panose="020B0604020202020204" pitchFamily="34" charset="0"/>
              </a:rPr>
              <a:t>: </a:t>
            </a:r>
            <a:r>
              <a:rPr lang="en-US" altLang="en-US" sz="2000" b="1" dirty="0" err="1">
                <a:solidFill>
                  <a:schemeClr val="bg1">
                    <a:lumMod val="95000"/>
                  </a:schemeClr>
                </a:solidFill>
                <a:latin typeface="Times New Roman" pitchFamily="18" charset="0"/>
                <a:cs typeface="Arial" panose="020B0604020202020204" pitchFamily="34" charset="0"/>
              </a:rPr>
              <a:t>Sinh</a:t>
            </a:r>
            <a:r>
              <a:rPr lang="en-US" altLang="en-US" sz="2000" b="1" dirty="0">
                <a:solidFill>
                  <a:schemeClr val="bg1">
                    <a:lumMod val="95000"/>
                  </a:schemeClr>
                </a:solidFill>
                <a:latin typeface="Times New Roman" pitchFamily="18" charset="0"/>
                <a:cs typeface="Arial" panose="020B0604020202020204" pitchFamily="34" charset="0"/>
              </a:rPr>
              <a:t> </a:t>
            </a:r>
            <a:r>
              <a:rPr lang="en-US" altLang="en-US" sz="2000" b="1" dirty="0" err="1">
                <a:solidFill>
                  <a:schemeClr val="bg1">
                    <a:lumMod val="95000"/>
                  </a:schemeClr>
                </a:solidFill>
                <a:latin typeface="Times New Roman" pitchFamily="18" charset="0"/>
                <a:cs typeface="Arial" panose="020B0604020202020204" pitchFamily="34" charset="0"/>
              </a:rPr>
              <a:t>năm</a:t>
            </a:r>
            <a:r>
              <a:rPr lang="en-US" altLang="en-US" sz="2000" b="1" dirty="0">
                <a:solidFill>
                  <a:schemeClr val="bg1">
                    <a:lumMod val="95000"/>
                  </a:schemeClr>
                </a:solidFill>
                <a:latin typeface="Times New Roman" pitchFamily="18" charset="0"/>
                <a:cs typeface="Arial" panose="020B0604020202020204" pitchFamily="34" charset="0"/>
              </a:rPr>
              <a:t> 1820 ở </a:t>
            </a:r>
            <a:r>
              <a:rPr lang="en-US" altLang="en-US" sz="2000" b="1" dirty="0" err="1">
                <a:solidFill>
                  <a:schemeClr val="bg1">
                    <a:lumMod val="95000"/>
                  </a:schemeClr>
                </a:solidFill>
                <a:latin typeface="Times New Roman" pitchFamily="18" charset="0"/>
                <a:cs typeface="Arial" panose="020B0604020202020204" pitchFamily="34" charset="0"/>
              </a:rPr>
              <a:t>Bacmen</a:t>
            </a:r>
            <a:r>
              <a:rPr lang="en-US" altLang="en-US" sz="2000" b="1" dirty="0">
                <a:solidFill>
                  <a:schemeClr val="bg1">
                    <a:lumMod val="95000"/>
                  </a:schemeClr>
                </a:solidFill>
                <a:latin typeface="Times New Roman" pitchFamily="18" charset="0"/>
                <a:cs typeface="Arial" panose="020B0604020202020204" pitchFamily="34" charset="0"/>
              </a:rPr>
              <a:t> (</a:t>
            </a:r>
            <a:r>
              <a:rPr lang="en-US" altLang="en-US" sz="2000" b="1" dirty="0" err="1">
                <a:solidFill>
                  <a:schemeClr val="bg1">
                    <a:lumMod val="95000"/>
                  </a:schemeClr>
                </a:solidFill>
                <a:latin typeface="Times New Roman" pitchFamily="18" charset="0"/>
                <a:cs typeface="Arial" panose="020B0604020202020204" pitchFamily="34" charset="0"/>
              </a:rPr>
              <a:t>Đức</a:t>
            </a:r>
            <a:r>
              <a:rPr lang="en-US" altLang="en-US" sz="2000" b="1" dirty="0">
                <a:solidFill>
                  <a:schemeClr val="bg1">
                    <a:lumMod val="95000"/>
                  </a:schemeClr>
                </a:solidFill>
                <a:latin typeface="Times New Roman" pitchFamily="18" charset="0"/>
                <a:cs typeface="Arial" panose="020B0604020202020204" pitchFamily="34" charset="0"/>
              </a:rPr>
              <a:t>) </a:t>
            </a:r>
            <a:r>
              <a:rPr lang="en-US" altLang="en-US" sz="2000" b="1" dirty="0" err="1">
                <a:solidFill>
                  <a:schemeClr val="bg1">
                    <a:lumMod val="95000"/>
                  </a:schemeClr>
                </a:solidFill>
                <a:latin typeface="Times New Roman" pitchFamily="18" charset="0"/>
                <a:cs typeface="Arial" panose="020B0604020202020204" pitchFamily="34" charset="0"/>
              </a:rPr>
              <a:t>trong</a:t>
            </a:r>
            <a:r>
              <a:rPr lang="en-US" altLang="en-US" sz="2000" b="1" dirty="0">
                <a:solidFill>
                  <a:schemeClr val="bg1">
                    <a:lumMod val="95000"/>
                  </a:schemeClr>
                </a:solidFill>
                <a:latin typeface="Times New Roman" pitchFamily="18" charset="0"/>
                <a:cs typeface="Arial" panose="020B0604020202020204" pitchFamily="34" charset="0"/>
              </a:rPr>
              <a:t> </a:t>
            </a:r>
            <a:r>
              <a:rPr lang="en-US" altLang="en-US" sz="2000" b="1" dirty="0" err="1">
                <a:solidFill>
                  <a:schemeClr val="bg1">
                    <a:lumMod val="95000"/>
                  </a:schemeClr>
                </a:solidFill>
                <a:latin typeface="Times New Roman" pitchFamily="18" charset="0"/>
                <a:cs typeface="Arial" panose="020B0604020202020204" pitchFamily="34" charset="0"/>
              </a:rPr>
              <a:t>một</a:t>
            </a:r>
            <a:r>
              <a:rPr lang="en-US" altLang="en-US" sz="2000" b="1" dirty="0">
                <a:solidFill>
                  <a:schemeClr val="bg1">
                    <a:lumMod val="95000"/>
                  </a:schemeClr>
                </a:solidFill>
                <a:latin typeface="Times New Roman" pitchFamily="18" charset="0"/>
                <a:cs typeface="Arial" panose="020B0604020202020204" pitchFamily="34" charset="0"/>
              </a:rPr>
              <a:t> </a:t>
            </a:r>
            <a:r>
              <a:rPr lang="en-US" altLang="en-US" sz="2000" b="1" dirty="0" err="1">
                <a:solidFill>
                  <a:schemeClr val="bg1">
                    <a:lumMod val="95000"/>
                  </a:schemeClr>
                </a:solidFill>
                <a:latin typeface="Times New Roman" pitchFamily="18" charset="0"/>
                <a:cs typeface="Arial" panose="020B0604020202020204" pitchFamily="34" charset="0"/>
              </a:rPr>
              <a:t>gia</a:t>
            </a:r>
            <a:r>
              <a:rPr lang="en-US" altLang="en-US" sz="2000" b="1" dirty="0">
                <a:solidFill>
                  <a:schemeClr val="bg1">
                    <a:lumMod val="95000"/>
                  </a:schemeClr>
                </a:solidFill>
                <a:latin typeface="Times New Roman" pitchFamily="18" charset="0"/>
                <a:cs typeface="Arial" panose="020B0604020202020204" pitchFamily="34" charset="0"/>
              </a:rPr>
              <a:t> </a:t>
            </a:r>
            <a:r>
              <a:rPr lang="en-US" altLang="en-US" sz="2000" b="1" dirty="0" err="1">
                <a:solidFill>
                  <a:schemeClr val="bg1">
                    <a:lumMod val="95000"/>
                  </a:schemeClr>
                </a:solidFill>
                <a:latin typeface="Times New Roman" pitchFamily="18" charset="0"/>
                <a:cs typeface="Arial" panose="020B0604020202020204" pitchFamily="34" charset="0"/>
              </a:rPr>
              <a:t>đình</a:t>
            </a:r>
            <a:r>
              <a:rPr lang="en-US" altLang="en-US" sz="2000" b="1" dirty="0">
                <a:solidFill>
                  <a:schemeClr val="bg1">
                    <a:lumMod val="95000"/>
                  </a:schemeClr>
                </a:solidFill>
                <a:latin typeface="Times New Roman" pitchFamily="18" charset="0"/>
                <a:cs typeface="Arial" panose="020B0604020202020204" pitchFamily="34" charset="0"/>
              </a:rPr>
              <a:t> chủ </a:t>
            </a:r>
            <a:r>
              <a:rPr lang="en-US" altLang="en-US" sz="2000" b="1" dirty="0" err="1">
                <a:solidFill>
                  <a:schemeClr val="bg1">
                    <a:lumMod val="95000"/>
                  </a:schemeClr>
                </a:solidFill>
                <a:latin typeface="Times New Roman" pitchFamily="18" charset="0"/>
                <a:cs typeface="Arial" panose="020B0604020202020204" pitchFamily="34" charset="0"/>
              </a:rPr>
              <a:t>xưởng</a:t>
            </a:r>
            <a:r>
              <a:rPr lang="en-US" altLang="en-US" sz="2000" b="1" dirty="0">
                <a:solidFill>
                  <a:schemeClr val="bg1">
                    <a:lumMod val="95000"/>
                  </a:schemeClr>
                </a:solidFill>
                <a:latin typeface="Times New Roman" pitchFamily="18" charset="0"/>
                <a:cs typeface="Arial" panose="020B0604020202020204" pitchFamily="34" charset="0"/>
              </a:rPr>
              <a:t> </a:t>
            </a:r>
            <a:r>
              <a:rPr lang="en-US" altLang="en-US" sz="2000" b="1" dirty="0" err="1">
                <a:solidFill>
                  <a:schemeClr val="bg1">
                    <a:lumMod val="95000"/>
                  </a:schemeClr>
                </a:solidFill>
                <a:latin typeface="Times New Roman" pitchFamily="18" charset="0"/>
                <a:cs typeface="Arial" panose="020B0604020202020204" pitchFamily="34" charset="0"/>
              </a:rPr>
              <a:t>giàu</a:t>
            </a:r>
            <a:r>
              <a:rPr lang="en-US" altLang="en-US" sz="2000" b="1" dirty="0">
                <a:solidFill>
                  <a:schemeClr val="bg1">
                    <a:lumMod val="95000"/>
                  </a:schemeClr>
                </a:solidFill>
                <a:latin typeface="Times New Roman" pitchFamily="18" charset="0"/>
                <a:cs typeface="Arial" panose="020B0604020202020204" pitchFamily="34" charset="0"/>
              </a:rPr>
              <a:t> có. </a:t>
            </a:r>
          </a:p>
          <a:p>
            <a:pPr algn="just" fontAlgn="base">
              <a:spcBef>
                <a:spcPct val="0"/>
              </a:spcBef>
              <a:spcAft>
                <a:spcPct val="0"/>
              </a:spcAft>
              <a:defRPr/>
            </a:pPr>
            <a:r>
              <a:rPr lang="vi-VN" sz="2000" dirty="0">
                <a:solidFill>
                  <a:schemeClr val="bg1">
                    <a:lumMod val="95000"/>
                  </a:schemeClr>
                </a:solidFill>
              </a:rPr>
              <a:t>Năm 1837, theo yêu cầu của bố, Ăngghen buộc phải rời khỏi trường trung học khi chưa tốt nghiệp để bắt đầu công việc buôn bán </a:t>
            </a:r>
            <a:endParaRPr lang="en-US" sz="2000" dirty="0">
              <a:solidFill>
                <a:schemeClr val="bg1">
                  <a:lumMod val="95000"/>
                </a:schemeClr>
              </a:solidFill>
            </a:endParaRPr>
          </a:p>
          <a:p>
            <a:pPr marL="342900" indent="-342900" algn="just" fontAlgn="base">
              <a:spcBef>
                <a:spcPct val="0"/>
              </a:spcBef>
              <a:spcAft>
                <a:spcPct val="0"/>
              </a:spcAft>
              <a:buFont typeface="Wingdings" panose="05000000000000000000" pitchFamily="2" charset="2"/>
              <a:buChar char="§"/>
              <a:defRPr/>
            </a:pPr>
            <a:r>
              <a:rPr lang="en-US" sz="2000" dirty="0" err="1">
                <a:solidFill>
                  <a:schemeClr val="bg1">
                    <a:lumMod val="95000"/>
                  </a:schemeClr>
                </a:solidFill>
              </a:rPr>
              <a:t>Tháng</a:t>
            </a:r>
            <a:r>
              <a:rPr lang="en-US" sz="2000" dirty="0">
                <a:solidFill>
                  <a:schemeClr val="bg1">
                    <a:lumMod val="95000"/>
                  </a:schemeClr>
                </a:solidFill>
              </a:rPr>
              <a:t> 9 </a:t>
            </a:r>
            <a:r>
              <a:rPr lang="en-US" sz="2000" dirty="0" err="1">
                <a:solidFill>
                  <a:schemeClr val="bg1">
                    <a:lumMod val="95000"/>
                  </a:schemeClr>
                </a:solidFill>
              </a:rPr>
              <a:t>năm</a:t>
            </a:r>
            <a:r>
              <a:rPr lang="en-US" sz="2000" dirty="0">
                <a:solidFill>
                  <a:schemeClr val="bg1">
                    <a:lumMod val="95000"/>
                  </a:schemeClr>
                </a:solidFill>
              </a:rPr>
              <a:t> 1841, </a:t>
            </a:r>
            <a:r>
              <a:rPr lang="en-US" sz="2000" dirty="0" err="1">
                <a:solidFill>
                  <a:schemeClr val="bg1">
                    <a:lumMod val="95000"/>
                  </a:schemeClr>
                </a:solidFill>
              </a:rPr>
              <a:t>Ăngghen</a:t>
            </a:r>
            <a:r>
              <a:rPr lang="en-US" sz="2000" dirty="0">
                <a:solidFill>
                  <a:schemeClr val="bg1">
                    <a:lumMod val="95000"/>
                  </a:schemeClr>
                </a:solidFill>
              </a:rPr>
              <a:t> </a:t>
            </a:r>
            <a:r>
              <a:rPr lang="en-US" sz="2000" dirty="0" err="1">
                <a:solidFill>
                  <a:schemeClr val="bg1">
                    <a:lumMod val="95000"/>
                  </a:schemeClr>
                </a:solidFill>
              </a:rPr>
              <a:t>đến</a:t>
            </a:r>
            <a:r>
              <a:rPr lang="en-US" sz="2000" dirty="0">
                <a:solidFill>
                  <a:schemeClr val="bg1">
                    <a:lumMod val="95000"/>
                  </a:schemeClr>
                </a:solidFill>
              </a:rPr>
              <a:t> Berlin </a:t>
            </a:r>
            <a:r>
              <a:rPr lang="en-US" sz="2000" dirty="0" err="1">
                <a:solidFill>
                  <a:schemeClr val="bg1">
                    <a:lumMod val="95000"/>
                  </a:schemeClr>
                </a:solidFill>
              </a:rPr>
              <a:t>và</a:t>
            </a:r>
            <a:r>
              <a:rPr lang="en-US" sz="2000" dirty="0">
                <a:solidFill>
                  <a:schemeClr val="bg1">
                    <a:lumMod val="95000"/>
                  </a:schemeClr>
                </a:solidFill>
              </a:rPr>
              <a:t> </a:t>
            </a:r>
            <a:r>
              <a:rPr lang="en-US" sz="2000" dirty="0" err="1">
                <a:solidFill>
                  <a:schemeClr val="bg1">
                    <a:lumMod val="95000"/>
                  </a:schemeClr>
                </a:solidFill>
              </a:rPr>
              <a:t>gia</a:t>
            </a:r>
            <a:r>
              <a:rPr lang="en-US" sz="2000" dirty="0">
                <a:solidFill>
                  <a:schemeClr val="bg1">
                    <a:lumMod val="95000"/>
                  </a:schemeClr>
                </a:solidFill>
              </a:rPr>
              <a:t> </a:t>
            </a:r>
            <a:r>
              <a:rPr lang="en-US" sz="2000" dirty="0" err="1">
                <a:solidFill>
                  <a:schemeClr val="bg1">
                    <a:lumMod val="95000"/>
                  </a:schemeClr>
                </a:solidFill>
              </a:rPr>
              <a:t>nhập</a:t>
            </a:r>
            <a:r>
              <a:rPr lang="en-US" sz="2000" dirty="0">
                <a:solidFill>
                  <a:schemeClr val="bg1">
                    <a:lumMod val="95000"/>
                  </a:schemeClr>
                </a:solidFill>
              </a:rPr>
              <a:t> </a:t>
            </a:r>
            <a:r>
              <a:rPr lang="en-US" sz="2000" dirty="0" err="1">
                <a:solidFill>
                  <a:schemeClr val="bg1">
                    <a:lumMod val="95000"/>
                  </a:schemeClr>
                </a:solidFill>
              </a:rPr>
              <a:t>binh</a:t>
            </a:r>
            <a:r>
              <a:rPr lang="en-US" sz="2000" dirty="0">
                <a:solidFill>
                  <a:schemeClr val="bg1">
                    <a:lumMod val="95000"/>
                  </a:schemeClr>
                </a:solidFill>
              </a:rPr>
              <a:t> </a:t>
            </a:r>
            <a:r>
              <a:rPr lang="en-US" sz="2000" dirty="0" err="1">
                <a:solidFill>
                  <a:schemeClr val="bg1">
                    <a:lumMod val="95000"/>
                  </a:schemeClr>
                </a:solidFill>
              </a:rPr>
              <a:t>đoàn</a:t>
            </a:r>
            <a:r>
              <a:rPr lang="en-US" sz="2000" dirty="0">
                <a:solidFill>
                  <a:schemeClr val="bg1">
                    <a:lumMod val="95000"/>
                  </a:schemeClr>
                </a:solidFill>
              </a:rPr>
              <a:t> </a:t>
            </a:r>
            <a:r>
              <a:rPr lang="en-US" sz="2000" dirty="0" err="1">
                <a:solidFill>
                  <a:schemeClr val="bg1">
                    <a:lumMod val="95000"/>
                  </a:schemeClr>
                </a:solidFill>
              </a:rPr>
              <a:t>pháo</a:t>
            </a:r>
            <a:r>
              <a:rPr lang="en-US" sz="2000" dirty="0">
                <a:solidFill>
                  <a:schemeClr val="bg1">
                    <a:lumMod val="95000"/>
                  </a:schemeClr>
                </a:solidFill>
              </a:rPr>
              <a:t> </a:t>
            </a:r>
            <a:r>
              <a:rPr lang="en-US" sz="2000" dirty="0" err="1">
                <a:solidFill>
                  <a:schemeClr val="bg1">
                    <a:lumMod val="95000"/>
                  </a:schemeClr>
                </a:solidFill>
              </a:rPr>
              <a:t>binh</a:t>
            </a:r>
            <a:r>
              <a:rPr lang="en-US" sz="2000" dirty="0">
                <a:solidFill>
                  <a:schemeClr val="bg1">
                    <a:lumMod val="95000"/>
                  </a:schemeClr>
                </a:solidFill>
              </a:rPr>
              <a:t>.</a:t>
            </a:r>
          </a:p>
          <a:p>
            <a:pPr marL="342900" indent="-342900" algn="just" fontAlgn="base">
              <a:spcBef>
                <a:spcPct val="0"/>
              </a:spcBef>
              <a:spcAft>
                <a:spcPct val="0"/>
              </a:spcAft>
              <a:buFont typeface="Wingdings" panose="05000000000000000000" pitchFamily="2" charset="2"/>
              <a:buChar char="§"/>
              <a:defRPr/>
            </a:pPr>
            <a:r>
              <a:rPr lang="en-US" sz="2000" dirty="0">
                <a:solidFill>
                  <a:schemeClr val="bg1">
                    <a:lumMod val="95000"/>
                  </a:schemeClr>
                </a:solidFill>
              </a:rPr>
              <a:t> </a:t>
            </a:r>
            <a:r>
              <a:rPr lang="en-US" sz="2000" dirty="0" err="1">
                <a:solidFill>
                  <a:schemeClr val="bg1">
                    <a:lumMod val="95000"/>
                  </a:schemeClr>
                </a:solidFill>
              </a:rPr>
              <a:t>Ngày</a:t>
            </a:r>
            <a:r>
              <a:rPr lang="en-US" sz="2000" dirty="0">
                <a:solidFill>
                  <a:schemeClr val="bg1">
                    <a:lumMod val="95000"/>
                  </a:schemeClr>
                </a:solidFill>
              </a:rPr>
              <a:t> 8 </a:t>
            </a:r>
            <a:r>
              <a:rPr lang="en-US" sz="2000" dirty="0" err="1">
                <a:solidFill>
                  <a:schemeClr val="bg1">
                    <a:lumMod val="95000"/>
                  </a:schemeClr>
                </a:solidFill>
              </a:rPr>
              <a:t>tháng</a:t>
            </a:r>
            <a:r>
              <a:rPr lang="en-US" sz="2000" dirty="0">
                <a:solidFill>
                  <a:schemeClr val="bg1">
                    <a:lumMod val="95000"/>
                  </a:schemeClr>
                </a:solidFill>
              </a:rPr>
              <a:t> 10 </a:t>
            </a:r>
            <a:r>
              <a:rPr lang="en-US" sz="2000" dirty="0" err="1">
                <a:solidFill>
                  <a:schemeClr val="bg1">
                    <a:lumMod val="95000"/>
                  </a:schemeClr>
                </a:solidFill>
              </a:rPr>
              <a:t>năm</a:t>
            </a:r>
            <a:r>
              <a:rPr lang="en-US" sz="2000" dirty="0">
                <a:solidFill>
                  <a:schemeClr val="bg1">
                    <a:lumMod val="95000"/>
                  </a:schemeClr>
                </a:solidFill>
              </a:rPr>
              <a:t> 1842, </a:t>
            </a:r>
            <a:r>
              <a:rPr lang="en-US" sz="2000" dirty="0" err="1">
                <a:solidFill>
                  <a:schemeClr val="bg1">
                    <a:lumMod val="95000"/>
                  </a:schemeClr>
                </a:solidFill>
              </a:rPr>
              <a:t>Ăngghen</a:t>
            </a:r>
            <a:r>
              <a:rPr lang="en-US" sz="2000" dirty="0">
                <a:solidFill>
                  <a:schemeClr val="bg1">
                    <a:lumMod val="95000"/>
                  </a:schemeClr>
                </a:solidFill>
              </a:rPr>
              <a:t> </a:t>
            </a:r>
            <a:r>
              <a:rPr lang="en-US" sz="2000" dirty="0" err="1">
                <a:solidFill>
                  <a:schemeClr val="bg1">
                    <a:lumMod val="95000"/>
                  </a:schemeClr>
                </a:solidFill>
              </a:rPr>
              <a:t>mãn</a:t>
            </a:r>
            <a:r>
              <a:rPr lang="en-US" sz="2000" dirty="0">
                <a:solidFill>
                  <a:schemeClr val="bg1">
                    <a:lumMod val="95000"/>
                  </a:schemeClr>
                </a:solidFill>
              </a:rPr>
              <a:t> </a:t>
            </a:r>
            <a:r>
              <a:rPr lang="en-US" sz="2000" dirty="0" err="1">
                <a:solidFill>
                  <a:schemeClr val="bg1">
                    <a:lumMod val="95000"/>
                  </a:schemeClr>
                </a:solidFill>
              </a:rPr>
              <a:t>hạn</a:t>
            </a:r>
            <a:r>
              <a:rPr lang="en-US" sz="2000" dirty="0">
                <a:solidFill>
                  <a:schemeClr val="bg1">
                    <a:lumMod val="95000"/>
                  </a:schemeClr>
                </a:solidFill>
              </a:rPr>
              <a:t> </a:t>
            </a:r>
            <a:r>
              <a:rPr lang="en-US" sz="2000" dirty="0" err="1">
                <a:solidFill>
                  <a:schemeClr val="bg1">
                    <a:lumMod val="95000"/>
                  </a:schemeClr>
                </a:solidFill>
              </a:rPr>
              <a:t>phục</a:t>
            </a:r>
            <a:r>
              <a:rPr lang="en-US" sz="2000" dirty="0">
                <a:solidFill>
                  <a:schemeClr val="bg1">
                    <a:lumMod val="95000"/>
                  </a:schemeClr>
                </a:solidFill>
              </a:rPr>
              <a:t> </a:t>
            </a:r>
            <a:r>
              <a:rPr lang="en-US" sz="2000" dirty="0" err="1">
                <a:solidFill>
                  <a:schemeClr val="bg1">
                    <a:lumMod val="95000"/>
                  </a:schemeClr>
                </a:solidFill>
              </a:rPr>
              <a:t>vụ</a:t>
            </a:r>
            <a:r>
              <a:rPr lang="en-US" sz="2000" dirty="0">
                <a:solidFill>
                  <a:schemeClr val="bg1">
                    <a:lumMod val="95000"/>
                  </a:schemeClr>
                </a:solidFill>
              </a:rPr>
              <a:t> </a:t>
            </a:r>
            <a:r>
              <a:rPr lang="en-US" sz="2000" dirty="0" err="1">
                <a:solidFill>
                  <a:schemeClr val="bg1">
                    <a:lumMod val="95000"/>
                  </a:schemeClr>
                </a:solidFill>
              </a:rPr>
              <a:t>trong</a:t>
            </a:r>
            <a:r>
              <a:rPr lang="en-US" sz="2000" dirty="0">
                <a:solidFill>
                  <a:schemeClr val="bg1">
                    <a:lumMod val="95000"/>
                  </a:schemeClr>
                </a:solidFill>
              </a:rPr>
              <a:t> </a:t>
            </a:r>
            <a:r>
              <a:rPr lang="en-US" sz="2000" dirty="0" err="1">
                <a:solidFill>
                  <a:schemeClr val="bg1">
                    <a:lumMod val="95000"/>
                  </a:schemeClr>
                </a:solidFill>
              </a:rPr>
              <a:t>quân</a:t>
            </a:r>
            <a:r>
              <a:rPr lang="en-US" sz="2000" dirty="0">
                <a:solidFill>
                  <a:schemeClr val="bg1">
                    <a:lumMod val="95000"/>
                  </a:schemeClr>
                </a:solidFill>
              </a:rPr>
              <a:t> </a:t>
            </a:r>
            <a:r>
              <a:rPr lang="en-US" sz="2000" dirty="0" err="1">
                <a:solidFill>
                  <a:schemeClr val="bg1">
                    <a:lumMod val="95000"/>
                  </a:schemeClr>
                </a:solidFill>
              </a:rPr>
              <a:t>đội</a:t>
            </a:r>
            <a:r>
              <a:rPr lang="en-US" sz="2000" dirty="0">
                <a:solidFill>
                  <a:schemeClr val="bg1">
                    <a:lumMod val="95000"/>
                  </a:schemeClr>
                </a:solidFill>
              </a:rPr>
              <a:t> </a:t>
            </a:r>
            <a:r>
              <a:rPr lang="en-US" sz="2000" dirty="0" err="1">
                <a:solidFill>
                  <a:schemeClr val="bg1">
                    <a:lumMod val="95000"/>
                  </a:schemeClr>
                </a:solidFill>
              </a:rPr>
              <a:t>và</a:t>
            </a:r>
            <a:r>
              <a:rPr lang="en-US" sz="2000" dirty="0">
                <a:solidFill>
                  <a:schemeClr val="bg1">
                    <a:lumMod val="95000"/>
                  </a:schemeClr>
                </a:solidFill>
              </a:rPr>
              <a:t> </a:t>
            </a:r>
            <a:r>
              <a:rPr lang="en-US" sz="2000" dirty="0" err="1">
                <a:solidFill>
                  <a:schemeClr val="bg1">
                    <a:lumMod val="95000"/>
                  </a:schemeClr>
                </a:solidFill>
              </a:rPr>
              <a:t>và</a:t>
            </a:r>
            <a:r>
              <a:rPr lang="en-US" sz="2000" dirty="0">
                <a:solidFill>
                  <a:schemeClr val="bg1">
                    <a:lumMod val="95000"/>
                  </a:schemeClr>
                </a:solidFill>
              </a:rPr>
              <a:t> </a:t>
            </a:r>
            <a:r>
              <a:rPr lang="en-US" sz="2000" dirty="0" err="1">
                <a:solidFill>
                  <a:schemeClr val="bg1">
                    <a:lumMod val="95000"/>
                  </a:schemeClr>
                </a:solidFill>
              </a:rPr>
              <a:t>lần</a:t>
            </a:r>
            <a:r>
              <a:rPr lang="en-US" sz="2000" dirty="0">
                <a:solidFill>
                  <a:schemeClr val="bg1">
                    <a:lumMod val="95000"/>
                  </a:schemeClr>
                </a:solidFill>
              </a:rPr>
              <a:t> </a:t>
            </a:r>
            <a:r>
              <a:rPr lang="en-US" sz="2000" dirty="0" err="1">
                <a:solidFill>
                  <a:schemeClr val="bg1">
                    <a:lumMod val="95000"/>
                  </a:schemeClr>
                </a:solidFill>
              </a:rPr>
              <a:t>đầu</a:t>
            </a:r>
            <a:r>
              <a:rPr lang="en-US" sz="2000" dirty="0">
                <a:solidFill>
                  <a:schemeClr val="bg1">
                    <a:lumMod val="95000"/>
                  </a:schemeClr>
                </a:solidFill>
              </a:rPr>
              <a:t> </a:t>
            </a:r>
            <a:r>
              <a:rPr lang="en-US" sz="2000" dirty="0" err="1">
                <a:solidFill>
                  <a:schemeClr val="bg1">
                    <a:lumMod val="95000"/>
                  </a:schemeClr>
                </a:solidFill>
              </a:rPr>
              <a:t>tiên</a:t>
            </a:r>
            <a:r>
              <a:rPr lang="en-US" sz="2000" dirty="0">
                <a:solidFill>
                  <a:schemeClr val="bg1">
                    <a:lumMod val="95000"/>
                  </a:schemeClr>
                </a:solidFill>
              </a:rPr>
              <a:t>, </a:t>
            </a:r>
            <a:r>
              <a:rPr lang="en-US" sz="2000" dirty="0" err="1">
                <a:solidFill>
                  <a:schemeClr val="bg1">
                    <a:lumMod val="95000"/>
                  </a:schemeClr>
                </a:solidFill>
              </a:rPr>
              <a:t>Ăngghen</a:t>
            </a:r>
            <a:r>
              <a:rPr lang="en-US" sz="2000" dirty="0">
                <a:solidFill>
                  <a:schemeClr val="bg1">
                    <a:lumMod val="95000"/>
                  </a:schemeClr>
                </a:solidFill>
              </a:rPr>
              <a:t> </a:t>
            </a:r>
            <a:r>
              <a:rPr lang="en-US" sz="2000" dirty="0" err="1">
                <a:solidFill>
                  <a:schemeClr val="bg1">
                    <a:lumMod val="95000"/>
                  </a:schemeClr>
                </a:solidFill>
              </a:rPr>
              <a:t>có</a:t>
            </a:r>
            <a:r>
              <a:rPr lang="en-US" sz="2000" dirty="0">
                <a:solidFill>
                  <a:schemeClr val="bg1">
                    <a:lumMod val="95000"/>
                  </a:schemeClr>
                </a:solidFill>
              </a:rPr>
              <a:t> </a:t>
            </a:r>
            <a:r>
              <a:rPr lang="en-US" sz="2000" dirty="0" err="1">
                <a:solidFill>
                  <a:schemeClr val="bg1">
                    <a:lumMod val="95000"/>
                  </a:schemeClr>
                </a:solidFill>
              </a:rPr>
              <a:t>cuộc</a:t>
            </a:r>
            <a:r>
              <a:rPr lang="en-US" sz="2000" dirty="0">
                <a:solidFill>
                  <a:schemeClr val="bg1">
                    <a:lumMod val="95000"/>
                  </a:schemeClr>
                </a:solidFill>
              </a:rPr>
              <a:t> </a:t>
            </a:r>
            <a:r>
              <a:rPr lang="en-US" sz="2000" dirty="0" err="1">
                <a:solidFill>
                  <a:schemeClr val="bg1">
                    <a:lumMod val="95000"/>
                  </a:schemeClr>
                </a:solidFill>
              </a:rPr>
              <a:t>gặp</a:t>
            </a:r>
            <a:r>
              <a:rPr lang="en-US" sz="2000" dirty="0">
                <a:solidFill>
                  <a:schemeClr val="bg1">
                    <a:lumMod val="95000"/>
                  </a:schemeClr>
                </a:solidFill>
              </a:rPr>
              <a:t> </a:t>
            </a:r>
            <a:r>
              <a:rPr lang="en-US" sz="2000" dirty="0" err="1">
                <a:solidFill>
                  <a:schemeClr val="bg1">
                    <a:lumMod val="95000"/>
                  </a:schemeClr>
                </a:solidFill>
              </a:rPr>
              <a:t>gỡ</a:t>
            </a:r>
            <a:r>
              <a:rPr lang="en-US" sz="2000" dirty="0">
                <a:solidFill>
                  <a:schemeClr val="bg1">
                    <a:lumMod val="95000"/>
                  </a:schemeClr>
                </a:solidFill>
              </a:rPr>
              <a:t> </a:t>
            </a:r>
            <a:r>
              <a:rPr lang="en-US" sz="2000" dirty="0" err="1">
                <a:solidFill>
                  <a:schemeClr val="bg1">
                    <a:lumMod val="95000"/>
                  </a:schemeClr>
                </a:solidFill>
              </a:rPr>
              <a:t>với</a:t>
            </a:r>
            <a:r>
              <a:rPr lang="en-US" sz="2000" dirty="0">
                <a:solidFill>
                  <a:schemeClr val="bg1">
                    <a:lumMod val="95000"/>
                  </a:schemeClr>
                </a:solidFill>
              </a:rPr>
              <a:t> </a:t>
            </a:r>
            <a:r>
              <a:rPr lang="en-US" sz="2000" dirty="0" err="1">
                <a:solidFill>
                  <a:schemeClr val="bg1">
                    <a:lumMod val="95000"/>
                  </a:schemeClr>
                </a:solidFill>
              </a:rPr>
              <a:t>Các</a:t>
            </a:r>
            <a:r>
              <a:rPr lang="en-US" sz="2000" dirty="0">
                <a:solidFill>
                  <a:schemeClr val="bg1">
                    <a:lumMod val="95000"/>
                  </a:schemeClr>
                </a:solidFill>
              </a:rPr>
              <a:t> </a:t>
            </a:r>
            <a:r>
              <a:rPr lang="en-US" sz="2000" dirty="0" err="1">
                <a:solidFill>
                  <a:schemeClr val="bg1">
                    <a:lumMod val="95000"/>
                  </a:schemeClr>
                </a:solidFill>
              </a:rPr>
              <a:t>Mác</a:t>
            </a:r>
            <a:r>
              <a:rPr lang="en-US" sz="2000" dirty="0">
                <a:solidFill>
                  <a:schemeClr val="bg1">
                    <a:lumMod val="95000"/>
                  </a:schemeClr>
                </a:solidFill>
              </a:rPr>
              <a:t>, </a:t>
            </a:r>
            <a:r>
              <a:rPr lang="en-US" sz="2000" dirty="0" err="1">
                <a:solidFill>
                  <a:schemeClr val="bg1">
                    <a:lumMod val="95000"/>
                  </a:schemeClr>
                </a:solidFill>
              </a:rPr>
              <a:t>Tổng</a:t>
            </a:r>
            <a:r>
              <a:rPr lang="en-US" sz="2000" dirty="0">
                <a:solidFill>
                  <a:schemeClr val="bg1">
                    <a:lumMod val="95000"/>
                  </a:schemeClr>
                </a:solidFill>
              </a:rPr>
              <a:t> </a:t>
            </a:r>
            <a:r>
              <a:rPr lang="en-US" sz="2000" dirty="0" err="1">
                <a:solidFill>
                  <a:schemeClr val="bg1">
                    <a:lumMod val="95000"/>
                  </a:schemeClr>
                </a:solidFill>
              </a:rPr>
              <a:t>Biên</a:t>
            </a:r>
            <a:r>
              <a:rPr lang="en-US" sz="2000" dirty="0">
                <a:solidFill>
                  <a:schemeClr val="bg1">
                    <a:lumMod val="95000"/>
                  </a:schemeClr>
                </a:solidFill>
              </a:rPr>
              <a:t> </a:t>
            </a:r>
            <a:r>
              <a:rPr lang="en-US" sz="2000" dirty="0" err="1">
                <a:solidFill>
                  <a:schemeClr val="bg1">
                    <a:lumMod val="95000"/>
                  </a:schemeClr>
                </a:solidFill>
              </a:rPr>
              <a:t>tập</a:t>
            </a:r>
            <a:r>
              <a:rPr lang="en-US" sz="2000" dirty="0">
                <a:solidFill>
                  <a:schemeClr val="bg1">
                    <a:lumMod val="95000"/>
                  </a:schemeClr>
                </a:solidFill>
              </a:rPr>
              <a:t> </a:t>
            </a:r>
            <a:r>
              <a:rPr lang="en-US" sz="2000" dirty="0" err="1">
                <a:solidFill>
                  <a:schemeClr val="bg1">
                    <a:lumMod val="95000"/>
                  </a:schemeClr>
                </a:solidFill>
              </a:rPr>
              <a:t>tờ</a:t>
            </a:r>
            <a:r>
              <a:rPr lang="en-US" sz="2000" dirty="0">
                <a:solidFill>
                  <a:schemeClr val="bg1">
                    <a:lumMod val="95000"/>
                  </a:schemeClr>
                </a:solidFill>
              </a:rPr>
              <a:t> </a:t>
            </a:r>
            <a:r>
              <a:rPr lang="en-US" sz="2000" dirty="0" err="1">
                <a:solidFill>
                  <a:schemeClr val="bg1">
                    <a:lumMod val="95000"/>
                  </a:schemeClr>
                </a:solidFill>
              </a:rPr>
              <a:t>báo</a:t>
            </a:r>
            <a:endParaRPr lang="en-US" sz="2000" dirty="0">
              <a:solidFill>
                <a:schemeClr val="bg1">
                  <a:lumMod val="95000"/>
                </a:schemeClr>
              </a:solidFill>
            </a:endParaRPr>
          </a:p>
          <a:p>
            <a:pPr marL="342900" indent="-342900" algn="just" fontAlgn="base">
              <a:spcBef>
                <a:spcPct val="0"/>
              </a:spcBef>
              <a:spcAft>
                <a:spcPct val="0"/>
              </a:spcAft>
              <a:buFont typeface="Wingdings" panose="05000000000000000000" pitchFamily="2" charset="2"/>
              <a:buChar char="§"/>
              <a:defRPr/>
            </a:pPr>
            <a:r>
              <a:rPr lang="vi-VN" sz="2000" dirty="0">
                <a:solidFill>
                  <a:schemeClr val="bg1">
                    <a:lumMod val="95000"/>
                  </a:schemeClr>
                </a:solidFill>
              </a:rPr>
              <a:t>au khi Các Mác qua đời (1883), Ăngghen là người lãnh đạo tổ chức những người theo chủ nghĩa xã hội ở châu Âu, hoàn thiện bản thảo và chuẩn bị cho in tập II và III của bộ </a:t>
            </a:r>
            <a:r>
              <a:rPr lang="vi-VN" sz="2000" b="1" dirty="0">
                <a:solidFill>
                  <a:schemeClr val="bg1">
                    <a:lumMod val="95000"/>
                  </a:schemeClr>
                </a:solidFill>
              </a:rPr>
              <a:t>Tư bản</a:t>
            </a:r>
            <a:r>
              <a:rPr lang="vi-VN" sz="2000" dirty="0">
                <a:solidFill>
                  <a:schemeClr val="bg1">
                    <a:lumMod val="95000"/>
                  </a:schemeClr>
                </a:solidFill>
              </a:rPr>
              <a:t> mà Mác chưa kịp hoàn thành</a:t>
            </a:r>
            <a:endParaRPr lang="en-US" altLang="en-US" sz="2000" b="1" dirty="0">
              <a:solidFill>
                <a:schemeClr val="bg1">
                  <a:lumMod val="95000"/>
                </a:schemeClr>
              </a:solidFill>
              <a:latin typeface="Times New Roman" pitchFamily="18" charset="0"/>
              <a:cs typeface="Arial" panose="020B0604020202020204" pitchFamily="34" charset="0"/>
            </a:endParaRPr>
          </a:p>
        </p:txBody>
      </p:sp>
      <p:grpSp>
        <p:nvGrpSpPr>
          <p:cNvPr id="4168" name="Group 72"/>
          <p:cNvGrpSpPr>
            <a:grpSpLocks/>
          </p:cNvGrpSpPr>
          <p:nvPr/>
        </p:nvGrpSpPr>
        <p:grpSpPr bwMode="auto">
          <a:xfrm>
            <a:off x="6172201" y="549276"/>
            <a:ext cx="4081463" cy="5865813"/>
            <a:chOff x="2928" y="576"/>
            <a:chExt cx="2571" cy="3223"/>
          </a:xfrm>
        </p:grpSpPr>
        <p:pic>
          <p:nvPicPr>
            <p:cNvPr id="209928" name="Picture 73" descr="Friedrich_Engels_1820-18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576"/>
              <a:ext cx="2565" cy="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70" name="Text Box 74"/>
            <p:cNvSpPr txBox="1">
              <a:spLocks noChangeArrowheads="1"/>
            </p:cNvSpPr>
            <p:nvPr/>
          </p:nvSpPr>
          <p:spPr bwMode="auto">
            <a:xfrm>
              <a:off x="3274" y="3579"/>
              <a:ext cx="2225" cy="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lang="en-US" altLang="en-US" sz="2000" b="1" dirty="0">
                  <a:solidFill>
                    <a:srgbClr val="000000"/>
                  </a:solidFill>
                  <a:cs typeface="Arial" panose="020B0604020202020204" pitchFamily="34" charset="0"/>
                </a:rPr>
                <a:t>Ph. </a:t>
              </a:r>
              <a:r>
                <a:rPr lang="en-US" altLang="en-US" sz="2000" b="1" dirty="0" err="1">
                  <a:solidFill>
                    <a:srgbClr val="000000"/>
                  </a:solidFill>
                  <a:cs typeface="Arial" panose="020B0604020202020204" pitchFamily="34" charset="0"/>
                </a:rPr>
                <a:t>Ăng</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ghen</a:t>
              </a:r>
              <a:r>
                <a:rPr lang="en-US" altLang="en-US" sz="2000" b="1" dirty="0">
                  <a:solidFill>
                    <a:srgbClr val="000000"/>
                  </a:solidFill>
                  <a:cs typeface="Arial" panose="020B0604020202020204" pitchFamily="34" charset="0"/>
                </a:rPr>
                <a:t> (1820 – </a:t>
              </a:r>
              <a:r>
                <a:rPr lang="en-US" altLang="en-US" sz="2000" b="1" dirty="0">
                  <a:solidFill>
                    <a:srgbClr val="000000"/>
                  </a:solidFill>
                  <a:latin typeface=".VnTime" panose="020B7200000000000000" pitchFamily="34" charset="0"/>
                  <a:cs typeface="Arial" panose="020B0604020202020204" pitchFamily="34" charset="0"/>
                </a:rPr>
                <a:t>1895)</a:t>
              </a:r>
            </a:p>
          </p:txBody>
        </p:sp>
      </p:grpSp>
    </p:spTree>
    <p:extLst>
      <p:ext uri="{BB962C8B-B14F-4D97-AF65-F5344CB8AC3E}">
        <p14:creationId xmlns:p14="http://schemas.microsoft.com/office/powerpoint/2010/main" val="38083820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4168"/>
                                        </p:tgtEl>
                                        <p:attrNameLst>
                                          <p:attrName>style.visibility</p:attrName>
                                        </p:attrNameLst>
                                      </p:cBhvr>
                                      <p:to>
                                        <p:strVal val="visible"/>
                                      </p:to>
                                    </p:set>
                                    <p:animEffect transition="in" filter="wheel(4)">
                                      <p:cBhvr>
                                        <p:cTn id="7" dur="2000"/>
                                        <p:tgtEl>
                                          <p:spTgt spid="41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167"/>
                                        </p:tgtEl>
                                        <p:attrNameLst>
                                          <p:attrName>style.visibility</p:attrName>
                                        </p:attrNameLst>
                                      </p:cBhvr>
                                      <p:to>
                                        <p:strVal val="visible"/>
                                      </p:to>
                                    </p:set>
                                    <p:animEffect transition="in" filter="strips(downLeft)">
                                      <p:cBhvr>
                                        <p:cTn id="12" dur="500"/>
                                        <p:tgtEl>
                                          <p:spTgt spid="4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9922" name="Group 7"/>
          <p:cNvGrpSpPr>
            <a:grpSpLocks/>
          </p:cNvGrpSpPr>
          <p:nvPr/>
        </p:nvGrpSpPr>
        <p:grpSpPr bwMode="auto">
          <a:xfrm>
            <a:off x="-6069" y="-212849"/>
            <a:ext cx="1905000" cy="1905000"/>
            <a:chOff x="0" y="-192"/>
            <a:chExt cx="1200" cy="1200"/>
          </a:xfrm>
        </p:grpSpPr>
        <p:pic>
          <p:nvPicPr>
            <p:cNvPr id="209988"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9"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3" name="Group 10"/>
          <p:cNvGrpSpPr>
            <a:grpSpLocks/>
          </p:cNvGrpSpPr>
          <p:nvPr/>
        </p:nvGrpSpPr>
        <p:grpSpPr bwMode="auto">
          <a:xfrm>
            <a:off x="10391777" y="0"/>
            <a:ext cx="1981200" cy="2049463"/>
            <a:chOff x="4704" y="0"/>
            <a:chExt cx="1248" cy="1291"/>
          </a:xfrm>
        </p:grpSpPr>
        <p:pic>
          <p:nvPicPr>
            <p:cNvPr id="209986"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7"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4" name="Group 13"/>
          <p:cNvGrpSpPr>
            <a:grpSpLocks/>
          </p:cNvGrpSpPr>
          <p:nvPr/>
        </p:nvGrpSpPr>
        <p:grpSpPr bwMode="auto">
          <a:xfrm>
            <a:off x="9456738" y="4837907"/>
            <a:ext cx="2735262" cy="2209800"/>
            <a:chOff x="4032" y="3120"/>
            <a:chExt cx="1723" cy="1392"/>
          </a:xfrm>
        </p:grpSpPr>
        <p:pic>
          <p:nvPicPr>
            <p:cNvPr id="209984"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5"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5" name="Group 16"/>
          <p:cNvGrpSpPr>
            <a:grpSpLocks/>
          </p:cNvGrpSpPr>
          <p:nvPr/>
        </p:nvGrpSpPr>
        <p:grpSpPr bwMode="auto">
          <a:xfrm>
            <a:off x="74689" y="4917049"/>
            <a:ext cx="3048000" cy="1828800"/>
            <a:chOff x="0" y="3168"/>
            <a:chExt cx="1920" cy="1152"/>
          </a:xfrm>
        </p:grpSpPr>
        <p:grpSp>
          <p:nvGrpSpPr>
            <p:cNvPr id="209930" name="Group 17"/>
            <p:cNvGrpSpPr>
              <a:grpSpLocks noChangeAspect="1"/>
            </p:cNvGrpSpPr>
            <p:nvPr/>
          </p:nvGrpSpPr>
          <p:grpSpPr bwMode="auto">
            <a:xfrm>
              <a:off x="0" y="3168"/>
              <a:ext cx="1920" cy="1152"/>
              <a:chOff x="0" y="3168"/>
              <a:chExt cx="1920" cy="1152"/>
            </a:xfrm>
          </p:grpSpPr>
          <p:sp>
            <p:nvSpPr>
              <p:cNvPr id="4114"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5"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6"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7"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8"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9"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0"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1"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2"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3"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4"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5"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6"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7"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8"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9"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0"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1"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2"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3"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4"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5"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6"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7"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8"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9"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0"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1"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2"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3"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4"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5"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6"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7"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8"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9"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0"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1"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2"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3"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4"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5"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6"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7"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8"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9"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0"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1"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2"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3"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4"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5"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9931"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67" name="AutoShape 71"/>
          <p:cNvSpPr>
            <a:spLocks noChangeArrowheads="1"/>
          </p:cNvSpPr>
          <p:nvPr/>
        </p:nvSpPr>
        <p:spPr bwMode="auto">
          <a:xfrm>
            <a:off x="1617663" y="3457575"/>
            <a:ext cx="4406900" cy="2478088"/>
          </a:xfrm>
          <a:prstGeom prst="wedgeRoundRectCallout">
            <a:avLst>
              <a:gd name="adj1" fmla="val 59028"/>
              <a:gd name="adj2" fmla="val -79523"/>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FF3300"/>
                </a:solidFill>
                <a:latin typeface="Times New Roman" pitchFamily="18" charset="0"/>
                <a:cs typeface="Arial" panose="020B0604020202020204" pitchFamily="34" charset="0"/>
              </a:rPr>
              <a:t>*</a:t>
            </a:r>
            <a:r>
              <a:rPr lang="vi-VN" sz="2400" dirty="0"/>
              <a:t>Sinh ngày 22 tháng Tư năm 1870 trong một gia đình trí thức có tinh thần dân chủ, V.I.Lênin đã sớm đến với chủ nghĩa Mác</a:t>
            </a:r>
            <a:endParaRPr lang="en-US" altLang="en-US" sz="2400" b="1" dirty="0">
              <a:solidFill>
                <a:srgbClr val="000066"/>
              </a:solidFill>
              <a:latin typeface="Times New Roman" pitchFamily="18" charset="0"/>
              <a:cs typeface="Arial" panose="020B0604020202020204" pitchFamily="34" charset="0"/>
            </a:endParaRPr>
          </a:p>
        </p:txBody>
      </p:sp>
      <p:pic>
        <p:nvPicPr>
          <p:cNvPr id="2" name="Picture 1">
            <a:extLst>
              <a:ext uri="{FF2B5EF4-FFF2-40B4-BE49-F238E27FC236}">
                <a16:creationId xmlns:a16="http://schemas.microsoft.com/office/drawing/2014/main" id="{A8CD9353-9C3C-4BE7-86F6-F270647336BA}"/>
              </a:ext>
            </a:extLst>
          </p:cNvPr>
          <p:cNvPicPr>
            <a:picLocks noChangeAspect="1"/>
          </p:cNvPicPr>
          <p:nvPr/>
        </p:nvPicPr>
        <p:blipFill>
          <a:blip r:embed="rId4"/>
          <a:stretch>
            <a:fillRect/>
          </a:stretch>
        </p:blipFill>
        <p:spPr>
          <a:xfrm>
            <a:off x="6377386" y="319112"/>
            <a:ext cx="4595813" cy="6219775"/>
          </a:xfrm>
          <a:prstGeom prst="rect">
            <a:avLst/>
          </a:prstGeom>
        </p:spPr>
      </p:pic>
    </p:spTree>
    <p:extLst>
      <p:ext uri="{BB962C8B-B14F-4D97-AF65-F5344CB8AC3E}">
        <p14:creationId xmlns:p14="http://schemas.microsoft.com/office/powerpoint/2010/main" val="3170273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167"/>
                                        </p:tgtEl>
                                        <p:attrNameLst>
                                          <p:attrName>style.visibility</p:attrName>
                                        </p:attrNameLst>
                                      </p:cBhvr>
                                      <p:to>
                                        <p:strVal val="visible"/>
                                      </p:to>
                                    </p:set>
                                    <p:animEffect transition="in" filter="strips(downLeft)">
                                      <p:cBhvr>
                                        <p:cTn id="7" dur="500"/>
                                        <p:tgtEl>
                                          <p:spTgt spid="4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B983B9CD-D7FE-4438-8446-FB176D63600E}"/>
              </a:ext>
            </a:extLst>
          </p:cNvPr>
          <p:cNvPicPr>
            <a:picLocks noChangeAspect="1"/>
          </p:cNvPicPr>
          <p:nvPr/>
        </p:nvPicPr>
        <p:blipFill>
          <a:blip r:embed="rId3"/>
          <a:stretch>
            <a:fillRect/>
          </a:stretch>
        </p:blipFill>
        <p:spPr>
          <a:xfrm>
            <a:off x="176012" y="-57150"/>
            <a:ext cx="12125325" cy="6858000"/>
          </a:xfrm>
          <a:prstGeom prst="rect">
            <a:avLst/>
          </a:prstGeom>
        </p:spPr>
      </p:pic>
      <p:sp>
        <p:nvSpPr>
          <p:cNvPr id="2" name="Rounded Rectangle 1"/>
          <p:cNvSpPr/>
          <p:nvPr/>
        </p:nvSpPr>
        <p:spPr>
          <a:xfrm>
            <a:off x="3695701" y="676276"/>
            <a:ext cx="4552947" cy="1354931"/>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t>II. CÁC BỘ PHẬN CẤU THÀNH CỦA </a:t>
            </a:r>
            <a:r>
              <a:rPr lang="en-US" sz="2400" b="1" dirty="0" err="1">
                <a:solidFill>
                  <a:schemeClr val="bg1"/>
                </a:solidFill>
                <a:latin typeface="Tahoma" pitchFamily="34" charset="0"/>
              </a:rPr>
              <a:t>Chủ</a:t>
            </a:r>
            <a:r>
              <a:rPr lang="en-US" sz="2400" b="1" dirty="0">
                <a:solidFill>
                  <a:schemeClr val="bg1"/>
                </a:solidFill>
                <a:latin typeface="Tahoma" pitchFamily="34" charset="0"/>
              </a:rPr>
              <a:t> </a:t>
            </a:r>
            <a:r>
              <a:rPr lang="en-US" sz="2400" b="1" dirty="0" err="1">
                <a:solidFill>
                  <a:schemeClr val="bg1"/>
                </a:solidFill>
                <a:latin typeface="Tahoma" pitchFamily="34" charset="0"/>
              </a:rPr>
              <a:t>nghĩa</a:t>
            </a:r>
            <a:r>
              <a:rPr lang="en-US" sz="2400" b="1" dirty="0">
                <a:solidFill>
                  <a:schemeClr val="bg1"/>
                </a:solidFill>
                <a:latin typeface="Tahoma" pitchFamily="34" charset="0"/>
              </a:rPr>
              <a:t> </a:t>
            </a:r>
          </a:p>
          <a:p>
            <a:pPr algn="ctr" fontAlgn="base">
              <a:spcBef>
                <a:spcPct val="0"/>
              </a:spcBef>
              <a:spcAft>
                <a:spcPct val="0"/>
              </a:spcAft>
              <a:defRPr/>
            </a:pPr>
            <a:r>
              <a:rPr lang="en-US" sz="2400" b="1" dirty="0" err="1">
                <a:solidFill>
                  <a:schemeClr val="bg1"/>
                </a:solidFill>
                <a:latin typeface="Tahoma" pitchFamily="34" charset="0"/>
              </a:rPr>
              <a:t>Mác</a:t>
            </a:r>
            <a:r>
              <a:rPr lang="en-US" sz="2400" b="1" dirty="0">
                <a:solidFill>
                  <a:schemeClr val="bg1"/>
                </a:solidFill>
                <a:latin typeface="Tahoma" pitchFamily="34" charset="0"/>
              </a:rPr>
              <a:t> - </a:t>
            </a:r>
            <a:r>
              <a:rPr lang="en-US" sz="2400" b="1" dirty="0" err="1">
                <a:solidFill>
                  <a:schemeClr val="bg1"/>
                </a:solidFill>
                <a:latin typeface="Tahoma" pitchFamily="34" charset="0"/>
              </a:rPr>
              <a:t>Lênin</a:t>
            </a:r>
            <a:endParaRPr lang="en-US" sz="2400" b="1" dirty="0">
              <a:solidFill>
                <a:schemeClr val="bg1"/>
              </a:solidFill>
              <a:latin typeface="Tahoma" pitchFamily="34" charset="0"/>
            </a:endParaRPr>
          </a:p>
        </p:txBody>
      </p:sp>
      <p:sp>
        <p:nvSpPr>
          <p:cNvPr id="3" name="Rounded Rectangle 2"/>
          <p:cNvSpPr/>
          <p:nvPr/>
        </p:nvSpPr>
        <p:spPr>
          <a:xfrm>
            <a:off x="609600" y="3467100"/>
            <a:ext cx="2508250" cy="1125537"/>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1. </a:t>
            </a:r>
            <a:r>
              <a:rPr lang="en-US" sz="2400" b="1" dirty="0" err="1">
                <a:solidFill>
                  <a:srgbClr val="F8F8F8"/>
                </a:solidFill>
                <a:latin typeface="Tahoma" pitchFamily="34" charset="0"/>
              </a:rPr>
              <a:t>Triết</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sp>
        <p:nvSpPr>
          <p:cNvPr id="7" name="Rounded Rectangle 6"/>
          <p:cNvSpPr/>
          <p:nvPr/>
        </p:nvSpPr>
        <p:spPr>
          <a:xfrm>
            <a:off x="4722811" y="3523689"/>
            <a:ext cx="2498725" cy="11017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2. </a:t>
            </a:r>
            <a:r>
              <a:rPr lang="en-US" sz="2400" b="1" dirty="0" err="1">
                <a:solidFill>
                  <a:srgbClr val="F8F8F8"/>
                </a:solidFill>
                <a:latin typeface="Tahoma" pitchFamily="34" charset="0"/>
              </a:rPr>
              <a:t>Kinh</a:t>
            </a:r>
            <a:r>
              <a:rPr lang="en-US" sz="2400" b="1" dirty="0">
                <a:solidFill>
                  <a:srgbClr val="F8F8F8"/>
                </a:solidFill>
                <a:latin typeface="Tahoma" pitchFamily="34" charset="0"/>
              </a:rPr>
              <a:t> </a:t>
            </a:r>
            <a:r>
              <a:rPr lang="en-US" sz="2400" b="1" dirty="0" err="1">
                <a:solidFill>
                  <a:srgbClr val="F8F8F8"/>
                </a:solidFill>
                <a:latin typeface="Tahoma" pitchFamily="34" charset="0"/>
              </a:rPr>
              <a:t>tế</a:t>
            </a:r>
            <a:r>
              <a:rPr lang="en-US" sz="2400" b="1" dirty="0">
                <a:solidFill>
                  <a:srgbClr val="F8F8F8"/>
                </a:solidFill>
                <a:latin typeface="Tahoma" pitchFamily="34" charset="0"/>
              </a:rPr>
              <a:t> </a:t>
            </a:r>
            <a:r>
              <a:rPr lang="en-US" sz="2400" b="1" dirty="0" err="1">
                <a:solidFill>
                  <a:srgbClr val="F8F8F8"/>
                </a:solidFill>
                <a:latin typeface="Tahoma" pitchFamily="34" charset="0"/>
              </a:rPr>
              <a:t>chính</a:t>
            </a:r>
            <a:r>
              <a:rPr lang="en-US" sz="2400" b="1" dirty="0">
                <a:solidFill>
                  <a:srgbClr val="F8F8F8"/>
                </a:solidFill>
                <a:latin typeface="Tahoma" pitchFamily="34" charset="0"/>
              </a:rPr>
              <a:t> </a:t>
            </a:r>
            <a:r>
              <a:rPr lang="en-US" sz="2400" b="1" dirty="0" err="1">
                <a:solidFill>
                  <a:srgbClr val="F8F8F8"/>
                </a:solidFill>
                <a:latin typeface="Tahoma" pitchFamily="34" charset="0"/>
              </a:rPr>
              <a:t>trị</a:t>
            </a:r>
            <a:endParaRPr lang="en-US" sz="2400" b="1" dirty="0">
              <a:solidFill>
                <a:srgbClr val="F8F8F8"/>
              </a:solidFill>
              <a:latin typeface="Tahoma" pitchFamily="34" charset="0"/>
            </a:endParaRPr>
          </a:p>
        </p:txBody>
      </p:sp>
      <p:sp>
        <p:nvSpPr>
          <p:cNvPr id="9" name="Rounded Rectangle 8"/>
          <p:cNvSpPr/>
          <p:nvPr/>
        </p:nvSpPr>
        <p:spPr>
          <a:xfrm>
            <a:off x="8851897" y="3549089"/>
            <a:ext cx="2447925" cy="10763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3. CNXH </a:t>
            </a:r>
            <a:r>
              <a:rPr lang="en-US" sz="2400" b="1" dirty="0" err="1">
                <a:solidFill>
                  <a:srgbClr val="F8F8F8"/>
                </a:solidFill>
                <a:latin typeface="Tahoma" pitchFamily="34" charset="0"/>
              </a:rPr>
              <a:t>khoa</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cxnSp>
        <p:nvCxnSpPr>
          <p:cNvPr id="11" name="Straight Connector 10"/>
          <p:cNvCxnSpPr>
            <a:cxnSpLocks/>
          </p:cNvCxnSpPr>
          <p:nvPr/>
        </p:nvCxnSpPr>
        <p:spPr>
          <a:xfrm>
            <a:off x="1863725" y="1370857"/>
            <a:ext cx="1831976"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Straight Connector 12"/>
          <p:cNvCxnSpPr>
            <a:cxnSpLocks/>
          </p:cNvCxnSpPr>
          <p:nvPr/>
        </p:nvCxnSpPr>
        <p:spPr>
          <a:xfrm>
            <a:off x="8248648" y="1370857"/>
            <a:ext cx="1827211"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a:cxnSpLocks/>
          </p:cNvCxnSpPr>
          <p:nvPr/>
        </p:nvCxnSpPr>
        <p:spPr>
          <a:xfrm>
            <a:off x="1863725" y="1370857"/>
            <a:ext cx="0" cy="2096243"/>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a:cxnSpLocks/>
            <a:endCxn id="9" idx="0"/>
          </p:cNvCxnSpPr>
          <p:nvPr/>
        </p:nvCxnSpPr>
        <p:spPr>
          <a:xfrm>
            <a:off x="10075859" y="1370857"/>
            <a:ext cx="1" cy="217823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Straight Arrow Connector 21"/>
          <p:cNvCxnSpPr>
            <a:cxnSpLocks/>
            <a:stCxn id="2" idx="2"/>
            <a:endCxn id="7" idx="0"/>
          </p:cNvCxnSpPr>
          <p:nvPr/>
        </p:nvCxnSpPr>
        <p:spPr>
          <a:xfrm flipH="1">
            <a:off x="5972174" y="2031207"/>
            <a:ext cx="1" cy="149248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5" name="Rectangle 4"/>
          <p:cNvSpPr/>
          <p:nvPr/>
        </p:nvSpPr>
        <p:spPr>
          <a:xfrm>
            <a:off x="311149" y="503545"/>
            <a:ext cx="11704839" cy="523220"/>
          </a:xfrm>
          <a:prstGeom prst="rect">
            <a:avLst/>
          </a:prstGeom>
        </p:spPr>
        <p:txBody>
          <a:bodyPr wrap="square">
            <a:spAutoFit/>
          </a:bodyPr>
          <a:lstStyle/>
          <a:p>
            <a:r>
              <a:rPr lang="pt-BR" sz="2800" b="1" dirty="0">
                <a:solidFill>
                  <a:schemeClr val="bg1"/>
                </a:solidFill>
              </a:rPr>
              <a:t>II. </a:t>
            </a:r>
            <a:endParaRPr lang="en-US" sz="2800" b="1" dirty="0">
              <a:solidFill>
                <a:schemeClr val="bg1"/>
              </a:solidFill>
            </a:endParaRPr>
          </a:p>
        </p:txBody>
      </p:sp>
    </p:spTree>
    <p:extLst>
      <p:ext uri="{BB962C8B-B14F-4D97-AF65-F5344CB8AC3E}">
        <p14:creationId xmlns:p14="http://schemas.microsoft.com/office/powerpoint/2010/main" val="403636657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par>
                                <p:cTn id="17" presetID="53" presetClass="entr" presetSubtype="16"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16"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9050"/>
            <a:ext cx="12192000" cy="6857999"/>
          </a:xfrm>
          <a:prstGeom prst="rect">
            <a:avLst/>
          </a:prstGeom>
        </p:spPr>
      </p:pic>
      <p:graphicFrame>
        <p:nvGraphicFramePr>
          <p:cNvPr id="3" name="Diagram 2">
            <a:extLst>
              <a:ext uri="{FF2B5EF4-FFF2-40B4-BE49-F238E27FC236}">
                <a16:creationId xmlns:a16="http://schemas.microsoft.com/office/drawing/2014/main" id="{46AB6D3C-C744-48C5-B4E1-7893CAC8C543}"/>
              </a:ext>
            </a:extLst>
          </p:cNvPr>
          <p:cNvGraphicFramePr/>
          <p:nvPr>
            <p:extLst>
              <p:ext uri="{D42A27DB-BD31-4B8C-83A1-F6EECF244321}">
                <p14:modId xmlns:p14="http://schemas.microsoft.com/office/powerpoint/2010/main" val="1444622693"/>
              </p:ext>
            </p:extLst>
          </p:nvPr>
        </p:nvGraphicFramePr>
        <p:xfrm>
          <a:off x="109537" y="104774"/>
          <a:ext cx="11972925" cy="6686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5202065"/>
      </p:ext>
    </p:extLst>
  </p:cSld>
  <p:clrMapOvr>
    <a:masterClrMapping/>
  </p:clrMapOvr>
  <p:transition>
    <p:wedg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59170" y="5044562"/>
            <a:ext cx="2232025" cy="1584325"/>
          </a:xfrm>
          <a:solidFill>
            <a:srgbClr val="00FFCC"/>
          </a:solidFill>
        </p:spPr>
      </p:pic>
      <p:pic>
        <p:nvPicPr>
          <p:cNvPr id="44134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2873095" y="2429949"/>
            <a:ext cx="7493000" cy="3406775"/>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600" b="1" dirty="0" err="1">
                <a:solidFill>
                  <a:srgbClr val="FF0066"/>
                </a:solidFill>
                <a:latin typeface="Times New Roman" pitchFamily="18" charset="0"/>
                <a:cs typeface="Times New Roman" pitchFamily="18" charset="0"/>
              </a:rPr>
              <a:t>Vật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chất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là</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gì</a:t>
            </a:r>
            <a:r>
              <a:rPr lang="en-US" sz="3600" b="1" dirty="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
        <p:nvSpPr>
          <p:cNvPr id="5" name="Rectangle 4"/>
          <p:cNvSpPr/>
          <p:nvPr/>
        </p:nvSpPr>
        <p:spPr>
          <a:xfrm>
            <a:off x="1527890" y="1798374"/>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3" name="Rectangle 2"/>
          <p:cNvSpPr/>
          <p:nvPr/>
        </p:nvSpPr>
        <p:spPr>
          <a:xfrm>
            <a:off x="1887244" y="817518"/>
            <a:ext cx="8066467" cy="584775"/>
          </a:xfrm>
          <a:prstGeom prst="rect">
            <a:avLst/>
          </a:prstGeom>
        </p:spPr>
        <p:txBody>
          <a:bodyPr wrap="square">
            <a:spAutoFit/>
          </a:bodyPr>
          <a:lstStyle/>
          <a:p>
            <a:pPr algn="ctr"/>
            <a:r>
              <a:rPr lang="en-US" sz="3200" b="1" dirty="0"/>
              <a:t>a. </a:t>
            </a:r>
            <a:r>
              <a:rPr lang="en-US" sz="3200" b="1" dirty="0" err="1"/>
              <a:t>Chủ</a:t>
            </a:r>
            <a:r>
              <a:rPr lang="en-US" sz="3200" b="1" dirty="0"/>
              <a:t> </a:t>
            </a:r>
            <a:r>
              <a:rPr lang="en-US" sz="3200" b="1" dirty="0" err="1"/>
              <a:t>nghĩa</a:t>
            </a:r>
            <a:r>
              <a:rPr lang="en-US" sz="3200" b="1" dirty="0"/>
              <a:t> </a:t>
            </a:r>
            <a:r>
              <a:rPr lang="en-US" sz="3200" b="1" dirty="0" err="1"/>
              <a:t>duy</a:t>
            </a:r>
            <a:r>
              <a:rPr lang="en-US" sz="3200" b="1" dirty="0"/>
              <a:t> </a:t>
            </a:r>
            <a:r>
              <a:rPr lang="en-US" sz="3200" b="1" dirty="0" err="1"/>
              <a:t>vật</a:t>
            </a:r>
            <a:r>
              <a:rPr lang="en-US" sz="3200" b="1" dirty="0"/>
              <a:t> </a:t>
            </a:r>
            <a:r>
              <a:rPr lang="en-US" sz="3200" b="1" dirty="0" err="1"/>
              <a:t>biện</a:t>
            </a:r>
            <a:r>
              <a:rPr lang="en-US" sz="3200" b="1" dirty="0"/>
              <a:t> </a:t>
            </a:r>
            <a:r>
              <a:rPr lang="en-US" sz="3200" b="1" dirty="0" err="1"/>
              <a:t>chứng</a:t>
            </a:r>
            <a:endParaRPr lang="en-US" sz="3200" b="1" dirty="0"/>
          </a:p>
        </p:txBody>
      </p:sp>
      <p:grpSp>
        <p:nvGrpSpPr>
          <p:cNvPr id="7" name="Group 6"/>
          <p:cNvGrpSpPr/>
          <p:nvPr/>
        </p:nvGrpSpPr>
        <p:grpSpPr>
          <a:xfrm>
            <a:off x="0" y="-12319"/>
            <a:ext cx="12192000" cy="738460"/>
            <a:chOff x="0" y="26815"/>
            <a:chExt cx="8709436" cy="1160640"/>
          </a:xfrm>
        </p:grpSpPr>
        <p:sp>
          <p:nvSpPr>
            <p:cNvPr id="8" name="Rounded Rectangle 7"/>
            <p:cNvSpPr/>
            <p:nvPr/>
          </p:nvSpPr>
          <p:spPr>
            <a:xfrm>
              <a:off x="0" y="26815"/>
              <a:ext cx="8709436" cy="1160640"/>
            </a:xfrm>
            <a:prstGeom prst="roundRect">
              <a:avLst/>
            </a:prstGeom>
            <a:solidFill>
              <a:srgbClr val="7030A0"/>
            </a:solidFill>
            <a:ln w="12700" cap="flat" cmpd="sng" algn="ctr">
              <a:solidFill>
                <a:sysClr val="window" lastClr="FFFFFF">
                  <a:hueOff val="0"/>
                  <a:satOff val="0"/>
                  <a:lumOff val="0"/>
                  <a:alphaOff val="0"/>
                </a:sysClr>
              </a:solidFill>
              <a:prstDash val="solid"/>
              <a:miter lim="800000"/>
            </a:ln>
            <a:effectLst/>
          </p:spPr>
        </p:sp>
        <p:sp>
          <p:nvSpPr>
            <p:cNvPr id="9" name="Rounded Rectangle 4"/>
            <p:cNvSpPr/>
            <p:nvPr/>
          </p:nvSpPr>
          <p:spPr>
            <a:xfrm>
              <a:off x="56658" y="83473"/>
              <a:ext cx="8596120" cy="1047324"/>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800" b="1" i="0" u="none" strike="noStrike" kern="1200" cap="none" spc="0" normalizeH="0" baseline="0" noProof="0" dirty="0">
                  <a:ln>
                    <a:noFill/>
                  </a:ln>
                  <a:solidFill>
                    <a:sysClr val="window" lastClr="FFFFFF"/>
                  </a:solidFill>
                  <a:effectLst/>
                  <a:uLnTx/>
                  <a:uFillTx/>
                  <a:latin typeface="Arial" panose="020B0604020202020204" pitchFamily="34" charset="0"/>
                  <a:ea typeface="+mn-ea"/>
                  <a:cs typeface="+mn-cs"/>
                </a:rPr>
                <a:t>1. Triết học Mác – Lênin</a:t>
              </a:r>
              <a:endParaRPr kumimoji="0" lang="en-US" sz="2800" b="1"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569448927"/>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2005_0908Image0029"/>
          <p:cNvPicPr>
            <a:picLocks noChangeAspect="1" noChangeArrowheads="1"/>
          </p:cNvPicPr>
          <p:nvPr/>
        </p:nvPicPr>
        <p:blipFill>
          <a:blip r:embed="rId3">
            <a:lum contrast="36000"/>
            <a:extLst>
              <a:ext uri="{28A0092B-C50C-407E-A947-70E740481C1C}">
                <a14:useLocalDpi xmlns:a14="http://schemas.microsoft.com/office/drawing/2010/main" val="0"/>
              </a:ext>
            </a:extLst>
          </a:blip>
          <a:srcRect l="11348" b="4256"/>
          <a:stretch>
            <a:fillRect/>
          </a:stretch>
        </p:blipFill>
        <p:spPr bwMode="auto">
          <a:xfrm>
            <a:off x="1" y="4129088"/>
            <a:ext cx="2433918" cy="22098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8"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31" y="1804988"/>
            <a:ext cx="2554428" cy="23241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9" name="Rectangle 2"/>
          <p:cNvSpPr>
            <a:spLocks noChangeArrowheads="1"/>
          </p:cNvSpPr>
          <p:nvPr/>
        </p:nvSpPr>
        <p:spPr bwMode="auto">
          <a:xfrm>
            <a:off x="2851289" y="2171700"/>
            <a:ext cx="9340711" cy="3352800"/>
          </a:xfrm>
          <a:prstGeom prst="rect">
            <a:avLst/>
          </a:prstGeom>
          <a:solidFill>
            <a:schemeClr val="bg1"/>
          </a:solidFill>
          <a:ln w="38100">
            <a:pattFill prst="sphere">
              <a:fgClr>
                <a:srgbClr val="FF0000"/>
              </a:fgClr>
              <a:bgClr>
                <a:srgbClr val="FFFFFF"/>
              </a:bgClr>
            </a:pattFill>
            <a:miter lim="800000"/>
            <a:headEnd/>
            <a:tailEnd/>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lnSpc>
                <a:spcPct val="90000"/>
              </a:lnSpc>
              <a:spcAft>
                <a:spcPct val="0"/>
              </a:spcAft>
              <a:buFontTx/>
              <a:buNone/>
            </a:pPr>
            <a:r>
              <a:rPr lang="en-US" altLang="en-US" sz="2800" b="1" i="1" dirty="0">
                <a:solidFill>
                  <a:srgbClr val="000000"/>
                </a:solidFill>
                <a:latin typeface=".VnTime" panose="020B7200000000000000" pitchFamily="34" charset="0"/>
              </a:rPr>
              <a:t>  </a:t>
            </a:r>
          </a:p>
          <a:p>
            <a:pPr algn="just" fontAlgn="base">
              <a:lnSpc>
                <a:spcPct val="90000"/>
              </a:lnSpc>
              <a:spcAft>
                <a:spcPct val="0"/>
              </a:spcAft>
              <a:buFontTx/>
              <a:buNone/>
            </a:pP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dirty="0">
                <a:solidFill>
                  <a:srgbClr val="000000"/>
                </a:solidFill>
                <a:latin typeface="Times New Roman" panose="02020603050405020304" pitchFamily="18" charset="0"/>
                <a:cs typeface="Times New Roman" panose="02020603050405020304" pitchFamily="18" charset="0"/>
              </a:rPr>
              <a:t>“</a:t>
            </a:r>
            <a:r>
              <a:rPr lang="en-US" altLang="en-US" sz="2800" b="1" dirty="0" err="1">
                <a:solidFill>
                  <a:srgbClr val="000000"/>
                </a:solidFill>
                <a:latin typeface="Times New Roman" panose="02020603050405020304" pitchFamily="18" charset="0"/>
                <a:cs typeface="Times New Roman" panose="02020603050405020304" pitchFamily="18" charset="0"/>
              </a:rPr>
              <a:t>Vật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chất</a:t>
            </a:r>
            <a:r>
              <a:rPr lang="en-US" altLang="en-US" sz="2800" b="1" dirty="0">
                <a:solidFill>
                  <a:srgbClr val="000000"/>
                </a:solidFill>
                <a:latin typeface="Times New Roman" panose="02020603050405020304" pitchFamily="18" charset="0"/>
                <a:cs typeface="Times New Roman" panose="02020603050405020304" pitchFamily="18" charset="0"/>
              </a:rPr>
              <a:t> là </a:t>
            </a:r>
            <a:r>
              <a:rPr lang="en-US" altLang="en-US" sz="2800" b="1" dirty="0" err="1">
                <a:solidFill>
                  <a:srgbClr val="000000"/>
                </a:solidFill>
                <a:latin typeface="Times New Roman" panose="02020603050405020304" pitchFamily="18" charset="0"/>
                <a:cs typeface="Times New Roman" panose="02020603050405020304" pitchFamily="18" charset="0"/>
              </a:rPr>
              <a:t>một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phạm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tru</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triết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học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dùng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đê</a:t>
            </a:r>
            <a:r>
              <a:rPr lang="en-US" altLang="en-US" sz="2800" b="1" dirty="0">
                <a:solidFill>
                  <a:srgbClr val="FF0000"/>
                </a:solidFill>
                <a:latin typeface="Times New Roman" panose="02020603050405020304" pitchFamily="18" charset="0"/>
                <a:cs typeface="Times New Roman" panose="02020603050405020304" pitchFamily="18" charset="0"/>
              </a:rPr>
              <a:t>̉ chỉ </a:t>
            </a:r>
            <a:r>
              <a:rPr lang="en-US" altLang="en-US" sz="2800" b="1" dirty="0" err="1">
                <a:solidFill>
                  <a:srgbClr val="FF0000"/>
                </a:solidFill>
                <a:latin typeface="Times New Roman" panose="02020603050405020304" pitchFamily="18" charset="0"/>
                <a:cs typeface="Times New Roman" panose="02020603050405020304" pitchFamily="18" charset="0"/>
              </a:rPr>
              <a:t>thực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khách</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quan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đem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cho</a:t>
            </a:r>
            <a:r>
              <a:rPr lang="en-US" altLang="en-US" sz="2800" b="1" dirty="0">
                <a:solidFill>
                  <a:srgbClr val="FF0000"/>
                </a:solidFill>
                <a:latin typeface="Times New Roman" panose="02020603050405020304" pitchFamily="18" charset="0"/>
                <a:cs typeface="Times New Roman" panose="02020603050405020304" pitchFamily="18" charset="0"/>
              </a:rPr>
              <a:t> con </a:t>
            </a:r>
            <a:r>
              <a:rPr lang="en-US" altLang="en-US" sz="2800" b="1" dirty="0" err="1">
                <a:solidFill>
                  <a:srgbClr val="FF0000"/>
                </a:solidFill>
                <a:latin typeface="Times New Roman" panose="02020603050405020304" pitchFamily="18" charset="0"/>
                <a:cs typeface="Times New Roman" panose="02020603050405020304" pitchFamily="18" charset="0"/>
              </a:rPr>
              <a:t>người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trong</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cảm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giác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của</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chúng</a:t>
            </a:r>
            <a:r>
              <a:rPr lang="en-US" altLang="en-US" sz="2800" b="1" dirty="0">
                <a:solidFill>
                  <a:srgbClr val="000000"/>
                </a:solidFill>
                <a:latin typeface="Times New Roman" panose="02020603050405020304" pitchFamily="18" charset="0"/>
                <a:cs typeface="Times New Roman" panose="02020603050405020304" pitchFamily="18" charset="0"/>
              </a:rPr>
              <a:t> ta </a:t>
            </a:r>
            <a:r>
              <a:rPr lang="en-US" altLang="en-US" sz="2800" b="1" dirty="0" err="1">
                <a:solidFill>
                  <a:srgbClr val="FF0000"/>
                </a:solidFill>
                <a:latin typeface="Times New Roman" panose="02020603050405020304" pitchFamily="18" charset="0"/>
                <a:cs typeface="Times New Roman" panose="02020603050405020304" pitchFamily="18" charset="0"/>
              </a:rPr>
              <a:t>chép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chụp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va</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tồn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không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lê</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thuộc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vào</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VnTime" panose="020B7200000000000000" pitchFamily="34" charset="0"/>
              </a:rPr>
              <a:t>".</a:t>
            </a:r>
          </a:p>
        </p:txBody>
      </p:sp>
      <p:sp>
        <p:nvSpPr>
          <p:cNvPr id="10" name="AutoShape 2"/>
          <p:cNvSpPr>
            <a:spLocks noChangeArrowheads="1"/>
          </p:cNvSpPr>
          <p:nvPr/>
        </p:nvSpPr>
        <p:spPr bwMode="auto">
          <a:xfrm>
            <a:off x="4969715" y="27207"/>
            <a:ext cx="7437438" cy="928687"/>
          </a:xfrm>
          <a:prstGeom prst="ribbon">
            <a:avLst>
              <a:gd name="adj1" fmla="val 12500"/>
              <a:gd name="adj2" fmla="val 50000"/>
            </a:avLst>
          </a:prstGeom>
          <a:solidFill>
            <a:srgbClr val="66FF33"/>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Định</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nghĩa</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vật</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chất</a:t>
            </a:r>
            <a:r>
              <a:rPr lang="en-US" altLang="en-US" sz="2400" b="1" dirty="0">
                <a:solidFill>
                  <a:srgbClr val="000066"/>
                </a:solidFill>
                <a:latin typeface="Times New Roman" panose="02020603050405020304" pitchFamily="18" charset="0"/>
                <a:cs typeface="Times New Roman" panose="02020603050405020304" pitchFamily="18" charset="0"/>
              </a:rPr>
              <a:t> </a:t>
            </a:r>
          </a:p>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của</a:t>
            </a:r>
            <a:r>
              <a:rPr lang="en-US" altLang="en-US" sz="2400" b="1" dirty="0">
                <a:solidFill>
                  <a:srgbClr val="000066"/>
                </a:solidFill>
                <a:latin typeface="Times New Roman" panose="02020603050405020304" pitchFamily="18" charset="0"/>
                <a:cs typeface="Times New Roman" panose="02020603050405020304" pitchFamily="18" charset="0"/>
              </a:rPr>
              <a:t> V.I. </a:t>
            </a:r>
            <a:r>
              <a:rPr lang="en-US" altLang="en-US" sz="2400" b="1" dirty="0" err="1">
                <a:solidFill>
                  <a:srgbClr val="000066"/>
                </a:solidFill>
                <a:latin typeface="Times New Roman" panose="02020603050405020304" pitchFamily="18" charset="0"/>
                <a:cs typeface="Times New Roman" panose="02020603050405020304" pitchFamily="18" charset="0"/>
              </a:rPr>
              <a:t>Lênin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pic>
        <p:nvPicPr>
          <p:cNvPr id="4423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8" name="AutoShape 3"/>
          <p:cNvSpPr>
            <a:spLocks noChangeAspect="1" noChangeArrowheads="1"/>
          </p:cNvSpPr>
          <p:nvPr/>
        </p:nvSpPr>
        <p:spPr bwMode="auto">
          <a:xfrm flipV="1">
            <a:off x="5230583" y="1069727"/>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Tree>
    <p:extLst>
      <p:ext uri="{BB962C8B-B14F-4D97-AF65-F5344CB8AC3E}">
        <p14:creationId xmlns:p14="http://schemas.microsoft.com/office/powerpoint/2010/main" val="181619028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16392"/>
                                        </p:tgtEl>
                                        <p:attrNameLst>
                                          <p:attrName>style.visibility</p:attrName>
                                        </p:attrNameLst>
                                      </p:cBhvr>
                                      <p:to>
                                        <p:strVal val="visible"/>
                                      </p:to>
                                    </p:set>
                                    <p:anim calcmode="lin" valueType="num">
                                      <p:cBhvr>
                                        <p:cTn id="15" dur="500" fill="hold"/>
                                        <p:tgtEl>
                                          <p:spTgt spid="16392"/>
                                        </p:tgtEl>
                                        <p:attrNameLst>
                                          <p:attrName>ppt_w</p:attrName>
                                        </p:attrNameLst>
                                      </p:cBhvr>
                                      <p:tavLst>
                                        <p:tav tm="0">
                                          <p:val>
                                            <p:fltVal val="0"/>
                                          </p:val>
                                        </p:tav>
                                        <p:tav tm="100000">
                                          <p:val>
                                            <p:strVal val="#ppt_w"/>
                                          </p:val>
                                        </p:tav>
                                      </p:tavLst>
                                    </p:anim>
                                    <p:anim calcmode="lin" valueType="num">
                                      <p:cBhvr>
                                        <p:cTn id="16" dur="500" fill="hold"/>
                                        <p:tgtEl>
                                          <p:spTgt spid="16392"/>
                                        </p:tgtEl>
                                        <p:attrNameLst>
                                          <p:attrName>ppt_h</p:attrName>
                                        </p:attrNameLst>
                                      </p:cBhvr>
                                      <p:tavLst>
                                        <p:tav tm="0">
                                          <p:val>
                                            <p:fltVal val="0"/>
                                          </p:val>
                                        </p:tav>
                                        <p:tav tm="100000">
                                          <p:val>
                                            <p:strVal val="#ppt_h"/>
                                          </p:val>
                                        </p:tav>
                                      </p:tavLst>
                                    </p:anim>
                                    <p:animEffect transition="in" filter="fade">
                                      <p:cBhvr>
                                        <p:cTn id="17" dur="500"/>
                                        <p:tgtEl>
                                          <p:spTgt spid="16392"/>
                                        </p:tgtEl>
                                      </p:cBhvr>
                                    </p:animEffect>
                                  </p:childTnLst>
                                </p:cTn>
                              </p:par>
                              <p:par>
                                <p:cTn id="18" presetID="53" presetClass="entr" presetSubtype="16" fill="hold" nodeType="withEffect">
                                  <p:stCondLst>
                                    <p:cond delay="0"/>
                                  </p:stCondLst>
                                  <p:childTnLst>
                                    <p:set>
                                      <p:cBhvr>
                                        <p:cTn id="19" dur="1" fill="hold">
                                          <p:stCondLst>
                                            <p:cond delay="0"/>
                                          </p:stCondLst>
                                        </p:cTn>
                                        <p:tgtEl>
                                          <p:spTgt spid="16390"/>
                                        </p:tgtEl>
                                        <p:attrNameLst>
                                          <p:attrName>style.visibility</p:attrName>
                                        </p:attrNameLst>
                                      </p:cBhvr>
                                      <p:to>
                                        <p:strVal val="visible"/>
                                      </p:to>
                                    </p:set>
                                    <p:anim calcmode="lin" valueType="num">
                                      <p:cBhvr>
                                        <p:cTn id="20" dur="500" fill="hold"/>
                                        <p:tgtEl>
                                          <p:spTgt spid="16390"/>
                                        </p:tgtEl>
                                        <p:attrNameLst>
                                          <p:attrName>ppt_w</p:attrName>
                                        </p:attrNameLst>
                                      </p:cBhvr>
                                      <p:tavLst>
                                        <p:tav tm="0">
                                          <p:val>
                                            <p:fltVal val="0"/>
                                          </p:val>
                                        </p:tav>
                                        <p:tav tm="100000">
                                          <p:val>
                                            <p:strVal val="#ppt_w"/>
                                          </p:val>
                                        </p:tav>
                                      </p:tavLst>
                                    </p:anim>
                                    <p:anim calcmode="lin" valueType="num">
                                      <p:cBhvr>
                                        <p:cTn id="21" dur="500" fill="hold"/>
                                        <p:tgtEl>
                                          <p:spTgt spid="16390"/>
                                        </p:tgtEl>
                                        <p:attrNameLst>
                                          <p:attrName>ppt_h</p:attrName>
                                        </p:attrNameLst>
                                      </p:cBhvr>
                                      <p:tavLst>
                                        <p:tav tm="0">
                                          <p:val>
                                            <p:fltVal val="0"/>
                                          </p:val>
                                        </p:tav>
                                        <p:tav tm="100000">
                                          <p:val>
                                            <p:strVal val="#ppt_h"/>
                                          </p:val>
                                        </p:tav>
                                      </p:tavLst>
                                    </p:anim>
                                    <p:animEffect transition="in" filter="fade">
                                      <p:cBhvr>
                                        <p:cTn id="22" dur="500"/>
                                        <p:tgtEl>
                                          <p:spTgt spid="163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 calcmode="lin" valueType="num">
                                      <p:cBhvr>
                                        <p:cTn id="29" dur="1000" fill="hold"/>
                                        <p:tgtEl>
                                          <p:spTgt spid="9"/>
                                        </p:tgtEl>
                                        <p:attrNameLst>
                                          <p:attrName>style.rotation</p:attrName>
                                        </p:attrNameLst>
                                      </p:cBhvr>
                                      <p:tavLst>
                                        <p:tav tm="0">
                                          <p:val>
                                            <p:fltVal val="90"/>
                                          </p:val>
                                        </p:tav>
                                        <p:tav tm="100000">
                                          <p:val>
                                            <p:fltVal val="0"/>
                                          </p:val>
                                        </p:tav>
                                      </p:tavLst>
                                    </p:anim>
                                    <p:animEffect transition="in" filter="fade">
                                      <p:cBhvr>
                                        <p:cTn id="30" dur="1000"/>
                                        <p:tgtEl>
                                          <p:spTgt spid="9"/>
                                        </p:tgtEl>
                                      </p:cBhvr>
                                    </p:animEffect>
                                  </p:childTnLst>
                                </p:cTn>
                              </p:par>
                            </p:childTnLst>
                          </p:cTn>
                        </p:par>
                        <p:par>
                          <p:cTn id="31" fill="hold">
                            <p:stCondLst>
                              <p:cond delay="1000"/>
                            </p:stCondLst>
                            <p:childTnLst>
                              <p:par>
                                <p:cTn id="32" presetID="3" presetClass="entr" presetSubtype="1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linds(horizontal)">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057464046"/>
              </p:ext>
            </p:extLst>
          </p:nvPr>
        </p:nvGraphicFramePr>
        <p:xfrm>
          <a:off x="1460364" y="1042174"/>
          <a:ext cx="989383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4837B43C-1784-4E4E-8A29-81D92A7552F0}"/>
              </a:ext>
            </a:extLst>
          </p:cNvPr>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Tree>
    <p:extLst>
      <p:ext uri="{BB962C8B-B14F-4D97-AF65-F5344CB8AC3E}">
        <p14:creationId xmlns:p14="http://schemas.microsoft.com/office/powerpoint/2010/main" val="16064809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2441" name="Rectangle 9"/>
          <p:cNvSpPr>
            <a:spLocks noChangeArrowheads="1"/>
          </p:cNvSpPr>
          <p:nvPr/>
        </p:nvSpPr>
        <p:spPr bwMode="auto">
          <a:xfrm>
            <a:off x="3429793" y="2061249"/>
            <a:ext cx="5332413" cy="609600"/>
          </a:xfrm>
          <a:prstGeom prst="rect">
            <a:avLst/>
          </a:prstGeom>
          <a:gradFill rotWithShape="1">
            <a:gsLst>
              <a:gs pos="0">
                <a:schemeClr val="accent1"/>
              </a:gs>
              <a:gs pos="100000">
                <a:schemeClr val="bg1"/>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000099"/>
                </a:solidFill>
                <a:latin typeface="Times New Roman" panose="02020603050405020304" pitchFamily="18" charset="0"/>
                <a:cs typeface="Times New Roman" panose="02020603050405020304" pitchFamily="18" charset="0"/>
              </a:rPr>
              <a:t>CHỦ NGHĨA DUY VẬT BIỆN CHỨNG</a:t>
            </a:r>
          </a:p>
        </p:txBody>
      </p:sp>
      <p:sp>
        <p:nvSpPr>
          <p:cNvPr id="4" name="Rectangle 3"/>
          <p:cNvSpPr/>
          <p:nvPr/>
        </p:nvSpPr>
        <p:spPr>
          <a:xfrm>
            <a:off x="2774156" y="959358"/>
            <a:ext cx="6410325" cy="461962"/>
          </a:xfrm>
          <a:prstGeom prst="rect">
            <a:avLst/>
          </a:prstGeom>
        </p:spPr>
        <p:txBody>
          <a:bodyPr>
            <a:spAutoFit/>
          </a:bodyPr>
          <a:lstStyle/>
          <a:p>
            <a:pPr algn="ctr" fontAlgn="base">
              <a:spcBef>
                <a:spcPts val="300"/>
              </a:spcBef>
              <a:spcAft>
                <a:spcPts val="300"/>
              </a:spcAft>
              <a:defRPr/>
            </a:pPr>
            <a:r>
              <a:rPr lang="en-US" sz="2400" b="1" dirty="0">
                <a:solidFill>
                  <a:srgbClr val="FF0000"/>
                </a:solidFill>
              </a:rPr>
              <a:t>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
        <p:nvSpPr>
          <p:cNvPr id="15" name="Oval 10"/>
          <p:cNvSpPr>
            <a:spLocks noChangeArrowheads="1"/>
          </p:cNvSpPr>
          <p:nvPr/>
        </p:nvSpPr>
        <p:spPr bwMode="auto">
          <a:xfrm>
            <a:off x="2932755" y="2798711"/>
            <a:ext cx="1627188" cy="1944687"/>
          </a:xfrm>
          <a:prstGeom prst="ellipse">
            <a:avLst/>
          </a:prstGeom>
          <a:gradFill rotWithShape="1">
            <a:gsLst>
              <a:gs pos="0">
                <a:schemeClr val="accent1"/>
              </a:gs>
              <a:gs pos="100000">
                <a:schemeClr val="bg1"/>
              </a:gs>
            </a:gsLst>
            <a:lin ang="5400000" scaled="1"/>
          </a:gra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VC</a:t>
            </a:r>
          </a:p>
        </p:txBody>
      </p:sp>
      <p:sp>
        <p:nvSpPr>
          <p:cNvPr id="16" name="Oval 11"/>
          <p:cNvSpPr>
            <a:spLocks noChangeArrowheads="1"/>
          </p:cNvSpPr>
          <p:nvPr/>
        </p:nvSpPr>
        <p:spPr bwMode="auto">
          <a:xfrm>
            <a:off x="7913689" y="2815318"/>
            <a:ext cx="1643063" cy="1944687"/>
          </a:xfrm>
          <a:prstGeom prst="ellipse">
            <a:avLst/>
          </a:prstGeom>
          <a:gradFill rotWithShape="1">
            <a:gsLst>
              <a:gs pos="0">
                <a:schemeClr val="accent1"/>
              </a:gs>
              <a:gs pos="100000">
                <a:schemeClr val="bg1"/>
              </a:gs>
            </a:gsLst>
            <a:lin ang="54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YT</a:t>
            </a:r>
          </a:p>
        </p:txBody>
      </p:sp>
      <p:sp>
        <p:nvSpPr>
          <p:cNvPr id="17" name="Text Box 20"/>
          <p:cNvSpPr txBox="1">
            <a:spLocks noChangeArrowheads="1"/>
          </p:cNvSpPr>
          <p:nvPr/>
        </p:nvSpPr>
        <p:spPr bwMode="auto">
          <a:xfrm>
            <a:off x="4836319" y="3174258"/>
            <a:ext cx="14478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QUYẾT</a:t>
            </a:r>
          </a:p>
        </p:txBody>
      </p:sp>
      <p:sp>
        <p:nvSpPr>
          <p:cNvPr id="18" name="Text Box 21"/>
          <p:cNvSpPr txBox="1">
            <a:spLocks noChangeArrowheads="1"/>
          </p:cNvSpPr>
          <p:nvPr/>
        </p:nvSpPr>
        <p:spPr bwMode="auto">
          <a:xfrm>
            <a:off x="6284119" y="3164709"/>
            <a:ext cx="13716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ĐỊNH</a:t>
            </a:r>
          </a:p>
        </p:txBody>
      </p:sp>
      <p:sp>
        <p:nvSpPr>
          <p:cNvPr id="20" name="Line 22"/>
          <p:cNvSpPr>
            <a:spLocks noChangeShapeType="1"/>
          </p:cNvSpPr>
          <p:nvPr/>
        </p:nvSpPr>
        <p:spPr bwMode="auto">
          <a:xfrm>
            <a:off x="5211987" y="3687328"/>
            <a:ext cx="2590800" cy="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21" name="Text Box 23"/>
          <p:cNvSpPr txBox="1">
            <a:spLocks noChangeArrowheads="1"/>
          </p:cNvSpPr>
          <p:nvPr/>
        </p:nvSpPr>
        <p:spPr bwMode="auto">
          <a:xfrm>
            <a:off x="4189105" y="4469671"/>
            <a:ext cx="2318282"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TÁC ĐỘNG</a:t>
            </a:r>
          </a:p>
        </p:txBody>
      </p:sp>
      <p:sp>
        <p:nvSpPr>
          <p:cNvPr id="22" name="Text Box 24"/>
          <p:cNvSpPr txBox="1">
            <a:spLocks noChangeArrowheads="1"/>
          </p:cNvSpPr>
          <p:nvPr/>
        </p:nvSpPr>
        <p:spPr bwMode="auto">
          <a:xfrm>
            <a:off x="5979319" y="4469672"/>
            <a:ext cx="16764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TRỞ LẠI</a:t>
            </a:r>
          </a:p>
        </p:txBody>
      </p:sp>
      <p:cxnSp>
        <p:nvCxnSpPr>
          <p:cNvPr id="23" name="Straight Arrow Connector 22"/>
          <p:cNvCxnSpPr/>
          <p:nvPr/>
        </p:nvCxnSpPr>
        <p:spPr>
          <a:xfrm flipH="1">
            <a:off x="4947220" y="4256467"/>
            <a:ext cx="2855567" cy="10445"/>
          </a:xfrm>
          <a:prstGeom prst="straightConnector1">
            <a:avLst/>
          </a:prstGeom>
          <a:ln>
            <a:solidFill>
              <a:srgbClr val="FF0000"/>
            </a:solidFill>
            <a:tailEnd type="arrow"/>
          </a:ln>
        </p:spPr>
        <p:style>
          <a:lnRef idx="3">
            <a:schemeClr val="accent2"/>
          </a:lnRef>
          <a:fillRef idx="0">
            <a:schemeClr val="accent2"/>
          </a:fillRef>
          <a:effectRef idx="2">
            <a:schemeClr val="accent2"/>
          </a:effectRef>
          <a:fontRef idx="minor">
            <a:schemeClr val="tx1"/>
          </a:fontRef>
        </p:style>
      </p:cxnSp>
      <p:sp>
        <p:nvSpPr>
          <p:cNvPr id="13" name="Rectangle 12">
            <a:extLst>
              <a:ext uri="{FF2B5EF4-FFF2-40B4-BE49-F238E27FC236}">
                <a16:creationId xmlns:a16="http://schemas.microsoft.com/office/drawing/2014/main" id="{A02B8C27-AD4F-45D9-8C86-B3A29E3698F2}"/>
              </a:ext>
            </a:extLst>
          </p:cNvPr>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Tree>
    <p:extLst>
      <p:ext uri="{BB962C8B-B14F-4D97-AF65-F5344CB8AC3E}">
        <p14:creationId xmlns:p14="http://schemas.microsoft.com/office/powerpoint/2010/main" val="393256832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02441"/>
                                        </p:tgtEl>
                                        <p:attrNameLst>
                                          <p:attrName>style.visibility</p:attrName>
                                        </p:attrNameLst>
                                      </p:cBhvr>
                                      <p:to>
                                        <p:strVal val="visible"/>
                                      </p:to>
                                    </p:set>
                                    <p:animEffect transition="in" filter="wedge">
                                      <p:cBhvr>
                                        <p:cTn id="7" dur="3000"/>
                                        <p:tgtEl>
                                          <p:spTgt spid="402441"/>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edge">
                                      <p:cBhvr>
                                        <p:cTn id="19" dur="30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0" presetClass="entr"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edge">
                                      <p:cBhvr>
                                        <p:cTn id="24" dur="30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edge">
                                      <p:cBhvr>
                                        <p:cTn id="29" dur="30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2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edge">
                                      <p:cBhvr>
                                        <p:cTn id="41" dur="30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2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edge">
                                      <p:cBhvr>
                                        <p:cTn id="46" dur="3000"/>
                                        <p:tgtEl>
                                          <p:spTgt spid="22"/>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41" grpId="0" animBg="1"/>
      <p:bldP spid="15" grpId="0" animBg="1"/>
      <p:bldP spid="16" grpId="0" animBg="1"/>
      <p:bldP spid="17" grpId="0" animBg="1"/>
      <p:bldP spid="18" grpId="0" animBg="1"/>
      <p:bldP spid="20" grpId="0" animBg="1"/>
      <p:bldP spid="21" grpId="0" animBg="1"/>
      <p:bldP spid="2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E7F024C-B890-4F19-B373-364803BF25E6}"/>
              </a:ext>
            </a:extLst>
          </p:cNvPr>
          <p:cNvPicPr>
            <a:picLocks noChangeAspect="1"/>
          </p:cNvPicPr>
          <p:nvPr/>
        </p:nvPicPr>
        <p:blipFill>
          <a:blip r:embed="rId2"/>
          <a:stretch>
            <a:fillRect/>
          </a:stretch>
        </p:blipFill>
        <p:spPr>
          <a:xfrm>
            <a:off x="0" y="0"/>
            <a:ext cx="12192000" cy="6840538"/>
          </a:xfrm>
          <a:prstGeom prst="rect">
            <a:avLst/>
          </a:prstGeom>
        </p:spPr>
      </p:pic>
      <p:graphicFrame>
        <p:nvGraphicFramePr>
          <p:cNvPr id="5" name="Content Placeholder 4">
            <a:extLst>
              <a:ext uri="{FF2B5EF4-FFF2-40B4-BE49-F238E27FC236}">
                <a16:creationId xmlns:a16="http://schemas.microsoft.com/office/drawing/2014/main" id="{B5191105-07F0-4C2F-AD51-DDEDED28AC30}"/>
              </a:ext>
            </a:extLst>
          </p:cNvPr>
          <p:cNvGraphicFramePr>
            <a:graphicFrameLocks noGrp="1"/>
          </p:cNvGraphicFramePr>
          <p:nvPr>
            <p:ph idx="1"/>
            <p:extLst>
              <p:ext uri="{D42A27DB-BD31-4B8C-83A1-F6EECF244321}">
                <p14:modId xmlns:p14="http://schemas.microsoft.com/office/powerpoint/2010/main" val="114967714"/>
              </p:ext>
            </p:extLst>
          </p:nvPr>
        </p:nvGraphicFramePr>
        <p:xfrm>
          <a:off x="85724" y="1543050"/>
          <a:ext cx="8924925" cy="43354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5">
            <a:extLst>
              <a:ext uri="{FF2B5EF4-FFF2-40B4-BE49-F238E27FC236}">
                <a16:creationId xmlns:a16="http://schemas.microsoft.com/office/drawing/2014/main" id="{5A522764-AE4E-420A-B3B5-359DA699F8D2}"/>
              </a:ext>
            </a:extLst>
          </p:cNvPr>
          <p:cNvSpPr>
            <a:spLocks noGrp="1"/>
          </p:cNvSpPr>
          <p:nvPr>
            <p:ph type="title"/>
          </p:nvPr>
        </p:nvSpPr>
        <p:spPr>
          <a:xfrm>
            <a:off x="1971675" y="517822"/>
            <a:ext cx="8401050" cy="461665"/>
          </a:xfrm>
          <a:prstGeom prst="rect">
            <a:avLst/>
          </a:prstGeom>
        </p:spPr>
        <p:txBody>
          <a:bodyPr wrap="square">
            <a:spAutoFit/>
          </a:bodyPr>
          <a:lstStyle/>
          <a:p>
            <a:pPr algn="ctr" fontAlgn="base">
              <a:spcBef>
                <a:spcPts val="300"/>
              </a:spcBef>
              <a:spcAft>
                <a:spcPts val="300"/>
              </a:spcAft>
              <a:defRPr/>
            </a:pPr>
            <a:r>
              <a:rPr lang="en-US" sz="2400" b="1" dirty="0">
                <a:solidFill>
                  <a:srgbClr val="FF0000"/>
                </a:solidFill>
              </a:rPr>
              <a:t>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Tree>
    <p:extLst>
      <p:ext uri="{BB962C8B-B14F-4D97-AF65-F5344CB8AC3E}">
        <p14:creationId xmlns:p14="http://schemas.microsoft.com/office/powerpoint/2010/main" val="31950885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05340395"/>
              </p:ext>
            </p:extLst>
          </p:nvPr>
        </p:nvGraphicFramePr>
        <p:xfrm>
          <a:off x="1929551" y="1333950"/>
          <a:ext cx="7747850" cy="5262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348E483C-61AE-4553-BC99-FCECFA231BE7}"/>
              </a:ext>
            </a:extLst>
          </p:cNvPr>
          <p:cNvSpPr/>
          <p:nvPr/>
        </p:nvSpPr>
        <p:spPr>
          <a:xfrm>
            <a:off x="2360188" y="452517"/>
            <a:ext cx="6410325" cy="461962"/>
          </a:xfrm>
          <a:prstGeom prst="rect">
            <a:avLst/>
          </a:prstGeom>
        </p:spPr>
        <p:txBody>
          <a:bodyPr>
            <a:spAutoFit/>
          </a:bodyPr>
          <a:lstStyle/>
          <a:p>
            <a:pPr algn="ctr" fontAlgn="base">
              <a:spcBef>
                <a:spcPts val="300"/>
              </a:spcBef>
              <a:spcAft>
                <a:spcPts val="300"/>
              </a:spcAft>
              <a:defRPr/>
            </a:pPr>
            <a:r>
              <a:rPr lang="en-US" sz="2400" b="1" dirty="0">
                <a:solidFill>
                  <a:srgbClr val="FF0000"/>
                </a:solidFill>
              </a:rPr>
              <a:t> -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Tree>
    <p:extLst>
      <p:ext uri="{BB962C8B-B14F-4D97-AF65-F5344CB8AC3E}">
        <p14:creationId xmlns:p14="http://schemas.microsoft.com/office/powerpoint/2010/main" val="26741396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980330" y="4020205"/>
            <a:ext cx="2845922" cy="2494895"/>
          </a:xfrm>
          <a:solidFill>
            <a:srgbClr val="00FFCC"/>
          </a:solidFill>
        </p:spPr>
      </p:pic>
      <p:pic>
        <p:nvPicPr>
          <p:cNvPr id="49561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4594226" y="161638"/>
            <a:ext cx="7491413" cy="3406775"/>
          </a:xfrm>
          <a:prstGeom prst="cloudCallout">
            <a:avLst/>
          </a:prstGeom>
          <a:gradFill>
            <a:gsLst>
              <a:gs pos="0">
                <a:schemeClr val="bg1"/>
              </a:gs>
              <a:gs pos="63750">
                <a:schemeClr val="bg1"/>
              </a:gs>
              <a:gs pos="30000">
                <a:srgbClr val="00B0F0"/>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SG" sz="2800" b="1" i="1" dirty="0" err="1">
                <a:solidFill>
                  <a:srgbClr val="660066"/>
                </a:solidFill>
                <a:latin typeface="Times New Roman" panose="02020603050405020304" pitchFamily="18" charset="0"/>
                <a:cs typeface="Times New Roman" panose="02020603050405020304" pitchFamily="18" charset="0"/>
              </a:rPr>
              <a:t>Nghiên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cứu</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mối</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quan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giữa</a:t>
            </a:r>
            <a:r>
              <a:rPr lang="en-SG" sz="2800" b="1" i="1" dirty="0">
                <a:solidFill>
                  <a:srgbClr val="660066"/>
                </a:solidFill>
                <a:latin typeface="Times New Roman" panose="02020603050405020304" pitchFamily="18" charset="0"/>
                <a:cs typeface="Times New Roman" panose="02020603050405020304" pitchFamily="18" charset="0"/>
              </a:rPr>
              <a:t> VC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YT có ý </a:t>
            </a:r>
            <a:r>
              <a:rPr lang="en-SG" sz="2800" b="1" i="1" dirty="0" err="1">
                <a:solidFill>
                  <a:srgbClr val="660066"/>
                </a:solidFill>
                <a:latin typeface="Times New Roman" panose="02020603050405020304" pitchFamily="18" charset="0"/>
                <a:cs typeface="Times New Roman" panose="02020603050405020304" pitchFamily="18" charset="0"/>
              </a:rPr>
              <a:t>nghĩa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như</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nào</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trong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nhận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hoạt</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động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tiễn</a:t>
            </a:r>
            <a:r>
              <a:rPr lang="en-SG" sz="2800" b="1" i="1" dirty="0">
                <a:solidFill>
                  <a:srgbClr val="660066"/>
                </a:solidFill>
                <a:latin typeface="Times New Roman" panose="02020603050405020304" pitchFamily="18" charset="0"/>
                <a:cs typeface="Times New Roman" panose="02020603050405020304" pitchFamily="18" charset="0"/>
              </a:rPr>
              <a:t> ? </a:t>
            </a:r>
            <a:r>
              <a:rPr lang="en-SG" sz="2800" b="1" i="1" dirty="0" err="1">
                <a:solidFill>
                  <a:srgbClr val="660066"/>
                </a:solidFill>
                <a:latin typeface="Times New Roman" panose="02020603050405020304" pitchFamily="18" charset="0"/>
                <a:cs typeface="Times New Roman" panose="02020603050405020304" pitchFamily="18" charset="0"/>
              </a:rPr>
              <a:t>Liên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tê</a:t>
            </a:r>
            <a:r>
              <a:rPr lang="en-SG" sz="2800" b="1" i="1" dirty="0">
                <a:solidFill>
                  <a:srgbClr val="660066"/>
                </a:solidFill>
                <a:latin typeface="Times New Roman" panose="02020603050405020304" pitchFamily="18" charset="0"/>
                <a:cs typeface="Times New Roman" panose="02020603050405020304" pitchFamily="18" charset="0"/>
              </a:rPr>
              <a:t>́?</a:t>
            </a:r>
            <a:endParaRPr lang="en-US" sz="2800" b="1" i="1" dirty="0">
              <a:solidFill>
                <a:srgbClr val="660066"/>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59310" y="161638"/>
            <a:ext cx="3686547" cy="584775"/>
          </a:xfrm>
          <a:prstGeom prst="rect">
            <a:avLst/>
          </a:prstGeom>
          <a:noFill/>
        </p:spPr>
        <p:txBody>
          <a:bodyPr wrap="square" rtlCol="0">
            <a:spAutoFit/>
          </a:bodyPr>
          <a:lstStyle/>
          <a:p>
            <a:pPr marL="457200" indent="-457200" algn="ctr">
              <a:buFont typeface="Wingdings" panose="05000000000000000000" pitchFamily="2" charset="2"/>
              <a:buChar char="v"/>
            </a:pPr>
            <a:r>
              <a:rPr lang="en-US" sz="3200" b="1" dirty="0">
                <a:solidFill>
                  <a:srgbClr val="FF0000"/>
                </a:solidFill>
              </a:rPr>
              <a:t>THẢO LUẬN</a:t>
            </a:r>
          </a:p>
        </p:txBody>
      </p:sp>
    </p:spTree>
    <p:extLst>
      <p:ext uri="{BB962C8B-B14F-4D97-AF65-F5344CB8AC3E}">
        <p14:creationId xmlns:p14="http://schemas.microsoft.com/office/powerpoint/2010/main" val="2217881783"/>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2819400" y="918886"/>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76" y="6515100"/>
            <a:ext cx="12084424"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010961"/>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282314" y="288910"/>
            <a:ext cx="5537543" cy="523220"/>
          </a:xfrm>
          <a:prstGeom prst="rect">
            <a:avLst/>
          </a:prstGeom>
        </p:spPr>
        <p:txBody>
          <a:bodyPr wrap="none">
            <a:spAutoFit/>
          </a:bodyPr>
          <a:lstStyle/>
          <a:p>
            <a:pPr algn="ctr"/>
            <a:r>
              <a:rPr lang="pt-BR" sz="2800" b="1" dirty="0">
                <a:latin typeface="Times New Roman" panose="02020603050405020304" pitchFamily="18" charset="0"/>
                <a:ea typeface="Times New Roman" panose="02020603050405020304" pitchFamily="18" charset="0"/>
              </a:rPr>
              <a:t>- </a:t>
            </a:r>
            <a:r>
              <a:rPr lang="pt-BR" sz="2800" b="1" dirty="0">
                <a:effectLst/>
                <a:latin typeface="Times New Roman" panose="02020603050405020304" pitchFamily="18" charset="0"/>
                <a:ea typeface="Times New Roman" panose="02020603050405020304" pitchFamily="18" charset="0"/>
              </a:rPr>
              <a:t> PHÉP BIỆN CHỨNG DUY VẬT</a:t>
            </a:r>
            <a:endParaRPr lang="en-US" sz="2800" dirty="0"/>
          </a:p>
        </p:txBody>
      </p:sp>
      <p:sp>
        <p:nvSpPr>
          <p:cNvPr id="5" name="Rectangle 4"/>
          <p:cNvSpPr/>
          <p:nvPr/>
        </p:nvSpPr>
        <p:spPr>
          <a:xfrm>
            <a:off x="107576" y="1523440"/>
            <a:ext cx="12084424" cy="1791260"/>
          </a:xfrm>
          <a:prstGeom prst="rect">
            <a:avLst/>
          </a:prstGeom>
        </p:spPr>
        <p:txBody>
          <a:bodyPr wrap="square">
            <a:spAutoFit/>
          </a:bodyPr>
          <a:lstStyle/>
          <a:p>
            <a:pPr indent="457200" algn="just">
              <a:lnSpc>
                <a:spcPct val="115000"/>
              </a:lnSpc>
              <a:tabLst>
                <a:tab pos="5257800" algn="l"/>
              </a:tabLst>
            </a:pPr>
            <a:r>
              <a:rPr lang="pt-BR" sz="2400" i="1" dirty="0">
                <a:latin typeface="Times New Roman" panose="02020603050405020304" pitchFamily="18" charset="0"/>
                <a:ea typeface="Calibri" panose="020F0502020204030204" pitchFamily="34"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Phép biện chứng duy vật bao gồm hai nguyên lý; ba quy luật cơ bản và sáu cặp phạm trù.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65880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1752600" y="533400"/>
            <a:ext cx="8534400" cy="1143000"/>
          </a:xfrm>
        </p:spPr>
        <p:txBody>
          <a:bodyPr/>
          <a:lstStyle/>
          <a:p>
            <a:pPr algn="ctr" eaLnBrk="1" hangingPunct="1"/>
            <a:r>
              <a:rPr lang="en-US" altLang="en-US" sz="3300" b="1" dirty="0">
                <a:solidFill>
                  <a:srgbClr val="FF0000"/>
                </a:solidFill>
                <a:latin typeface="Times New Roman" panose="02020603050405020304" pitchFamily="18" charset="0"/>
              </a:rPr>
              <a:t>+ HAI NGUYÊN LÝ CƠ BẢN CỦA PHÉP BIỆN CHỨNG DUY VẬT</a:t>
            </a:r>
          </a:p>
        </p:txBody>
      </p:sp>
      <p:sp>
        <p:nvSpPr>
          <p:cNvPr id="57347" name="Oval 3"/>
          <p:cNvSpPr>
            <a:spLocks noChangeArrowheads="1"/>
          </p:cNvSpPr>
          <p:nvPr/>
        </p:nvSpPr>
        <p:spPr bwMode="auto">
          <a:xfrm>
            <a:off x="2133600" y="2286000"/>
            <a:ext cx="35814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 </a:t>
            </a:r>
          </a:p>
          <a:p>
            <a:pPr algn="ctr" fontAlgn="base">
              <a:spcBef>
                <a:spcPct val="0"/>
              </a:spcBef>
              <a:spcAft>
                <a:spcPct val="0"/>
              </a:spcAft>
            </a:pPr>
            <a:r>
              <a:rPr lang="en-US" altLang="en-US" sz="2400" b="1">
                <a:solidFill>
                  <a:srgbClr val="FF0000"/>
                </a:solidFill>
                <a:latin typeface="Arial" panose="020B0604020202020204" pitchFamily="34" charset="0"/>
              </a:rPr>
              <a:t>MỐI LIÊN HỆ PHỔ BIẾN</a:t>
            </a:r>
          </a:p>
        </p:txBody>
      </p:sp>
      <p:sp>
        <p:nvSpPr>
          <p:cNvPr id="57348" name="Oval 4"/>
          <p:cNvSpPr>
            <a:spLocks noChangeArrowheads="1"/>
          </p:cNvSpPr>
          <p:nvPr/>
        </p:nvSpPr>
        <p:spPr bwMode="auto">
          <a:xfrm>
            <a:off x="6172200" y="2209800"/>
            <a:ext cx="36576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a:t>
            </a:r>
          </a:p>
          <a:p>
            <a:pPr algn="ctr" fontAlgn="base">
              <a:spcBef>
                <a:spcPct val="0"/>
              </a:spcBef>
              <a:spcAft>
                <a:spcPct val="0"/>
              </a:spcAft>
            </a:pPr>
            <a:r>
              <a:rPr lang="en-US" altLang="en-US" sz="2400" b="1">
                <a:solidFill>
                  <a:srgbClr val="FF0000"/>
                </a:solidFill>
                <a:latin typeface="Arial" panose="020B0604020202020204" pitchFamily="34" charset="0"/>
              </a:rPr>
              <a:t>SỰ PHÁT TRIỂN</a:t>
            </a:r>
          </a:p>
        </p:txBody>
      </p:sp>
      <p:sp>
        <p:nvSpPr>
          <p:cNvPr id="500742" name="Line 5"/>
          <p:cNvSpPr>
            <a:spLocks noChangeShapeType="1"/>
          </p:cNvSpPr>
          <p:nvPr/>
        </p:nvSpPr>
        <p:spPr bwMode="auto">
          <a:xfrm flipH="1">
            <a:off x="4191000" y="1752600"/>
            <a:ext cx="1828800" cy="5334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
        <p:nvSpPr>
          <p:cNvPr id="500743" name="Line 6"/>
          <p:cNvSpPr>
            <a:spLocks noChangeShapeType="1"/>
          </p:cNvSpPr>
          <p:nvPr/>
        </p:nvSpPr>
        <p:spPr bwMode="auto">
          <a:xfrm>
            <a:off x="6019800" y="1752600"/>
            <a:ext cx="1905000" cy="4572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Tree>
    <p:extLst>
      <p:ext uri="{BB962C8B-B14F-4D97-AF65-F5344CB8AC3E}">
        <p14:creationId xmlns:p14="http://schemas.microsoft.com/office/powerpoint/2010/main" val="833319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Horizontal)">
                                      <p:cBhvr>
                                        <p:cTn id="7" dur="500"/>
                                        <p:tgtEl>
                                          <p:spTgt spid="57346"/>
                                        </p:tgtEl>
                                      </p:cBhvr>
                                    </p:animEffect>
                                  </p:childTnLst>
                                </p:cTn>
                              </p:par>
                            </p:childTnLst>
                          </p:cTn>
                        </p:par>
                        <p:par>
                          <p:cTn id="8" fill="hold" nodeType="afterGroup">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57347"/>
                                        </p:tgtEl>
                                        <p:attrNameLst>
                                          <p:attrName>style.visibility</p:attrName>
                                        </p:attrNameLst>
                                      </p:cBhvr>
                                      <p:to>
                                        <p:strVal val="visible"/>
                                      </p:to>
                                    </p:set>
                                    <p:animEffect transition="in" filter="diamond(in)">
                                      <p:cBhvr>
                                        <p:cTn id="11" dur="1000"/>
                                        <p:tgtEl>
                                          <p:spTgt spid="57347"/>
                                        </p:tgtEl>
                                      </p:cBhvr>
                                    </p:animEffect>
                                  </p:childTnLst>
                                </p:cTn>
                              </p:par>
                            </p:childTnLst>
                          </p:cTn>
                        </p:par>
                        <p:par>
                          <p:cTn id="12" fill="hold" nodeType="afterGroup">
                            <p:stCondLst>
                              <p:cond delay="1500"/>
                            </p:stCondLst>
                            <p:childTnLst>
                              <p:par>
                                <p:cTn id="13" presetID="8" presetClass="entr" presetSubtype="16" fill="hold" grpId="0" nodeType="afterEffect">
                                  <p:stCondLst>
                                    <p:cond delay="0"/>
                                  </p:stCondLst>
                                  <p:childTnLst>
                                    <p:set>
                                      <p:cBhvr>
                                        <p:cTn id="14" dur="1" fill="hold">
                                          <p:stCondLst>
                                            <p:cond delay="0"/>
                                          </p:stCondLst>
                                        </p:cTn>
                                        <p:tgtEl>
                                          <p:spTgt spid="57348"/>
                                        </p:tgtEl>
                                        <p:attrNameLst>
                                          <p:attrName>style.visibility</p:attrName>
                                        </p:attrNameLst>
                                      </p:cBhvr>
                                      <p:to>
                                        <p:strVal val="visible"/>
                                      </p:to>
                                    </p:set>
                                    <p:animEffect transition="in" filter="diamond(in)">
                                      <p:cBhvr>
                                        <p:cTn id="15" dur="500"/>
                                        <p:tgtEl>
                                          <p:spTgt spid="5734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xit" presetSubtype="4" fill="hold" grpId="1" nodeType="clickEffect">
                                  <p:stCondLst>
                                    <p:cond delay="0"/>
                                  </p:stCondLst>
                                  <p:childTnLst>
                                    <p:animEffect transition="out" filter="wheel(4)">
                                      <p:cBhvr>
                                        <p:cTn id="19" dur="1000"/>
                                        <p:tgtEl>
                                          <p:spTgt spid="57346"/>
                                        </p:tgtEl>
                                      </p:cBhvr>
                                    </p:animEffect>
                                    <p:set>
                                      <p:cBhvr>
                                        <p:cTn id="20" dur="1" fill="hold">
                                          <p:stCondLst>
                                            <p:cond delay="999"/>
                                          </p:stCondLst>
                                        </p:cTn>
                                        <p:tgtEl>
                                          <p:spTgt spid="57346"/>
                                        </p:tgtEl>
                                        <p:attrNameLst>
                                          <p:attrName>style.visibility</p:attrName>
                                        </p:attrNameLst>
                                      </p:cBhvr>
                                      <p:to>
                                        <p:strVal val="hidden"/>
                                      </p:to>
                                    </p:set>
                                  </p:childTnLst>
                                </p:cTn>
                              </p:par>
                              <p:par>
                                <p:cTn id="21" presetID="21" presetClass="exit" presetSubtype="4" fill="hold" grpId="1" nodeType="withEffect">
                                  <p:stCondLst>
                                    <p:cond delay="0"/>
                                  </p:stCondLst>
                                  <p:childTnLst>
                                    <p:animEffect transition="out" filter="wheel(4)">
                                      <p:cBhvr>
                                        <p:cTn id="22" dur="1000"/>
                                        <p:tgtEl>
                                          <p:spTgt spid="57347"/>
                                        </p:tgtEl>
                                      </p:cBhvr>
                                    </p:animEffect>
                                    <p:set>
                                      <p:cBhvr>
                                        <p:cTn id="23" dur="1" fill="hold">
                                          <p:stCondLst>
                                            <p:cond delay="999"/>
                                          </p:stCondLst>
                                        </p:cTn>
                                        <p:tgtEl>
                                          <p:spTgt spid="57347"/>
                                        </p:tgtEl>
                                        <p:attrNameLst>
                                          <p:attrName>style.visibility</p:attrName>
                                        </p:attrNameLst>
                                      </p:cBhvr>
                                      <p:to>
                                        <p:strVal val="hidden"/>
                                      </p:to>
                                    </p:set>
                                  </p:childTnLst>
                                </p:cTn>
                              </p:par>
                              <p:par>
                                <p:cTn id="24" presetID="21" presetClass="exit" presetSubtype="4" fill="hold" grpId="1" nodeType="withEffect">
                                  <p:stCondLst>
                                    <p:cond delay="0"/>
                                  </p:stCondLst>
                                  <p:childTnLst>
                                    <p:animEffect transition="out" filter="wheel(4)">
                                      <p:cBhvr>
                                        <p:cTn id="25" dur="1000"/>
                                        <p:tgtEl>
                                          <p:spTgt spid="57348"/>
                                        </p:tgtEl>
                                      </p:cBhvr>
                                    </p:animEffect>
                                    <p:set>
                                      <p:cBhvr>
                                        <p:cTn id="26" dur="1" fill="hold">
                                          <p:stCondLst>
                                            <p:cond delay="999"/>
                                          </p:stCondLst>
                                        </p:cTn>
                                        <p:tgtEl>
                                          <p:spTgt spid="573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6" grpId="1"/>
      <p:bldP spid="57347" grpId="0" animBg="1"/>
      <p:bldP spid="57347" grpId="1" animBg="1"/>
      <p:bldP spid="57348" grpId="0" animBg="1"/>
      <p:bldP spid="57348"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orizontal Scroll 6"/>
          <p:cNvSpPr/>
          <p:nvPr/>
        </p:nvSpPr>
        <p:spPr bwMode="auto">
          <a:xfrm>
            <a:off x="57149" y="461665"/>
            <a:ext cx="6594021" cy="6705599"/>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r>
              <a:rPr lang="pt-BR" sz="2400" i="1" dirty="0">
                <a:solidFill>
                  <a:srgbClr val="FFFF00"/>
                </a:solidFill>
                <a:latin typeface="Arial" panose="020B0604020202020204" pitchFamily="34" charset="0"/>
                <a:cs typeface="Arial" panose="020B0604020202020204" pitchFamily="34" charset="0"/>
              </a:rPr>
              <a:t>Mối liên hệ là</a:t>
            </a:r>
            <a:r>
              <a:rPr lang="pt-BR" sz="2400" dirty="0">
                <a:solidFill>
                  <a:srgbClr val="FFFF00"/>
                </a:solidFill>
                <a:latin typeface="Arial" panose="020B0604020202020204" pitchFamily="34" charset="0"/>
                <a:cs typeface="Arial" panose="020B0604020202020204" pitchFamily="34" charset="0"/>
              </a:rPr>
              <a:t> phạm trù triết học dùng để chỉ sự quy định, sự tác động qua lại, sự chuyển hóa lẫn nhau giữa các sự vật, hiện tượng hay giữa các mặt của một sự vật, của một hiện tượng trong thế giới</a:t>
            </a:r>
            <a:endParaRPr lang="en-US" sz="2400" i="1" dirty="0">
              <a:solidFill>
                <a:srgbClr val="FFFF00"/>
              </a:solidFill>
              <a:latin typeface="Arial" panose="020B0604020202020204" pitchFamily="34" charset="0"/>
              <a:cs typeface="Arial" panose="020B0604020202020204" pitchFamily="34" charset="0"/>
            </a:endParaRPr>
          </a:p>
          <a:p>
            <a:pPr algn="just" fontAlgn="base">
              <a:spcBef>
                <a:spcPct val="0"/>
              </a:spcBef>
              <a:spcAft>
                <a:spcPct val="0"/>
              </a:spcAft>
              <a:defRPr/>
            </a:pPr>
            <a:endParaRPr lang="en-US" sz="2400" dirty="0">
              <a:solidFill>
                <a:srgbClr val="FFFF00"/>
              </a:solidFill>
              <a:latin typeface="Arial" panose="020B0604020202020204" pitchFamily="34" charset="0"/>
              <a:cs typeface="Arial" panose="020B0604020202020204" pitchFamily="34" charset="0"/>
            </a:endParaRPr>
          </a:p>
          <a:p>
            <a:pPr algn="just" fontAlgn="base">
              <a:spcBef>
                <a:spcPct val="0"/>
              </a:spcBef>
              <a:spcAft>
                <a:spcPct val="0"/>
              </a:spcAft>
              <a:defRPr/>
            </a:pPr>
            <a:r>
              <a:rPr lang="en-US" sz="2400" i="1" dirty="0">
                <a:solidFill>
                  <a:srgbClr val="FFFF00"/>
                </a:solidFill>
                <a:latin typeface="Arial" panose="020B0604020202020204" pitchFamily="34" charset="0"/>
                <a:cs typeface="Arial" panose="020B0604020202020204" pitchFamily="34" charset="0"/>
              </a:rPr>
              <a:t>M</a:t>
            </a:r>
            <a:r>
              <a:rPr lang="vi-VN" sz="2400" i="1" dirty="0">
                <a:solidFill>
                  <a:srgbClr val="FFFF00"/>
                </a:solidFill>
                <a:latin typeface="Arial" panose="020B0604020202020204" pitchFamily="34" charset="0"/>
                <a:cs typeface="Arial" panose="020B0604020202020204" pitchFamily="34" charset="0"/>
              </a:rPr>
              <a:t>ối liên hệ phổ biến </a:t>
            </a:r>
            <a:r>
              <a:rPr lang="vi-VN" sz="2400" dirty="0">
                <a:solidFill>
                  <a:srgbClr val="FFFF00"/>
                </a:solidFill>
                <a:latin typeface="Arial" panose="020B0604020202020204" pitchFamily="34" charset="0"/>
                <a:cs typeface="Arial" panose="020B0604020202020204" pitchFamily="34" charset="0"/>
              </a:rPr>
              <a:t>dùng để chỉ tính phổ biến của các mối liên hệ của các sự vật, hiện tượng của thế giới, đồng thời cũng dùng để chỉ các mối liên hệ tồn tại ở nhiều sự vật, hiện tượng của thế giớ</a:t>
            </a:r>
            <a:r>
              <a:rPr lang="en-US" sz="2400" dirty="0" err="1">
                <a:solidFill>
                  <a:srgbClr val="FFFF00"/>
                </a:solidFill>
                <a:latin typeface="Arial" panose="020B0604020202020204" pitchFamily="34" charset="0"/>
                <a:cs typeface="Arial" panose="020B0604020202020204" pitchFamily="34" charset="0"/>
              </a:rPr>
              <a:t>i</a:t>
            </a:r>
            <a:r>
              <a:rPr lang="en-US" sz="2400" dirty="0">
                <a:solidFill>
                  <a:srgbClr val="FFFF00"/>
                </a:solidFill>
                <a:latin typeface="Arial" panose="020B0604020202020204" pitchFamily="34" charset="0"/>
                <a:cs typeface="Arial" panose="020B0604020202020204" pitchFamily="34" charset="0"/>
              </a:rPr>
              <a:t>.</a:t>
            </a:r>
          </a:p>
          <a:p>
            <a:pPr algn="just" fontAlgn="base">
              <a:spcBef>
                <a:spcPct val="0"/>
              </a:spcBef>
              <a:spcAft>
                <a:spcPct val="0"/>
              </a:spcAft>
              <a:defRPr/>
            </a:pPr>
            <a:br>
              <a:rPr lang="vi-VN" dirty="0">
                <a:solidFill>
                  <a:srgbClr val="FFFF00"/>
                </a:solidFill>
              </a:rPr>
            </a:br>
            <a:endParaRPr lang="en-US" sz="2800" dirty="0">
              <a:solidFill>
                <a:srgbClr val="FFFF00"/>
              </a:solidFill>
            </a:endParaRPr>
          </a:p>
        </p:txBody>
      </p:sp>
      <p:sp>
        <p:nvSpPr>
          <p:cNvPr id="11" name="Rectangle 17"/>
          <p:cNvSpPr>
            <a:spLocks noChangeArrowheads="1"/>
          </p:cNvSpPr>
          <p:nvPr/>
        </p:nvSpPr>
        <p:spPr bwMode="auto">
          <a:xfrm>
            <a:off x="0" y="0"/>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graphicFrame>
        <p:nvGraphicFramePr>
          <p:cNvPr id="2" name="Diagram 1">
            <a:extLst>
              <a:ext uri="{FF2B5EF4-FFF2-40B4-BE49-F238E27FC236}">
                <a16:creationId xmlns:a16="http://schemas.microsoft.com/office/drawing/2014/main" id="{8E02D646-9CFD-46FA-9001-39AFF9EF7BF5}"/>
              </a:ext>
            </a:extLst>
          </p:cNvPr>
          <p:cNvGraphicFramePr/>
          <p:nvPr>
            <p:extLst>
              <p:ext uri="{D42A27DB-BD31-4B8C-83A1-F6EECF244321}">
                <p14:modId xmlns:p14="http://schemas.microsoft.com/office/powerpoint/2010/main" val="3553872402"/>
              </p:ext>
            </p:extLst>
          </p:nvPr>
        </p:nvGraphicFramePr>
        <p:xfrm>
          <a:off x="5839278" y="1564621"/>
          <a:ext cx="7102475" cy="51424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614CAC7-D418-4975-B2EE-A607E841F3FC}"/>
              </a:ext>
            </a:extLst>
          </p:cNvPr>
          <p:cNvSpPr txBox="1"/>
          <p:nvPr/>
        </p:nvSpPr>
        <p:spPr>
          <a:xfrm>
            <a:off x="8352290" y="3612622"/>
            <a:ext cx="2076450" cy="523220"/>
          </a:xfrm>
          <a:prstGeom prst="rect">
            <a:avLst/>
          </a:prstGeom>
          <a:solidFill>
            <a:srgbClr val="FF0000"/>
          </a:solidFill>
        </p:spPr>
        <p:txBody>
          <a:bodyPr wrap="square" rtlCol="0">
            <a:spAutoFit/>
          </a:bodyPr>
          <a:lstStyle/>
          <a:p>
            <a:r>
              <a:rPr lang="en-US" sz="2800" dirty="0" err="1">
                <a:solidFill>
                  <a:schemeClr val="bg1">
                    <a:lumMod val="95000"/>
                  </a:schemeClr>
                </a:solidFill>
              </a:rPr>
              <a:t>Thống</a:t>
            </a:r>
            <a:r>
              <a:rPr lang="en-US" sz="2800" dirty="0">
                <a:solidFill>
                  <a:schemeClr val="bg1">
                    <a:lumMod val="95000"/>
                  </a:schemeClr>
                </a:solidFill>
              </a:rPr>
              <a:t> </a:t>
            </a:r>
            <a:r>
              <a:rPr lang="en-US" sz="2800" dirty="0" err="1">
                <a:solidFill>
                  <a:schemeClr val="bg1">
                    <a:lumMod val="95000"/>
                  </a:schemeClr>
                </a:solidFill>
              </a:rPr>
              <a:t>nhất</a:t>
            </a:r>
            <a:endParaRPr lang="en-US" sz="2800" dirty="0">
              <a:solidFill>
                <a:schemeClr val="bg1">
                  <a:lumMod val="95000"/>
                </a:schemeClr>
              </a:solidFill>
            </a:endParaRPr>
          </a:p>
        </p:txBody>
      </p:sp>
      <p:pic>
        <p:nvPicPr>
          <p:cNvPr id="4" name="Picture 3">
            <a:extLst>
              <a:ext uri="{FF2B5EF4-FFF2-40B4-BE49-F238E27FC236}">
                <a16:creationId xmlns:a16="http://schemas.microsoft.com/office/drawing/2014/main" id="{97A8EF5E-8F28-449E-B906-D8693A4FD9D3}"/>
              </a:ext>
            </a:extLst>
          </p:cNvPr>
          <p:cNvPicPr>
            <a:picLocks noChangeAspect="1"/>
          </p:cNvPicPr>
          <p:nvPr/>
        </p:nvPicPr>
        <p:blipFill>
          <a:blip r:embed="rId7"/>
          <a:stretch>
            <a:fillRect/>
          </a:stretch>
        </p:blipFill>
        <p:spPr>
          <a:xfrm>
            <a:off x="9751293" y="178453"/>
            <a:ext cx="1172618" cy="1172618"/>
          </a:xfrm>
          <a:prstGeom prst="rect">
            <a:avLst/>
          </a:prstGeom>
        </p:spPr>
      </p:pic>
      <p:sp>
        <p:nvSpPr>
          <p:cNvPr id="12" name="TextBox 11">
            <a:extLst>
              <a:ext uri="{FF2B5EF4-FFF2-40B4-BE49-F238E27FC236}">
                <a16:creationId xmlns:a16="http://schemas.microsoft.com/office/drawing/2014/main" id="{F2227E51-A901-478D-A11A-CFABF0E97A91}"/>
              </a:ext>
            </a:extLst>
          </p:cNvPr>
          <p:cNvSpPr txBox="1"/>
          <p:nvPr/>
        </p:nvSpPr>
        <p:spPr>
          <a:xfrm>
            <a:off x="6523292" y="549104"/>
            <a:ext cx="3644389" cy="523220"/>
          </a:xfrm>
          <a:prstGeom prst="rect">
            <a:avLst/>
          </a:prstGeom>
          <a:noFill/>
        </p:spPr>
        <p:txBody>
          <a:bodyPr wrap="square">
            <a:spAutoFit/>
          </a:bodyPr>
          <a:lstStyle/>
          <a:p>
            <a:pPr algn="ctr"/>
            <a:r>
              <a:rPr kumimoji="0" lang="pt-BR" sz="2800" b="1" i="1" u="sng" strike="noStrike" kern="1200" cap="none" spc="0" normalizeH="0" baseline="0" noProof="0" dirty="0">
                <a:ln>
                  <a:noFill/>
                </a:ln>
                <a:solidFill>
                  <a:srgbClr val="FF0000"/>
                </a:solidFill>
                <a:effectLst/>
                <a:uLnTx/>
                <a:uFillTx/>
                <a:latin typeface="Times New Roman"/>
                <a:ea typeface="SimSun"/>
                <a:cs typeface="+mn-cs"/>
              </a:rPr>
              <a:t>Mối liên hệ là gì?</a:t>
            </a:r>
            <a:r>
              <a:rPr kumimoji="0" lang="pt-BR" sz="2800" b="1" i="0" u="sng" strike="noStrike" kern="1200" cap="none" spc="0" normalizeH="0" baseline="0" noProof="0" dirty="0">
                <a:ln>
                  <a:noFill/>
                </a:ln>
                <a:solidFill>
                  <a:srgbClr val="FF0000"/>
                </a:solidFill>
                <a:effectLst/>
                <a:uLnTx/>
                <a:uFillTx/>
                <a:latin typeface="Times New Roman"/>
                <a:ea typeface="SimSun"/>
                <a:cs typeface="+mn-cs"/>
              </a:rPr>
              <a:t> </a:t>
            </a:r>
            <a:endParaRPr lang="en-US" b="1" u="sng" dirty="0">
              <a:solidFill>
                <a:srgbClr val="FF0000"/>
              </a:solidFill>
            </a:endParaRPr>
          </a:p>
        </p:txBody>
      </p:sp>
    </p:spTree>
    <p:extLst>
      <p:ext uri="{BB962C8B-B14F-4D97-AF65-F5344CB8AC3E}">
        <p14:creationId xmlns:p14="http://schemas.microsoft.com/office/powerpoint/2010/main" val="230341643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11F41050-AFFA-4B6D-BDDD-5EA097013BF4}"/>
                                            </p:graphicEl>
                                          </p:spTgt>
                                        </p:tgtEl>
                                        <p:attrNameLst>
                                          <p:attrName>style.visibility</p:attrName>
                                        </p:attrNameLst>
                                      </p:cBhvr>
                                      <p:to>
                                        <p:strVal val="visible"/>
                                      </p:to>
                                    </p:set>
                                    <p:animEffect transition="in" filter="fade">
                                      <p:cBhvr>
                                        <p:cTn id="33" dur="500"/>
                                        <p:tgtEl>
                                          <p:spTgt spid="2">
                                            <p:graphicEl>
                                              <a:dgm id="{11F41050-AFFA-4B6D-BDDD-5EA097013BF4}"/>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graphicEl>
                                              <a:dgm id="{3525100C-BADB-4B55-A048-62C94F73F759}"/>
                                            </p:graphicEl>
                                          </p:spTgt>
                                        </p:tgtEl>
                                        <p:attrNameLst>
                                          <p:attrName>style.visibility</p:attrName>
                                        </p:attrNameLst>
                                      </p:cBhvr>
                                      <p:to>
                                        <p:strVal val="visible"/>
                                      </p:to>
                                    </p:set>
                                    <p:animEffect transition="in" filter="fade">
                                      <p:cBhvr>
                                        <p:cTn id="38" dur="500"/>
                                        <p:tgtEl>
                                          <p:spTgt spid="2">
                                            <p:graphicEl>
                                              <a:dgm id="{3525100C-BADB-4B55-A048-62C94F73F759}"/>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
                                            <p:graphicEl>
                                              <a:dgm id="{E1DFB66F-3FF9-400F-85D9-54B09E1440EA}"/>
                                            </p:graphicEl>
                                          </p:spTgt>
                                        </p:tgtEl>
                                        <p:attrNameLst>
                                          <p:attrName>style.visibility</p:attrName>
                                        </p:attrNameLst>
                                      </p:cBhvr>
                                      <p:to>
                                        <p:strVal val="visible"/>
                                      </p:to>
                                    </p:set>
                                    <p:animEffect transition="in" filter="fade">
                                      <p:cBhvr>
                                        <p:cTn id="41" dur="500"/>
                                        <p:tgtEl>
                                          <p:spTgt spid="2">
                                            <p:graphicEl>
                                              <a:dgm id="{E1DFB66F-3FF9-400F-85D9-54B09E1440EA}"/>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
                                            <p:graphicEl>
                                              <a:dgm id="{8A84F96D-4F65-41CF-AED4-EE9B8F72770C}"/>
                                            </p:graphicEl>
                                          </p:spTgt>
                                        </p:tgtEl>
                                        <p:attrNameLst>
                                          <p:attrName>style.visibility</p:attrName>
                                        </p:attrNameLst>
                                      </p:cBhvr>
                                      <p:to>
                                        <p:strVal val="visible"/>
                                      </p:to>
                                    </p:set>
                                    <p:animEffect transition="in" filter="fade">
                                      <p:cBhvr>
                                        <p:cTn id="46" dur="500"/>
                                        <p:tgtEl>
                                          <p:spTgt spid="2">
                                            <p:graphicEl>
                                              <a:dgm id="{8A84F96D-4F65-41CF-AED4-EE9B8F72770C}"/>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
                                            <p:graphicEl>
                                              <a:dgm id="{5B341DF3-2292-4958-BFF4-1F85464E7194}"/>
                                            </p:graphicEl>
                                          </p:spTgt>
                                        </p:tgtEl>
                                        <p:attrNameLst>
                                          <p:attrName>style.visibility</p:attrName>
                                        </p:attrNameLst>
                                      </p:cBhvr>
                                      <p:to>
                                        <p:strVal val="visible"/>
                                      </p:to>
                                    </p:set>
                                    <p:animEffect transition="in" filter="fade">
                                      <p:cBhvr>
                                        <p:cTn id="49" dur="500"/>
                                        <p:tgtEl>
                                          <p:spTgt spid="2">
                                            <p:graphicEl>
                                              <a:dgm id="{5B341DF3-2292-4958-BFF4-1F85464E7194}"/>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graphicEl>
                                              <a:dgm id="{D3FB9A20-3474-4447-B425-827A2F607540}"/>
                                            </p:graphicEl>
                                          </p:spTgt>
                                        </p:tgtEl>
                                        <p:attrNameLst>
                                          <p:attrName>style.visibility</p:attrName>
                                        </p:attrNameLst>
                                      </p:cBhvr>
                                      <p:to>
                                        <p:strVal val="visible"/>
                                      </p:to>
                                    </p:set>
                                    <p:animEffect transition="in" filter="fade">
                                      <p:cBhvr>
                                        <p:cTn id="52" dur="500"/>
                                        <p:tgtEl>
                                          <p:spTgt spid="2">
                                            <p:graphicEl>
                                              <a:dgm id="{D3FB9A20-3474-4447-B425-827A2F60754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Graphic spid="2" grpId="0">
        <p:bldSub>
          <a:bldDgm bld="one"/>
        </p:bldSub>
      </p:bldGraphic>
      <p:bldP spid="3" grpId="0" animBg="1"/>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DBFC28B-BCA8-41C0-908C-768A66D0BC27}"/>
              </a:ext>
            </a:extLst>
          </p:cNvPr>
          <p:cNvGraphicFramePr/>
          <p:nvPr>
            <p:extLst>
              <p:ext uri="{D42A27DB-BD31-4B8C-83A1-F6EECF244321}">
                <p14:modId xmlns:p14="http://schemas.microsoft.com/office/powerpoint/2010/main" val="1360214741"/>
              </p:ext>
            </p:extLst>
          </p:nvPr>
        </p:nvGraphicFramePr>
        <p:xfrm>
          <a:off x="0" y="104775"/>
          <a:ext cx="12192000" cy="5414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a:extLst>
              <a:ext uri="{FF2B5EF4-FFF2-40B4-BE49-F238E27FC236}">
                <a16:creationId xmlns:a16="http://schemas.microsoft.com/office/drawing/2014/main" id="{21D6F345-52E9-4E9F-B016-1DE4A4789E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1912"/>
            <a:ext cx="11963400" cy="47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47609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0FB057C4-D539-4F1A-BBCA-5D20F3E4D0F9}"/>
              </a:ext>
            </a:extLst>
          </p:cNvPr>
          <p:cNvGraphicFramePr/>
          <p:nvPr>
            <p:extLst>
              <p:ext uri="{D42A27DB-BD31-4B8C-83A1-F6EECF244321}">
                <p14:modId xmlns:p14="http://schemas.microsoft.com/office/powerpoint/2010/main" val="3185756563"/>
              </p:ext>
            </p:extLst>
          </p:nvPr>
        </p:nvGraphicFramePr>
        <p:xfrm>
          <a:off x="1876423" y="294746"/>
          <a:ext cx="8128000" cy="5985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4F7CA303-3B4F-47AD-8F52-50D44F99199C}"/>
              </a:ext>
            </a:extLst>
          </p:cNvPr>
          <p:cNvSpPr txBox="1"/>
          <p:nvPr/>
        </p:nvSpPr>
        <p:spPr>
          <a:xfrm>
            <a:off x="5040310" y="3287713"/>
            <a:ext cx="1800225" cy="1200329"/>
          </a:xfrm>
          <a:prstGeom prst="rect">
            <a:avLst/>
          </a:prstGeom>
          <a:noFill/>
          <a:ln w="28575">
            <a:solidFill>
              <a:srgbClr val="FF0000"/>
            </a:solidFill>
          </a:ln>
        </p:spPr>
        <p:txBody>
          <a:bodyPr wrap="square" rtlCol="0">
            <a:spAutoFit/>
          </a:bodyPr>
          <a:lstStyle/>
          <a:p>
            <a:pPr algn="ctr"/>
            <a:r>
              <a:rPr lang="en-US" sz="2400" b="1" dirty="0"/>
              <a:t>Ý </a:t>
            </a:r>
            <a:r>
              <a:rPr lang="en-US" sz="2400" b="1" dirty="0" err="1"/>
              <a:t>nghĩa</a:t>
            </a:r>
            <a:r>
              <a:rPr lang="en-US" sz="2400" b="1" dirty="0"/>
              <a:t> </a:t>
            </a:r>
            <a:r>
              <a:rPr lang="en-US" sz="2400" b="1" dirty="0" err="1"/>
              <a:t>phương</a:t>
            </a:r>
            <a:r>
              <a:rPr lang="en-US" sz="2400" b="1" dirty="0"/>
              <a:t> </a:t>
            </a:r>
            <a:r>
              <a:rPr lang="en-US" sz="2400" b="1" dirty="0" err="1"/>
              <a:t>pháp</a:t>
            </a:r>
            <a:r>
              <a:rPr lang="en-US" sz="2400" b="1" dirty="0"/>
              <a:t> </a:t>
            </a:r>
            <a:r>
              <a:rPr lang="en-US" sz="2400" b="1" dirty="0" err="1"/>
              <a:t>luận</a:t>
            </a:r>
            <a:endParaRPr lang="en-US" sz="2400" b="1" dirty="0"/>
          </a:p>
        </p:txBody>
      </p:sp>
    </p:spTree>
    <p:extLst>
      <p:ext uri="{BB962C8B-B14F-4D97-AF65-F5344CB8AC3E}">
        <p14:creationId xmlns:p14="http://schemas.microsoft.com/office/powerpoint/2010/main" val="369070227"/>
      </p:ext>
    </p:extLst>
  </p:cSld>
  <p:clrMapOvr>
    <a:masterClrMapping/>
  </p:clrMapOvr>
  <p:transition>
    <p:wedg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6C635B-23B7-4DF7-986E-56B9937E2B60}"/>
              </a:ext>
            </a:extLst>
          </p:cNvPr>
          <p:cNvPicPr>
            <a:picLocks noChangeAspect="1"/>
          </p:cNvPicPr>
          <p:nvPr/>
        </p:nvPicPr>
        <p:blipFill>
          <a:blip r:embed="rId2"/>
          <a:stretch>
            <a:fillRect/>
          </a:stretch>
        </p:blipFill>
        <p:spPr>
          <a:xfrm>
            <a:off x="0" y="0"/>
            <a:ext cx="12192000" cy="6974984"/>
          </a:xfrm>
          <a:prstGeom prst="rect">
            <a:avLst/>
          </a:prstGeom>
        </p:spPr>
      </p:pic>
      <p:sp>
        <p:nvSpPr>
          <p:cNvPr id="4" name="Rectangle 3">
            <a:extLst>
              <a:ext uri="{FF2B5EF4-FFF2-40B4-BE49-F238E27FC236}">
                <a16:creationId xmlns:a16="http://schemas.microsoft.com/office/drawing/2014/main" id="{FCFFFCC9-4081-4BE3-82C7-2572FE5400FA}"/>
              </a:ext>
            </a:extLst>
          </p:cNvPr>
          <p:cNvSpPr/>
          <p:nvPr/>
        </p:nvSpPr>
        <p:spPr>
          <a:xfrm>
            <a:off x="3693420" y="3924248"/>
            <a:ext cx="7163493" cy="1323439"/>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en-US" sz="4000" dirty="0" err="1">
                <a:ln w="0"/>
                <a:solidFill>
                  <a:srgbClr val="FF0000"/>
                </a:solidFill>
                <a:effectLst>
                  <a:outerShdw blurRad="38100" dist="25400" dir="5400000" algn="ctr" rotWithShape="0">
                    <a:srgbClr val="6E747A">
                      <a:alpha val="43000"/>
                    </a:srgbClr>
                  </a:outerShdw>
                </a:effectLst>
              </a:rPr>
              <a:t>Để</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giàu</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có</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bạn</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cần</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phải</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như</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thế</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nào</a:t>
            </a:r>
            <a:r>
              <a:rPr lang="en-US" sz="4000" dirty="0">
                <a:ln w="0"/>
                <a:solidFill>
                  <a:srgbClr val="FF0000"/>
                </a:solidFill>
                <a:effectLst>
                  <a:outerShdw blurRad="38100" dist="25400" dir="5400000" algn="ctr" rotWithShape="0">
                    <a:srgbClr val="6E747A">
                      <a:alpha val="43000"/>
                    </a:srgbClr>
                  </a:outerShdw>
                </a:effectLst>
              </a:rPr>
              <a:t>?</a:t>
            </a:r>
          </a:p>
        </p:txBody>
      </p:sp>
      <p:sp>
        <p:nvSpPr>
          <p:cNvPr id="5" name="Rectangle 4">
            <a:extLst>
              <a:ext uri="{FF2B5EF4-FFF2-40B4-BE49-F238E27FC236}">
                <a16:creationId xmlns:a16="http://schemas.microsoft.com/office/drawing/2014/main" id="{21863D3E-F084-4074-895A-A2866C02DFD8}"/>
              </a:ext>
            </a:extLst>
          </p:cNvPr>
          <p:cNvSpPr/>
          <p:nvPr/>
        </p:nvSpPr>
        <p:spPr>
          <a:xfrm>
            <a:off x="3598863" y="1752218"/>
            <a:ext cx="7352608" cy="2308324"/>
          </a:xfrm>
          <a:prstGeom prst="rect">
            <a:avLst/>
          </a:prstGeom>
          <a:noFill/>
        </p:spPr>
        <p:txBody>
          <a:bodyPr wrap="square" lIns="91440" tIns="45720" rIns="91440" bIns="45720">
            <a:spAutoFit/>
          </a:bodyPr>
          <a:lstStyle/>
          <a:p>
            <a:pPr algn="ctr"/>
            <a:r>
              <a:rPr lang="en-US" sz="3600" b="1" dirty="0" err="1">
                <a:ln w="22225">
                  <a:solidFill>
                    <a:schemeClr val="accent2"/>
                  </a:solidFill>
                  <a:prstDash val="solid"/>
                </a:ln>
                <a:solidFill>
                  <a:schemeClr val="accent2">
                    <a:lumMod val="40000"/>
                    <a:lumOff val="60000"/>
                  </a:schemeClr>
                </a:solidFill>
              </a:rPr>
              <a:t>Để</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đạt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được</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kết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quả</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tốt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trong</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học</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tập</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bạn</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cần</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những</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yếu</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tố</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nào</a:t>
            </a:r>
            <a:r>
              <a:rPr lang="en-US" sz="3600" b="1" dirty="0">
                <a:ln w="22225">
                  <a:solidFill>
                    <a:schemeClr val="accent2"/>
                  </a:solidFill>
                  <a:prstDash val="solid"/>
                </a:ln>
                <a:solidFill>
                  <a:schemeClr val="accent2">
                    <a:lumMod val="40000"/>
                    <a:lumOff val="60000"/>
                  </a:schemeClr>
                </a:solidFill>
              </a:rPr>
              <a:t>?</a:t>
            </a:r>
          </a:p>
          <a:p>
            <a:pPr algn="ctr"/>
            <a:endParaRPr lang="en-US" sz="3600" b="1" dirty="0">
              <a:ln w="22225">
                <a:solidFill>
                  <a:schemeClr val="accent2"/>
                </a:solidFill>
                <a:prstDash val="solid"/>
              </a:ln>
              <a:solidFill>
                <a:schemeClr val="accent2">
                  <a:lumMod val="40000"/>
                  <a:lumOff val="60000"/>
                </a:schemeClr>
              </a:solidFill>
            </a:endParaRPr>
          </a:p>
        </p:txBody>
      </p:sp>
      <p:pic>
        <p:nvPicPr>
          <p:cNvPr id="6" name="Picture 5">
            <a:extLst>
              <a:ext uri="{FF2B5EF4-FFF2-40B4-BE49-F238E27FC236}">
                <a16:creationId xmlns:a16="http://schemas.microsoft.com/office/drawing/2014/main" id="{C4859C44-6487-414C-A343-D1C3B99C9538}"/>
              </a:ext>
            </a:extLst>
          </p:cNvPr>
          <p:cNvPicPr>
            <a:picLocks noChangeAspect="1"/>
          </p:cNvPicPr>
          <p:nvPr/>
        </p:nvPicPr>
        <p:blipFill>
          <a:blip r:embed="rId3"/>
          <a:stretch>
            <a:fillRect/>
          </a:stretch>
        </p:blipFill>
        <p:spPr>
          <a:xfrm>
            <a:off x="413198" y="2438400"/>
            <a:ext cx="2867025" cy="2549168"/>
          </a:xfrm>
          <a:prstGeom prst="rect">
            <a:avLst/>
          </a:prstGeom>
        </p:spPr>
      </p:pic>
    </p:spTree>
    <p:extLst>
      <p:ext uri="{BB962C8B-B14F-4D97-AF65-F5344CB8AC3E}">
        <p14:creationId xmlns:p14="http://schemas.microsoft.com/office/powerpoint/2010/main" val="55545251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bwMode="auto">
          <a:xfrm>
            <a:off x="170656" y="1262093"/>
            <a:ext cx="7631113" cy="5426044"/>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endParaRPr kumimoji="1" lang="en-US" sz="2400" b="1" dirty="0">
              <a:solidFill>
                <a:schemeClr val="bg1"/>
              </a:solidFill>
              <a:latin typeface="Arial" panose="020B0604020202020204" pitchFamily="34" charset="0"/>
              <a:cs typeface="Arial" panose="020B0604020202020204" pitchFamily="34" charset="0"/>
            </a:endParaRPr>
          </a:p>
          <a:p>
            <a:pPr marL="342900" indent="-342900" algn="just" fontAlgn="base">
              <a:spcBef>
                <a:spcPct val="0"/>
              </a:spcBef>
              <a:spcAft>
                <a:spcPct val="0"/>
              </a:spcAft>
              <a:buFont typeface="Wingdings" panose="05000000000000000000" pitchFamily="2" charset="2"/>
              <a:buChar char="Ø"/>
              <a:defRPr/>
            </a:pPr>
            <a:r>
              <a:rPr kumimoji="1" lang="en-US" sz="2400" b="1" dirty="0" err="1">
                <a:solidFill>
                  <a:schemeClr val="bg1"/>
                </a:solidFill>
                <a:latin typeface="Arial" panose="020B0604020202020204" pitchFamily="34" charset="0"/>
                <a:cs typeface="Arial" panose="020B0604020202020204" pitchFamily="34" charset="0"/>
              </a:rPr>
              <a:t>Phát</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triển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là</a:t>
            </a:r>
            <a:r>
              <a:rPr kumimoji="1" lang="en-US" sz="2400"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sự</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vận</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động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theo</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hướng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đi</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lên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thấp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cao</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đơn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giản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phức</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tạp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chưa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của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sự</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vật</a:t>
            </a:r>
            <a:r>
              <a:rPr kumimoji="1" lang="en-US" sz="2400" dirty="0">
                <a:solidFill>
                  <a:schemeClr val="bg1"/>
                </a:solidFill>
                <a:latin typeface="Arial" panose="020B0604020202020204" pitchFamily="34" charset="0"/>
                <a:cs typeface="Arial" panose="020B0604020202020204" pitchFamily="34" charset="0"/>
              </a:rPr>
              <a:t>.</a:t>
            </a:r>
          </a:p>
          <a:p>
            <a:pPr algn="just" fontAlgn="base">
              <a:spcBef>
                <a:spcPct val="0"/>
              </a:spcBef>
              <a:spcAft>
                <a:spcPct val="0"/>
              </a:spcAft>
              <a:defRPr/>
            </a:pPr>
            <a:endParaRPr kumimoji="1" lang="en-US" sz="2400" dirty="0">
              <a:solidFill>
                <a:schemeClr val="bg1"/>
              </a:solidFill>
              <a:latin typeface="Arial" panose="020B0604020202020204" pitchFamily="34" charset="0"/>
              <a:cs typeface="Arial" panose="020B0604020202020204" pitchFamily="34" charset="0"/>
            </a:endParaRPr>
          </a:p>
          <a:p>
            <a:pPr algn="just" fontAlgn="base">
              <a:spcBef>
                <a:spcPct val="20000"/>
              </a:spcBef>
              <a:spcAft>
                <a:spcPct val="0"/>
              </a:spcAft>
              <a:buClrTx/>
              <a:buSzTx/>
              <a:buFont typeface="Wingdings" panose="05000000000000000000" pitchFamily="2" charset="2"/>
              <a:buChar char="Ø"/>
            </a:pPr>
            <a:r>
              <a:rPr lang="en-US" altLang="en-US" sz="2400" i="1" dirty="0" err="1">
                <a:solidFill>
                  <a:schemeClr val="bg1"/>
                </a:solidFill>
                <a:latin typeface="Arial" panose="020B0604020202020204" pitchFamily="34" charset="0"/>
                <a:cs typeface="Arial" panose="020B0604020202020204" pitchFamily="34" charset="0"/>
              </a:rPr>
              <a:t>Phát</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triển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khuynh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hướng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chung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của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thế</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giới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có</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tính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phổ</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biến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thể</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hiện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mọi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lĩnh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vực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nhiên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xã</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hội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tư</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duy</a:t>
            </a:r>
            <a:r>
              <a:rPr lang="en-US" altLang="en-US" sz="2400" dirty="0">
                <a:solidFill>
                  <a:schemeClr val="bg1"/>
                </a:solidFill>
                <a:latin typeface="Arial" panose="020B0604020202020204" pitchFamily="34" charset="0"/>
                <a:cs typeface="Arial" panose="020B0604020202020204" pitchFamily="34" charset="0"/>
              </a:rPr>
              <a:t>.</a:t>
            </a:r>
          </a:p>
        </p:txBody>
      </p:sp>
      <p:pic>
        <p:nvPicPr>
          <p:cNvPr id="9" name="Picture 6" descr="人类的进化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3575" y="3767168"/>
            <a:ext cx="3330575" cy="16922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0" name="Text Box 8"/>
          <p:cNvSpPr txBox="1">
            <a:spLocks noChangeArrowheads="1"/>
          </p:cNvSpPr>
          <p:nvPr/>
        </p:nvSpPr>
        <p:spPr bwMode="auto">
          <a:xfrm>
            <a:off x="8328025" y="5527705"/>
            <a:ext cx="306387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Phát triển </a:t>
            </a:r>
          </a:p>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từ vượn thành người</a:t>
            </a:r>
          </a:p>
        </p:txBody>
      </p:sp>
      <p:pic>
        <p:nvPicPr>
          <p:cNvPr id="11" name="Picture 7" descr="孩子与车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5987" y="1516871"/>
            <a:ext cx="3656013" cy="16938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9782164" y="3367058"/>
            <a:ext cx="160973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Tăng dân số</a:t>
            </a:r>
          </a:p>
        </p:txBody>
      </p:sp>
      <p:sp>
        <p:nvSpPr>
          <p:cNvPr id="3" name="Rectangle 2"/>
          <p:cNvSpPr>
            <a:spLocks noChangeArrowheads="1"/>
          </p:cNvSpPr>
          <p:nvPr/>
        </p:nvSpPr>
        <p:spPr bwMode="auto">
          <a:xfrm>
            <a:off x="6296025" y="870354"/>
            <a:ext cx="7627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90000"/>
              </a:lnSpc>
              <a:spcAft>
                <a:spcPct val="0"/>
              </a:spcAft>
              <a:buFontTx/>
              <a:buNone/>
            </a:pPr>
            <a:r>
              <a:rPr lang="vi-VN" altLang="en-US" sz="2000" i="1" dirty="0">
                <a:solidFill>
                  <a:srgbClr val="660066"/>
                </a:solidFill>
                <a:latin typeface="Arial" panose="020B0604020202020204" pitchFamily="34" charset="0"/>
                <a:cs typeface="Arial" panose="020B0604020202020204" pitchFamily="34" charset="0"/>
              </a:rPr>
              <a:t>Phát triển khác với tăng trưởng</a:t>
            </a:r>
          </a:p>
        </p:txBody>
      </p:sp>
      <p:sp>
        <p:nvSpPr>
          <p:cNvPr id="531465" name="Rectangle 3"/>
          <p:cNvSpPr>
            <a:spLocks noChangeArrowheads="1"/>
          </p:cNvSpPr>
          <p:nvPr/>
        </p:nvSpPr>
        <p:spPr bwMode="auto">
          <a:xfrm>
            <a:off x="3562350" y="49944"/>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sp>
        <p:nvSpPr>
          <p:cNvPr id="14" name="AutoShape 3"/>
          <p:cNvSpPr>
            <a:spLocks noChangeAspect="1" noChangeArrowheads="1"/>
          </p:cNvSpPr>
          <p:nvPr/>
        </p:nvSpPr>
        <p:spPr bwMode="auto">
          <a:xfrm>
            <a:off x="2385808" y="601242"/>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350145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par>
                                <p:cTn id="35" presetID="5"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heckerboard(across)">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p:bldP spid="12" grpId="0"/>
      <p:bldP spid="3" grpId="0"/>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F0AFC57-ECF1-42E3-86FB-11BC490141C4}"/>
              </a:ext>
            </a:extLst>
          </p:cNvPr>
          <p:cNvGraphicFramePr/>
          <p:nvPr>
            <p:extLst>
              <p:ext uri="{D42A27DB-BD31-4B8C-83A1-F6EECF244321}">
                <p14:modId xmlns:p14="http://schemas.microsoft.com/office/powerpoint/2010/main" val="2320945633"/>
              </p:ext>
            </p:extLst>
          </p:nvPr>
        </p:nvGraphicFramePr>
        <p:xfrm>
          <a:off x="-23812" y="1590675"/>
          <a:ext cx="8128000" cy="4804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3">
            <a:extLst>
              <a:ext uri="{FF2B5EF4-FFF2-40B4-BE49-F238E27FC236}">
                <a16:creationId xmlns:a16="http://schemas.microsoft.com/office/drawing/2014/main" id="{A6033C46-FF98-4B4F-9520-37AEDC8BB527}"/>
              </a:ext>
            </a:extLst>
          </p:cNvPr>
          <p:cNvSpPr>
            <a:spLocks noChangeArrowheads="1"/>
          </p:cNvSpPr>
          <p:nvPr/>
        </p:nvSpPr>
        <p:spPr bwMode="auto">
          <a:xfrm>
            <a:off x="2590801" y="231510"/>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algn="ctr"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4B730919-4E42-445B-8E43-FB911FEF7B5F}"/>
              </a:ext>
            </a:extLst>
          </p:cNvPr>
          <p:cNvPicPr>
            <a:picLocks noChangeAspect="1"/>
          </p:cNvPicPr>
          <p:nvPr/>
        </p:nvPicPr>
        <p:blipFill>
          <a:blip r:embed="rId7"/>
          <a:stretch>
            <a:fillRect/>
          </a:stretch>
        </p:blipFill>
        <p:spPr>
          <a:xfrm>
            <a:off x="7853116" y="4244068"/>
            <a:ext cx="3573369" cy="2151440"/>
          </a:xfrm>
          <a:prstGeom prst="rect">
            <a:avLst/>
          </a:prstGeom>
        </p:spPr>
      </p:pic>
      <p:pic>
        <p:nvPicPr>
          <p:cNvPr id="7" name="Picture 6">
            <a:extLst>
              <a:ext uri="{FF2B5EF4-FFF2-40B4-BE49-F238E27FC236}">
                <a16:creationId xmlns:a16="http://schemas.microsoft.com/office/drawing/2014/main" id="{931298C5-7DF3-491B-A951-3FE4BB902386}"/>
              </a:ext>
            </a:extLst>
          </p:cNvPr>
          <p:cNvPicPr>
            <a:picLocks noChangeAspect="1"/>
          </p:cNvPicPr>
          <p:nvPr/>
        </p:nvPicPr>
        <p:blipFill>
          <a:blip r:embed="rId8"/>
          <a:stretch>
            <a:fillRect/>
          </a:stretch>
        </p:blipFill>
        <p:spPr>
          <a:xfrm>
            <a:off x="8104188" y="693474"/>
            <a:ext cx="2867025" cy="2217644"/>
          </a:xfrm>
          <a:prstGeom prst="rect">
            <a:avLst/>
          </a:prstGeom>
        </p:spPr>
      </p:pic>
      <p:sp>
        <p:nvSpPr>
          <p:cNvPr id="9" name="Rectangle 8">
            <a:extLst>
              <a:ext uri="{FF2B5EF4-FFF2-40B4-BE49-F238E27FC236}">
                <a16:creationId xmlns:a16="http://schemas.microsoft.com/office/drawing/2014/main" id="{8FA4D8BA-C4F1-470E-95EE-39DF56939304}"/>
              </a:ext>
            </a:extLst>
          </p:cNvPr>
          <p:cNvSpPr/>
          <p:nvPr/>
        </p:nvSpPr>
        <p:spPr>
          <a:xfrm>
            <a:off x="7853115" y="3112256"/>
            <a:ext cx="4142941" cy="830997"/>
          </a:xfrm>
          <a:prstGeom prst="rect">
            <a:avLst/>
          </a:prstGeom>
          <a:noFill/>
        </p:spPr>
        <p:txBody>
          <a:bodyPr wrap="square" lIns="91440" tIns="45720" rIns="91440" bIns="45720">
            <a:spAutoFit/>
          </a:bodyPr>
          <a:lstStyle/>
          <a:p>
            <a:pPr algn="ct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Vận</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dụng</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nguyên</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lý</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này</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trong</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học</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tập</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như</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thế</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nào</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a:t>
            </a:r>
          </a:p>
        </p:txBody>
      </p:sp>
    </p:spTree>
    <p:extLst>
      <p:ext uri="{BB962C8B-B14F-4D97-AF65-F5344CB8AC3E}">
        <p14:creationId xmlns:p14="http://schemas.microsoft.com/office/powerpoint/2010/main" val="365885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491432A-910C-4012-9318-63156BEF49D0}"/>
                                            </p:graphicEl>
                                          </p:spTgt>
                                        </p:tgtEl>
                                        <p:attrNameLst>
                                          <p:attrName>style.visibility</p:attrName>
                                        </p:attrNameLst>
                                      </p:cBhvr>
                                      <p:to>
                                        <p:strVal val="visible"/>
                                      </p:to>
                                    </p:set>
                                    <p:animEffect transition="in" filter="fade">
                                      <p:cBhvr>
                                        <p:cTn id="12" dur="500"/>
                                        <p:tgtEl>
                                          <p:spTgt spid="2">
                                            <p:graphicEl>
                                              <a:dgm id="{0491432A-910C-4012-9318-63156BEF49D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4FC98288-8B26-441E-9B4D-E9C496E0DB08}"/>
                                            </p:graphicEl>
                                          </p:spTgt>
                                        </p:tgtEl>
                                        <p:attrNameLst>
                                          <p:attrName>style.visibility</p:attrName>
                                        </p:attrNameLst>
                                      </p:cBhvr>
                                      <p:to>
                                        <p:strVal val="visible"/>
                                      </p:to>
                                    </p:set>
                                    <p:animEffect transition="in" filter="fade">
                                      <p:cBhvr>
                                        <p:cTn id="17" dur="500"/>
                                        <p:tgtEl>
                                          <p:spTgt spid="2">
                                            <p:graphicEl>
                                              <a:dgm id="{4FC98288-8B26-441E-9B4D-E9C496E0DB08}"/>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F6F786D8-7E98-4C10-8B74-A07415640003}"/>
                                            </p:graphicEl>
                                          </p:spTgt>
                                        </p:tgtEl>
                                        <p:attrNameLst>
                                          <p:attrName>style.visibility</p:attrName>
                                        </p:attrNameLst>
                                      </p:cBhvr>
                                      <p:to>
                                        <p:strVal val="visible"/>
                                      </p:to>
                                    </p:set>
                                    <p:animEffect transition="in" filter="fade">
                                      <p:cBhvr>
                                        <p:cTn id="20" dur="500"/>
                                        <p:tgtEl>
                                          <p:spTgt spid="2">
                                            <p:graphicEl>
                                              <a:dgm id="{F6F786D8-7E98-4C10-8B74-A074156400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B20869A0-A307-4ABB-ABB6-8C52AA5458E9}"/>
                                            </p:graphicEl>
                                          </p:spTgt>
                                        </p:tgtEl>
                                        <p:attrNameLst>
                                          <p:attrName>style.visibility</p:attrName>
                                        </p:attrNameLst>
                                      </p:cBhvr>
                                      <p:to>
                                        <p:strVal val="visible"/>
                                      </p:to>
                                    </p:set>
                                    <p:animEffect transition="in" filter="fade">
                                      <p:cBhvr>
                                        <p:cTn id="25" dur="500"/>
                                        <p:tgtEl>
                                          <p:spTgt spid="2">
                                            <p:graphicEl>
                                              <a:dgm id="{B20869A0-A307-4ABB-ABB6-8C52AA5458E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30081599-0F6D-4746-9530-EDB3E7F05B5A}"/>
                                            </p:graphicEl>
                                          </p:spTgt>
                                        </p:tgtEl>
                                        <p:attrNameLst>
                                          <p:attrName>style.visibility</p:attrName>
                                        </p:attrNameLst>
                                      </p:cBhvr>
                                      <p:to>
                                        <p:strVal val="visible"/>
                                      </p:to>
                                    </p:set>
                                    <p:animEffect transition="in" filter="fade">
                                      <p:cBhvr>
                                        <p:cTn id="28" dur="500"/>
                                        <p:tgtEl>
                                          <p:spTgt spid="2">
                                            <p:graphicEl>
                                              <a:dgm id="{30081599-0F6D-4746-9530-EDB3E7F05B5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F934FFF1-0888-4B3F-9155-FF3DCAD14CC7}"/>
                                            </p:graphicEl>
                                          </p:spTgt>
                                        </p:tgtEl>
                                        <p:attrNameLst>
                                          <p:attrName>style.visibility</p:attrName>
                                        </p:attrNameLst>
                                      </p:cBhvr>
                                      <p:to>
                                        <p:strVal val="visible"/>
                                      </p:to>
                                    </p:set>
                                    <p:animEffect transition="in" filter="fade">
                                      <p:cBhvr>
                                        <p:cTn id="31" dur="500"/>
                                        <p:tgtEl>
                                          <p:spTgt spid="2">
                                            <p:graphicEl>
                                              <a:dgm id="{F934FFF1-0888-4B3F-9155-FF3DCAD14CC7}"/>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par>
                                <p:cTn id="37" presetID="10" presetClass="entr" presetSubtype="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2"/>
          <p:cNvSpPr>
            <a:spLocks noChangeArrowheads="1" noChangeShapeType="1" noTextEdit="1"/>
          </p:cNvSpPr>
          <p:nvPr/>
        </p:nvSpPr>
        <p:spPr bwMode="auto">
          <a:xfrm>
            <a:off x="2171700" y="2240924"/>
            <a:ext cx="8064500" cy="39165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en-US" sz="6000" b="1" kern="10" dirty="0">
                <a:solidFill>
                  <a:srgbClr val="262699"/>
                </a:solidFill>
              </a:rPr>
              <a:t>- NHỮNG QUY LUẬT CƠ BẢN </a:t>
            </a:r>
            <a:r>
              <a:rPr lang="vi-VN" sz="6000" b="1" kern="10" dirty="0">
                <a:solidFill>
                  <a:srgbClr val="262699"/>
                </a:solidFill>
              </a:rPr>
              <a:t>CỦA PHÉP BIỆN CHỨNG DUY VẬT</a:t>
            </a:r>
            <a:endParaRPr lang="en-US" sz="6000" b="1" kern="10" dirty="0">
              <a:solidFill>
                <a:srgbClr val="262699"/>
              </a:solidFill>
            </a:endParaRPr>
          </a:p>
        </p:txBody>
      </p:sp>
      <p:sp>
        <p:nvSpPr>
          <p:cNvPr id="3" name="AutoShape 3"/>
          <p:cNvSpPr>
            <a:spLocks noChangeAspect="1" noChangeArrowheads="1"/>
          </p:cNvSpPr>
          <p:nvPr/>
        </p:nvSpPr>
        <p:spPr bwMode="auto">
          <a:xfrm>
            <a:off x="2819400" y="1752600"/>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844675"/>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432195" y="1099533"/>
            <a:ext cx="5237780" cy="523220"/>
          </a:xfrm>
          <a:prstGeom prst="rect">
            <a:avLst/>
          </a:prstGeom>
        </p:spPr>
        <p:txBody>
          <a:bodyPr wrap="none">
            <a:spAutoFit/>
          </a:bodyPr>
          <a:lstStyle/>
          <a:p>
            <a:pPr algn="ctr"/>
            <a:r>
              <a:rPr lang="pt-BR" sz="2800" b="1" dirty="0">
                <a:effectLst/>
                <a:latin typeface="Times New Roman" panose="02020603050405020304" pitchFamily="18" charset="0"/>
                <a:ea typeface="Times New Roman" panose="02020603050405020304" pitchFamily="18" charset="0"/>
              </a:rPr>
              <a:t>PHÉP BIỆN CHỨNG DUY VẬT</a:t>
            </a:r>
            <a:endParaRPr lang="en-US" sz="2800" dirty="0"/>
          </a:p>
        </p:txBody>
      </p:sp>
    </p:spTree>
    <p:extLst>
      <p:ext uri="{BB962C8B-B14F-4D97-AF65-F5344CB8AC3E}">
        <p14:creationId xmlns:p14="http://schemas.microsoft.com/office/powerpoint/2010/main" val="1345232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bwMode="auto">
          <a:xfrm>
            <a:off x="2089151" y="2467072"/>
            <a:ext cx="8280920" cy="1152160"/>
          </a:xfrm>
          <a:prstGeom prst="cloudCallout">
            <a:avLst>
              <a:gd name="adj1" fmla="val -22532"/>
              <a:gd name="adj2" fmla="val 70640"/>
            </a:avLst>
          </a:prstGeom>
          <a:solidFill>
            <a:srgbClr val="FFFF66"/>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endParaRPr kumimoji="1" lang="en-US" sz="1200" b="1" kern="10" dirty="0">
              <a:ln w="9525">
                <a:solidFill>
                  <a:srgbClr val="009900"/>
                </a:solidFill>
                <a:round/>
                <a:headEnd/>
                <a:tailEnd/>
              </a:ln>
              <a:solidFill>
                <a:srgbClr val="FF0000"/>
              </a:solidFill>
              <a:latin typeface="Arial Đen"/>
              <a:cs typeface="Arial" panose="020B0604020202020204" pitchFamily="34" charset="0"/>
            </a:endParaRPr>
          </a:p>
          <a:p>
            <a:pPr algn="ctr" fontAlgn="base">
              <a:spcBef>
                <a:spcPct val="0"/>
              </a:spcBef>
              <a:spcAft>
                <a:spcPct val="0"/>
              </a:spcAft>
              <a:defRPr/>
            </a:pPr>
            <a:r>
              <a:rPr kumimoji="1" lang="vi-VN" sz="4000" b="1" kern="10" dirty="0">
                <a:ln w="9525">
                  <a:solidFill>
                    <a:srgbClr val="009900"/>
                  </a:solidFill>
                  <a:round/>
                  <a:headEnd/>
                  <a:tailEnd/>
                </a:ln>
                <a:solidFill>
                  <a:srgbClr val="FF0000"/>
                </a:solidFill>
                <a:latin typeface="Arial Đen"/>
                <a:cs typeface="Arial" panose="020B0604020202020204" pitchFamily="34" charset="0"/>
              </a:rPr>
              <a:t>Quy luật</a:t>
            </a:r>
            <a:r>
              <a:rPr kumimoji="1" lang="en-US" sz="4000" b="1" kern="10" dirty="0">
                <a:ln w="9525">
                  <a:solidFill>
                    <a:srgbClr val="009900"/>
                  </a:solidFill>
                  <a:round/>
                  <a:headEnd/>
                  <a:tailEnd/>
                </a:ln>
                <a:solidFill>
                  <a:srgbClr val="FF0000"/>
                </a:solidFill>
                <a:latin typeface="Arial Đen"/>
                <a:cs typeface="Arial" panose="020B0604020202020204" pitchFamily="34" charset="0"/>
              </a:rPr>
              <a:t> là </a:t>
            </a:r>
            <a:r>
              <a:rPr kumimoji="1" lang="en-US" sz="4000" b="1" kern="10" dirty="0" err="1">
                <a:ln w="9525">
                  <a:solidFill>
                    <a:srgbClr val="009900"/>
                  </a:solidFill>
                  <a:round/>
                  <a:headEnd/>
                  <a:tailEnd/>
                </a:ln>
                <a:solidFill>
                  <a:srgbClr val="FF0000"/>
                </a:solidFill>
                <a:latin typeface="Arial Đen"/>
                <a:cs typeface="Arial" panose="020B0604020202020204" pitchFamily="34" charset="0"/>
              </a:rPr>
              <a:t>gi</a:t>
            </a:r>
            <a:r>
              <a:rPr kumimoji="1" lang="en-US" sz="4000" b="1" kern="10" dirty="0">
                <a:ln w="9525">
                  <a:solidFill>
                    <a:srgbClr val="009900"/>
                  </a:solidFill>
                  <a:round/>
                  <a:headEnd/>
                  <a:tailEnd/>
                </a:ln>
                <a:solidFill>
                  <a:srgbClr val="FF0000"/>
                </a:solidFill>
                <a:latin typeface="Arial Đen"/>
                <a:cs typeface="Arial" panose="020B0604020202020204" pitchFamily="34" charset="0"/>
              </a:rPr>
              <a:t>̀?</a:t>
            </a:r>
            <a:endParaRPr kumimoji="1" lang="en-US" sz="4000" b="1" dirty="0">
              <a:solidFill>
                <a:srgbClr val="000000"/>
              </a:solidFill>
              <a:latin typeface="Arial" pitchFamily="34" charset="0"/>
              <a:cs typeface="Arial" panose="020B0604020202020204" pitchFamily="34" charset="0"/>
            </a:endParaRPr>
          </a:p>
        </p:txBody>
      </p:sp>
      <p:sp>
        <p:nvSpPr>
          <p:cNvPr id="3" name="Rounded Rectangle 2"/>
          <p:cNvSpPr/>
          <p:nvPr/>
        </p:nvSpPr>
        <p:spPr bwMode="auto">
          <a:xfrm>
            <a:off x="188260" y="4003029"/>
            <a:ext cx="6539111" cy="2746114"/>
          </a:xfrm>
          <a:prstGeom prst="roundRect">
            <a:avLst/>
          </a:prstGeom>
          <a:solidFill>
            <a:srgbClr val="0070C0"/>
          </a:solid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kumimoji="1" lang="en-US" sz="2800" b="1" i="1" dirty="0" err="1">
                <a:solidFill>
                  <a:schemeClr val="bg1"/>
                </a:solidFill>
                <a:latin typeface="Calibri" panose="020F0502020204030204" pitchFamily="34" charset="0"/>
                <a:cs typeface="Arial" panose="020B0604020202020204" pitchFamily="34" charset="0"/>
              </a:rPr>
              <a:t>Quy</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luật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những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mối</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hệ</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khách</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quan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bản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chất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tất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nhiên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phổ</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biến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lặp</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lại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mặt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yếu</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tố</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thuộc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tính</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bên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trong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mỗi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hay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hiện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tượng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với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nhau</a:t>
            </a:r>
            <a:r>
              <a:rPr kumimoji="1" lang="en-US" sz="2800" i="1" dirty="0">
                <a:solidFill>
                  <a:schemeClr val="bg1"/>
                </a:solidFill>
                <a:latin typeface="Calibri" panose="020F0502020204030204" pitchFamily="34" charset="0"/>
                <a:cs typeface="Arial" panose="020B0604020202020204" pitchFamily="34" charset="0"/>
              </a:rPr>
              <a:t>.</a:t>
            </a:r>
          </a:p>
        </p:txBody>
      </p:sp>
      <p:sp>
        <p:nvSpPr>
          <p:cNvPr id="6" name="Curved Up Ribbon 36"/>
          <p:cNvSpPr>
            <a:spLocks noChangeArrowheads="1"/>
          </p:cNvSpPr>
          <p:nvPr/>
        </p:nvSpPr>
        <p:spPr bwMode="auto">
          <a:xfrm>
            <a:off x="2089151" y="188913"/>
            <a:ext cx="7777163" cy="1295400"/>
          </a:xfrm>
          <a:prstGeom prst="ellipseRibbon2">
            <a:avLst>
              <a:gd name="adj1" fmla="val 25000"/>
              <a:gd name="adj2" fmla="val 50000"/>
              <a:gd name="adj3" fmla="val 12500"/>
            </a:avLst>
          </a:prstGeom>
          <a:solidFill>
            <a:srgbClr val="FF0066"/>
          </a:solid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ts val="300"/>
              </a:spcBef>
              <a:spcAft>
                <a:spcPts val="300"/>
              </a:spcAft>
              <a:buNone/>
            </a:pP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Những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quy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luật</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cơ</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bản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của</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phép</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biện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chứng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duy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vật</a:t>
            </a:r>
            <a:endParaRPr lang="en-US" altLang="en-US" sz="2000" dirty="0">
              <a:solidFill>
                <a:srgbClr val="FFFFFF"/>
              </a:solidFill>
              <a:latin typeface="Arial" panose="020B0604020202020204" pitchFamily="34" charset="0"/>
              <a:cs typeface="Arial" panose="020B0604020202020204" pitchFamily="34" charset="0"/>
            </a:endParaRPr>
          </a:p>
          <a:p>
            <a:pPr algn="ctr" fontAlgn="base">
              <a:spcBef>
                <a:spcPts val="300"/>
              </a:spcBef>
              <a:spcAft>
                <a:spcPts val="300"/>
              </a:spcAft>
              <a:buNone/>
            </a:pPr>
            <a:endParaRPr kumimoji="0" lang="en-US" altLang="en-US" sz="2000" b="1" i="1" dirty="0">
              <a:solidFill>
                <a:srgbClr val="FFFFFF"/>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D65E648-EE7D-45B9-B745-E7401A2DD4FD}"/>
              </a:ext>
            </a:extLst>
          </p:cNvPr>
          <p:cNvPicPr>
            <a:picLocks noChangeAspect="1"/>
          </p:cNvPicPr>
          <p:nvPr/>
        </p:nvPicPr>
        <p:blipFill>
          <a:blip r:embed="rId2"/>
          <a:stretch>
            <a:fillRect/>
          </a:stretch>
        </p:blipFill>
        <p:spPr>
          <a:xfrm>
            <a:off x="7645853" y="3823511"/>
            <a:ext cx="2952750" cy="1552575"/>
          </a:xfrm>
          <a:prstGeom prst="rect">
            <a:avLst/>
          </a:prstGeom>
        </p:spPr>
      </p:pic>
    </p:spTree>
    <p:extLst>
      <p:ext uri="{BB962C8B-B14F-4D97-AF65-F5344CB8AC3E}">
        <p14:creationId xmlns:p14="http://schemas.microsoft.com/office/powerpoint/2010/main" val="211247490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2208213" y="855664"/>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endParaRPr lang="en-US" altLang="en-US">
              <a:solidFill>
                <a:srgbClr val="000000"/>
              </a:solidFill>
              <a:cs typeface="Arial" panose="020B0604020202020204" pitchFamily="34" charset="0"/>
            </a:endParaRPr>
          </a:p>
        </p:txBody>
      </p:sp>
      <p:sp>
        <p:nvSpPr>
          <p:cNvPr id="157700" name="Rectangle 1"/>
          <p:cNvSpPr>
            <a:spLocks noChangeArrowheads="1"/>
          </p:cNvSpPr>
          <p:nvPr/>
        </p:nvSpPr>
        <p:spPr bwMode="auto">
          <a:xfrm>
            <a:off x="1993620" y="180171"/>
            <a:ext cx="78459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130000"/>
              </a:lnSpc>
              <a:spcBef>
                <a:spcPct val="0"/>
              </a:spcBef>
              <a:spcAft>
                <a:spcPct val="0"/>
              </a:spcAft>
              <a:buFontTx/>
              <a:buNone/>
            </a:pPr>
            <a:r>
              <a:rPr kumimoji="0" lang="en-US" altLang="en-US" sz="2800" b="1" i="1" dirty="0" err="1">
                <a:solidFill>
                  <a:srgbClr val="660066"/>
                </a:solidFill>
                <a:cs typeface="Times New Roman" panose="02020603050405020304" pitchFamily="18" charset="0"/>
              </a:rPr>
              <a:t>Các</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quy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luật</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cơ</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bản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của</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phép</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biện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chứng</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duy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vật</a:t>
            </a:r>
            <a:endParaRPr kumimoji="0" lang="en-US" altLang="en-US" sz="2800" dirty="0">
              <a:solidFill>
                <a:srgbClr val="660066"/>
              </a:solidFill>
              <a:cs typeface="Times New Roman" panose="02020603050405020304" pitchFamily="18" charset="0"/>
            </a:endParaRPr>
          </a:p>
        </p:txBody>
      </p:sp>
      <p:sp>
        <p:nvSpPr>
          <p:cNvPr id="8" name="Content Placeholder 2"/>
          <p:cNvSpPr txBox="1">
            <a:spLocks/>
          </p:cNvSpPr>
          <p:nvPr/>
        </p:nvSpPr>
        <p:spPr>
          <a:xfrm>
            <a:off x="945243" y="1484313"/>
            <a:ext cx="7566025"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50" indent="-514350" algn="just" eaLnBrk="1" hangingPunct="1">
              <a:buFont typeface="Calibri" pitchFamily="34" charset="0"/>
              <a:buAutoNum type="arabicParenR"/>
              <a:defRPr/>
            </a:pPr>
            <a:endParaRPr lang="en-US" altLang="en-US" sz="2400" b="1" kern="0" dirty="0">
              <a:solidFill>
                <a:srgbClr val="FF0066"/>
              </a:solidFill>
              <a:latin typeface="Arial" panose="020B0604020202020204" pitchFamily="34" charset="0"/>
              <a:cs typeface="Arial" panose="020B0604020202020204" pitchFamily="34" charset="0"/>
            </a:endParaRPr>
          </a:p>
          <a:p>
            <a:pPr marL="514350" indent="-514350" algn="just" eaLnBrk="1" hangingPunct="1">
              <a:buFont typeface="Calibri" pitchFamily="34" charset="0"/>
              <a:buAutoNum type="arabicParenR"/>
              <a:defRPr/>
            </a:pPr>
            <a:r>
              <a:rPr lang="pt-BR" sz="2400" dirty="0">
                <a:solidFill>
                  <a:srgbClr val="C00000"/>
                </a:solidFill>
                <a:latin typeface="Arial" panose="020B0604020202020204" pitchFamily="34" charset="0"/>
                <a:cs typeface="Arial" panose="020B0604020202020204" pitchFamily="34" charset="0"/>
              </a:rPr>
              <a:t>Quy luật thống nhất và đấu tranh của các mặt đối lập(</a:t>
            </a:r>
            <a:r>
              <a:rPr lang="en-US" altLang="en-US" sz="2400" kern="0" dirty="0" err="1">
                <a:solidFill>
                  <a:srgbClr val="C00000"/>
                </a:solidFill>
                <a:latin typeface="Arial" panose="020B0604020202020204" pitchFamily="34" charset="0"/>
                <a:cs typeface="Arial" panose="020B0604020202020204" pitchFamily="34" charset="0"/>
              </a:rPr>
              <a:t>Quy</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luật</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mâu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thuẫn</a:t>
            </a:r>
            <a:r>
              <a:rPr lang="en-US" altLang="en-US" sz="2400" kern="0" dirty="0">
                <a:solidFill>
                  <a:srgbClr val="C00000"/>
                </a:solidFill>
                <a:latin typeface="Arial" panose="020B0604020202020204" pitchFamily="34" charset="0"/>
                <a:cs typeface="Arial" panose="020B0604020202020204" pitchFamily="34" charset="0"/>
              </a:rPr>
              <a:t>)</a:t>
            </a: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nguồn</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gốc</a:t>
            </a:r>
            <a:r>
              <a:rPr lang="en-US" altLang="en-US" sz="2400" b="1" u="sng" kern="0" dirty="0">
                <a:solidFill>
                  <a:srgbClr val="9900CC"/>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endParaRPr lang="en-US" altLang="en-US" sz="2400" kern="0" dirty="0">
              <a:solidFill>
                <a:srgbClr val="002060"/>
              </a:solidFill>
              <a:latin typeface="Arial" panose="020B0604020202020204" pitchFamily="34" charset="0"/>
              <a:cs typeface="Arial" panose="020B0604020202020204" pitchFamily="34" charset="0"/>
            </a:endParaRPr>
          </a:p>
          <a:p>
            <a:pPr marL="0" indent="0" algn="just" eaLnBrk="1" hangingPunct="1">
              <a:buNone/>
              <a:defRPr/>
            </a:pPr>
            <a:r>
              <a:rPr lang="en-US" altLang="en-US" sz="2400" b="1" kern="0" dirty="0">
                <a:solidFill>
                  <a:srgbClr val="FF0000"/>
                </a:solidFill>
                <a:latin typeface="Arial" panose="020B0604020202020204" pitchFamily="34" charset="0"/>
                <a:cs typeface="Arial" panose="020B0604020202020204" pitchFamily="34" charset="0"/>
              </a:rPr>
              <a:t>2</a:t>
            </a:r>
            <a:r>
              <a:rPr lang="en-US" altLang="en-US" sz="2400" kern="0" dirty="0">
                <a:solidFill>
                  <a:srgbClr val="FF0000"/>
                </a:solidFill>
                <a:latin typeface="Arial" panose="020B0604020202020204" pitchFamily="34" charset="0"/>
                <a:cs typeface="Arial" panose="020B0604020202020204" pitchFamily="34" charset="0"/>
              </a:rPr>
              <a:t>) </a:t>
            </a:r>
            <a:r>
              <a:rPr lang="pt-BR" sz="2400" dirty="0">
                <a:solidFill>
                  <a:srgbClr val="FF0000"/>
                </a:solidFill>
                <a:latin typeface="Arial" panose="020B0604020202020204" pitchFamily="34" charset="0"/>
                <a:cs typeface="Arial" panose="020B0604020202020204" pitchFamily="34" charset="0"/>
              </a:rPr>
              <a:t>Quy luật từ những sự thay đổi về lượng dẫn đến sự thay đổi về chất và ngược lại </a:t>
            </a:r>
            <a:r>
              <a:rPr lang="en-US" sz="2400" dirty="0">
                <a:latin typeface="Arial" panose="020B0604020202020204" pitchFamily="34" charset="0"/>
                <a:cs typeface="Arial" panose="020B0604020202020204" pitchFamily="34" charset="0"/>
              </a:rPr>
              <a:t>(</a:t>
            </a:r>
            <a:r>
              <a:rPr lang="en-US" sz="2400" dirty="0" err="1">
                <a:latin typeface="Arial" panose="020B0604020202020204" pitchFamily="34" charset="0"/>
                <a:cs typeface="Arial" panose="020B0604020202020204" pitchFamily="34" charset="0"/>
              </a:rPr>
              <a:t>Lượng-Chất</a:t>
            </a:r>
            <a:r>
              <a:rPr lang="en-US" sz="2400" dirty="0">
                <a:latin typeface="Arial" panose="020B0604020202020204" pitchFamily="34" charset="0"/>
                <a:cs typeface="Arial" panose="020B0604020202020204" pitchFamily="34" charset="0"/>
              </a:rPr>
              <a:t>)</a:t>
            </a:r>
            <a:endParaRPr lang="en-US" altLang="en-US" sz="2400" kern="0" dirty="0">
              <a:solidFill>
                <a:srgbClr val="FF0066"/>
              </a:solidFill>
              <a:latin typeface="Arial" panose="020B0604020202020204" pitchFamily="34" charset="0"/>
              <a:cs typeface="Arial" panose="020B0604020202020204" pitchFamily="34" charset="0"/>
            </a:endParaRP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cách</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thức</a:t>
            </a:r>
            <a:r>
              <a:rPr lang="en-US" altLang="en-US" sz="2400" b="1" kern="0" dirty="0">
                <a:solidFill>
                  <a:srgbClr val="00660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endParaRPr lang="en-US" altLang="en-US" sz="2400" kern="0" dirty="0">
              <a:solidFill>
                <a:srgbClr val="FF0000"/>
              </a:solidFill>
              <a:latin typeface="Arial" panose="020B0604020202020204" pitchFamily="34" charset="0"/>
              <a:cs typeface="Arial" panose="020B0604020202020204" pitchFamily="34" charset="0"/>
            </a:endParaRPr>
          </a:p>
          <a:p>
            <a:pPr marL="0" indent="0" algn="just" eaLnBrk="1" hangingPunct="1">
              <a:buNone/>
              <a:defRPr/>
            </a:pPr>
            <a:r>
              <a:rPr lang="en-US" altLang="en-US" sz="2400" kern="0" dirty="0">
                <a:solidFill>
                  <a:srgbClr val="C00000"/>
                </a:solidFill>
                <a:latin typeface="Arial" panose="020B0604020202020204" pitchFamily="34" charset="0"/>
                <a:cs typeface="Arial" panose="020B0604020202020204" pitchFamily="34" charset="0"/>
              </a:rPr>
              <a:t>3) </a:t>
            </a:r>
            <a:r>
              <a:rPr lang="en-US" altLang="en-US" sz="2400" kern="0" dirty="0" err="1">
                <a:solidFill>
                  <a:srgbClr val="C00000"/>
                </a:solidFill>
                <a:latin typeface="Arial" panose="020B0604020202020204" pitchFamily="34" charset="0"/>
                <a:cs typeface="Arial" panose="020B0604020202020204" pitchFamily="34" charset="0"/>
              </a:rPr>
              <a:t>Quy</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luật</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phu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định</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của</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phu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định</a:t>
            </a:r>
            <a:r>
              <a:rPr lang="en-US" altLang="en-US" sz="2400" kern="0" dirty="0">
                <a:solidFill>
                  <a:srgbClr val="C00000"/>
                </a:solidFill>
                <a:latin typeface="Arial" panose="020B0604020202020204" pitchFamily="34" charset="0"/>
                <a:cs typeface="Arial" panose="020B0604020202020204" pitchFamily="34" charset="0"/>
              </a:rPr>
              <a:t> </a:t>
            </a:r>
          </a:p>
          <a:p>
            <a:pPr marL="0" indent="0" algn="ctr"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u="sng" kern="0" dirty="0">
                <a:solidFill>
                  <a:srgbClr val="006600"/>
                </a:solidFill>
                <a:latin typeface="Arial" panose="020B0604020202020204" pitchFamily="34" charset="0"/>
                <a:cs typeface="Arial" panose="020B0604020202020204" pitchFamily="34" charset="0"/>
              </a:rPr>
              <a:t>con </a:t>
            </a:r>
            <a:r>
              <a:rPr lang="en-US" altLang="en-US" sz="2400" u="sng" kern="0" dirty="0" err="1">
                <a:solidFill>
                  <a:srgbClr val="006600"/>
                </a:solidFill>
                <a:latin typeface="Arial" panose="020B0604020202020204" pitchFamily="34" charset="0"/>
                <a:cs typeface="Arial" panose="020B0604020202020204" pitchFamily="34" charset="0"/>
              </a:rPr>
              <a:t>đường</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hình</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thư</a:t>
            </a:r>
            <a:r>
              <a:rPr lang="en-US" altLang="en-US" sz="2400" u="sng" kern="0" dirty="0" err="1">
                <a:solidFill>
                  <a:srgbClr val="660066"/>
                </a:solidFill>
                <a:latin typeface="Arial" panose="020B0604020202020204" pitchFamily="34" charset="0"/>
                <a:cs typeface="Arial" panose="020B0604020202020204" pitchFamily="34" charset="0"/>
              </a:rPr>
              <a:t>́</a:t>
            </a:r>
            <a:r>
              <a:rPr lang="en-US" altLang="en-US" sz="2400" u="sng" kern="0" dirty="0" err="1">
                <a:solidFill>
                  <a:srgbClr val="006600"/>
                </a:solidFill>
                <a:latin typeface="Arial" panose="020B0604020202020204" pitchFamily="34" charset="0"/>
                <a:cs typeface="Arial" panose="020B0604020202020204" pitchFamily="34" charset="0"/>
              </a:rPr>
              <a:t>c</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p:txBody>
      </p:sp>
      <p:sp>
        <p:nvSpPr>
          <p:cNvPr id="9" name="Right Brace 8"/>
          <p:cNvSpPr/>
          <p:nvPr/>
        </p:nvSpPr>
        <p:spPr>
          <a:xfrm>
            <a:off x="8561728" y="1484313"/>
            <a:ext cx="980736" cy="4681537"/>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endParaRPr lang="en-US" altLang="en-US">
              <a:solidFill>
                <a:srgbClr val="FF0000"/>
              </a:solidFill>
              <a:latin typeface="Tw Cen MT" pitchFamily="34" charset="0"/>
            </a:endParaRPr>
          </a:p>
        </p:txBody>
      </p:sp>
      <p:sp>
        <p:nvSpPr>
          <p:cNvPr id="10" name="Oval 9"/>
          <p:cNvSpPr/>
          <p:nvPr/>
        </p:nvSpPr>
        <p:spPr>
          <a:xfrm>
            <a:off x="9542464" y="1713365"/>
            <a:ext cx="234473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rgbClr val="FFFFFF"/>
                </a:solidFill>
                <a:latin typeface="Arial" panose="020B0604020202020204" pitchFamily="34" charset="0"/>
                <a:cs typeface="Arial" panose="020B0604020202020204" pitchFamily="34" charset="0"/>
              </a:rPr>
              <a:t>Các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nguyên</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tắc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phương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pháp</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luận</a:t>
            </a:r>
            <a:endParaRPr lang="en-US" sz="2400" b="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49328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fade">
                                      <p:cBhvr>
                                        <p:cTn id="20" dur="1000"/>
                                        <p:tgtEl>
                                          <p:spTgt spid="8">
                                            <p:txEl>
                                              <p:pRg st="1" end="1"/>
                                            </p:txEl>
                                          </p:spTgt>
                                        </p:tgtEl>
                                      </p:cBhvr>
                                    </p:animEffect>
                                    <p:anim calcmode="lin" valueType="num">
                                      <p:cBhvr>
                                        <p:cTn id="21"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1000"/>
                                        <p:tgtEl>
                                          <p:spTgt spid="8">
                                            <p:txEl>
                                              <p:pRg st="2" end="2"/>
                                            </p:txEl>
                                          </p:spTgt>
                                        </p:tgtEl>
                                      </p:cBhvr>
                                    </p:animEffect>
                                    <p:anim calcmode="lin" valueType="num">
                                      <p:cBhvr>
                                        <p:cTn id="29"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4" end="4"/>
                                            </p:txEl>
                                          </p:spTgt>
                                        </p:tgtEl>
                                        <p:attrNameLst>
                                          <p:attrName>style.visibility</p:attrName>
                                        </p:attrNameLst>
                                      </p:cBhvr>
                                      <p:to>
                                        <p:strVal val="visible"/>
                                      </p:to>
                                    </p:set>
                                    <p:animEffect transition="in" filter="fade">
                                      <p:cBhvr>
                                        <p:cTn id="36" dur="1000"/>
                                        <p:tgtEl>
                                          <p:spTgt spid="8">
                                            <p:txEl>
                                              <p:pRg st="4" end="4"/>
                                            </p:txEl>
                                          </p:spTgt>
                                        </p:tgtEl>
                                      </p:cBhvr>
                                    </p:animEffect>
                                    <p:anim calcmode="lin" valueType="num">
                                      <p:cBhvr>
                                        <p:cTn id="37"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5" end="5"/>
                                            </p:txEl>
                                          </p:spTgt>
                                        </p:tgtEl>
                                        <p:attrNameLst>
                                          <p:attrName>style.visibility</p:attrName>
                                        </p:attrNameLst>
                                      </p:cBhvr>
                                      <p:to>
                                        <p:strVal val="visible"/>
                                      </p:to>
                                    </p:set>
                                    <p:animEffect transition="in" filter="fade">
                                      <p:cBhvr>
                                        <p:cTn id="44" dur="1000"/>
                                        <p:tgtEl>
                                          <p:spTgt spid="8">
                                            <p:txEl>
                                              <p:pRg st="5" end="5"/>
                                            </p:txEl>
                                          </p:spTgt>
                                        </p:tgtEl>
                                      </p:cBhvr>
                                    </p:animEffect>
                                    <p:anim calcmode="lin" valueType="num">
                                      <p:cBhvr>
                                        <p:cTn id="45"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5" end="5"/>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7" end="7"/>
                                            </p:txEl>
                                          </p:spTgt>
                                        </p:tgtEl>
                                        <p:attrNameLst>
                                          <p:attrName>style.visibility</p:attrName>
                                        </p:attrNameLst>
                                      </p:cBhvr>
                                      <p:to>
                                        <p:strVal val="visible"/>
                                      </p:to>
                                    </p:set>
                                    <p:animEffect transition="in" filter="fade">
                                      <p:cBhvr>
                                        <p:cTn id="52" dur="1000"/>
                                        <p:tgtEl>
                                          <p:spTgt spid="8">
                                            <p:txEl>
                                              <p:pRg st="7" end="7"/>
                                            </p:txEl>
                                          </p:spTgt>
                                        </p:tgtEl>
                                      </p:cBhvr>
                                    </p:animEffect>
                                    <p:anim calcmode="lin" valueType="num">
                                      <p:cBhvr>
                                        <p:cTn id="53"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7" end="7"/>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7" end="7"/>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8" end="8"/>
                                            </p:txEl>
                                          </p:spTgt>
                                        </p:tgtEl>
                                        <p:attrNameLst>
                                          <p:attrName>style.visibility</p:attrName>
                                        </p:attrNameLst>
                                      </p:cBhvr>
                                      <p:to>
                                        <p:strVal val="visible"/>
                                      </p:to>
                                    </p:set>
                                    <p:animEffect transition="in" filter="fade">
                                      <p:cBhvr>
                                        <p:cTn id="60" dur="1000"/>
                                        <p:tgtEl>
                                          <p:spTgt spid="8">
                                            <p:txEl>
                                              <p:pRg st="8" end="8"/>
                                            </p:txEl>
                                          </p:spTgt>
                                        </p:tgtEl>
                                      </p:cBhvr>
                                    </p:animEffect>
                                    <p:anim calcmode="lin" valueType="num">
                                      <p:cBhvr>
                                        <p:cTn id="61"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8" end="8"/>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8" end="8"/>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2920999" y="1784123"/>
            <a:ext cx="5905500" cy="849313"/>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Vị</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trí</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của</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quy</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luật</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mâu</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thuẫn</a:t>
            </a:r>
            <a:b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br>
            <a:endPar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endParaRPr>
          </a:p>
        </p:txBody>
      </p:sp>
      <p:sp>
        <p:nvSpPr>
          <p:cNvPr id="8" name="Flowchart: Predefined Process 7"/>
          <p:cNvSpPr/>
          <p:nvPr/>
        </p:nvSpPr>
        <p:spPr bwMode="auto">
          <a:xfrm>
            <a:off x="1878012" y="3644901"/>
            <a:ext cx="7991475" cy="2378075"/>
          </a:xfrm>
          <a:prstGeom prst="flowChartPredefinedProcess">
            <a:avLst/>
          </a:prstGeom>
          <a:solidFill>
            <a:srgbClr val="006600"/>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r>
              <a:rPr kumimoji="1" lang="en-US" sz="2400" dirty="0" err="1">
                <a:solidFill>
                  <a:srgbClr val="FFFFFF"/>
                </a:solidFill>
                <a:latin typeface="Arial" panose="020B0604020202020204" pitchFamily="34" charset="0"/>
                <a:cs typeface="Arial" panose="020B0604020202020204" pitchFamily="34" charset="0"/>
              </a:rPr>
              <a:t>Là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quy</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luật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giữ</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vị</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trí</a:t>
            </a:r>
            <a:r>
              <a:rPr kumimoji="1" lang="en-US" sz="2400"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hạt</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nhân</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PBCDV, </a:t>
            </a:r>
            <a:r>
              <a:rPr kumimoji="1" lang="en-US" sz="2400" b="1" dirty="0" err="1">
                <a:solidFill>
                  <a:srgbClr val="FFFFFF"/>
                </a:solidFill>
                <a:latin typeface="Arial" panose="020B0604020202020204" pitchFamily="34" charset="0"/>
                <a:cs typeface="Arial" panose="020B0604020202020204" pitchFamily="34" charset="0"/>
              </a:rPr>
              <a:t>vạch</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ra</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nguồn</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gốc</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động</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lực</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bản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phổ</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biến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mọi</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trình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vận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động</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triển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đều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xuất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từ</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các</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mâu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thuẫn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khách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quan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vốn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có</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nó</a:t>
            </a:r>
            <a:r>
              <a:rPr kumimoji="1" lang="en-US" sz="2400" dirty="0">
                <a:solidFill>
                  <a:srgbClr val="FFFFFF"/>
                </a:solidFill>
                <a:latin typeface="Arial" panose="020B0604020202020204" pitchFamily="34" charset="0"/>
                <a:cs typeface="Arial" panose="020B0604020202020204" pitchFamily="34" charset="0"/>
              </a:rPr>
              <a:t>.</a:t>
            </a:r>
          </a:p>
        </p:txBody>
      </p:sp>
      <p:sp>
        <p:nvSpPr>
          <p:cNvPr id="9" name="Down Arrow 8"/>
          <p:cNvSpPr>
            <a:spLocks noChangeArrowheads="1"/>
          </p:cNvSpPr>
          <p:nvPr/>
        </p:nvSpPr>
        <p:spPr bwMode="auto">
          <a:xfrm>
            <a:off x="5323114" y="2624137"/>
            <a:ext cx="1079500" cy="936625"/>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sp>
        <p:nvSpPr>
          <p:cNvPr id="2" name="Rectangle 1"/>
          <p:cNvSpPr/>
          <p:nvPr/>
        </p:nvSpPr>
        <p:spPr>
          <a:xfrm>
            <a:off x="838200" y="108199"/>
            <a:ext cx="10528300" cy="1077218"/>
          </a:xfrm>
          <a:prstGeom prst="rect">
            <a:avLst/>
          </a:prstGeom>
        </p:spPr>
        <p:txBody>
          <a:bodyPr wrap="square">
            <a:spAutoFit/>
          </a:bodyPr>
          <a:lstStyle/>
          <a:p>
            <a:pPr algn="ct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luật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thống</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nhất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và</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đấu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tranh</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của</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các</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mặt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đối</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lập</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luật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mâu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thuẫn</a:t>
            </a:r>
            <a:r>
              <a:rPr lang="en-US" sz="3200" b="1" dirty="0">
                <a:solidFill>
                  <a:srgbClr val="C00000"/>
                </a:solidFill>
                <a:latin typeface="Calibri" panose="020F0502020204030204" pitchFamily="34" charset="0"/>
              </a:rPr>
              <a:t>)</a:t>
            </a:r>
          </a:p>
        </p:txBody>
      </p:sp>
    </p:spTree>
    <p:extLst>
      <p:ext uri="{BB962C8B-B14F-4D97-AF65-F5344CB8AC3E}">
        <p14:creationId xmlns:p14="http://schemas.microsoft.com/office/powerpoint/2010/main" val="10579159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611A8EC-7C57-4382-9118-921B6E723528}"/>
              </a:ext>
            </a:extLst>
          </p:cNvPr>
          <p:cNvGraphicFramePr/>
          <p:nvPr>
            <p:extLst>
              <p:ext uri="{D42A27DB-BD31-4B8C-83A1-F6EECF244321}">
                <p14:modId xmlns:p14="http://schemas.microsoft.com/office/powerpoint/2010/main" val="4134267979"/>
              </p:ext>
            </p:extLst>
          </p:nvPr>
        </p:nvGraphicFramePr>
        <p:xfrm>
          <a:off x="174625" y="1266825"/>
          <a:ext cx="6940550" cy="4048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C30C55D4-2F83-4B94-9B46-EA7E6BBCE03B}"/>
              </a:ext>
            </a:extLst>
          </p:cNvPr>
          <p:cNvPicPr>
            <a:picLocks noChangeAspect="1"/>
          </p:cNvPicPr>
          <p:nvPr/>
        </p:nvPicPr>
        <p:blipFill>
          <a:blip r:embed="rId7"/>
          <a:stretch>
            <a:fillRect/>
          </a:stretch>
        </p:blipFill>
        <p:spPr>
          <a:xfrm>
            <a:off x="2182813" y="776817"/>
            <a:ext cx="3005137" cy="1704975"/>
          </a:xfrm>
          <a:prstGeom prst="rect">
            <a:avLst/>
          </a:prstGeom>
        </p:spPr>
      </p:pic>
      <p:pic>
        <p:nvPicPr>
          <p:cNvPr id="4" name="Picture 3">
            <a:extLst>
              <a:ext uri="{FF2B5EF4-FFF2-40B4-BE49-F238E27FC236}">
                <a16:creationId xmlns:a16="http://schemas.microsoft.com/office/drawing/2014/main" id="{A421BB4D-D60F-4F12-ABCA-03FC0BDFE71F}"/>
              </a:ext>
            </a:extLst>
          </p:cNvPr>
          <p:cNvPicPr>
            <a:picLocks noChangeAspect="1"/>
          </p:cNvPicPr>
          <p:nvPr/>
        </p:nvPicPr>
        <p:blipFill>
          <a:blip r:embed="rId8"/>
          <a:stretch>
            <a:fillRect/>
          </a:stretch>
        </p:blipFill>
        <p:spPr>
          <a:xfrm flipH="1">
            <a:off x="2182813" y="4099983"/>
            <a:ext cx="3005137" cy="1685925"/>
          </a:xfrm>
          <a:prstGeom prst="rect">
            <a:avLst/>
          </a:prstGeom>
        </p:spPr>
      </p:pic>
      <p:grpSp>
        <p:nvGrpSpPr>
          <p:cNvPr id="5" name="Group 4">
            <a:extLst>
              <a:ext uri="{FF2B5EF4-FFF2-40B4-BE49-F238E27FC236}">
                <a16:creationId xmlns:a16="http://schemas.microsoft.com/office/drawing/2014/main" id="{BB207588-3800-45EC-BFBF-D29BC1B48179}"/>
              </a:ext>
            </a:extLst>
          </p:cNvPr>
          <p:cNvGrpSpPr/>
          <p:nvPr/>
        </p:nvGrpSpPr>
        <p:grpSpPr>
          <a:xfrm>
            <a:off x="7115175" y="776817"/>
            <a:ext cx="4481348" cy="4505325"/>
            <a:chOff x="490997" y="44387"/>
            <a:chExt cx="9819947" cy="1108437"/>
          </a:xfrm>
        </p:grpSpPr>
        <p:sp>
          <p:nvSpPr>
            <p:cNvPr id="6" name="Rectangle: Rounded Corners 5">
              <a:extLst>
                <a:ext uri="{FF2B5EF4-FFF2-40B4-BE49-F238E27FC236}">
                  <a16:creationId xmlns:a16="http://schemas.microsoft.com/office/drawing/2014/main" id="{BEF99308-8CAC-4A89-B243-E9CAA4614BB3}"/>
                </a:ext>
              </a:extLst>
            </p:cNvPr>
            <p:cNvSpPr/>
            <p:nvPr/>
          </p:nvSpPr>
          <p:spPr>
            <a:xfrm>
              <a:off x="490997" y="44387"/>
              <a:ext cx="9819947" cy="1108437"/>
            </a:xfrm>
            <a:prstGeom prst="roundRect">
              <a:avLst/>
            </a:prstGeom>
            <a:solidFill>
              <a:srgbClr val="3333CC">
                <a:lumMod val="50000"/>
              </a:srgbClr>
            </a:solidFill>
            <a:ln w="25400" cap="flat" cmpd="sng" algn="ctr">
              <a:solidFill>
                <a:srgbClr val="FFFFFF">
                  <a:hueOff val="0"/>
                  <a:satOff val="0"/>
                  <a:lumOff val="0"/>
                  <a:alphaOff val="0"/>
                </a:srgbClr>
              </a:solidFill>
              <a:prstDash val="solid"/>
            </a:ln>
            <a:effectLst/>
          </p:spPr>
        </p:sp>
        <p:sp>
          <p:nvSpPr>
            <p:cNvPr id="7" name="Rectangle: Rounded Corners 4">
              <a:extLst>
                <a:ext uri="{FF2B5EF4-FFF2-40B4-BE49-F238E27FC236}">
                  <a16:creationId xmlns:a16="http://schemas.microsoft.com/office/drawing/2014/main" id="{9C8BA917-F788-4564-8082-C736189F8A35}"/>
                </a:ext>
              </a:extLst>
            </p:cNvPr>
            <p:cNvSpPr txBox="1"/>
            <p:nvPr/>
          </p:nvSpPr>
          <p:spPr>
            <a:xfrm>
              <a:off x="545106" y="98496"/>
              <a:ext cx="9711729" cy="1000219"/>
            </a:xfrm>
            <a:prstGeom prst="rect">
              <a:avLst/>
            </a:prstGeom>
            <a:noFill/>
            <a:ln>
              <a:noFill/>
            </a:ln>
            <a:effectLst/>
          </p:spPr>
          <p:txBody>
            <a:bodyPr spcFirstLastPara="0" vert="horz" wrap="square" lIns="272877" tIns="0" rIns="272877" bIns="0" numCol="1" spcCol="1270" anchor="ctr" anchorCtr="0">
              <a:noAutofit/>
            </a:bodyPr>
            <a:lstStyle/>
            <a:p>
              <a:pPr marL="0" marR="0" lvl="0" indent="0" algn="just" defTabSz="1244600" eaLnBrk="1" fontAlgn="auto" latinLnBrk="0" hangingPunct="1">
                <a:lnSpc>
                  <a:spcPct val="90000"/>
                </a:lnSpc>
                <a:spcBef>
                  <a:spcPct val="0"/>
                </a:spcBef>
                <a:spcAft>
                  <a:spcPct val="35000"/>
                </a:spcAft>
                <a:buClrTx/>
                <a:buSzTx/>
                <a:buFontTx/>
                <a:buNone/>
                <a:tabLst/>
                <a:defRPr/>
              </a:pPr>
              <a:r>
                <a:rPr kumimoji="0" lang="pt-BR" sz="2800" b="0" i="1" u="none" strike="noStrike" kern="1200" cap="none" spc="0" normalizeH="0" baseline="0" noProof="0" dirty="0">
                  <a:ln>
                    <a:noFill/>
                  </a:ln>
                  <a:solidFill>
                    <a:srgbClr val="FFFFFF"/>
                  </a:solidFill>
                  <a:effectLst/>
                  <a:uLnTx/>
                  <a:uFillTx/>
                  <a:latin typeface="Times New Roman"/>
                  <a:ea typeface="SimSun"/>
                  <a:cs typeface="+mn-cs"/>
                </a:rPr>
                <a:t>Mặt đối lập</a:t>
              </a:r>
              <a:r>
                <a:rPr kumimoji="0" lang="pt-BR" sz="2800" b="0" i="0" u="none" strike="noStrike" kern="1200" cap="none" spc="0" normalizeH="0" baseline="0" noProof="0" dirty="0">
                  <a:ln>
                    <a:noFill/>
                  </a:ln>
                  <a:solidFill>
                    <a:srgbClr val="FFFFFF"/>
                  </a:solidFill>
                  <a:effectLst/>
                  <a:uLnTx/>
                  <a:uFillTx/>
                  <a:latin typeface="Times New Roman"/>
                  <a:ea typeface="SimSun"/>
                  <a:cs typeface="+mn-cs"/>
                </a:rPr>
                <a:t>:là mặt những có đặc điểm, những thuộc tính, những tính quy định có khuynh hướng biến đổi trái ngược nhau tồn tại một cách khách quan trong tự nhiên, xã hội và tư duy</a:t>
              </a:r>
              <a:endParaRPr kumimoji="0" lang="en-US" sz="2800" b="0" i="0" u="none" strike="noStrike" kern="1200" cap="none" spc="0" normalizeH="0" baseline="0" noProof="0" dirty="0">
                <a:ln>
                  <a:noFill/>
                </a:ln>
                <a:solidFill>
                  <a:srgbClr val="FFFFFF"/>
                </a:solidFill>
                <a:effectLst/>
                <a:uLnTx/>
                <a:uFillTx/>
                <a:latin typeface="Calibri" panose="020F0502020204030204" pitchFamily="34" charset="0"/>
                <a:ea typeface="SimSun"/>
                <a:cs typeface="+mn-cs"/>
              </a:endParaRPr>
            </a:p>
          </p:txBody>
        </p:sp>
      </p:grpSp>
    </p:spTree>
    <p:extLst>
      <p:ext uri="{BB962C8B-B14F-4D97-AF65-F5344CB8AC3E}">
        <p14:creationId xmlns:p14="http://schemas.microsoft.com/office/powerpoint/2010/main" val="17660652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hape&#10;&#10;Description automatically generated">
            <a:extLst>
              <a:ext uri="{FF2B5EF4-FFF2-40B4-BE49-F238E27FC236}">
                <a16:creationId xmlns:a16="http://schemas.microsoft.com/office/drawing/2014/main" id="{276BEE5E-2424-48D5-8CD6-C922A2749520}"/>
              </a:ext>
            </a:extLst>
          </p:cNvPr>
          <p:cNvPicPr>
            <a:picLocks noChangeAspect="1"/>
          </p:cNvPicPr>
          <p:nvPr/>
        </p:nvPicPr>
        <p:blipFill>
          <a:blip r:embed="rId2"/>
          <a:stretch>
            <a:fillRect/>
          </a:stretch>
        </p:blipFill>
        <p:spPr>
          <a:xfrm>
            <a:off x="0" y="91018"/>
            <a:ext cx="12192000" cy="6766982"/>
          </a:xfrm>
          <a:prstGeom prst="rect">
            <a:avLst/>
          </a:prstGeom>
        </p:spPr>
      </p:pic>
      <p:graphicFrame>
        <p:nvGraphicFramePr>
          <p:cNvPr id="2" name="Diagram 1">
            <a:extLst>
              <a:ext uri="{FF2B5EF4-FFF2-40B4-BE49-F238E27FC236}">
                <a16:creationId xmlns:a16="http://schemas.microsoft.com/office/drawing/2014/main" id="{ABE2570B-3FAE-4AB2-A7DB-23F073FAF086}"/>
              </a:ext>
            </a:extLst>
          </p:cNvPr>
          <p:cNvGraphicFramePr/>
          <p:nvPr>
            <p:extLst>
              <p:ext uri="{D42A27DB-BD31-4B8C-83A1-F6EECF244321}">
                <p14:modId xmlns:p14="http://schemas.microsoft.com/office/powerpoint/2010/main" val="2808040945"/>
              </p:ext>
            </p:extLst>
          </p:nvPr>
        </p:nvGraphicFramePr>
        <p:xfrm>
          <a:off x="8245474" y="571500"/>
          <a:ext cx="4048125" cy="31951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Diagram 2">
            <a:extLst>
              <a:ext uri="{FF2B5EF4-FFF2-40B4-BE49-F238E27FC236}">
                <a16:creationId xmlns:a16="http://schemas.microsoft.com/office/drawing/2014/main" id="{E9186546-2EE3-4D8F-A441-807BE40E455F}"/>
              </a:ext>
            </a:extLst>
          </p:cNvPr>
          <p:cNvGraphicFramePr/>
          <p:nvPr>
            <p:extLst>
              <p:ext uri="{D42A27DB-BD31-4B8C-83A1-F6EECF244321}">
                <p14:modId xmlns:p14="http://schemas.microsoft.com/office/powerpoint/2010/main" val="3033205878"/>
              </p:ext>
            </p:extLst>
          </p:nvPr>
        </p:nvGraphicFramePr>
        <p:xfrm>
          <a:off x="231776" y="0"/>
          <a:ext cx="8128000" cy="338137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7" name="Diagram 6">
            <a:extLst>
              <a:ext uri="{FF2B5EF4-FFF2-40B4-BE49-F238E27FC236}">
                <a16:creationId xmlns:a16="http://schemas.microsoft.com/office/drawing/2014/main" id="{3AFC0AF7-8CAB-4053-AA52-902633A78D6D}"/>
              </a:ext>
            </a:extLst>
          </p:cNvPr>
          <p:cNvGraphicFramePr/>
          <p:nvPr>
            <p:extLst>
              <p:ext uri="{D42A27DB-BD31-4B8C-83A1-F6EECF244321}">
                <p14:modId xmlns:p14="http://schemas.microsoft.com/office/powerpoint/2010/main" val="46549328"/>
              </p:ext>
            </p:extLst>
          </p:nvPr>
        </p:nvGraphicFramePr>
        <p:xfrm>
          <a:off x="-647700" y="3429000"/>
          <a:ext cx="11960224" cy="338137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13394237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F8C9BD5-57CC-41E1-A8C3-221BDAFE2F23}"/>
              </a:ext>
            </a:extLst>
          </p:cNvPr>
          <p:cNvGraphicFramePr/>
          <p:nvPr>
            <p:extLst>
              <p:ext uri="{D42A27DB-BD31-4B8C-83A1-F6EECF244321}">
                <p14:modId xmlns:p14="http://schemas.microsoft.com/office/powerpoint/2010/main" val="2572120246"/>
              </p:ext>
            </p:extLst>
          </p:nvPr>
        </p:nvGraphicFramePr>
        <p:xfrm>
          <a:off x="-228599" y="323850"/>
          <a:ext cx="9629773" cy="6534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28E11BC-7235-4F44-9F0B-740BC13BBB73}"/>
              </a:ext>
            </a:extLst>
          </p:cNvPr>
          <p:cNvSpPr txBox="1"/>
          <p:nvPr/>
        </p:nvSpPr>
        <p:spPr>
          <a:xfrm>
            <a:off x="3790950" y="2806095"/>
            <a:ext cx="1400175" cy="1569660"/>
          </a:xfrm>
          <a:prstGeom prst="rect">
            <a:avLst/>
          </a:prstGeom>
          <a:noFill/>
        </p:spPr>
        <p:txBody>
          <a:bodyPr wrap="square" rtlCol="0">
            <a:spAutoFit/>
          </a:bodyPr>
          <a:lstStyle/>
          <a:p>
            <a:pPr algn="ctr"/>
            <a:r>
              <a:rPr lang="en-US" sz="2400" b="1" dirty="0"/>
              <a:t>Ý </a:t>
            </a:r>
            <a:r>
              <a:rPr lang="en-US" sz="2400" b="1" dirty="0" err="1"/>
              <a:t>nghĩa</a:t>
            </a:r>
            <a:r>
              <a:rPr lang="en-US" sz="2400" b="1" dirty="0"/>
              <a:t> </a:t>
            </a:r>
            <a:r>
              <a:rPr lang="en-US" sz="2400" b="1" dirty="0" err="1"/>
              <a:t>phương</a:t>
            </a:r>
            <a:r>
              <a:rPr lang="en-US" sz="2400" b="1" dirty="0"/>
              <a:t> </a:t>
            </a:r>
            <a:r>
              <a:rPr lang="en-US" sz="2400" b="1" dirty="0" err="1"/>
              <a:t>pháp</a:t>
            </a:r>
            <a:r>
              <a:rPr lang="en-US" sz="2400" b="1" dirty="0"/>
              <a:t> </a:t>
            </a:r>
            <a:r>
              <a:rPr lang="en-US" sz="2400" b="1" dirty="0" err="1"/>
              <a:t>luận</a:t>
            </a:r>
            <a:endParaRPr lang="en-US" sz="2400" b="1" dirty="0"/>
          </a:p>
        </p:txBody>
      </p:sp>
      <p:pic>
        <p:nvPicPr>
          <p:cNvPr id="7" name="Picture 6" descr="A picture containing text, indoor&#10;&#10;Description automatically generated">
            <a:extLst>
              <a:ext uri="{FF2B5EF4-FFF2-40B4-BE49-F238E27FC236}">
                <a16:creationId xmlns:a16="http://schemas.microsoft.com/office/drawing/2014/main" id="{1475D990-218B-4481-AC5D-9E2512F293EE}"/>
              </a:ext>
            </a:extLst>
          </p:cNvPr>
          <p:cNvPicPr>
            <a:picLocks noChangeAspect="1"/>
          </p:cNvPicPr>
          <p:nvPr/>
        </p:nvPicPr>
        <p:blipFill>
          <a:blip r:embed="rId7"/>
          <a:stretch>
            <a:fillRect/>
          </a:stretch>
        </p:blipFill>
        <p:spPr>
          <a:xfrm>
            <a:off x="8486774" y="2806095"/>
            <a:ext cx="3390899" cy="2205608"/>
          </a:xfrm>
          <a:prstGeom prst="rect">
            <a:avLst/>
          </a:prstGeom>
        </p:spPr>
      </p:pic>
      <p:pic>
        <p:nvPicPr>
          <p:cNvPr id="9" name="Picture 8" descr="Diagram&#10;&#10;Description automatically generated with low confidence">
            <a:extLst>
              <a:ext uri="{FF2B5EF4-FFF2-40B4-BE49-F238E27FC236}">
                <a16:creationId xmlns:a16="http://schemas.microsoft.com/office/drawing/2014/main" id="{56625F09-ACE6-42C7-BE6D-9F3DD1C867D9}"/>
              </a:ext>
            </a:extLst>
          </p:cNvPr>
          <p:cNvPicPr>
            <a:picLocks noChangeAspect="1"/>
          </p:cNvPicPr>
          <p:nvPr/>
        </p:nvPicPr>
        <p:blipFill>
          <a:blip r:embed="rId8"/>
          <a:stretch>
            <a:fillRect/>
          </a:stretch>
        </p:blipFill>
        <p:spPr>
          <a:xfrm>
            <a:off x="8486775" y="41618"/>
            <a:ext cx="3390899" cy="2530132"/>
          </a:xfrm>
          <a:prstGeom prst="rect">
            <a:avLst/>
          </a:prstGeom>
        </p:spPr>
      </p:pic>
      <p:pic>
        <p:nvPicPr>
          <p:cNvPr id="10" name="Picture 9">
            <a:extLst>
              <a:ext uri="{FF2B5EF4-FFF2-40B4-BE49-F238E27FC236}">
                <a16:creationId xmlns:a16="http://schemas.microsoft.com/office/drawing/2014/main" id="{9647AEFA-9D12-4704-9CB0-EE81DABFC2A0}"/>
              </a:ext>
            </a:extLst>
          </p:cNvPr>
          <p:cNvPicPr>
            <a:picLocks noChangeAspect="1"/>
          </p:cNvPicPr>
          <p:nvPr/>
        </p:nvPicPr>
        <p:blipFill>
          <a:blip r:embed="rId9"/>
          <a:stretch>
            <a:fillRect/>
          </a:stretch>
        </p:blipFill>
        <p:spPr>
          <a:xfrm>
            <a:off x="7886698" y="5182376"/>
            <a:ext cx="3543301" cy="1634006"/>
          </a:xfrm>
          <a:prstGeom prst="rect">
            <a:avLst/>
          </a:prstGeom>
        </p:spPr>
      </p:pic>
    </p:spTree>
    <p:extLst>
      <p:ext uri="{BB962C8B-B14F-4D97-AF65-F5344CB8AC3E}">
        <p14:creationId xmlns:p14="http://schemas.microsoft.com/office/powerpoint/2010/main" val="4064463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quare&#10;&#10;Description automatically generated with low confidence">
            <a:extLst>
              <a:ext uri="{FF2B5EF4-FFF2-40B4-BE49-F238E27FC236}">
                <a16:creationId xmlns:a16="http://schemas.microsoft.com/office/drawing/2014/main" id="{87F535BC-3767-4868-895E-C14AA66D683F}"/>
              </a:ext>
            </a:extLst>
          </p:cNvPr>
          <p:cNvPicPr>
            <a:picLocks noChangeAspect="1"/>
          </p:cNvPicPr>
          <p:nvPr/>
        </p:nvPicPr>
        <p:blipFill>
          <a:blip r:embed="rId2"/>
          <a:stretch>
            <a:fillRect/>
          </a:stretch>
        </p:blipFill>
        <p:spPr>
          <a:xfrm>
            <a:off x="-507666" y="0"/>
            <a:ext cx="12192000" cy="6839318"/>
          </a:xfrm>
          <a:prstGeom prst="rect">
            <a:avLst/>
          </a:prstGeom>
        </p:spPr>
      </p:pic>
      <p:sp>
        <p:nvSpPr>
          <p:cNvPr id="88066" name="AutoShape 2"/>
          <p:cNvSpPr>
            <a:spLocks noChangeAspect="1" noChangeArrowheads="1"/>
          </p:cNvSpPr>
          <p:nvPr/>
        </p:nvSpPr>
        <p:spPr bwMode="auto">
          <a:xfrm>
            <a:off x="1919289" y="3988210"/>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pic>
        <p:nvPicPr>
          <p:cNvPr id="18022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6515100"/>
            <a:ext cx="12191999"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B636FAA9-4AAE-4ACA-A987-879391BABDB4}"/>
              </a:ext>
            </a:extLst>
          </p:cNvPr>
          <p:cNvSpPr/>
          <p:nvPr/>
        </p:nvSpPr>
        <p:spPr>
          <a:xfrm>
            <a:off x="1214439" y="2462484"/>
            <a:ext cx="9495962" cy="1200329"/>
          </a:xfrm>
          <a:prstGeom prst="rect">
            <a:avLst/>
          </a:prstGeom>
          <a:noFill/>
        </p:spPr>
        <p:txBody>
          <a:bodyPr wrap="square" lIns="91440" tIns="45720" rIns="91440" bIns="45720">
            <a:spAutoFit/>
          </a:bodyPr>
          <a:lstStyle/>
          <a:p>
            <a:pPr algn="ctr"/>
            <a:r>
              <a:rPr lang="pt-BR" sz="3600" dirty="0">
                <a:solidFill>
                  <a:srgbClr val="FF0000"/>
                </a:solidFill>
                <a:latin typeface="Arial" panose="020B0604020202020204" pitchFamily="34" charset="0"/>
                <a:cs typeface="Arial" panose="020B0604020202020204" pitchFamily="34" charset="0"/>
              </a:rPr>
              <a:t>Quy luật từ những sự thay đổi về lượng dẫn đến sự thay đổi về chất và ngược lại</a:t>
            </a:r>
            <a:endParaRPr lang="en-US" sz="3600" b="1" cap="none" spc="0" dirty="0">
              <a:ln w="22225">
                <a:solidFill>
                  <a:schemeClr val="accent2"/>
                </a:solidFill>
                <a:prstDash val="solid"/>
              </a:ln>
              <a:solidFill>
                <a:srgbClr val="FF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69554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wheel(4)">
                                      <p:cBhvr>
                                        <p:cTn id="7" dur="2000"/>
                                        <p:tgtEl>
                                          <p:spTgt spid="88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3143250" y="274639"/>
            <a:ext cx="5905500" cy="993775"/>
          </a:xfrm>
          <a:prstGeom prst="roundRect">
            <a:avLst/>
          </a:prstGeom>
          <a:solidFill>
            <a:srgbClr val="FFFF0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kumimoji="1" lang="en-US" sz="2800" b="1" dirty="0">
                <a:solidFill>
                  <a:srgbClr val="000000"/>
                </a:solidFill>
                <a:ea typeface="Calibri"/>
                <a:cs typeface="Times New Roman"/>
              </a:rPr>
              <a:t>VỊ TRÍ CỦA QUY LUẬT</a:t>
            </a:r>
            <a:br>
              <a:rPr kumimoji="1" lang="en-US" sz="2800" b="1" dirty="0">
                <a:solidFill>
                  <a:srgbClr val="000000"/>
                </a:solidFill>
                <a:ea typeface="Calibri"/>
                <a:cs typeface="Times New Roman"/>
              </a:rPr>
            </a:br>
            <a:endParaRPr kumimoji="1" lang="en-US" sz="2800" b="1" dirty="0">
              <a:solidFill>
                <a:srgbClr val="000000"/>
              </a:solidFill>
              <a:cs typeface="Arial" panose="020B0604020202020204" pitchFamily="34" charset="0"/>
            </a:endParaRPr>
          </a:p>
        </p:txBody>
      </p:sp>
      <p:sp>
        <p:nvSpPr>
          <p:cNvPr id="8" name="Flowchart: Predefined Process 7"/>
          <p:cNvSpPr/>
          <p:nvPr/>
        </p:nvSpPr>
        <p:spPr bwMode="auto">
          <a:xfrm>
            <a:off x="2217739" y="2509836"/>
            <a:ext cx="7991475" cy="1597025"/>
          </a:xfrm>
          <a:prstGeom prst="flowChartPredefined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lang="pt-BR" sz="2800" dirty="0">
                <a:latin typeface="Arial" panose="020B0604020202020204" pitchFamily="34" charset="0"/>
                <a:cs typeface="Arial" panose="020B0604020202020204" pitchFamily="34" charset="0"/>
              </a:rPr>
              <a:t>Chỉ ra về cách thức vận động và phát triển của sự vật, hiện tượng trong tự nhiên, xã hội và tư duy</a:t>
            </a:r>
            <a:endParaRPr kumimoji="1" lang="en-US" sz="2800" dirty="0">
              <a:solidFill>
                <a:srgbClr val="000000"/>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448300" y="1412875"/>
            <a:ext cx="1079500" cy="1079500"/>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3" name="Picture 2">
            <a:extLst>
              <a:ext uri="{FF2B5EF4-FFF2-40B4-BE49-F238E27FC236}">
                <a16:creationId xmlns:a16="http://schemas.microsoft.com/office/drawing/2014/main" id="{AB109E36-0C63-4CB2-AEEA-3F112037DD56}"/>
              </a:ext>
            </a:extLst>
          </p:cNvPr>
          <p:cNvPicPr>
            <a:picLocks noChangeAspect="1"/>
          </p:cNvPicPr>
          <p:nvPr/>
        </p:nvPicPr>
        <p:blipFill>
          <a:blip r:embed="rId2"/>
          <a:stretch>
            <a:fillRect/>
          </a:stretch>
        </p:blipFill>
        <p:spPr>
          <a:xfrm>
            <a:off x="3276952" y="4149887"/>
            <a:ext cx="5638095" cy="2590476"/>
          </a:xfrm>
          <a:prstGeom prst="rect">
            <a:avLst/>
          </a:prstGeom>
        </p:spPr>
      </p:pic>
    </p:spTree>
    <p:extLst>
      <p:ext uri="{BB962C8B-B14F-4D97-AF65-F5344CB8AC3E}">
        <p14:creationId xmlns:p14="http://schemas.microsoft.com/office/powerpoint/2010/main" val="100410970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hape&#10;&#10;Description automatically generated">
            <a:extLst>
              <a:ext uri="{FF2B5EF4-FFF2-40B4-BE49-F238E27FC236}">
                <a16:creationId xmlns:a16="http://schemas.microsoft.com/office/drawing/2014/main" id="{764C5266-2AA8-489C-9CF7-C29A43EA1250}"/>
              </a:ext>
            </a:extLst>
          </p:cNvPr>
          <p:cNvPicPr>
            <a:picLocks noChangeAspect="1"/>
          </p:cNvPicPr>
          <p:nvPr/>
        </p:nvPicPr>
        <p:blipFill>
          <a:blip r:embed="rId2"/>
          <a:stretch>
            <a:fillRect/>
          </a:stretch>
        </p:blipFill>
        <p:spPr>
          <a:xfrm>
            <a:off x="1" y="11548"/>
            <a:ext cx="12192000" cy="6863442"/>
          </a:xfrm>
          <a:prstGeom prst="rect">
            <a:avLst/>
          </a:prstGeom>
        </p:spPr>
      </p:pic>
      <p:graphicFrame>
        <p:nvGraphicFramePr>
          <p:cNvPr id="2" name="Diagram 1">
            <a:extLst>
              <a:ext uri="{FF2B5EF4-FFF2-40B4-BE49-F238E27FC236}">
                <a16:creationId xmlns:a16="http://schemas.microsoft.com/office/drawing/2014/main" id="{5DA15D0B-0D1A-4C0F-8C49-B578D282A9A9}"/>
              </a:ext>
            </a:extLst>
          </p:cNvPr>
          <p:cNvGraphicFramePr/>
          <p:nvPr>
            <p:extLst>
              <p:ext uri="{D42A27DB-BD31-4B8C-83A1-F6EECF244321}">
                <p14:modId xmlns:p14="http://schemas.microsoft.com/office/powerpoint/2010/main" val="2968884653"/>
              </p:ext>
            </p:extLst>
          </p:nvPr>
        </p:nvGraphicFramePr>
        <p:xfrm>
          <a:off x="95250" y="628650"/>
          <a:ext cx="11487150" cy="53096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038012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5EEECFD-658A-4614-A493-D857773F4C51}"/>
                                            </p:graphicEl>
                                          </p:spTgt>
                                        </p:tgtEl>
                                        <p:attrNameLst>
                                          <p:attrName>style.visibility</p:attrName>
                                        </p:attrNameLst>
                                      </p:cBhvr>
                                      <p:to>
                                        <p:strVal val="visible"/>
                                      </p:to>
                                    </p:set>
                                    <p:animEffect transition="in" filter="fade">
                                      <p:cBhvr>
                                        <p:cTn id="7" dur="500"/>
                                        <p:tgtEl>
                                          <p:spTgt spid="2">
                                            <p:graphicEl>
                                              <a:dgm id="{B5EEECFD-658A-4614-A493-D857773F4C5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4E99AD3-FF33-49D5-9AC8-305C3C933DE6}"/>
                                            </p:graphicEl>
                                          </p:spTgt>
                                        </p:tgtEl>
                                        <p:attrNameLst>
                                          <p:attrName>style.visibility</p:attrName>
                                        </p:attrNameLst>
                                      </p:cBhvr>
                                      <p:to>
                                        <p:strVal val="visible"/>
                                      </p:to>
                                    </p:set>
                                    <p:animEffect transition="in" filter="fade">
                                      <p:cBhvr>
                                        <p:cTn id="12" dur="500"/>
                                        <p:tgtEl>
                                          <p:spTgt spid="2">
                                            <p:graphicEl>
                                              <a:dgm id="{D4E99AD3-FF33-49D5-9AC8-305C3C933DE6}"/>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82A303C1-E8F9-4108-98F5-CA35632A1C24}"/>
                                            </p:graphicEl>
                                          </p:spTgt>
                                        </p:tgtEl>
                                        <p:attrNameLst>
                                          <p:attrName>style.visibility</p:attrName>
                                        </p:attrNameLst>
                                      </p:cBhvr>
                                      <p:to>
                                        <p:strVal val="visible"/>
                                      </p:to>
                                    </p:set>
                                    <p:animEffect transition="in" filter="fade">
                                      <p:cBhvr>
                                        <p:cTn id="15" dur="500"/>
                                        <p:tgtEl>
                                          <p:spTgt spid="2">
                                            <p:graphicEl>
                                              <a:dgm id="{82A303C1-E8F9-4108-98F5-CA35632A1C2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DE63CBE5-12B0-4DB6-9A2C-AE178EAC9D07}"/>
                                            </p:graphicEl>
                                          </p:spTgt>
                                        </p:tgtEl>
                                        <p:attrNameLst>
                                          <p:attrName>style.visibility</p:attrName>
                                        </p:attrNameLst>
                                      </p:cBhvr>
                                      <p:to>
                                        <p:strVal val="visible"/>
                                      </p:to>
                                    </p:set>
                                    <p:animEffect transition="in" filter="fade">
                                      <p:cBhvr>
                                        <p:cTn id="20" dur="500"/>
                                        <p:tgtEl>
                                          <p:spTgt spid="2">
                                            <p:graphicEl>
                                              <a:dgm id="{DE63CBE5-12B0-4DB6-9A2C-AE178EAC9D0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CE93DC98-4F8B-4A40-8634-28B9220BF7BB}"/>
                                            </p:graphicEl>
                                          </p:spTgt>
                                        </p:tgtEl>
                                        <p:attrNameLst>
                                          <p:attrName>style.visibility</p:attrName>
                                        </p:attrNameLst>
                                      </p:cBhvr>
                                      <p:to>
                                        <p:strVal val="visible"/>
                                      </p:to>
                                    </p:set>
                                    <p:animEffect transition="in" filter="fade">
                                      <p:cBhvr>
                                        <p:cTn id="23" dur="500"/>
                                        <p:tgtEl>
                                          <p:spTgt spid="2">
                                            <p:graphicEl>
                                              <a:dgm id="{CE93DC98-4F8B-4A40-8634-28B9220BF7B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8F06EBE6-FB35-4010-8723-4E9EC8574B7D}"/>
                                            </p:graphicEl>
                                          </p:spTgt>
                                        </p:tgtEl>
                                        <p:attrNameLst>
                                          <p:attrName>style.visibility</p:attrName>
                                        </p:attrNameLst>
                                      </p:cBhvr>
                                      <p:to>
                                        <p:strVal val="visible"/>
                                      </p:to>
                                    </p:set>
                                    <p:animEffect transition="in" filter="fade">
                                      <p:cBhvr>
                                        <p:cTn id="28" dur="500"/>
                                        <p:tgtEl>
                                          <p:spTgt spid="2">
                                            <p:graphicEl>
                                              <a:dgm id="{8F06EBE6-FB35-4010-8723-4E9EC8574B7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BF5D46FE-C6B3-4ECE-8CEF-0F1332C9B56D}"/>
                                            </p:graphicEl>
                                          </p:spTgt>
                                        </p:tgtEl>
                                        <p:attrNameLst>
                                          <p:attrName>style.visibility</p:attrName>
                                        </p:attrNameLst>
                                      </p:cBhvr>
                                      <p:to>
                                        <p:strVal val="visible"/>
                                      </p:to>
                                    </p:set>
                                    <p:animEffect transition="in" filter="fade">
                                      <p:cBhvr>
                                        <p:cTn id="31" dur="500"/>
                                        <p:tgtEl>
                                          <p:spTgt spid="2">
                                            <p:graphicEl>
                                              <a:dgm id="{BF5D46FE-C6B3-4ECE-8CEF-0F1332C9B56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B2F29C5E-B673-4861-B551-491477C624D2}"/>
                                            </p:graphicEl>
                                          </p:spTgt>
                                        </p:tgtEl>
                                        <p:attrNameLst>
                                          <p:attrName>style.visibility</p:attrName>
                                        </p:attrNameLst>
                                      </p:cBhvr>
                                      <p:to>
                                        <p:strVal val="visible"/>
                                      </p:to>
                                    </p:set>
                                    <p:animEffect transition="in" filter="fade">
                                      <p:cBhvr>
                                        <p:cTn id="36" dur="500"/>
                                        <p:tgtEl>
                                          <p:spTgt spid="2">
                                            <p:graphicEl>
                                              <a:dgm id="{B2F29C5E-B673-4861-B551-491477C624D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48373B12-D934-4DD8-A508-CEC6AEB22A9C}"/>
                                            </p:graphicEl>
                                          </p:spTgt>
                                        </p:tgtEl>
                                        <p:attrNameLst>
                                          <p:attrName>style.visibility</p:attrName>
                                        </p:attrNameLst>
                                      </p:cBhvr>
                                      <p:to>
                                        <p:strVal val="visible"/>
                                      </p:to>
                                    </p:set>
                                    <p:animEffect transition="in" filter="fade">
                                      <p:cBhvr>
                                        <p:cTn id="39" dur="500"/>
                                        <p:tgtEl>
                                          <p:spTgt spid="2">
                                            <p:graphicEl>
                                              <a:dgm id="{48373B12-D934-4DD8-A508-CEC6AEB22A9C}"/>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AC3F610-4190-44FF-9F8B-51B0C3BA8E87}"/>
                                            </p:graphicEl>
                                          </p:spTgt>
                                        </p:tgtEl>
                                        <p:attrNameLst>
                                          <p:attrName>style.visibility</p:attrName>
                                        </p:attrNameLst>
                                      </p:cBhvr>
                                      <p:to>
                                        <p:strVal val="visible"/>
                                      </p:to>
                                    </p:set>
                                    <p:animEffect transition="in" filter="fade">
                                      <p:cBhvr>
                                        <p:cTn id="44" dur="500"/>
                                        <p:tgtEl>
                                          <p:spTgt spid="2">
                                            <p:graphicEl>
                                              <a:dgm id="{4AC3F610-4190-44FF-9F8B-51B0C3BA8E87}"/>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42905A97-59F6-49C2-8CBA-16DF2F3739A4}"/>
                                            </p:graphicEl>
                                          </p:spTgt>
                                        </p:tgtEl>
                                        <p:attrNameLst>
                                          <p:attrName>style.visibility</p:attrName>
                                        </p:attrNameLst>
                                      </p:cBhvr>
                                      <p:to>
                                        <p:strVal val="visible"/>
                                      </p:to>
                                    </p:set>
                                    <p:animEffect transition="in" filter="fade">
                                      <p:cBhvr>
                                        <p:cTn id="47" dur="500"/>
                                        <p:tgtEl>
                                          <p:spTgt spid="2">
                                            <p:graphicEl>
                                              <a:dgm id="{42905A97-59F6-49C2-8CBA-16DF2F3739A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81743754"/>
              </p:ext>
            </p:extLst>
          </p:nvPr>
        </p:nvGraphicFramePr>
        <p:xfrm>
          <a:off x="209551" y="952500"/>
          <a:ext cx="4838699" cy="579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A18A2126-1E8B-48F7-9A20-E4BC178042A3}"/>
              </a:ext>
            </a:extLst>
          </p:cNvPr>
          <p:cNvSpPr txBox="1"/>
          <p:nvPr/>
        </p:nvSpPr>
        <p:spPr>
          <a:xfrm>
            <a:off x="3819525" y="106287"/>
            <a:ext cx="4391025" cy="523220"/>
          </a:xfrm>
          <a:prstGeom prst="rect">
            <a:avLst/>
          </a:prstGeom>
          <a:noFill/>
        </p:spPr>
        <p:txBody>
          <a:bodyPr wrap="square" rtlCol="0">
            <a:spAutoFit/>
          </a:bodyPr>
          <a:lstStyle/>
          <a:p>
            <a:pPr algn="ctr"/>
            <a:r>
              <a:rPr lang="en-US" sz="2800" b="1" dirty="0" err="1">
                <a:solidFill>
                  <a:srgbClr val="FF0000"/>
                </a:solidFill>
              </a:rPr>
              <a:t>Nội</a:t>
            </a:r>
            <a:r>
              <a:rPr lang="en-US" sz="2800" b="1" dirty="0">
                <a:solidFill>
                  <a:srgbClr val="FF0000"/>
                </a:solidFill>
              </a:rPr>
              <a:t> dung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quy</a:t>
            </a:r>
            <a:r>
              <a:rPr lang="en-US" sz="2800" b="1" dirty="0">
                <a:solidFill>
                  <a:srgbClr val="FF0000"/>
                </a:solidFill>
              </a:rPr>
              <a:t> </a:t>
            </a:r>
            <a:r>
              <a:rPr lang="en-US" sz="2800" b="1" dirty="0" err="1">
                <a:solidFill>
                  <a:srgbClr val="FF0000"/>
                </a:solidFill>
              </a:rPr>
              <a:t>luật</a:t>
            </a:r>
            <a:endParaRPr lang="en-US" sz="2800" b="1" dirty="0">
              <a:solidFill>
                <a:srgbClr val="FF0000"/>
              </a:solidFill>
            </a:endParaRPr>
          </a:p>
        </p:txBody>
      </p:sp>
      <p:pic>
        <p:nvPicPr>
          <p:cNvPr id="4" name="Picture 3">
            <a:extLst>
              <a:ext uri="{FF2B5EF4-FFF2-40B4-BE49-F238E27FC236}">
                <a16:creationId xmlns:a16="http://schemas.microsoft.com/office/drawing/2014/main" id="{478C2D37-6792-484B-822A-C194AAF23538}"/>
              </a:ext>
            </a:extLst>
          </p:cNvPr>
          <p:cNvPicPr>
            <a:picLocks noChangeAspect="1"/>
          </p:cNvPicPr>
          <p:nvPr/>
        </p:nvPicPr>
        <p:blipFill>
          <a:blip r:embed="rId7"/>
          <a:stretch>
            <a:fillRect/>
          </a:stretch>
        </p:blipFill>
        <p:spPr>
          <a:xfrm>
            <a:off x="5571361" y="1724024"/>
            <a:ext cx="5658614" cy="3913105"/>
          </a:xfrm>
          <a:prstGeom prst="rect">
            <a:avLst/>
          </a:prstGeom>
        </p:spPr>
      </p:pic>
      <p:sp>
        <p:nvSpPr>
          <p:cNvPr id="6" name="AutoShape 2">
            <a:extLst>
              <a:ext uri="{FF2B5EF4-FFF2-40B4-BE49-F238E27FC236}">
                <a16:creationId xmlns:a16="http://schemas.microsoft.com/office/drawing/2014/main" id="{4358EC59-4294-486C-A38D-7BC36D9EA80B}"/>
              </a:ext>
            </a:extLst>
          </p:cNvPr>
          <p:cNvSpPr>
            <a:spLocks noChangeAspect="1" noChangeArrowheads="1"/>
          </p:cNvSpPr>
          <p:nvPr/>
        </p:nvSpPr>
        <p:spPr bwMode="auto">
          <a:xfrm>
            <a:off x="1766889" y="629507"/>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spTree>
    <p:extLst>
      <p:ext uri="{BB962C8B-B14F-4D97-AF65-F5344CB8AC3E}">
        <p14:creationId xmlns:p14="http://schemas.microsoft.com/office/powerpoint/2010/main" val="304016954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61AD3E4-F8B6-462B-B2BC-96D139060662}"/>
                                            </p:graphicEl>
                                          </p:spTgt>
                                        </p:tgtEl>
                                        <p:attrNameLst>
                                          <p:attrName>style.visibility</p:attrName>
                                        </p:attrNameLst>
                                      </p:cBhvr>
                                      <p:to>
                                        <p:strVal val="visible"/>
                                      </p:to>
                                    </p:set>
                                    <p:animEffect transition="in" filter="fade">
                                      <p:cBhvr>
                                        <p:cTn id="7" dur="500"/>
                                        <p:tgtEl>
                                          <p:spTgt spid="2">
                                            <p:graphicEl>
                                              <a:dgm id="{D61AD3E4-F8B6-462B-B2BC-96D13906066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F8607B1-F7E2-4034-8D5E-67CACE78A43B}"/>
                                            </p:graphicEl>
                                          </p:spTgt>
                                        </p:tgtEl>
                                        <p:attrNameLst>
                                          <p:attrName>style.visibility</p:attrName>
                                        </p:attrNameLst>
                                      </p:cBhvr>
                                      <p:to>
                                        <p:strVal val="visible"/>
                                      </p:to>
                                    </p:set>
                                    <p:animEffect transition="in" filter="fade">
                                      <p:cBhvr>
                                        <p:cTn id="12" dur="500"/>
                                        <p:tgtEl>
                                          <p:spTgt spid="2">
                                            <p:graphicEl>
                                              <a:dgm id="{CF8607B1-F7E2-4034-8D5E-67CACE78A43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0251E2C-08D5-40B8-A062-7AD0BDBC0070}"/>
                                            </p:graphicEl>
                                          </p:spTgt>
                                        </p:tgtEl>
                                        <p:attrNameLst>
                                          <p:attrName>style.visibility</p:attrName>
                                        </p:attrNameLst>
                                      </p:cBhvr>
                                      <p:to>
                                        <p:strVal val="visible"/>
                                      </p:to>
                                    </p:set>
                                    <p:animEffect transition="in" filter="fade">
                                      <p:cBhvr>
                                        <p:cTn id="17" dur="500"/>
                                        <p:tgtEl>
                                          <p:spTgt spid="2">
                                            <p:graphicEl>
                                              <a:dgm id="{E0251E2C-08D5-40B8-A062-7AD0BDBC007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FBD0264-D967-45CB-832E-2715DB34DEB9}"/>
                                            </p:graphicEl>
                                          </p:spTgt>
                                        </p:tgtEl>
                                        <p:attrNameLst>
                                          <p:attrName>style.visibility</p:attrName>
                                        </p:attrNameLst>
                                      </p:cBhvr>
                                      <p:to>
                                        <p:strVal val="visible"/>
                                      </p:to>
                                    </p:set>
                                    <p:animEffect transition="in" filter="fade">
                                      <p:cBhvr>
                                        <p:cTn id="22" dur="500"/>
                                        <p:tgtEl>
                                          <p:spTgt spid="2">
                                            <p:graphicEl>
                                              <a:dgm id="{EFBD0264-D967-45CB-832E-2715DB34DEB9}"/>
                                            </p:graphicEl>
                                          </p:spTgt>
                                        </p:tgtEl>
                                      </p:cBhvr>
                                    </p:animEffect>
                                  </p:childTnLst>
                                </p:cTn>
                              </p:par>
                              <p:par>
                                <p:cTn id="23" presetID="21"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4)">
                                      <p:cBhvr>
                                        <p:cTn id="2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F30F341-2619-47D8-AA51-E4550B11279E}"/>
              </a:ext>
            </a:extLst>
          </p:cNvPr>
          <p:cNvGraphicFramePr/>
          <p:nvPr>
            <p:extLst>
              <p:ext uri="{D42A27DB-BD31-4B8C-83A1-F6EECF244321}">
                <p14:modId xmlns:p14="http://schemas.microsoft.com/office/powerpoint/2010/main" val="2512367087"/>
              </p:ext>
            </p:extLst>
          </p:nvPr>
        </p:nvGraphicFramePr>
        <p:xfrm>
          <a:off x="98425" y="1057276"/>
          <a:ext cx="8636000" cy="5462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A1F2B5CA-CFC9-49C6-AC3C-AE3108CFF66E}"/>
              </a:ext>
            </a:extLst>
          </p:cNvPr>
          <p:cNvSpPr/>
          <p:nvPr/>
        </p:nvSpPr>
        <p:spPr>
          <a:xfrm>
            <a:off x="3098800" y="67995"/>
            <a:ext cx="6178550" cy="584200"/>
          </a:xfrm>
          <a:prstGeom prst="rect">
            <a:avLst/>
          </a:prstGeom>
          <a:solidFill>
            <a:srgbClr val="006600"/>
          </a:solidFill>
          <a:ln>
            <a:solidFill>
              <a:srgbClr val="FF3300"/>
            </a:solidFill>
          </a:ln>
        </p:spPr>
        <p:txBody>
          <a:bodyPr>
            <a:spAutoFit/>
          </a:bodyPr>
          <a:lstStyle/>
          <a:p>
            <a:pPr algn="ctr">
              <a:defRPr/>
            </a:pPr>
            <a:r>
              <a:rPr kumimoji="1" lang="en-US" sz="3200" b="1" dirty="0">
                <a:solidFill>
                  <a:schemeClr val="bg1"/>
                </a:solidFill>
                <a:latin typeface="Times New Roman"/>
              </a:rPr>
              <a:t>Ý </a:t>
            </a:r>
            <a:r>
              <a:rPr kumimoji="1" lang="en-US" sz="3200" b="1" dirty="0" err="1">
                <a:solidFill>
                  <a:schemeClr val="bg1"/>
                </a:solidFill>
                <a:latin typeface="Times New Roman"/>
              </a:rPr>
              <a:t>nghĩa</a:t>
            </a:r>
            <a:r>
              <a:rPr kumimoji="1" lang="en-US" sz="3200" b="1" dirty="0">
                <a:solidFill>
                  <a:schemeClr val="bg1"/>
                </a:solidFill>
                <a:latin typeface="Times New Roman"/>
              </a:rPr>
              <a:t> </a:t>
            </a:r>
            <a:r>
              <a:rPr kumimoji="1" lang="en-US" sz="3200" b="1" dirty="0" err="1">
                <a:solidFill>
                  <a:schemeClr val="bg1"/>
                </a:solidFill>
                <a:latin typeface="Times New Roman"/>
              </a:rPr>
              <a:t>phương</a:t>
            </a:r>
            <a:r>
              <a:rPr kumimoji="1" lang="en-US" sz="3200" b="1" dirty="0">
                <a:solidFill>
                  <a:schemeClr val="bg1"/>
                </a:solidFill>
                <a:latin typeface="Times New Roman"/>
              </a:rPr>
              <a:t> </a:t>
            </a:r>
            <a:r>
              <a:rPr kumimoji="1" lang="en-US" sz="3200" b="1" dirty="0" err="1">
                <a:solidFill>
                  <a:schemeClr val="bg1"/>
                </a:solidFill>
                <a:latin typeface="Times New Roman"/>
              </a:rPr>
              <a:t>pháp</a:t>
            </a:r>
            <a:r>
              <a:rPr kumimoji="1" lang="en-US" sz="3200" b="1" dirty="0">
                <a:solidFill>
                  <a:schemeClr val="bg1"/>
                </a:solidFill>
                <a:latin typeface="Times New Roman"/>
              </a:rPr>
              <a:t> </a:t>
            </a:r>
            <a:r>
              <a:rPr kumimoji="1" lang="en-US" sz="3200" b="1" dirty="0" err="1">
                <a:solidFill>
                  <a:schemeClr val="bg1"/>
                </a:solidFill>
                <a:latin typeface="Times New Roman"/>
              </a:rPr>
              <a:t>luận</a:t>
            </a:r>
            <a:endParaRPr kumimoji="1" lang="en-US" sz="3200" b="1" dirty="0">
              <a:solidFill>
                <a:schemeClr val="bg1"/>
              </a:solidFill>
              <a:latin typeface="Times New Roman"/>
            </a:endParaRPr>
          </a:p>
        </p:txBody>
      </p:sp>
      <p:pic>
        <p:nvPicPr>
          <p:cNvPr id="4" name="Picture 3">
            <a:extLst>
              <a:ext uri="{FF2B5EF4-FFF2-40B4-BE49-F238E27FC236}">
                <a16:creationId xmlns:a16="http://schemas.microsoft.com/office/drawing/2014/main" id="{2F037470-F8CA-4D64-BDA3-63EA64CEA126}"/>
              </a:ext>
            </a:extLst>
          </p:cNvPr>
          <p:cNvPicPr>
            <a:picLocks noChangeAspect="1"/>
          </p:cNvPicPr>
          <p:nvPr/>
        </p:nvPicPr>
        <p:blipFill>
          <a:blip r:embed="rId7"/>
          <a:stretch>
            <a:fillRect/>
          </a:stretch>
        </p:blipFill>
        <p:spPr>
          <a:xfrm>
            <a:off x="8972550" y="1652587"/>
            <a:ext cx="3028950" cy="1985963"/>
          </a:xfrm>
          <a:prstGeom prst="rect">
            <a:avLst/>
          </a:prstGeom>
        </p:spPr>
      </p:pic>
      <p:pic>
        <p:nvPicPr>
          <p:cNvPr id="1026" name="Picture 2" descr="Sự bảo thủ trong tư tưởng đã giết chết chúng ta | Kim Dung/Kỳ Duyên">
            <a:extLst>
              <a:ext uri="{FF2B5EF4-FFF2-40B4-BE49-F238E27FC236}">
                <a16:creationId xmlns:a16="http://schemas.microsoft.com/office/drawing/2014/main" id="{0009659D-00FA-4D9F-AD82-06C2084D52F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2550" y="4052888"/>
            <a:ext cx="2902302" cy="2062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714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08726"/>
            <a:ext cx="12192000" cy="549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919289" y="260350"/>
            <a:ext cx="8137525" cy="1200150"/>
          </a:xfrm>
          <a:prstGeom prst="rect">
            <a:avLst/>
          </a:prstGeom>
        </p:spPr>
        <p:txBody>
          <a:bodyPr>
            <a:spAutoFit/>
          </a:bodyPr>
          <a:lstStyle/>
          <a:p>
            <a:pPr marL="342900" indent="-342900" algn="ctr">
              <a:spcBef>
                <a:spcPct val="20000"/>
              </a:spcBef>
              <a:buClr>
                <a:srgbClr val="996666"/>
              </a:buClr>
              <a:buSzPct val="80000"/>
              <a:defRPr/>
            </a:pPr>
            <a:r>
              <a:rPr lang="en-US" altLang="en-US" sz="2400" b="1" kern="0" dirty="0" err="1">
                <a:solidFill>
                  <a:srgbClr val="C00000"/>
                </a:solidFill>
                <a:latin typeface="Arial"/>
                <a:cs typeface="Arial"/>
              </a:rPr>
              <a:t>Sưu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tầm</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các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câu</a:t>
            </a:r>
            <a:r>
              <a:rPr lang="en-US" altLang="en-US" sz="2400" b="1" kern="0" dirty="0">
                <a:solidFill>
                  <a:srgbClr val="C00000"/>
                </a:solidFill>
                <a:latin typeface="Arial"/>
                <a:cs typeface="Arial"/>
              </a:rPr>
              <a:t> ca </a:t>
            </a:r>
            <a:r>
              <a:rPr lang="en-US" altLang="en-US" sz="2400" b="1" kern="0" dirty="0" err="1">
                <a:solidFill>
                  <a:srgbClr val="C00000"/>
                </a:solidFill>
                <a:latin typeface="Arial"/>
                <a:cs typeface="Arial"/>
              </a:rPr>
              <a:t>dao</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tục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ngữ</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biểu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thị</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quy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luật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chuyển</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hóa</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từ</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lượng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thành</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chất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và</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ngược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lại</a:t>
            </a:r>
            <a:r>
              <a:rPr lang="en-US" altLang="en-US" sz="2400" b="1" kern="0" dirty="0">
                <a:solidFill>
                  <a:srgbClr val="C00000"/>
                </a:solidFill>
                <a:latin typeface="Arial"/>
                <a:cs typeface="Arial"/>
              </a:rPr>
              <a:t>?</a:t>
            </a:r>
          </a:p>
        </p:txBody>
      </p:sp>
      <p:sp>
        <p:nvSpPr>
          <p:cNvPr id="5" name="Rectangle 4"/>
          <p:cNvSpPr txBox="1">
            <a:spLocks noChangeArrowheads="1"/>
          </p:cNvSpPr>
          <p:nvPr/>
        </p:nvSpPr>
        <p:spPr bwMode="auto">
          <a:xfrm>
            <a:off x="1990725" y="1874839"/>
            <a:ext cx="8001000" cy="443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pitchFamily="34" charset="0"/>
                <a:cs typeface="Arial" pitchFamily="34" charset="0"/>
              </a:defRPr>
            </a:lvl2pPr>
            <a:lvl3pPr algn="l" rtl="0" eaLnBrk="0" fontAlgn="base" hangingPunct="0">
              <a:spcBef>
                <a:spcPct val="0"/>
              </a:spcBef>
              <a:spcAft>
                <a:spcPct val="0"/>
              </a:spcAft>
              <a:defRPr sz="4200">
                <a:solidFill>
                  <a:schemeClr val="tx2"/>
                </a:solidFill>
                <a:latin typeface="Arial" pitchFamily="34" charset="0"/>
                <a:cs typeface="Arial" pitchFamily="34" charset="0"/>
              </a:defRPr>
            </a:lvl3pPr>
            <a:lvl4pPr algn="l" rtl="0" eaLnBrk="0" fontAlgn="base" hangingPunct="0">
              <a:spcBef>
                <a:spcPct val="0"/>
              </a:spcBef>
              <a:spcAft>
                <a:spcPct val="0"/>
              </a:spcAft>
              <a:defRPr sz="4200">
                <a:solidFill>
                  <a:schemeClr val="tx2"/>
                </a:solidFill>
                <a:latin typeface="Arial" pitchFamily="34" charset="0"/>
                <a:cs typeface="Arial" pitchFamily="34" charset="0"/>
              </a:defRPr>
            </a:lvl4pPr>
            <a:lvl5pPr algn="l" rtl="0" eaLnBrk="0" fontAlgn="base" hangingPunct="0">
              <a:spcBef>
                <a:spcPct val="0"/>
              </a:spcBef>
              <a:spcAft>
                <a:spcPct val="0"/>
              </a:spcAft>
              <a:defRPr sz="4200">
                <a:solidFill>
                  <a:schemeClr val="tx2"/>
                </a:solidFill>
                <a:latin typeface="Arial" pitchFamily="34" charset="0"/>
                <a:cs typeface="Arial" pitchFamily="34" charset="0"/>
              </a:defRPr>
            </a:lvl5pPr>
            <a:lvl6pPr marL="457200" algn="l" rtl="0" fontAlgn="base">
              <a:spcBef>
                <a:spcPct val="0"/>
              </a:spcBef>
              <a:spcAft>
                <a:spcPct val="0"/>
              </a:spcAft>
              <a:defRPr sz="4200">
                <a:solidFill>
                  <a:schemeClr val="tx2"/>
                </a:solidFill>
                <a:latin typeface="Arial" pitchFamily="34" charset="0"/>
                <a:cs typeface="Arial" pitchFamily="34" charset="0"/>
              </a:defRPr>
            </a:lvl6pPr>
            <a:lvl7pPr marL="914400" algn="l" rtl="0" fontAlgn="base">
              <a:spcBef>
                <a:spcPct val="0"/>
              </a:spcBef>
              <a:spcAft>
                <a:spcPct val="0"/>
              </a:spcAft>
              <a:defRPr sz="4200">
                <a:solidFill>
                  <a:schemeClr val="tx2"/>
                </a:solidFill>
                <a:latin typeface="Arial" pitchFamily="34" charset="0"/>
                <a:cs typeface="Arial" pitchFamily="34" charset="0"/>
              </a:defRPr>
            </a:lvl7pPr>
            <a:lvl8pPr marL="1371600" algn="l" rtl="0" fontAlgn="base">
              <a:spcBef>
                <a:spcPct val="0"/>
              </a:spcBef>
              <a:spcAft>
                <a:spcPct val="0"/>
              </a:spcAft>
              <a:defRPr sz="4200">
                <a:solidFill>
                  <a:schemeClr val="tx2"/>
                </a:solidFill>
                <a:latin typeface="Arial" pitchFamily="34" charset="0"/>
                <a:cs typeface="Arial" pitchFamily="34" charset="0"/>
              </a:defRPr>
            </a:lvl8pPr>
            <a:lvl9pPr marL="1828800" algn="l" rtl="0" fontAlgn="base">
              <a:spcBef>
                <a:spcPct val="0"/>
              </a:spcBef>
              <a:spcAft>
                <a:spcPct val="0"/>
              </a:spcAft>
              <a:defRPr sz="4200">
                <a:solidFill>
                  <a:schemeClr val="tx2"/>
                </a:solidFill>
                <a:latin typeface="Arial" pitchFamily="34" charset="0"/>
                <a:cs typeface="Arial" pitchFamily="34" charset="0"/>
              </a:defRPr>
            </a:lvl9pPr>
          </a:lstStyle>
          <a:p>
            <a:pPr marL="800100" indent="-800100" eaLnBrk="1" hangingPunct="1">
              <a:defRPr/>
            </a:pPr>
            <a:r>
              <a:rPr lang="en-US" altLang="en-US" sz="3200" kern="0" dirty="0">
                <a:solidFill>
                  <a:srgbClr val="FFFFFF"/>
                </a:solidFill>
                <a:latin typeface="Arial"/>
                <a:cs typeface="Arial"/>
              </a:rPr>
              <a:t>       </a:t>
            </a:r>
            <a:r>
              <a:rPr lang="en-US" altLang="en-US" sz="2800" kern="0" dirty="0">
                <a:solidFill>
                  <a:srgbClr val="006600"/>
                </a:solidFill>
                <a:latin typeface="Arial"/>
                <a:cs typeface="Arial"/>
              </a:rPr>
              <a:t>1.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công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mài</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sắt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ngày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nên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kim</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2. </a:t>
            </a:r>
            <a:r>
              <a:rPr lang="en-US" altLang="en-US" sz="2800" kern="0" dirty="0" err="1">
                <a:solidFill>
                  <a:srgbClr val="006600"/>
                </a:solidFill>
                <a:latin typeface="Arial"/>
                <a:cs typeface="Arial"/>
              </a:rPr>
              <a:t>Nước</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chảy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đá</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mòn</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3. </a:t>
            </a:r>
            <a:r>
              <a:rPr lang="en-US" altLang="en-US" sz="2800" kern="0" dirty="0" err="1">
                <a:solidFill>
                  <a:srgbClr val="006600"/>
                </a:solidFill>
                <a:latin typeface="Arial"/>
                <a:cs typeface="Arial"/>
              </a:rPr>
              <a:t>Năng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bị</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4. </a:t>
            </a:r>
            <a:r>
              <a:rPr lang="en-US" altLang="en-US" sz="2800" kern="0" dirty="0" err="1">
                <a:solidFill>
                  <a:srgbClr val="006600"/>
                </a:solidFill>
                <a:latin typeface="Arial"/>
                <a:cs typeface="Arial"/>
              </a:rPr>
              <a:t>Tích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tiểu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đại</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5. </a:t>
            </a:r>
            <a:r>
              <a:rPr lang="en-US" altLang="en-US" sz="2800" kern="0" dirty="0" err="1">
                <a:solidFill>
                  <a:srgbClr val="006600"/>
                </a:solidFill>
                <a:latin typeface="Arial"/>
                <a:cs typeface="Arial"/>
              </a:rPr>
              <a:t>Góp</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gió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bão</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6. </a:t>
            </a:r>
            <a:r>
              <a:rPr lang="en-US" altLang="en-US" sz="2800" kern="0" dirty="0" err="1">
                <a:solidFill>
                  <a:srgbClr val="006600"/>
                </a:solidFill>
                <a:latin typeface="Arial"/>
                <a:cs typeface="Arial"/>
              </a:rPr>
              <a:t>Qúa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mù</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ra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mưa</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7. </a:t>
            </a:r>
            <a:r>
              <a:rPr lang="en-US" altLang="en-US" sz="2800" kern="0" dirty="0" err="1">
                <a:solidFill>
                  <a:srgbClr val="006600"/>
                </a:solidFill>
                <a:latin typeface="Arial"/>
                <a:cs typeface="Arial"/>
              </a:rPr>
              <a:t>Kiến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lâu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cũng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đầy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tổ</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a:t>
            </a:r>
          </a:p>
        </p:txBody>
      </p:sp>
      <p:sp>
        <p:nvSpPr>
          <p:cNvPr id="2" name="Action Button: Video 1">
            <a:hlinkClick r:id="rId3" action="ppaction://program" highlightClick="1"/>
            <a:extLst>
              <a:ext uri="{FF2B5EF4-FFF2-40B4-BE49-F238E27FC236}">
                <a16:creationId xmlns:a16="http://schemas.microsoft.com/office/drawing/2014/main" id="{A6352592-5647-4E85-AFAA-4A5A863076B7}"/>
              </a:ext>
            </a:extLst>
          </p:cNvPr>
          <p:cNvSpPr/>
          <p:nvPr/>
        </p:nvSpPr>
        <p:spPr bwMode="auto">
          <a:xfrm>
            <a:off x="9277350" y="5429250"/>
            <a:ext cx="1381125" cy="714375"/>
          </a:xfrm>
          <a:prstGeom prst="actionButtonMovi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en-US" sz="3200" b="1" i="0" u="none" strike="noStrike" cap="none" normalizeH="0" baseline="0">
              <a:ln>
                <a:noFill/>
              </a:ln>
              <a:solidFill>
                <a:schemeClr val="tx1"/>
              </a:solidFill>
              <a:effectLst/>
              <a:latin typeface="Arial" pitchFamily="34" charset="0"/>
              <a:ea typeface="SimSun" pitchFamily="2" charset="-122"/>
            </a:endParaRPr>
          </a:p>
        </p:txBody>
      </p:sp>
    </p:spTree>
    <p:extLst>
      <p:ext uri="{BB962C8B-B14F-4D97-AF65-F5344CB8AC3E}">
        <p14:creationId xmlns:p14="http://schemas.microsoft.com/office/powerpoint/2010/main" val="1590616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AutoShape 2"/>
          <p:cNvSpPr>
            <a:spLocks noChangeAspect="1" noChangeArrowheads="1"/>
          </p:cNvSpPr>
          <p:nvPr/>
        </p:nvSpPr>
        <p:spPr bwMode="auto">
          <a:xfrm>
            <a:off x="1882775" y="4076701"/>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204803" name="WordArt 3"/>
          <p:cNvSpPr>
            <a:spLocks noChangeArrowheads="1" noChangeShapeType="1" noTextEdit="1"/>
          </p:cNvSpPr>
          <p:nvPr/>
        </p:nvSpPr>
        <p:spPr bwMode="auto">
          <a:xfrm>
            <a:off x="0" y="1557338"/>
            <a:ext cx="11328400" cy="159226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QUY LUẬT</a:t>
            </a:r>
          </a:p>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 PHỦ ĐỊNH CỦA PHỦ ĐỊNH</a:t>
            </a:r>
            <a:endParaRPr lang="en-US" sz="32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204804"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099750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82338"/>
                                        </p:tgtEl>
                                        <p:attrNameLst>
                                          <p:attrName>style.visibility</p:attrName>
                                        </p:attrNameLst>
                                      </p:cBhvr>
                                      <p:to>
                                        <p:strVal val="visible"/>
                                      </p:to>
                                    </p:set>
                                    <p:animEffect transition="in" filter="blinds(horizontal)">
                                      <p:cBhvr>
                                        <p:cTn id="7" dur="500"/>
                                        <p:tgtEl>
                                          <p:spTgt spid="782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233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Predefined Process 7"/>
          <p:cNvSpPr/>
          <p:nvPr/>
        </p:nvSpPr>
        <p:spPr bwMode="auto">
          <a:xfrm>
            <a:off x="2208213" y="2781300"/>
            <a:ext cx="7848600" cy="2808288"/>
          </a:xfrm>
          <a:prstGeom prst="flowChartPredefinedProcess">
            <a:avLst/>
          </a:prstGeom>
          <a:solidFill>
            <a:srgbClr val="000099"/>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endParaRPr kumimoji="1" lang="en-US" sz="2800" dirty="0">
              <a:solidFill>
                <a:srgbClr val="000000"/>
              </a:solidFill>
            </a:endParaRPr>
          </a:p>
          <a:p>
            <a:pPr algn="just" fontAlgn="base">
              <a:spcBef>
                <a:spcPct val="0"/>
              </a:spcBef>
              <a:spcAft>
                <a:spcPct val="0"/>
              </a:spcAft>
              <a:defRPr/>
            </a:pPr>
            <a:r>
              <a:rPr kumimoji="1" lang="pt-BR" altLang="en-US" sz="2800" b="1" dirty="0">
                <a:solidFill>
                  <a:srgbClr val="FFFFFF"/>
                </a:solidFill>
                <a:latin typeface="Arial" panose="020B0604020202020204" pitchFamily="34" charset="0"/>
                <a:cs typeface="Arial" panose="020B0604020202020204" pitchFamily="34" charset="0"/>
              </a:rPr>
              <a:t>L</a:t>
            </a:r>
            <a:r>
              <a:rPr kumimoji="1" lang="en-US" altLang="en-US" sz="2800" b="1" dirty="0">
                <a:solidFill>
                  <a:srgbClr val="FFFFFF"/>
                </a:solidFill>
                <a:latin typeface="Arial" panose="020B0604020202020204" pitchFamily="34" charset="0"/>
                <a:cs typeface="Arial" panose="020B0604020202020204" pitchFamily="34" charset="0"/>
              </a:rPr>
              <a:t>à </a:t>
            </a:r>
            <a:r>
              <a:rPr kumimoji="1" lang="en-US" altLang="en-US" sz="2800" b="1" dirty="0" err="1">
                <a:solidFill>
                  <a:srgbClr val="FFFFFF"/>
                </a:solidFill>
                <a:latin typeface="Arial" panose="020B0604020202020204" pitchFamily="34" charset="0"/>
                <a:cs typeface="Arial" panose="020B0604020202020204" pitchFamily="34" charset="0"/>
              </a:rPr>
              <a:t>một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quy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luật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cơ</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bản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phép</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chứng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duy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triết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học</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Mác</a:t>
            </a:r>
            <a:r>
              <a:rPr kumimoji="1" lang="en-US" altLang="en-US" sz="2800" b="1" dirty="0">
                <a:solidFill>
                  <a:srgbClr val="FFFFFF"/>
                </a:solidFill>
                <a:latin typeface="Arial" panose="020B0604020202020204" pitchFamily="34" charset="0"/>
                <a:cs typeface="Arial" panose="020B0604020202020204" pitchFamily="34" charset="0"/>
              </a:rPr>
              <a:t> - </a:t>
            </a:r>
            <a:r>
              <a:rPr kumimoji="1" lang="en-US" altLang="en-US" sz="2800" b="1" dirty="0" err="1">
                <a:solidFill>
                  <a:srgbClr val="FFFFFF"/>
                </a:solidFill>
                <a:latin typeface="Arial" panose="020B0604020202020204" pitchFamily="34" charset="0"/>
                <a:cs typeface="Arial" panose="020B0604020202020204" pitchFamily="34" charset="0"/>
              </a:rPr>
              <a:t>Lênin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chỉ</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ra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khuynh</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hướng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phát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triển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tượng</a:t>
            </a:r>
            <a:endParaRPr kumimoji="1" lang="en-US" sz="2800" dirty="0">
              <a:solidFill>
                <a:srgbClr val="FFFFFF"/>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556250" y="1700214"/>
            <a:ext cx="1079500" cy="865187"/>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206852"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53" name="Down Ribbon 1"/>
          <p:cNvSpPr>
            <a:spLocks noChangeArrowheads="1"/>
          </p:cNvSpPr>
          <p:nvPr/>
        </p:nvSpPr>
        <p:spPr bwMode="auto">
          <a:xfrm>
            <a:off x="1919288" y="301626"/>
            <a:ext cx="8424862" cy="1255713"/>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400" b="1">
                <a:solidFill>
                  <a:srgbClr val="002060"/>
                </a:solidFill>
                <a:latin typeface="Arial" panose="020B0604020202020204" pitchFamily="34" charset="0"/>
                <a:cs typeface="Arial" panose="020B0604020202020204" pitchFamily="34" charset="0"/>
              </a:rPr>
              <a:t>Vị trí của quy luật phủ định của phủ định</a:t>
            </a:r>
          </a:p>
        </p:txBody>
      </p:sp>
    </p:spTree>
    <p:extLst>
      <p:ext uri="{BB962C8B-B14F-4D97-AF65-F5344CB8AC3E}">
        <p14:creationId xmlns:p14="http://schemas.microsoft.com/office/powerpoint/2010/main" val="21758472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2E73D6F-5EAD-4D2F-922D-BB607380C2EC}"/>
              </a:ext>
            </a:extLst>
          </p:cNvPr>
          <p:cNvGraphicFramePr/>
          <p:nvPr>
            <p:extLst>
              <p:ext uri="{D42A27DB-BD31-4B8C-83A1-F6EECF244321}">
                <p14:modId xmlns:p14="http://schemas.microsoft.com/office/powerpoint/2010/main" val="1183291351"/>
              </p:ext>
            </p:extLst>
          </p:nvPr>
        </p:nvGraphicFramePr>
        <p:xfrm>
          <a:off x="-815975" y="123401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B66E482A-5934-4101-88A3-6F6F90D28289}"/>
              </a:ext>
            </a:extLst>
          </p:cNvPr>
          <p:cNvSpPr txBox="1"/>
          <p:nvPr/>
        </p:nvSpPr>
        <p:spPr>
          <a:xfrm>
            <a:off x="3676650" y="415409"/>
            <a:ext cx="5381625" cy="461665"/>
          </a:xfrm>
          <a:prstGeom prst="rect">
            <a:avLst/>
          </a:prstGeom>
          <a:noFill/>
        </p:spPr>
        <p:txBody>
          <a:bodyPr wrap="square" rtlCol="0">
            <a:spAutoFit/>
          </a:bodyPr>
          <a:lstStyle/>
          <a:p>
            <a:pPr algn="ctr"/>
            <a:r>
              <a:rPr lang="en-US" sz="2400" b="1" dirty="0" err="1">
                <a:solidFill>
                  <a:srgbClr val="FF0000"/>
                </a:solidFill>
                <a:latin typeface="Arial" panose="020B0604020202020204" pitchFamily="34" charset="0"/>
                <a:cs typeface="Arial" panose="020B0604020202020204" pitchFamily="34" charset="0"/>
              </a:rPr>
              <a:t>Khái</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niệm</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phủ</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định</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biện</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chứng</a:t>
            </a:r>
            <a:endParaRPr lang="en-US" sz="2400" b="1" dirty="0">
              <a:solidFill>
                <a:srgbClr val="FF0000"/>
              </a:solidFill>
              <a:latin typeface="Arial" panose="020B0604020202020204" pitchFamily="34" charset="0"/>
              <a:cs typeface="Arial" panose="020B0604020202020204" pitchFamily="34" charset="0"/>
            </a:endParaRPr>
          </a:p>
        </p:txBody>
      </p:sp>
      <p:sp>
        <p:nvSpPr>
          <p:cNvPr id="4" name="AutoShape 2">
            <a:extLst>
              <a:ext uri="{FF2B5EF4-FFF2-40B4-BE49-F238E27FC236}">
                <a16:creationId xmlns:a16="http://schemas.microsoft.com/office/drawing/2014/main" id="{ECB3A6D2-B303-4B0B-BB59-DD019CAC4690}"/>
              </a:ext>
            </a:extLst>
          </p:cNvPr>
          <p:cNvSpPr>
            <a:spLocks noChangeAspect="1" noChangeArrowheads="1"/>
          </p:cNvSpPr>
          <p:nvPr/>
        </p:nvSpPr>
        <p:spPr bwMode="auto">
          <a:xfrm>
            <a:off x="2111375" y="983313"/>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5" name="AutoShape 30">
            <a:extLst>
              <a:ext uri="{FF2B5EF4-FFF2-40B4-BE49-F238E27FC236}">
                <a16:creationId xmlns:a16="http://schemas.microsoft.com/office/drawing/2014/main" id="{1C1AAA93-E12C-462E-AE16-CA232F862A07}"/>
              </a:ext>
            </a:extLst>
          </p:cNvPr>
          <p:cNvSpPr>
            <a:spLocks noChangeArrowheads="1"/>
          </p:cNvSpPr>
          <p:nvPr/>
        </p:nvSpPr>
        <p:spPr bwMode="auto">
          <a:xfrm rot="10800000">
            <a:off x="8085137" y="2137380"/>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6" name="Picture 3" descr="ga">
            <a:extLst>
              <a:ext uri="{FF2B5EF4-FFF2-40B4-BE49-F238E27FC236}">
                <a16:creationId xmlns:a16="http://schemas.microsoft.com/office/drawing/2014/main" id="{3249BBAE-C601-419E-96FE-20B56F7EC70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43801" y="5501626"/>
            <a:ext cx="16002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30">
            <a:extLst>
              <a:ext uri="{FF2B5EF4-FFF2-40B4-BE49-F238E27FC236}">
                <a16:creationId xmlns:a16="http://schemas.microsoft.com/office/drawing/2014/main" id="{022EB305-9D77-46F7-A374-EBC30F0792B8}"/>
              </a:ext>
            </a:extLst>
          </p:cNvPr>
          <p:cNvSpPr>
            <a:spLocks noChangeArrowheads="1"/>
          </p:cNvSpPr>
          <p:nvPr/>
        </p:nvSpPr>
        <p:spPr bwMode="auto">
          <a:xfrm rot="10800000">
            <a:off x="8085137" y="5194217"/>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8" name="Picture 5" descr="1">
            <a:extLst>
              <a:ext uri="{FF2B5EF4-FFF2-40B4-BE49-F238E27FC236}">
                <a16:creationId xmlns:a16="http://schemas.microsoft.com/office/drawing/2014/main" id="{D0FE82EF-353B-4CA6-B035-AC12B295ED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3639" y="4064482"/>
            <a:ext cx="1524000"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4">
            <a:extLst>
              <a:ext uri="{FF2B5EF4-FFF2-40B4-BE49-F238E27FC236}">
                <a16:creationId xmlns:a16="http://schemas.microsoft.com/office/drawing/2014/main" id="{B7F92280-AE96-4486-8519-78AEE042C76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81901" y="2502071"/>
            <a:ext cx="1524000"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7" descr="trung ga 1">
            <a:extLst>
              <a:ext uri="{FF2B5EF4-FFF2-40B4-BE49-F238E27FC236}">
                <a16:creationId xmlns:a16="http://schemas.microsoft.com/office/drawing/2014/main" id="{A7622047-E684-4CC0-ADE7-C0C85F09DAE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551739" y="1104614"/>
            <a:ext cx="14478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 descr="lua tro bong2">
            <a:extLst>
              <a:ext uri="{FF2B5EF4-FFF2-40B4-BE49-F238E27FC236}">
                <a16:creationId xmlns:a16="http://schemas.microsoft.com/office/drawing/2014/main" id="{8242B6F0-0DD6-452F-9CB6-FF9E4709FD6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967913" y="5370513"/>
            <a:ext cx="2195513"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descr="lua non1">
            <a:extLst>
              <a:ext uri="{FF2B5EF4-FFF2-40B4-BE49-F238E27FC236}">
                <a16:creationId xmlns:a16="http://schemas.microsoft.com/office/drawing/2014/main" id="{DD816185-EFF7-4820-8F16-3D6AF440D19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834563" y="3276601"/>
            <a:ext cx="20478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3" descr="lua">
            <a:extLst>
              <a:ext uri="{FF2B5EF4-FFF2-40B4-BE49-F238E27FC236}">
                <a16:creationId xmlns:a16="http://schemas.microsoft.com/office/drawing/2014/main" id="{3E72F916-7569-4C49-8C6F-E8A64856B06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982201" y="1335596"/>
            <a:ext cx="17526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2" descr="farfalla02">
            <a:extLst>
              <a:ext uri="{FF2B5EF4-FFF2-40B4-BE49-F238E27FC236}">
                <a16:creationId xmlns:a16="http://schemas.microsoft.com/office/drawing/2014/main" id="{31A12E2F-EFD3-4182-8733-79B22DBADF55}"/>
              </a:ext>
            </a:extLst>
          </p:cNvPr>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11143457" y="5335589"/>
            <a:ext cx="131286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AutoShape 30">
            <a:extLst>
              <a:ext uri="{FF2B5EF4-FFF2-40B4-BE49-F238E27FC236}">
                <a16:creationId xmlns:a16="http://schemas.microsoft.com/office/drawing/2014/main" id="{A3D40DC8-646E-418F-B468-A1FBA08F5B0D}"/>
              </a:ext>
            </a:extLst>
          </p:cNvPr>
          <p:cNvSpPr>
            <a:spLocks noChangeArrowheads="1"/>
          </p:cNvSpPr>
          <p:nvPr/>
        </p:nvSpPr>
        <p:spPr bwMode="auto">
          <a:xfrm rot="10800000">
            <a:off x="8156577" y="3686417"/>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sp>
        <p:nvSpPr>
          <p:cNvPr id="19" name="AutoShape 30">
            <a:extLst>
              <a:ext uri="{FF2B5EF4-FFF2-40B4-BE49-F238E27FC236}">
                <a16:creationId xmlns:a16="http://schemas.microsoft.com/office/drawing/2014/main" id="{3C571E0B-1CB4-42BA-A836-F424DBE42F8B}"/>
              </a:ext>
            </a:extLst>
          </p:cNvPr>
          <p:cNvSpPr>
            <a:spLocks noChangeArrowheads="1"/>
          </p:cNvSpPr>
          <p:nvPr/>
        </p:nvSpPr>
        <p:spPr bwMode="auto">
          <a:xfrm rot="10800000">
            <a:off x="10655302" y="2784730"/>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spTree>
    <p:extLst>
      <p:ext uri="{BB962C8B-B14F-4D97-AF65-F5344CB8AC3E}">
        <p14:creationId xmlns:p14="http://schemas.microsoft.com/office/powerpoint/2010/main" val="3747127255"/>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randombar(horizontal)">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họn Lọc 101 Hình Nền Powerpoint Đẹp Cùng Background Chuyên Nghiệp Full HD  - GIÚP BẠN">
            <a:extLst>
              <a:ext uri="{FF2B5EF4-FFF2-40B4-BE49-F238E27FC236}">
                <a16:creationId xmlns:a16="http://schemas.microsoft.com/office/drawing/2014/main" id="{D8E34739-44B2-47DA-B8F9-B6EEA09A5A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412"/>
            <a:ext cx="12192000" cy="6929787"/>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752600" y="1785939"/>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0099"/>
                </a:solidFill>
                <a:latin typeface="Arial" panose="020B0604020202020204" pitchFamily="34" charset="0"/>
                <a:cs typeface="Arial" panose="020B0604020202020204" pitchFamily="34" charset="0"/>
                <a:sym typeface="Wingdings" panose="05000000000000000000" pitchFamily="2" charset="2"/>
              </a:rPr>
              <a:t>Cái mới xuất hiện phủ định cái cũ, nhưng rồi lại bị cái mới hơn phủ định.</a:t>
            </a:r>
            <a:endParaRPr lang="en-ZW" altLang="en-US" sz="2000" b="1">
              <a:solidFill>
                <a:srgbClr val="000099"/>
              </a:solidFill>
              <a:latin typeface="Arial" panose="020B0604020202020204" pitchFamily="34" charset="0"/>
              <a:cs typeface="Arial" panose="020B0604020202020204" pitchFamily="34" charset="0"/>
              <a:sym typeface="Wingdings" panose="05000000000000000000" pitchFamily="2" charset="2"/>
            </a:endParaRPr>
          </a:p>
        </p:txBody>
      </p:sp>
      <p:grpSp>
        <p:nvGrpSpPr>
          <p:cNvPr id="240658" name="Group 18"/>
          <p:cNvGrpSpPr>
            <a:grpSpLocks/>
          </p:cNvGrpSpPr>
          <p:nvPr/>
        </p:nvGrpSpPr>
        <p:grpSpPr bwMode="auto">
          <a:xfrm>
            <a:off x="1981200" y="2695576"/>
            <a:ext cx="8458200" cy="3109913"/>
            <a:chOff x="288" y="1449"/>
            <a:chExt cx="5328" cy="1959"/>
          </a:xfrm>
        </p:grpSpPr>
        <p:sp>
          <p:nvSpPr>
            <p:cNvPr id="318471" name="AutoShape 9"/>
            <p:cNvSpPr>
              <a:spLocks/>
            </p:cNvSpPr>
            <p:nvPr/>
          </p:nvSpPr>
          <p:spPr bwMode="auto">
            <a:xfrm rot="-5400000">
              <a:off x="1392"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2" name="AutoShape 10"/>
            <p:cNvSpPr>
              <a:spLocks/>
            </p:cNvSpPr>
            <p:nvPr/>
          </p:nvSpPr>
          <p:spPr bwMode="auto">
            <a:xfrm rot="-5400000">
              <a:off x="3696"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3" name="Text Box 11"/>
            <p:cNvSpPr txBox="1">
              <a:spLocks noChangeArrowheads="1"/>
            </p:cNvSpPr>
            <p:nvPr/>
          </p:nvSpPr>
          <p:spPr bwMode="auto">
            <a:xfrm>
              <a:off x="720"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1</a:t>
              </a:r>
            </a:p>
          </p:txBody>
        </p:sp>
        <p:sp>
          <p:nvSpPr>
            <p:cNvPr id="318474" name="Text Box 12"/>
            <p:cNvSpPr txBox="1">
              <a:spLocks noChangeArrowheads="1"/>
            </p:cNvSpPr>
            <p:nvPr/>
          </p:nvSpPr>
          <p:spPr bwMode="auto">
            <a:xfrm>
              <a:off x="3024"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2</a:t>
              </a:r>
            </a:p>
          </p:txBody>
        </p:sp>
        <p:sp>
          <p:nvSpPr>
            <p:cNvPr id="318475" name="AutoShape 13"/>
            <p:cNvSpPr>
              <a:spLocks noChangeArrowheads="1"/>
            </p:cNvSpPr>
            <p:nvPr/>
          </p:nvSpPr>
          <p:spPr bwMode="auto">
            <a:xfrm>
              <a:off x="1536"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6" name="AutoShape 14"/>
            <p:cNvSpPr>
              <a:spLocks noChangeArrowheads="1"/>
            </p:cNvSpPr>
            <p:nvPr/>
          </p:nvSpPr>
          <p:spPr bwMode="auto">
            <a:xfrm>
              <a:off x="3360"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7" name="Rectangle 15"/>
            <p:cNvSpPr>
              <a:spLocks noChangeArrowheads="1"/>
            </p:cNvSpPr>
            <p:nvPr/>
          </p:nvSpPr>
          <p:spPr bwMode="auto">
            <a:xfrm>
              <a:off x="288" y="1449"/>
              <a:ext cx="1104" cy="960"/>
            </a:xfrm>
            <a:prstGeom prst="rect">
              <a:avLst/>
            </a:prstGeom>
            <a:solidFill>
              <a:srgbClr val="FF3300"/>
            </a:solidFill>
            <a:ln w="9525">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đang tồn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tại </a:t>
              </a:r>
            </a:p>
          </p:txBody>
        </p:sp>
        <p:sp>
          <p:nvSpPr>
            <p:cNvPr id="318478" name="Rectangle 16"/>
            <p:cNvSpPr>
              <a:spLocks noChangeArrowheads="1"/>
            </p:cNvSpPr>
            <p:nvPr/>
          </p:nvSpPr>
          <p:spPr bwMode="auto">
            <a:xfrm>
              <a:off x="2112"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a:t>
              </a:r>
            </a:p>
          </p:txBody>
        </p:sp>
        <p:sp>
          <p:nvSpPr>
            <p:cNvPr id="318479" name="Rectangle 17"/>
            <p:cNvSpPr>
              <a:spLocks noChangeArrowheads="1"/>
            </p:cNvSpPr>
            <p:nvPr/>
          </p:nvSpPr>
          <p:spPr bwMode="auto">
            <a:xfrm>
              <a:off x="4080"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hơn</a:t>
              </a:r>
            </a:p>
          </p:txBody>
        </p:sp>
        <p:sp>
          <p:nvSpPr>
            <p:cNvPr id="318480" name="Text Box 18"/>
            <p:cNvSpPr txBox="1">
              <a:spLocks noChangeArrowheads="1"/>
            </p:cNvSpPr>
            <p:nvPr/>
          </p:nvSpPr>
          <p:spPr bwMode="auto">
            <a:xfrm>
              <a:off x="5328" y="1737"/>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400" b="1">
                  <a:solidFill>
                    <a:srgbClr val="000000"/>
                  </a:solidFill>
                  <a:cs typeface="Arial" panose="020B0604020202020204" pitchFamily="34" charset="0"/>
                </a:rPr>
                <a:t>…</a:t>
              </a:r>
            </a:p>
          </p:txBody>
        </p:sp>
      </p:grpSp>
      <p:pic>
        <p:nvPicPr>
          <p:cNvPr id="230405"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2868613" y="1196976"/>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v"/>
            </a:pP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của</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016836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100"/>
                                        </p:tgtEl>
                                        <p:attrNameLst>
                                          <p:attrName>style.visibility</p:attrName>
                                        </p:attrNameLst>
                                      </p:cBhvr>
                                      <p:to>
                                        <p:strVal val="visible"/>
                                      </p:to>
                                    </p:set>
                                    <p:animEffect transition="in" filter="fade">
                                      <p:cBhvr>
                                        <p:cTn id="14" dur="1000"/>
                                        <p:tgtEl>
                                          <p:spTgt spid="4100"/>
                                        </p:tgtEl>
                                      </p:cBhvr>
                                    </p:animEffect>
                                    <p:anim calcmode="lin" valueType="num">
                                      <p:cBhvr>
                                        <p:cTn id="15" dur="1000" fill="hold"/>
                                        <p:tgtEl>
                                          <p:spTgt spid="4100"/>
                                        </p:tgtEl>
                                        <p:attrNameLst>
                                          <p:attrName>ppt_x</p:attrName>
                                        </p:attrNameLst>
                                      </p:cBhvr>
                                      <p:tavLst>
                                        <p:tav tm="0">
                                          <p:val>
                                            <p:strVal val="#ppt_x"/>
                                          </p:val>
                                        </p:tav>
                                        <p:tav tm="100000">
                                          <p:val>
                                            <p:strVal val="#ppt_x"/>
                                          </p:val>
                                        </p:tav>
                                      </p:tavLst>
                                    </p:anim>
                                    <p:anim calcmode="lin" valueType="num">
                                      <p:cBhvr>
                                        <p:cTn id="16"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40658"/>
                                        </p:tgtEl>
                                        <p:attrNameLst>
                                          <p:attrName>style.visibility</p:attrName>
                                        </p:attrNameLst>
                                      </p:cBhvr>
                                      <p:to>
                                        <p:strVal val="visible"/>
                                      </p:to>
                                    </p:set>
                                    <p:animEffect transition="in" filter="fade">
                                      <p:cBhvr>
                                        <p:cTn id="21" dur="1000"/>
                                        <p:tgtEl>
                                          <p:spTgt spid="240658"/>
                                        </p:tgtEl>
                                      </p:cBhvr>
                                    </p:animEffect>
                                    <p:anim calcmode="lin" valueType="num">
                                      <p:cBhvr>
                                        <p:cTn id="22" dur="1000" fill="hold"/>
                                        <p:tgtEl>
                                          <p:spTgt spid="240658"/>
                                        </p:tgtEl>
                                        <p:attrNameLst>
                                          <p:attrName>ppt_x</p:attrName>
                                        </p:attrNameLst>
                                      </p:cBhvr>
                                      <p:tavLst>
                                        <p:tav tm="0">
                                          <p:val>
                                            <p:strVal val="#ppt_x"/>
                                          </p:val>
                                        </p:tav>
                                        <p:tav tm="100000">
                                          <p:val>
                                            <p:strVal val="#ppt_x"/>
                                          </p:val>
                                        </p:tav>
                                      </p:tavLst>
                                    </p:anim>
                                    <p:anim calcmode="lin" valueType="num">
                                      <p:cBhvr>
                                        <p:cTn id="23" dur="1000" fill="hold"/>
                                        <p:tgtEl>
                                          <p:spTgt spid="2406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DB9B361-9131-4595-98A0-EBF623053BCD}"/>
              </a:ext>
            </a:extLst>
          </p:cNvPr>
          <p:cNvPicPr>
            <a:picLocks noChangeAspect="1"/>
          </p:cNvPicPr>
          <p:nvPr/>
        </p:nvPicPr>
        <p:blipFill>
          <a:blip r:embed="rId2"/>
          <a:stretch>
            <a:fillRect/>
          </a:stretch>
        </p:blipFill>
        <p:spPr>
          <a:xfrm>
            <a:off x="7143" y="0"/>
            <a:ext cx="12080081" cy="6858000"/>
          </a:xfrm>
          <a:prstGeom prst="rect">
            <a:avLst/>
          </a:prstGeom>
        </p:spPr>
      </p:pic>
      <p:sp>
        <p:nvSpPr>
          <p:cNvPr id="52228" name="Cloud"/>
          <p:cNvSpPr>
            <a:spLocks noChangeAspect="1" noEditPoints="1" noChangeArrowheads="1"/>
          </p:cNvSpPr>
          <p:nvPr/>
        </p:nvSpPr>
        <p:spPr bwMode="auto">
          <a:xfrm>
            <a:off x="1524000" y="1905000"/>
            <a:ext cx="3505200" cy="2979738"/>
          </a:xfrm>
          <a:custGeom>
            <a:avLst/>
            <a:gdLst>
              <a:gd name="T0" fmla="*/ 10873 w 21600"/>
              <a:gd name="T1" fmla="*/ 1489869 h 21600"/>
              <a:gd name="T2" fmla="*/ 1752600 w 21600"/>
              <a:gd name="T3" fmla="*/ 2976565 h 21600"/>
              <a:gd name="T4" fmla="*/ 3502279 w 21600"/>
              <a:gd name="T5" fmla="*/ 1489869 h 21600"/>
              <a:gd name="T6" fmla="*/ 1752600 w 21600"/>
              <a:gd name="T7" fmla="*/ 170369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rgbClr val="FFCC66"/>
              </a:gs>
              <a:gs pos="100000">
                <a:srgbClr val="FFFFFF"/>
              </a:gs>
            </a:gsLst>
            <a:lin ang="5400000" scaled="1"/>
          </a:gradFill>
          <a:ln w="38100">
            <a:solidFill>
              <a:srgbClr val="008000"/>
            </a:solidFill>
            <a:miter lim="800000"/>
            <a:headEnd/>
            <a:tailEnd/>
          </a:ln>
          <a:effectLst>
            <a:outerShdw dist="107763" dir="2700000" algn="ctr" rotWithShape="0">
              <a:srgbClr val="808080"/>
            </a:outerShdw>
          </a:effectLst>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sz="6000" b="1">
                <a:solidFill>
                  <a:srgbClr val="FF3399"/>
                </a:solidFill>
                <a:latin typeface="VNI-Times" pitchFamily="2" charset="0"/>
                <a:cs typeface="Arial" panose="020B0604020202020204" pitchFamily="34" charset="0"/>
              </a:rPr>
              <a:t> </a:t>
            </a:r>
            <a:r>
              <a:rPr lang="en-US" altLang="en-US" b="1">
                <a:solidFill>
                  <a:srgbClr val="CC3300"/>
                </a:solidFill>
                <a:cs typeface="Arial" panose="020B0604020202020204" pitchFamily="34" charset="0"/>
              </a:rPr>
              <a:t>Đi lên hình </a:t>
            </a:r>
          </a:p>
          <a:p>
            <a:pPr algn="ctr" fontAlgn="base">
              <a:spcBef>
                <a:spcPct val="0"/>
              </a:spcBef>
              <a:spcAft>
                <a:spcPct val="0"/>
              </a:spcAft>
              <a:buFontTx/>
              <a:buNone/>
              <a:defRPr/>
            </a:pPr>
            <a:r>
              <a:rPr lang="en-US" altLang="en-US" b="1">
                <a:solidFill>
                  <a:srgbClr val="CC3300"/>
                </a:solidFill>
                <a:cs typeface="Arial" panose="020B0604020202020204" pitchFamily="34" charset="0"/>
              </a:rPr>
              <a:t>xoáy ốc</a:t>
            </a:r>
          </a:p>
        </p:txBody>
      </p:sp>
      <p:sp>
        <p:nvSpPr>
          <p:cNvPr id="52229" name="Rectangle 5"/>
          <p:cNvSpPr>
            <a:spLocks noChangeArrowheads="1"/>
          </p:cNvSpPr>
          <p:nvPr/>
        </p:nvSpPr>
        <p:spPr bwMode="auto">
          <a:xfrm>
            <a:off x="4572000" y="28575"/>
            <a:ext cx="3810000" cy="1784458"/>
          </a:xfrm>
          <a:prstGeom prst="rect">
            <a:avLst/>
          </a:prstGeom>
          <a:solidFill>
            <a:srgbClr val="FF0000"/>
          </a:solidFill>
          <a:ln w="57150" algn="ctr">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sz="2400" b="1" dirty="0" err="1">
                <a:solidFill>
                  <a:srgbClr val="FFFFFF"/>
                </a:solidFill>
                <a:cs typeface="Arial" panose="020B0604020202020204" pitchFamily="34" charset="0"/>
              </a:rPr>
              <a:t>Cái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mới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thay</a:t>
            </a:r>
            <a:r>
              <a:rPr lang="en-US" altLang="en-US" sz="2400" b="1" dirty="0">
                <a:solidFill>
                  <a:srgbClr val="FFFFFF"/>
                </a:solidFill>
                <a:cs typeface="Arial" panose="020B0604020202020204" pitchFamily="34" charset="0"/>
              </a:rPr>
              <a:t> </a:t>
            </a:r>
          </a:p>
          <a:p>
            <a:pPr algn="ctr" fontAlgn="base">
              <a:spcBef>
                <a:spcPct val="0"/>
              </a:spcBef>
              <a:spcAft>
                <a:spcPct val="0"/>
              </a:spcAft>
              <a:buFontTx/>
              <a:buNone/>
              <a:defRPr/>
            </a:pPr>
            <a:r>
              <a:rPr lang="en-US" altLang="en-US" sz="2400" b="1" dirty="0" err="1">
                <a:solidFill>
                  <a:srgbClr val="FFFFFF"/>
                </a:solidFill>
                <a:cs typeface="Arial" panose="020B0604020202020204" pitchFamily="34" charset="0"/>
              </a:rPr>
              <a:t>cái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cũ</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mới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hơn</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tiến</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bộ</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hơn</a:t>
            </a:r>
            <a:endParaRPr lang="en-US" altLang="en-US" sz="2400" b="1" dirty="0">
              <a:solidFill>
                <a:srgbClr val="FFFFFF"/>
              </a:solidFill>
              <a:cs typeface="Arial" panose="020B0604020202020204" pitchFamily="34" charset="0"/>
            </a:endParaRPr>
          </a:p>
        </p:txBody>
      </p:sp>
      <p:sp>
        <p:nvSpPr>
          <p:cNvPr id="52230" name="Rectangle 6"/>
          <p:cNvSpPr>
            <a:spLocks noChangeArrowheads="1"/>
          </p:cNvSpPr>
          <p:nvPr/>
        </p:nvSpPr>
        <p:spPr bwMode="auto">
          <a:xfrm>
            <a:off x="4876800" y="5257800"/>
            <a:ext cx="3810000" cy="1143000"/>
          </a:xfrm>
          <a:prstGeom prst="rect">
            <a:avLst/>
          </a:prstGeom>
          <a:solidFill>
            <a:srgbClr val="660033"/>
          </a:solidFill>
          <a:ln w="57150" algn="ctr">
            <a:solidFill>
              <a:schemeClr val="bg2"/>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Cái tiên tiến </a:t>
            </a:r>
          </a:p>
          <a:p>
            <a:pPr algn="ctr" fontAlgn="base">
              <a:spcBef>
                <a:spcPct val="0"/>
              </a:spcBef>
              <a:spcAft>
                <a:spcPct val="0"/>
              </a:spcAft>
              <a:buFontTx/>
              <a:buNone/>
              <a:defRPr/>
            </a:pPr>
            <a:r>
              <a:rPr lang="en-US" altLang="en-US" b="1">
                <a:solidFill>
                  <a:srgbClr val="FFFFFF"/>
                </a:solidFill>
                <a:cs typeface="Arial" panose="020B0604020202020204" pitchFamily="34" charset="0"/>
              </a:rPr>
              <a:t>thay cái lạc hậu</a:t>
            </a:r>
            <a:endParaRPr lang="en-US" altLang="en-US" b="1">
              <a:solidFill>
                <a:srgbClr val="FFFFFF"/>
              </a:solidFill>
              <a:latin typeface="VNI-Times" pitchFamily="2" charset="0"/>
              <a:cs typeface="Arial" panose="020B0604020202020204" pitchFamily="34" charset="0"/>
            </a:endParaRPr>
          </a:p>
        </p:txBody>
      </p:sp>
      <p:sp>
        <p:nvSpPr>
          <p:cNvPr id="52231" name="AutoShape 7"/>
          <p:cNvSpPr>
            <a:spLocks noChangeArrowheads="1"/>
          </p:cNvSpPr>
          <p:nvPr/>
        </p:nvSpPr>
        <p:spPr bwMode="auto">
          <a:xfrm>
            <a:off x="5715000" y="1219200"/>
            <a:ext cx="4953000" cy="4114800"/>
          </a:xfrm>
          <a:prstGeom prst="irregularSeal1">
            <a:avLst/>
          </a:prstGeom>
          <a:solidFill>
            <a:srgbClr val="000066"/>
          </a:solidFill>
          <a:ln w="76200" cmpd="tri">
            <a:pattFill prst="pct5">
              <a:fgClr>
                <a:schemeClr val="tx1"/>
              </a:fgClr>
              <a:bgClr>
                <a:schemeClr val="folHlink"/>
              </a:bgClr>
            </a:patt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Sự thay </a:t>
            </a:r>
          </a:p>
          <a:p>
            <a:pPr algn="ctr" fontAlgn="base">
              <a:spcBef>
                <a:spcPct val="0"/>
              </a:spcBef>
              <a:spcAft>
                <a:spcPct val="0"/>
              </a:spcAft>
              <a:buFontTx/>
              <a:buNone/>
              <a:defRPr/>
            </a:pPr>
            <a:r>
              <a:rPr lang="en-US" altLang="en-US" b="1">
                <a:solidFill>
                  <a:srgbClr val="FFFFFF"/>
                </a:solidFill>
                <a:cs typeface="Arial" panose="020B0604020202020204" pitchFamily="34" charset="0"/>
              </a:rPr>
              <a:t>đổi đó </a:t>
            </a:r>
          </a:p>
          <a:p>
            <a:pPr algn="ctr" fontAlgn="base">
              <a:spcBef>
                <a:spcPct val="0"/>
              </a:spcBef>
              <a:spcAft>
                <a:spcPct val="0"/>
              </a:spcAft>
              <a:buFontTx/>
              <a:buNone/>
              <a:defRPr/>
            </a:pPr>
            <a:r>
              <a:rPr lang="en-US" altLang="en-US" b="1">
                <a:solidFill>
                  <a:srgbClr val="FFFFFF"/>
                </a:solidFill>
                <a:cs typeface="Arial" panose="020B0604020202020204" pitchFamily="34" charset="0"/>
              </a:rPr>
              <a:t>có dễ </a:t>
            </a:r>
          </a:p>
          <a:p>
            <a:pPr algn="ctr" fontAlgn="base">
              <a:spcBef>
                <a:spcPct val="0"/>
              </a:spcBef>
              <a:spcAft>
                <a:spcPct val="0"/>
              </a:spcAft>
              <a:buFontTx/>
              <a:buNone/>
              <a:defRPr/>
            </a:pPr>
            <a:r>
              <a:rPr lang="en-US" altLang="en-US" b="1">
                <a:solidFill>
                  <a:srgbClr val="FFFFFF"/>
                </a:solidFill>
                <a:cs typeface="Arial" panose="020B0604020202020204" pitchFamily="34" charset="0"/>
              </a:rPr>
              <a:t>dàng không?</a:t>
            </a:r>
            <a:endParaRPr lang="en-US" altLang="en-US" b="1">
              <a:solidFill>
                <a:srgbClr val="FFFFFF"/>
              </a:solidFill>
              <a:latin typeface="VNI-Times" pitchFamily="2" charset="0"/>
              <a:cs typeface="Arial" panose="020B0604020202020204" pitchFamily="34" charset="0"/>
            </a:endParaRPr>
          </a:p>
        </p:txBody>
      </p:sp>
      <p:sp>
        <p:nvSpPr>
          <p:cNvPr id="52232" name="AutoShape 8"/>
          <p:cNvSpPr>
            <a:spLocks noChangeArrowheads="1"/>
          </p:cNvSpPr>
          <p:nvPr/>
        </p:nvSpPr>
        <p:spPr bwMode="auto">
          <a:xfrm rot="-922575">
            <a:off x="3505200" y="47244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3" name="AutoShape 9"/>
          <p:cNvSpPr>
            <a:spLocks noChangeArrowheads="1"/>
          </p:cNvSpPr>
          <p:nvPr/>
        </p:nvSpPr>
        <p:spPr bwMode="auto">
          <a:xfrm rot="12360273" flipH="1">
            <a:off x="3352801" y="228600"/>
            <a:ext cx="989013" cy="1504950"/>
          </a:xfrm>
          <a:prstGeom prst="curvedRightArrow">
            <a:avLst>
              <a:gd name="adj1" fmla="val 23882"/>
              <a:gd name="adj2" fmla="val 60867"/>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4" name="AutoShape 10"/>
          <p:cNvSpPr>
            <a:spLocks noChangeArrowheads="1"/>
          </p:cNvSpPr>
          <p:nvPr/>
        </p:nvSpPr>
        <p:spPr bwMode="auto">
          <a:xfrm rot="-8985267">
            <a:off x="8991600" y="45720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5" name="AutoShape 11"/>
          <p:cNvSpPr>
            <a:spLocks noChangeArrowheads="1"/>
          </p:cNvSpPr>
          <p:nvPr/>
        </p:nvSpPr>
        <p:spPr bwMode="auto">
          <a:xfrm rot="18694885" flipH="1">
            <a:off x="8801100" y="266700"/>
            <a:ext cx="914400" cy="1447800"/>
          </a:xfrm>
          <a:prstGeom prst="curvedRightArrow">
            <a:avLst>
              <a:gd name="adj1" fmla="val 24850"/>
              <a:gd name="adj2" fmla="val 63333"/>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pic>
        <p:nvPicPr>
          <p:cNvPr id="11" name="Picture 11" descr="xoan oc">
            <a:extLst>
              <a:ext uri="{FF2B5EF4-FFF2-40B4-BE49-F238E27FC236}">
                <a16:creationId xmlns:a16="http://schemas.microsoft.com/office/drawing/2014/main" id="{C459C9D2-CFBE-4447-83E1-E53186200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2838" y="4795313"/>
            <a:ext cx="1608234" cy="1581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718147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2228"/>
                                        </p:tgtEl>
                                        <p:attrNameLst>
                                          <p:attrName>style.visibility</p:attrName>
                                        </p:attrNameLst>
                                      </p:cBhvr>
                                      <p:to>
                                        <p:strVal val="visible"/>
                                      </p:to>
                                    </p:set>
                                    <p:anim calcmode="lin" valueType="num">
                                      <p:cBhvr>
                                        <p:cTn id="7" dur="500" fill="hold"/>
                                        <p:tgtEl>
                                          <p:spTgt spid="52228"/>
                                        </p:tgtEl>
                                        <p:attrNameLst>
                                          <p:attrName>ppt_w</p:attrName>
                                        </p:attrNameLst>
                                      </p:cBhvr>
                                      <p:tavLst>
                                        <p:tav tm="0">
                                          <p:val>
                                            <p:fltVal val="0"/>
                                          </p:val>
                                        </p:tav>
                                        <p:tav tm="100000">
                                          <p:val>
                                            <p:strVal val="#ppt_w"/>
                                          </p:val>
                                        </p:tav>
                                      </p:tavLst>
                                    </p:anim>
                                    <p:anim calcmode="lin" valueType="num">
                                      <p:cBhvr>
                                        <p:cTn id="8" dur="500" fill="hold"/>
                                        <p:tgtEl>
                                          <p:spTgt spid="5222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2233"/>
                                        </p:tgtEl>
                                        <p:attrNameLst>
                                          <p:attrName>style.visibility</p:attrName>
                                        </p:attrNameLst>
                                      </p:cBhvr>
                                      <p:to>
                                        <p:strVal val="visible"/>
                                      </p:to>
                                    </p:set>
                                    <p:anim calcmode="lin" valueType="num">
                                      <p:cBhvr>
                                        <p:cTn id="13" dur="500" fill="hold"/>
                                        <p:tgtEl>
                                          <p:spTgt spid="52233"/>
                                        </p:tgtEl>
                                        <p:attrNameLst>
                                          <p:attrName>ppt_w</p:attrName>
                                        </p:attrNameLst>
                                      </p:cBhvr>
                                      <p:tavLst>
                                        <p:tav tm="0">
                                          <p:val>
                                            <p:fltVal val="0"/>
                                          </p:val>
                                        </p:tav>
                                        <p:tav tm="100000">
                                          <p:val>
                                            <p:strVal val="#ppt_w"/>
                                          </p:val>
                                        </p:tav>
                                      </p:tavLst>
                                    </p:anim>
                                    <p:anim calcmode="lin" valueType="num">
                                      <p:cBhvr>
                                        <p:cTn id="14" dur="500" fill="hold"/>
                                        <p:tgtEl>
                                          <p:spTgt spid="52233"/>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2229"/>
                                        </p:tgtEl>
                                        <p:attrNameLst>
                                          <p:attrName>style.visibility</p:attrName>
                                        </p:attrNameLst>
                                      </p:cBhvr>
                                      <p:to>
                                        <p:strVal val="visible"/>
                                      </p:to>
                                    </p:set>
                                    <p:anim calcmode="lin" valueType="num">
                                      <p:cBhvr>
                                        <p:cTn id="19" dur="500" fill="hold"/>
                                        <p:tgtEl>
                                          <p:spTgt spid="52229"/>
                                        </p:tgtEl>
                                        <p:attrNameLst>
                                          <p:attrName>ppt_w</p:attrName>
                                        </p:attrNameLst>
                                      </p:cBhvr>
                                      <p:tavLst>
                                        <p:tav tm="0">
                                          <p:val>
                                            <p:fltVal val="0"/>
                                          </p:val>
                                        </p:tav>
                                        <p:tav tm="100000">
                                          <p:val>
                                            <p:strVal val="#ppt_w"/>
                                          </p:val>
                                        </p:tav>
                                      </p:tavLst>
                                    </p:anim>
                                    <p:anim calcmode="lin" valueType="num">
                                      <p:cBhvr>
                                        <p:cTn id="20" dur="500" fill="hold"/>
                                        <p:tgtEl>
                                          <p:spTgt spid="52229"/>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52232"/>
                                        </p:tgtEl>
                                        <p:attrNameLst>
                                          <p:attrName>style.visibility</p:attrName>
                                        </p:attrNameLst>
                                      </p:cBhvr>
                                      <p:to>
                                        <p:strVal val="visible"/>
                                      </p:to>
                                    </p:set>
                                    <p:anim calcmode="lin" valueType="num">
                                      <p:cBhvr>
                                        <p:cTn id="25" dur="500" fill="hold"/>
                                        <p:tgtEl>
                                          <p:spTgt spid="52232"/>
                                        </p:tgtEl>
                                        <p:attrNameLst>
                                          <p:attrName>ppt_w</p:attrName>
                                        </p:attrNameLst>
                                      </p:cBhvr>
                                      <p:tavLst>
                                        <p:tav tm="0">
                                          <p:val>
                                            <p:fltVal val="0"/>
                                          </p:val>
                                        </p:tav>
                                        <p:tav tm="100000">
                                          <p:val>
                                            <p:strVal val="#ppt_w"/>
                                          </p:val>
                                        </p:tav>
                                      </p:tavLst>
                                    </p:anim>
                                    <p:anim calcmode="lin" valueType="num">
                                      <p:cBhvr>
                                        <p:cTn id="26" dur="500" fill="hold"/>
                                        <p:tgtEl>
                                          <p:spTgt spid="52232"/>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52230"/>
                                        </p:tgtEl>
                                        <p:attrNameLst>
                                          <p:attrName>style.visibility</p:attrName>
                                        </p:attrNameLst>
                                      </p:cBhvr>
                                      <p:to>
                                        <p:strVal val="visible"/>
                                      </p:to>
                                    </p:set>
                                    <p:anim calcmode="lin" valueType="num">
                                      <p:cBhvr>
                                        <p:cTn id="31" dur="500" fill="hold"/>
                                        <p:tgtEl>
                                          <p:spTgt spid="52230"/>
                                        </p:tgtEl>
                                        <p:attrNameLst>
                                          <p:attrName>ppt_w</p:attrName>
                                        </p:attrNameLst>
                                      </p:cBhvr>
                                      <p:tavLst>
                                        <p:tav tm="0">
                                          <p:val>
                                            <p:fltVal val="0"/>
                                          </p:val>
                                        </p:tav>
                                        <p:tav tm="100000">
                                          <p:val>
                                            <p:strVal val="#ppt_w"/>
                                          </p:val>
                                        </p:tav>
                                      </p:tavLst>
                                    </p:anim>
                                    <p:anim calcmode="lin" valueType="num">
                                      <p:cBhvr>
                                        <p:cTn id="32" dur="500" fill="hold"/>
                                        <p:tgtEl>
                                          <p:spTgt spid="52230"/>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52234"/>
                                        </p:tgtEl>
                                        <p:attrNameLst>
                                          <p:attrName>style.visibility</p:attrName>
                                        </p:attrNameLst>
                                      </p:cBhvr>
                                      <p:to>
                                        <p:strVal val="visible"/>
                                      </p:to>
                                    </p:set>
                                    <p:anim calcmode="lin" valueType="num">
                                      <p:cBhvr>
                                        <p:cTn id="37" dur="500" fill="hold"/>
                                        <p:tgtEl>
                                          <p:spTgt spid="52234"/>
                                        </p:tgtEl>
                                        <p:attrNameLst>
                                          <p:attrName>ppt_w</p:attrName>
                                        </p:attrNameLst>
                                      </p:cBhvr>
                                      <p:tavLst>
                                        <p:tav tm="0">
                                          <p:val>
                                            <p:fltVal val="0"/>
                                          </p:val>
                                        </p:tav>
                                        <p:tav tm="100000">
                                          <p:val>
                                            <p:strVal val="#ppt_w"/>
                                          </p:val>
                                        </p:tav>
                                      </p:tavLst>
                                    </p:anim>
                                    <p:anim calcmode="lin" valueType="num">
                                      <p:cBhvr>
                                        <p:cTn id="38" dur="500" fill="hold"/>
                                        <p:tgtEl>
                                          <p:spTgt spid="52234"/>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52235"/>
                                        </p:tgtEl>
                                        <p:attrNameLst>
                                          <p:attrName>style.visibility</p:attrName>
                                        </p:attrNameLst>
                                      </p:cBhvr>
                                      <p:to>
                                        <p:strVal val="visible"/>
                                      </p:to>
                                    </p:set>
                                    <p:anim calcmode="lin" valueType="num">
                                      <p:cBhvr>
                                        <p:cTn id="43" dur="500" fill="hold"/>
                                        <p:tgtEl>
                                          <p:spTgt spid="52235"/>
                                        </p:tgtEl>
                                        <p:attrNameLst>
                                          <p:attrName>ppt_w</p:attrName>
                                        </p:attrNameLst>
                                      </p:cBhvr>
                                      <p:tavLst>
                                        <p:tav tm="0">
                                          <p:val>
                                            <p:fltVal val="0"/>
                                          </p:val>
                                        </p:tav>
                                        <p:tav tm="100000">
                                          <p:val>
                                            <p:strVal val="#ppt_w"/>
                                          </p:val>
                                        </p:tav>
                                      </p:tavLst>
                                    </p:anim>
                                    <p:anim calcmode="lin" valueType="num">
                                      <p:cBhvr>
                                        <p:cTn id="44" dur="500" fill="hold"/>
                                        <p:tgtEl>
                                          <p:spTgt spid="52235"/>
                                        </p:tgtEl>
                                        <p:attrNameLst>
                                          <p:attrName>ppt_h</p:attrName>
                                        </p:attrNameLst>
                                      </p:cBhvr>
                                      <p:tavLst>
                                        <p:tav tm="0">
                                          <p:val>
                                            <p:fltVal val="0"/>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52231"/>
                                        </p:tgtEl>
                                        <p:attrNameLst>
                                          <p:attrName>style.visibility</p:attrName>
                                        </p:attrNameLst>
                                      </p:cBhvr>
                                      <p:to>
                                        <p:strVal val="visible"/>
                                      </p:to>
                                    </p:set>
                                    <p:anim calcmode="lin" valueType="num">
                                      <p:cBhvr>
                                        <p:cTn id="49" dur="500" fill="hold"/>
                                        <p:tgtEl>
                                          <p:spTgt spid="52231"/>
                                        </p:tgtEl>
                                        <p:attrNameLst>
                                          <p:attrName>ppt_w</p:attrName>
                                        </p:attrNameLst>
                                      </p:cBhvr>
                                      <p:tavLst>
                                        <p:tav tm="0">
                                          <p:val>
                                            <p:fltVal val="0"/>
                                          </p:val>
                                        </p:tav>
                                        <p:tav tm="100000">
                                          <p:val>
                                            <p:strVal val="#ppt_w"/>
                                          </p:val>
                                        </p:tav>
                                      </p:tavLst>
                                    </p:anim>
                                    <p:anim calcmode="lin" valueType="num">
                                      <p:cBhvr>
                                        <p:cTn id="50" dur="500" fill="hold"/>
                                        <p:tgtEl>
                                          <p:spTgt spid="52231"/>
                                        </p:tgtEl>
                                        <p:attrNameLst>
                                          <p:attrName>ppt_h</p:attrName>
                                        </p:attrNameLst>
                                      </p:cBhvr>
                                      <p:tavLst>
                                        <p:tav tm="0">
                                          <p:val>
                                            <p:fltVal val="0"/>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3" presetClass="entr" presetSubtype="16" fill="hold"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nimBg="1"/>
      <p:bldP spid="52229" grpId="0" animBg="1"/>
      <p:bldP spid="52230" grpId="0" animBg="1"/>
      <p:bldP spid="52231" grpId="0" animBg="1"/>
      <p:bldP spid="52232" grpId="0" animBg="1"/>
      <p:bldP spid="52233" grpId="0" animBg="1"/>
      <p:bldP spid="52234" grpId="0" animBg="1"/>
      <p:bldP spid="5223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80600" y="4983163"/>
            <a:ext cx="10731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Down Ribbon 9"/>
          <p:cNvSpPr>
            <a:spLocks noChangeArrowheads="1"/>
          </p:cNvSpPr>
          <p:nvPr/>
        </p:nvSpPr>
        <p:spPr bwMode="auto">
          <a:xfrm>
            <a:off x="1703388" y="260350"/>
            <a:ext cx="8496300" cy="1081088"/>
          </a:xfrm>
          <a:prstGeom prst="ribbon">
            <a:avLst>
              <a:gd name="adj1" fmla="val 16667"/>
              <a:gd name="adj2" fmla="val 50000"/>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marL="342900" indent="-342900" algn="ctr" eaLnBrk="1" fontAlgn="base" hangingPunct="1">
              <a:spcBef>
                <a:spcPct val="0"/>
              </a:spcBef>
              <a:spcAft>
                <a:spcPct val="0"/>
              </a:spcAft>
              <a:buFont typeface="Wingdings" panose="05000000000000000000" pitchFamily="2" charset="2"/>
              <a:buChar char="Ø"/>
              <a:defRPr/>
            </a:pPr>
            <a:r>
              <a:rPr lang="pt-BR" altLang="en-US" sz="2400" b="1" dirty="0">
                <a:solidFill>
                  <a:srgbClr val="002060"/>
                </a:solidFill>
                <a:latin typeface="Arial" pitchFamily="34" charset="0"/>
                <a:cs typeface="Arial" panose="020B0604020202020204" pitchFamily="34" charset="0"/>
              </a:rPr>
              <a:t>Ý nghĩa </a:t>
            </a:r>
          </a:p>
          <a:p>
            <a:pPr algn="ctr" eaLnBrk="1" fontAlgn="base" hangingPunct="1">
              <a:spcBef>
                <a:spcPct val="0"/>
              </a:spcBef>
              <a:spcAft>
                <a:spcPct val="0"/>
              </a:spcAft>
              <a:buFontTx/>
              <a:buNone/>
              <a:defRPr/>
            </a:pPr>
            <a:r>
              <a:rPr lang="pt-BR" altLang="en-US" sz="2400" b="1" dirty="0">
                <a:solidFill>
                  <a:srgbClr val="002060"/>
                </a:solidFill>
                <a:latin typeface="Arial" pitchFamily="34" charset="0"/>
                <a:cs typeface="Arial" panose="020B0604020202020204" pitchFamily="34" charset="0"/>
              </a:rPr>
              <a:t>phương pháp luận</a:t>
            </a:r>
          </a:p>
          <a:p>
            <a:pPr algn="ctr" eaLnBrk="1" fontAlgn="base" hangingPunct="1">
              <a:spcBef>
                <a:spcPct val="0"/>
              </a:spcBef>
              <a:spcAft>
                <a:spcPct val="0"/>
              </a:spcAft>
              <a:buFontTx/>
              <a:buNone/>
              <a:defRPr/>
            </a:pPr>
            <a:endParaRPr lang="pt-BR" altLang="en-US" sz="2400" b="1" dirty="0">
              <a:solidFill>
                <a:srgbClr val="002060"/>
              </a:solidFill>
              <a:latin typeface="Arial" pitchFamily="34" charset="0"/>
              <a:cs typeface="Arial" panose="020B0604020202020204" pitchFamily="34" charset="0"/>
            </a:endParaRPr>
          </a:p>
        </p:txBody>
      </p:sp>
      <p:sp>
        <p:nvSpPr>
          <p:cNvPr id="11" name="Oval 10"/>
          <p:cNvSpPr/>
          <p:nvPr/>
        </p:nvSpPr>
        <p:spPr>
          <a:xfrm>
            <a:off x="1703388" y="2852739"/>
            <a:ext cx="1439862" cy="1851025"/>
          </a:xfrm>
          <a:prstGeom prst="ellipse">
            <a:avLst/>
          </a:prstGeom>
          <a:blipFill rotWithShape="0">
            <a:blip r:embed="rId3"/>
            <a:stretch>
              <a:fillRect/>
            </a:stretch>
          </a:blipFill>
        </p:spPr>
        <p:style>
          <a:lnRef idx="1">
            <a:schemeClr val="accent3">
              <a:hueOff val="0"/>
              <a:satOff val="0"/>
              <a:lumOff val="0"/>
              <a:alphaOff val="0"/>
            </a:schemeClr>
          </a:lnRef>
          <a:fillRef idx="2">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3" name="Text Box 6"/>
          <p:cNvSpPr txBox="1">
            <a:spLocks noChangeArrowheads="1"/>
          </p:cNvSpPr>
          <p:nvPr/>
        </p:nvSpPr>
        <p:spPr bwMode="auto">
          <a:xfrm>
            <a:off x="3665538" y="4662061"/>
            <a:ext cx="6540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Tránh</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FF3300"/>
                </a:solidFill>
                <a:latin typeface="Arial" panose="020B0604020202020204" pitchFamily="34" charset="0"/>
                <a:cs typeface="Arial" panose="020B0604020202020204" pitchFamily="34" charset="0"/>
              </a:rPr>
              <a:t>ảo tưởng</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002060"/>
                </a:solidFill>
                <a:latin typeface="Arial" panose="020B0604020202020204" pitchFamily="34" charset="0"/>
                <a:cs typeface="Arial" panose="020B0604020202020204" pitchFamily="34" charset="0"/>
              </a:rPr>
              <a:t>về sự ra đời dễ dàng của cái mới</a:t>
            </a:r>
            <a:r>
              <a:rPr lang="en-US" altLang="en-US" sz="2000" b="1">
                <a:solidFill>
                  <a:srgbClr val="0000FF"/>
                </a:solidFill>
                <a:latin typeface="Arial" panose="020B0604020202020204" pitchFamily="34" charset="0"/>
                <a:cs typeface="Arial" panose="020B0604020202020204" pitchFamily="34" charset="0"/>
              </a:rPr>
              <a:t>.</a:t>
            </a:r>
          </a:p>
        </p:txBody>
      </p:sp>
      <p:sp>
        <p:nvSpPr>
          <p:cNvPr id="14" name="Rectangle 13"/>
          <p:cNvSpPr>
            <a:spLocks noChangeArrowheads="1"/>
          </p:cNvSpPr>
          <p:nvPr/>
        </p:nvSpPr>
        <p:spPr bwMode="auto">
          <a:xfrm>
            <a:off x="3665538" y="1773238"/>
            <a:ext cx="6534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dirty="0">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dirty="0">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Nhận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thức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cái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mới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ủng</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hộ</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cái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mới</a:t>
            </a:r>
            <a:r>
              <a:rPr lang="en-US" altLang="en-US" sz="2000" b="1" dirty="0">
                <a:solidFill>
                  <a:srgbClr val="002060"/>
                </a:solidFill>
                <a:latin typeface="Arial" panose="020B0604020202020204" pitchFamily="34" charset="0"/>
                <a:cs typeface="Arial" panose="020B0604020202020204" pitchFamily="34" charset="0"/>
              </a:rPr>
              <a:t>.</a:t>
            </a:r>
          </a:p>
        </p:txBody>
      </p:sp>
      <p:sp>
        <p:nvSpPr>
          <p:cNvPr id="15" name="Rectangle 14"/>
          <p:cNvSpPr>
            <a:spLocks noChangeArrowheads="1"/>
          </p:cNvSpPr>
          <p:nvPr/>
        </p:nvSpPr>
        <p:spPr bwMode="auto">
          <a:xfrm>
            <a:off x="3665538" y="2576939"/>
            <a:ext cx="8429718" cy="830997"/>
          </a:xfrm>
          <a:prstGeom prst="rect">
            <a:avLst/>
          </a:prstGeom>
          <a:solidFill>
            <a:schemeClr val="bg1"/>
          </a:solidFill>
          <a:ln>
            <a:noFill/>
          </a:ln>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rPr>
              <a:t></a:t>
            </a:r>
            <a:r>
              <a:rPr lang="pt-BR" sz="2400" b="1" dirty="0">
                <a:solidFill>
                  <a:srgbClr val="002060"/>
                </a:solidFill>
              </a:rPr>
              <a:t> Khi xem xét sự vận động phát triển của sự vật, phải xem xét nó trong quan hệ cái mới ra đời từ cái cũ</a:t>
            </a:r>
            <a:endPar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endParaRPr>
          </a:p>
        </p:txBody>
      </p:sp>
      <p:sp>
        <p:nvSpPr>
          <p:cNvPr id="16" name="Rectangle 15"/>
          <p:cNvSpPr>
            <a:spLocks noChangeArrowheads="1"/>
          </p:cNvSpPr>
          <p:nvPr/>
        </p:nvSpPr>
        <p:spPr bwMode="auto">
          <a:xfrm>
            <a:off x="3659188" y="3475038"/>
            <a:ext cx="8436068"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dirty="0">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dirty="0">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Chống</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hậu</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định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sạch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trơn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cản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trở</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sự</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tiến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bộ</a:t>
            </a:r>
            <a:r>
              <a:rPr lang="en-US" altLang="en-US" sz="2000" b="1" dirty="0">
                <a:solidFill>
                  <a:srgbClr val="002060"/>
                </a:solidFill>
                <a:latin typeface="Arial" panose="020B0604020202020204" pitchFamily="34" charset="0"/>
                <a:cs typeface="Arial" panose="020B0604020202020204" pitchFamily="34" charset="0"/>
              </a:rPr>
              <a:t>.</a:t>
            </a:r>
            <a:r>
              <a:rPr lang="en-US" altLang="en-US" sz="2000" b="1" dirty="0">
                <a:solidFill>
                  <a:srgbClr val="002060"/>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Phải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kê</a:t>
            </a:r>
            <a:r>
              <a:rPr lang="en-US" altLang="en-US" sz="2000" b="1" dirty="0">
                <a:solidFill>
                  <a:srgbClr val="FF330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thừa</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a:solidFill>
                  <a:srgbClr val="FF3300"/>
                </a:solidFill>
                <a:latin typeface="Arial" panose="020B0604020202020204" pitchFamily="34" charset="0"/>
                <a:cs typeface="Arial" panose="020B0604020202020204" pitchFamily="34" charset="0"/>
              </a:rPr>
              <a:t>có </a:t>
            </a:r>
            <a:r>
              <a:rPr lang="en-US" altLang="en-US" sz="2000" b="1" dirty="0" err="1">
                <a:solidFill>
                  <a:srgbClr val="FF3300"/>
                </a:solidFill>
                <a:latin typeface="Arial" panose="020B0604020202020204" pitchFamily="34" charset="0"/>
                <a:cs typeface="Arial" panose="020B0604020202020204" pitchFamily="34" charset="0"/>
              </a:rPr>
              <a:t>lợi</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tiền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đê</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cho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sư</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phát</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triển</a:t>
            </a:r>
            <a:r>
              <a:rPr lang="en-US" altLang="en-US" sz="20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46755601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1"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1"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p:bldP spid="14" grpId="0"/>
      <p:bldP spid="15" grpId="0" animBg="1"/>
      <p:bldP spid="1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Text Box 3"/>
          <p:cNvSpPr txBox="1">
            <a:spLocks noChangeArrowheads="1"/>
          </p:cNvSpPr>
          <p:nvPr/>
        </p:nvSpPr>
        <p:spPr bwMode="auto">
          <a:xfrm>
            <a:off x="1752601" y="404813"/>
            <a:ext cx="8736013"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kumimoji="0" lang="en-US" altLang="en-US" sz="2400" b="1">
                <a:solidFill>
                  <a:srgbClr val="000099"/>
                </a:solidFill>
                <a:cs typeface="Arial" panose="020B0604020202020204" pitchFamily="34" charset="0"/>
              </a:rPr>
              <a:t>Câu 1: Anh (chị) hãy đánh dấu (X) vào</a:t>
            </a:r>
            <a:r>
              <a:rPr kumimoji="0" lang="en-US" altLang="en-US" sz="2400">
                <a:solidFill>
                  <a:srgbClr val="000099"/>
                </a:solidFill>
                <a:cs typeface="Arial" panose="020B0604020202020204" pitchFamily="34" charset="0"/>
              </a:rPr>
              <a:t> </a:t>
            </a:r>
            <a:r>
              <a:rPr kumimoji="0" lang="en-ZW" altLang="en-US" sz="2400" b="1">
                <a:solidFill>
                  <a:srgbClr val="000099"/>
                </a:solidFill>
                <a:cs typeface="Arial" panose="020B0604020202020204" pitchFamily="34" charset="0"/>
              </a:rPr>
              <a:t>câu đề cập đến tính kế thừa trong quá trình phát triển của sự vật, hiện tượng?</a:t>
            </a:r>
            <a:r>
              <a:rPr kumimoji="0" lang="en-ZW" altLang="en-US" sz="2400">
                <a:solidFill>
                  <a:srgbClr val="000099"/>
                </a:solidFill>
                <a:cs typeface="Arial" panose="020B0604020202020204" pitchFamily="34" charset="0"/>
              </a:rPr>
              <a:t> </a:t>
            </a:r>
            <a:endParaRPr kumimoji="0" lang="en-US" altLang="en-US" sz="2400" b="1">
              <a:solidFill>
                <a:srgbClr val="000099"/>
              </a:solidFill>
              <a:cs typeface="Arial" panose="020B0604020202020204" pitchFamily="34" charset="0"/>
            </a:endParaRPr>
          </a:p>
        </p:txBody>
      </p:sp>
      <p:graphicFrame>
        <p:nvGraphicFramePr>
          <p:cNvPr id="217146" name="Group 58"/>
          <p:cNvGraphicFramePr>
            <a:graphicFrameLocks noGrp="1"/>
          </p:cNvGraphicFramePr>
          <p:nvPr>
            <p:ph idx="1"/>
          </p:nvPr>
        </p:nvGraphicFramePr>
        <p:xfrm>
          <a:off x="1776413" y="2133601"/>
          <a:ext cx="8686800" cy="2443164"/>
        </p:xfrm>
        <a:graphic>
          <a:graphicData uri="http://schemas.openxmlformats.org/drawingml/2006/table">
            <a:tbl>
              <a:tblPr/>
              <a:tblGrid>
                <a:gridCol w="6113463">
                  <a:extLst>
                    <a:ext uri="{9D8B030D-6E8A-4147-A177-3AD203B41FA5}">
                      <a16:colId xmlns:a16="http://schemas.microsoft.com/office/drawing/2014/main" val="20000"/>
                    </a:ext>
                  </a:extLst>
                </a:gridCol>
                <a:gridCol w="2573337">
                  <a:extLst>
                    <a:ext uri="{9D8B030D-6E8A-4147-A177-3AD203B41FA5}">
                      <a16:colId xmlns:a16="http://schemas.microsoft.com/office/drawing/2014/main" val="20001"/>
                    </a:ext>
                  </a:extLst>
                </a:gridCol>
              </a:tblGrid>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a:ln>
                            <a:noFill/>
                          </a:ln>
                          <a:solidFill>
                            <a:srgbClr val="0000FF"/>
                          </a:solidFill>
                          <a:effectLst/>
                          <a:latin typeface="Times New Roman" pitchFamily="18" charset="0"/>
                        </a:rPr>
                        <a:t>A. Tre </a:t>
                      </a:r>
                      <a:r>
                        <a:rPr kumimoji="0" lang="en-ZW" altLang="en-US" sz="3200" b="1" i="0" u="none" strike="noStrike" cap="none" normalizeH="0" baseline="0" dirty="0" err="1">
                          <a:ln>
                            <a:noFill/>
                          </a:ln>
                          <a:solidFill>
                            <a:srgbClr val="0000FF"/>
                          </a:solidFill>
                          <a:effectLst/>
                          <a:latin typeface="Times New Roman" pitchFamily="18" charset="0"/>
                        </a:rPr>
                        <a:t>già</a:t>
                      </a:r>
                      <a:r>
                        <a:rPr kumimoji="0" lang="en-ZW" altLang="en-US" sz="3200" b="1" i="0" u="none" strike="noStrike" cap="none" normalizeH="0" baseline="0" dirty="0">
                          <a:ln>
                            <a:noFill/>
                          </a:ln>
                          <a:solidFill>
                            <a:srgbClr val="0000FF"/>
                          </a:solidFill>
                          <a:effectLst/>
                          <a:latin typeface="Times New Roman" pitchFamily="18" charset="0"/>
                        </a:rPr>
                        <a:t> </a:t>
                      </a:r>
                      <a:r>
                        <a:rPr kumimoji="0" lang="en-ZW" altLang="en-US" sz="3200" b="1" i="0" u="none" strike="noStrike" cap="none" normalizeH="0" baseline="0" dirty="0" err="1">
                          <a:ln>
                            <a:noFill/>
                          </a:ln>
                          <a:solidFill>
                            <a:srgbClr val="0000FF"/>
                          </a:solidFill>
                          <a:effectLst/>
                          <a:latin typeface="Times New Roman" pitchFamily="18" charset="0"/>
                        </a:rPr>
                        <a:t>măng</a:t>
                      </a:r>
                      <a:r>
                        <a:rPr kumimoji="0" lang="en-ZW" altLang="en-US" sz="3200" b="1" i="0" u="none" strike="noStrike" cap="none" normalizeH="0" baseline="0" dirty="0">
                          <a:ln>
                            <a:noFill/>
                          </a:ln>
                          <a:solidFill>
                            <a:srgbClr val="0000FF"/>
                          </a:solidFill>
                          <a:effectLst/>
                          <a:latin typeface="Times New Roman" pitchFamily="18" charset="0"/>
                        </a:rPr>
                        <a:t> </a:t>
                      </a:r>
                      <a:r>
                        <a:rPr kumimoji="0" lang="en-ZW" altLang="en-US" sz="3200" b="1" i="0" u="none" strike="noStrike" cap="none" normalizeH="0" baseline="0" dirty="0" err="1">
                          <a:ln>
                            <a:noFill/>
                          </a:ln>
                          <a:solidFill>
                            <a:srgbClr val="0000FF"/>
                          </a:solidFill>
                          <a:effectLst/>
                          <a:latin typeface="Times New Roman" pitchFamily="18" charset="0"/>
                        </a:rPr>
                        <a:t>mọc</a:t>
                      </a:r>
                      <a:r>
                        <a:rPr kumimoji="0" lang="en-US" altLang="en-US" sz="3200" b="0" i="0" u="none" strike="noStrike" cap="none" normalizeH="0" baseline="0" dirty="0">
                          <a:ln>
                            <a:noFill/>
                          </a:ln>
                          <a:solidFill>
                            <a:srgbClr val="0000FF"/>
                          </a:solidFill>
                          <a:effectLst/>
                          <a:latin typeface="Times New Roman" pitchFamily="18"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9600">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a:ln>
                            <a:noFill/>
                          </a:ln>
                          <a:solidFill>
                            <a:srgbClr val="0000FF"/>
                          </a:solidFill>
                          <a:effectLst/>
                          <a:latin typeface="Times New Roman" pitchFamily="18" charset="0"/>
                        </a:rPr>
                        <a:t>B. </a:t>
                      </a:r>
                      <a:r>
                        <a:rPr kumimoji="0" lang="fr-FR" altLang="en-US" sz="3200" b="1" i="0" u="none" strike="noStrike" cap="none" normalizeH="0" baseline="0">
                          <a:ln>
                            <a:noFill/>
                          </a:ln>
                          <a:solidFill>
                            <a:srgbClr val="0000FF"/>
                          </a:solidFill>
                          <a:effectLst/>
                          <a:latin typeface="Times New Roman" pitchFamily="18" charset="0"/>
                        </a:rPr>
                        <a:t>Có mới nới cũ</a:t>
                      </a:r>
                      <a:endParaRPr kumimoji="0" lang="en-US" altLang="en-US" sz="3200" b="1" i="0" u="none" strike="noStrike" cap="none" normalizeH="0" baseline="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a:ln>
                            <a:noFill/>
                          </a:ln>
                          <a:solidFill>
                            <a:srgbClr val="0000FF"/>
                          </a:solidFill>
                          <a:effectLst/>
                          <a:latin typeface="Times New Roman" pitchFamily="18" charset="0"/>
                        </a:rPr>
                        <a:t>C. </a:t>
                      </a:r>
                      <a:r>
                        <a:rPr kumimoji="0" lang="en-US" altLang="en-US" sz="3200" b="1" i="0" u="none" strike="noStrike" cap="none" normalizeH="0" baseline="0">
                          <a:ln>
                            <a:noFill/>
                          </a:ln>
                          <a:solidFill>
                            <a:srgbClr val="0000FF"/>
                          </a:solidFill>
                          <a:effectLst/>
                          <a:latin typeface="Times New Roman" pitchFamily="18" charset="0"/>
                        </a:rPr>
                        <a:t>Hổ phụ sinh hổ tử</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a:ln>
                            <a:noFill/>
                          </a:ln>
                          <a:solidFill>
                            <a:srgbClr val="0000FF"/>
                          </a:solidFill>
                          <a:effectLst/>
                          <a:latin typeface="Times New Roman" pitchFamily="18" charset="0"/>
                        </a:rPr>
                        <a:t>D. </a:t>
                      </a:r>
                      <a:r>
                        <a:rPr kumimoji="0" lang="fr-FR" altLang="en-US" sz="3200" b="1" i="0" u="none" strike="noStrike" cap="none" normalizeH="0" baseline="0" dirty="0" err="1">
                          <a:ln>
                            <a:noFill/>
                          </a:ln>
                          <a:solidFill>
                            <a:srgbClr val="0000FF"/>
                          </a:solidFill>
                          <a:effectLst/>
                          <a:latin typeface="Times New Roman" pitchFamily="18" charset="0"/>
                        </a:rPr>
                        <a:t>Uống</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nước</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nhớ</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nguồn</a:t>
                      </a:r>
                      <a:endParaRPr kumimoji="0" lang="en-US" altLang="en-US" sz="3200" b="1" i="0" u="none" strike="noStrike" cap="none" normalizeH="0" baseline="0" dirty="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240660" name="Picture 5" descr="Picture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980489" y="981075"/>
            <a:ext cx="10890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066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9623978"/>
      </p:ext>
    </p:extLst>
  </p:cSld>
  <p:clrMapOvr>
    <a:masterClrMapping/>
  </p:clrMapOvr>
  <p:transition spd="med">
    <p:checke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Text Box 3"/>
          <p:cNvSpPr txBox="1">
            <a:spLocks noChangeArrowheads="1"/>
          </p:cNvSpPr>
          <p:nvPr/>
        </p:nvSpPr>
        <p:spPr bwMode="auto">
          <a:xfrm>
            <a:off x="1774825" y="404813"/>
            <a:ext cx="8713788"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kumimoji="0" lang="en-US" altLang="en-US" sz="2400" b="1">
                <a:solidFill>
                  <a:srgbClr val="000000"/>
                </a:solidFill>
                <a:latin typeface="Arial" panose="020B0604020202020204" pitchFamily="34" charset="0"/>
                <a:cs typeface="Arial" panose="020B0604020202020204" pitchFamily="34" charset="0"/>
              </a:rPr>
              <a:t>Câu 2: Anh (chị) hãy đánh dấu (X) lựa chọn mà mình cho là đúng</a:t>
            </a:r>
            <a:r>
              <a:rPr kumimoji="0" lang="en-ZW" altLang="en-US" sz="2400" b="1">
                <a:solidFill>
                  <a:srgbClr val="000000"/>
                </a:solidFill>
                <a:latin typeface="Arial" panose="020B0604020202020204" pitchFamily="34" charset="0"/>
                <a:cs typeface="Arial" panose="020B0604020202020204" pitchFamily="34" charset="0"/>
              </a:rPr>
              <a:t>?</a:t>
            </a:r>
            <a:r>
              <a:rPr kumimoji="0" lang="en-ZW" altLang="en-US" sz="2400">
                <a:solidFill>
                  <a:srgbClr val="000000"/>
                </a:solidFill>
                <a:latin typeface="Arial" panose="020B0604020202020204" pitchFamily="34" charset="0"/>
                <a:cs typeface="Arial" panose="020B0604020202020204" pitchFamily="34" charset="0"/>
              </a:rPr>
              <a:t> </a:t>
            </a:r>
            <a:endParaRPr kumimoji="0" lang="en-US" altLang="en-US" sz="2400" b="1">
              <a:solidFill>
                <a:srgbClr val="000000"/>
              </a:solidFill>
              <a:latin typeface="Arial" panose="020B0604020202020204" pitchFamily="34" charset="0"/>
              <a:cs typeface="Arial" panose="020B0604020202020204" pitchFamily="34" charset="0"/>
            </a:endParaRPr>
          </a:p>
        </p:txBody>
      </p:sp>
      <p:pic>
        <p:nvPicPr>
          <p:cNvPr id="241667" name="Picture 5" descr="Picture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432175" y="820738"/>
            <a:ext cx="10874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43821" name="Group 109"/>
          <p:cNvGraphicFramePr>
            <a:graphicFrameLocks noGrp="1"/>
          </p:cNvGraphicFramePr>
          <p:nvPr>
            <p:ph/>
          </p:nvPr>
        </p:nvGraphicFramePr>
        <p:xfrm>
          <a:off x="2017713" y="2414589"/>
          <a:ext cx="8229600" cy="3551237"/>
        </p:xfrm>
        <a:graphic>
          <a:graphicData uri="http://schemas.openxmlformats.org/drawingml/2006/table">
            <a:tbl>
              <a:tblPr/>
              <a:tblGrid>
                <a:gridCol w="5791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tblGrid>
              <a:tr h="518215">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2800" b="1" i="0" u="none" strike="noStrike" cap="none" normalizeH="0" baseline="0" dirty="0" err="1">
                          <a:ln>
                            <a:noFill/>
                          </a:ln>
                          <a:solidFill>
                            <a:schemeClr val="tx1"/>
                          </a:solidFill>
                          <a:effectLst/>
                          <a:latin typeface="Arial" pitchFamily="34" charset="0"/>
                        </a:rPr>
                        <a:t>Sự</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vật</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hiện</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tượng</a:t>
                      </a:r>
                      <a:endParaRPr kumimoji="0" lang="en-US" altLang="en-US" sz="2800" b="1" i="0" u="none" strike="noStrike" cap="none" normalizeH="0" baseline="0" dirty="0">
                        <a:ln>
                          <a:noFill/>
                        </a:ln>
                        <a:solidFill>
                          <a:schemeClr val="tx1"/>
                        </a:solidFill>
                        <a:effectLst/>
                        <a:latin typeface="Arial" pitchFamily="34" charset="0"/>
                      </a:endParaRP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chemeClr val="tx1"/>
                          </a:solidFill>
                          <a:effectLst/>
                          <a:latin typeface="Arial" pitchFamily="34" charset="0"/>
                        </a:rPr>
                        <a:t>PĐBC</a:t>
                      </a: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600" b="1" i="0" u="none" strike="noStrike" cap="none" normalizeH="0" baseline="0">
                          <a:ln>
                            <a:noFill/>
                          </a:ln>
                          <a:solidFill>
                            <a:schemeClr val="tx1"/>
                          </a:solidFill>
                          <a:effectLst/>
                          <a:latin typeface="Arial" pitchFamily="34" charset="0"/>
                        </a:rPr>
                        <a:t>PĐSH</a:t>
                      </a: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3569">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Con gà con </a:t>
                      </a:r>
                      <a:r>
                        <a:rPr kumimoji="0" lang="en-US" altLang="en-US" sz="2800" b="1" i="0" u="sng" strike="noStrike" cap="none" normalizeH="0" baseline="30000">
                          <a:ln>
                            <a:noFill/>
                          </a:ln>
                          <a:solidFill>
                            <a:srgbClr val="0000FF"/>
                          </a:solidFill>
                          <a:effectLst/>
                          <a:latin typeface="Times New Roman" pitchFamily="18" charset="0"/>
                          <a:cs typeface="Times New Roman" pitchFamily="18" charset="0"/>
                        </a:rPr>
                        <a:t>PĐ</a:t>
                      </a:r>
                      <a:r>
                        <a:rPr kumimoji="0" lang="en-US" altLang="en-US" sz="2800" b="1" i="0" u="sng" strike="noStrike" cap="none" normalizeH="0" baseline="0">
                          <a:ln>
                            <a:noFill/>
                          </a:ln>
                          <a:solidFill>
                            <a:srgbClr val="0000FF"/>
                          </a:solidFill>
                          <a:effectLst/>
                          <a:latin typeface="Times New Roman" pitchFamily="18" charset="0"/>
                          <a:cs typeface="Times New Roman" pitchFamily="18" charset="0"/>
                        </a:rPr>
                        <a:t> </a:t>
                      </a: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quả trứng</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46182">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rPr>
                        <a:t>Qua cầu rút ván</a:t>
                      </a:r>
                      <a:r>
                        <a:rPr kumimoji="0" lang="en-US" altLang="en-US" sz="2800" b="0" i="0" u="none" strike="noStrike" cap="none" normalizeH="0" baseline="0">
                          <a:ln>
                            <a:noFill/>
                          </a:ln>
                          <a:solidFill>
                            <a:srgbClr val="0000FF"/>
                          </a:solidFill>
                          <a:effectLst/>
                          <a:latin typeface="Times New Roman" pitchFamily="18" charset="0"/>
                        </a:rPr>
                        <a:t> </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38290">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Hóa chất độc hại tiêu diệt sinh vật</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44981">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rPr>
                        <a:t>Luật đất đai 2013</a:t>
                      </a:r>
                      <a:r>
                        <a:rPr kumimoji="0" lang="en-US" altLang="en-US" sz="2800" b="0" i="0" u="none" strike="noStrike" cap="none" normalizeH="0" baseline="0">
                          <a:ln>
                            <a:noFill/>
                          </a:ln>
                          <a:solidFill>
                            <a:schemeClr val="tx1"/>
                          </a:solidFill>
                          <a:effectLst/>
                          <a:latin typeface="Times New Roman" pitchFamily="18" charset="0"/>
                        </a:rPr>
                        <a:t> </a:t>
                      </a:r>
                      <a:r>
                        <a:rPr kumimoji="0" lang="en-US" altLang="en-US" sz="2800" b="1" i="0" u="sng" strike="noStrike" cap="none" normalizeH="0" baseline="30000">
                          <a:ln>
                            <a:noFill/>
                          </a:ln>
                          <a:solidFill>
                            <a:srgbClr val="0000FF"/>
                          </a:solidFill>
                          <a:effectLst/>
                          <a:latin typeface="Times New Roman" pitchFamily="18" charset="0"/>
                          <a:cs typeface="Times New Roman" pitchFamily="18" charset="0"/>
                        </a:rPr>
                        <a:t>PĐ</a:t>
                      </a: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 </a:t>
                      </a:r>
                      <a:r>
                        <a:rPr kumimoji="0" lang="en-US" altLang="en-US" sz="2800" b="1" i="0" u="none" strike="noStrike" cap="none" normalizeH="0" baseline="0">
                          <a:ln>
                            <a:noFill/>
                          </a:ln>
                          <a:solidFill>
                            <a:srgbClr val="0000FF"/>
                          </a:solidFill>
                          <a:effectLst/>
                          <a:latin typeface="Times New Roman" pitchFamily="18" charset="0"/>
                        </a:rPr>
                        <a:t>Luật đất đai 2003</a:t>
                      </a:r>
                      <a:r>
                        <a:rPr kumimoji="0" lang="en-US" altLang="en-US" sz="2800" b="0" i="0" u="none" strike="noStrike" cap="none" normalizeH="0" baseline="0">
                          <a:ln>
                            <a:noFill/>
                          </a:ln>
                          <a:solidFill>
                            <a:srgbClr val="0000FF"/>
                          </a:solidFill>
                          <a:effectLst/>
                          <a:latin typeface="Times New Roman" pitchFamily="18" charset="0"/>
                        </a:rPr>
                        <a:t> </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43817" name="WordArt 105"/>
          <p:cNvSpPr>
            <a:spLocks noChangeArrowheads="1" noChangeShapeType="1" noTextEdit="1"/>
          </p:cNvSpPr>
          <p:nvPr/>
        </p:nvSpPr>
        <p:spPr bwMode="auto">
          <a:xfrm>
            <a:off x="8229600" y="31305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18" name="WordArt 106"/>
          <p:cNvSpPr>
            <a:spLocks noChangeArrowheads="1" noChangeShapeType="1" noTextEdit="1"/>
          </p:cNvSpPr>
          <p:nvPr/>
        </p:nvSpPr>
        <p:spPr bwMode="auto">
          <a:xfrm>
            <a:off x="8229600" y="53403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19" name="WordArt 107"/>
          <p:cNvSpPr>
            <a:spLocks noChangeArrowheads="1" noChangeShapeType="1" noTextEdit="1"/>
          </p:cNvSpPr>
          <p:nvPr/>
        </p:nvSpPr>
        <p:spPr bwMode="auto">
          <a:xfrm>
            <a:off x="9355138" y="3814763"/>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20" name="WordArt 108"/>
          <p:cNvSpPr>
            <a:spLocks noChangeArrowheads="1" noChangeShapeType="1" noTextEdit="1"/>
          </p:cNvSpPr>
          <p:nvPr/>
        </p:nvSpPr>
        <p:spPr bwMode="auto">
          <a:xfrm>
            <a:off x="9371013" y="45021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pic>
        <p:nvPicPr>
          <p:cNvPr id="241698"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3344608"/>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3817"/>
                                        </p:tgtEl>
                                        <p:attrNameLst>
                                          <p:attrName>style.visibility</p:attrName>
                                        </p:attrNameLst>
                                      </p:cBhvr>
                                      <p:to>
                                        <p:strVal val="visible"/>
                                      </p:to>
                                    </p:set>
                                    <p:anim calcmode="lin" valueType="num">
                                      <p:cBhvr additive="base">
                                        <p:cTn id="7" dur="500" fill="hold"/>
                                        <p:tgtEl>
                                          <p:spTgt spid="243817"/>
                                        </p:tgtEl>
                                        <p:attrNameLst>
                                          <p:attrName>ppt_x</p:attrName>
                                        </p:attrNameLst>
                                      </p:cBhvr>
                                      <p:tavLst>
                                        <p:tav tm="0">
                                          <p:val>
                                            <p:strVal val="#ppt_x"/>
                                          </p:val>
                                        </p:tav>
                                        <p:tav tm="100000">
                                          <p:val>
                                            <p:strVal val="#ppt_x"/>
                                          </p:val>
                                        </p:tav>
                                      </p:tavLst>
                                    </p:anim>
                                    <p:anim calcmode="lin" valueType="num">
                                      <p:cBhvr additive="base">
                                        <p:cTn id="8" dur="500" fill="hold"/>
                                        <p:tgtEl>
                                          <p:spTgt spid="2438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3819"/>
                                        </p:tgtEl>
                                        <p:attrNameLst>
                                          <p:attrName>style.visibility</p:attrName>
                                        </p:attrNameLst>
                                      </p:cBhvr>
                                      <p:to>
                                        <p:strVal val="visible"/>
                                      </p:to>
                                    </p:set>
                                    <p:anim calcmode="lin" valueType="num">
                                      <p:cBhvr additive="base">
                                        <p:cTn id="13" dur="500" fill="hold"/>
                                        <p:tgtEl>
                                          <p:spTgt spid="243819"/>
                                        </p:tgtEl>
                                        <p:attrNameLst>
                                          <p:attrName>ppt_x</p:attrName>
                                        </p:attrNameLst>
                                      </p:cBhvr>
                                      <p:tavLst>
                                        <p:tav tm="0">
                                          <p:val>
                                            <p:strVal val="#ppt_x"/>
                                          </p:val>
                                        </p:tav>
                                        <p:tav tm="100000">
                                          <p:val>
                                            <p:strVal val="#ppt_x"/>
                                          </p:val>
                                        </p:tav>
                                      </p:tavLst>
                                    </p:anim>
                                    <p:anim calcmode="lin" valueType="num">
                                      <p:cBhvr additive="base">
                                        <p:cTn id="14" dur="500" fill="hold"/>
                                        <p:tgtEl>
                                          <p:spTgt spid="24381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3820"/>
                                        </p:tgtEl>
                                        <p:attrNameLst>
                                          <p:attrName>style.visibility</p:attrName>
                                        </p:attrNameLst>
                                      </p:cBhvr>
                                      <p:to>
                                        <p:strVal val="visible"/>
                                      </p:to>
                                    </p:set>
                                    <p:anim calcmode="lin" valueType="num">
                                      <p:cBhvr additive="base">
                                        <p:cTn id="19" dur="500" fill="hold"/>
                                        <p:tgtEl>
                                          <p:spTgt spid="243820"/>
                                        </p:tgtEl>
                                        <p:attrNameLst>
                                          <p:attrName>ppt_x</p:attrName>
                                        </p:attrNameLst>
                                      </p:cBhvr>
                                      <p:tavLst>
                                        <p:tav tm="0">
                                          <p:val>
                                            <p:strVal val="#ppt_x"/>
                                          </p:val>
                                        </p:tav>
                                        <p:tav tm="100000">
                                          <p:val>
                                            <p:strVal val="#ppt_x"/>
                                          </p:val>
                                        </p:tav>
                                      </p:tavLst>
                                    </p:anim>
                                    <p:anim calcmode="lin" valueType="num">
                                      <p:cBhvr additive="base">
                                        <p:cTn id="20" dur="500" fill="hold"/>
                                        <p:tgtEl>
                                          <p:spTgt spid="24382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3818"/>
                                        </p:tgtEl>
                                        <p:attrNameLst>
                                          <p:attrName>style.visibility</p:attrName>
                                        </p:attrNameLst>
                                      </p:cBhvr>
                                      <p:to>
                                        <p:strVal val="visible"/>
                                      </p:to>
                                    </p:set>
                                    <p:anim calcmode="lin" valueType="num">
                                      <p:cBhvr additive="base">
                                        <p:cTn id="25" dur="500" fill="hold"/>
                                        <p:tgtEl>
                                          <p:spTgt spid="243818"/>
                                        </p:tgtEl>
                                        <p:attrNameLst>
                                          <p:attrName>ppt_x</p:attrName>
                                        </p:attrNameLst>
                                      </p:cBhvr>
                                      <p:tavLst>
                                        <p:tav tm="0">
                                          <p:val>
                                            <p:strVal val="#ppt_x"/>
                                          </p:val>
                                        </p:tav>
                                        <p:tav tm="100000">
                                          <p:val>
                                            <p:strVal val="#ppt_x"/>
                                          </p:val>
                                        </p:tav>
                                      </p:tavLst>
                                    </p:anim>
                                    <p:anim calcmode="lin" valueType="num">
                                      <p:cBhvr additive="base">
                                        <p:cTn id="26" dur="500" fill="hold"/>
                                        <p:tgtEl>
                                          <p:spTgt spid="2438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817" grpId="0" animBg="1"/>
      <p:bldP spid="243818" grpId="0" animBg="1"/>
      <p:bldP spid="243819" grpId="0" animBg="1"/>
      <p:bldP spid="24382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AutoShape 8"/>
          <p:cNvSpPr>
            <a:spLocks noChangeArrowheads="1"/>
          </p:cNvSpPr>
          <p:nvPr/>
        </p:nvSpPr>
        <p:spPr bwMode="auto">
          <a:xfrm>
            <a:off x="2351088" y="533401"/>
            <a:ext cx="7561262" cy="3903663"/>
          </a:xfrm>
          <a:prstGeom prst="cloudCallout">
            <a:avLst>
              <a:gd name="adj1" fmla="val 56449"/>
              <a:gd name="adj2" fmla="val 50769"/>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lnSpc>
                <a:spcPct val="110000"/>
              </a:lnSpc>
              <a:spcBef>
                <a:spcPct val="0"/>
              </a:spcBef>
              <a:spcAft>
                <a:spcPct val="0"/>
              </a:spcAft>
              <a:defRPr/>
            </a:pPr>
            <a:r>
              <a:rPr lang="en-US" altLang="en-US" dirty="0" err="1">
                <a:solidFill>
                  <a:srgbClr val="CC3300"/>
                </a:solidFill>
                <a:latin typeface="Times New Roman" pitchFamily="18" charset="0"/>
                <a:cs typeface="Arial" panose="020B0604020202020204" pitchFamily="34" charset="0"/>
              </a:rPr>
              <a:t>Rút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ra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bài</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học</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gì</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cho</a:t>
            </a:r>
            <a:r>
              <a:rPr lang="en-US" altLang="en-US">
                <a:solidFill>
                  <a:srgbClr val="CC3300"/>
                </a:solidFill>
                <a:latin typeface="Times New Roman" pitchFamily="18" charset="0"/>
                <a:cs typeface="Arial" panose="020B0604020202020204" pitchFamily="34" charset="0"/>
              </a:rPr>
              <a:t> bản</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thân</a:t>
            </a:r>
            <a:r>
              <a:rPr lang="en-US" altLang="en-US" dirty="0">
                <a:solidFill>
                  <a:srgbClr val="CC3300"/>
                </a:solidFill>
                <a:latin typeface="Times New Roman" pitchFamily="18" charset="0"/>
                <a:cs typeface="Arial" panose="020B0604020202020204" pitchFamily="34" charset="0"/>
              </a:rPr>
              <a:t> qua </a:t>
            </a:r>
            <a:r>
              <a:rPr lang="en-US" altLang="en-US" dirty="0" err="1">
                <a:solidFill>
                  <a:srgbClr val="CC3300"/>
                </a:solidFill>
                <a:latin typeface="Times New Roman" pitchFamily="18" charset="0"/>
                <a:cs typeface="Arial" panose="020B0604020202020204" pitchFamily="34" charset="0"/>
              </a:rPr>
              <a:t>Quy</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luật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của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a:t>
            </a:r>
          </a:p>
        </p:txBody>
      </p:sp>
      <p:pic>
        <p:nvPicPr>
          <p:cNvPr id="242691"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042829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8706"/>
                                        </p:tgtEl>
                                        <p:attrNameLst>
                                          <p:attrName>style.visibility</p:attrName>
                                        </p:attrNameLst>
                                      </p:cBhvr>
                                      <p:to>
                                        <p:strVal val="visible"/>
                                      </p:to>
                                    </p:set>
                                    <p:animEffect transition="in" filter="fade">
                                      <p:cBhvr>
                                        <p:cTn id="7" dur="500"/>
                                        <p:tgtEl>
                                          <p:spTgt spid="328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1"/>
            <a:ext cx="12192000" cy="6858000"/>
          </a:xfrm>
          <a:prstGeom prst="rect">
            <a:avLst/>
          </a:prstGeom>
        </p:spPr>
      </p:pic>
      <p:graphicFrame>
        <p:nvGraphicFramePr>
          <p:cNvPr id="2" name="Diagram 1"/>
          <p:cNvGraphicFramePr/>
          <p:nvPr>
            <p:extLst>
              <p:ext uri="{D42A27DB-BD31-4B8C-83A1-F6EECF244321}">
                <p14:modId xmlns:p14="http://schemas.microsoft.com/office/powerpoint/2010/main" val="1628537584"/>
              </p:ext>
            </p:extLst>
          </p:nvPr>
        </p:nvGraphicFramePr>
        <p:xfrm>
          <a:off x="1016000" y="874988"/>
          <a:ext cx="10160000" cy="51080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4059875" y="268172"/>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372175470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1"/>
            <a:ext cx="12192000" cy="6858000"/>
          </a:xfrm>
          <a:prstGeom prst="rect">
            <a:avLst/>
          </a:prstGeom>
        </p:spPr>
      </p:pic>
      <p:sp>
        <p:nvSpPr>
          <p:cNvPr id="3" name="Rectangle 2"/>
          <p:cNvSpPr/>
          <p:nvPr/>
        </p:nvSpPr>
        <p:spPr>
          <a:xfrm>
            <a:off x="4059875" y="268172"/>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graphicFrame>
        <p:nvGraphicFramePr>
          <p:cNvPr id="5" name="Diagram 4">
            <a:extLst>
              <a:ext uri="{FF2B5EF4-FFF2-40B4-BE49-F238E27FC236}">
                <a16:creationId xmlns:a16="http://schemas.microsoft.com/office/drawing/2014/main" id="{69A361D4-53B9-498A-B6D2-E97413B6BFDD}"/>
              </a:ext>
            </a:extLst>
          </p:cNvPr>
          <p:cNvGraphicFramePr/>
          <p:nvPr>
            <p:extLst>
              <p:ext uri="{D42A27DB-BD31-4B8C-83A1-F6EECF244321}">
                <p14:modId xmlns:p14="http://schemas.microsoft.com/office/powerpoint/2010/main" val="3257985469"/>
              </p:ext>
            </p:extLst>
          </p:nvPr>
        </p:nvGraphicFramePr>
        <p:xfrm>
          <a:off x="2032000" y="1428750"/>
          <a:ext cx="8128000" cy="41052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293898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a:extLst>
              <a:ext uri="{FF2B5EF4-FFF2-40B4-BE49-F238E27FC236}">
                <a16:creationId xmlns:a16="http://schemas.microsoft.com/office/drawing/2014/main" id="{3C8ABC5D-A0EE-4BE9-AC32-A9D273D7AE40}"/>
              </a:ext>
            </a:extLst>
          </p:cNvPr>
          <p:cNvGraphicFramePr/>
          <p:nvPr>
            <p:extLst>
              <p:ext uri="{D42A27DB-BD31-4B8C-83A1-F6EECF244321}">
                <p14:modId xmlns:p14="http://schemas.microsoft.com/office/powerpoint/2010/main" val="1402438599"/>
              </p:ext>
            </p:extLst>
          </p:nvPr>
        </p:nvGraphicFramePr>
        <p:xfrm>
          <a:off x="685800" y="987056"/>
          <a:ext cx="10820400" cy="19942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FF2B5EF4-FFF2-40B4-BE49-F238E27FC236}">
                <a16:creationId xmlns:a16="http://schemas.microsoft.com/office/drawing/2014/main" id="{9DAAB37B-788A-41FF-80C9-6A73BB878D49}"/>
              </a:ext>
            </a:extLst>
          </p:cNvPr>
          <p:cNvGraphicFramePr/>
          <p:nvPr>
            <p:extLst>
              <p:ext uri="{D42A27DB-BD31-4B8C-83A1-F6EECF244321}">
                <p14:modId xmlns:p14="http://schemas.microsoft.com/office/powerpoint/2010/main" val="2976687859"/>
              </p:ext>
            </p:extLst>
          </p:nvPr>
        </p:nvGraphicFramePr>
        <p:xfrm>
          <a:off x="2301875" y="3554597"/>
          <a:ext cx="8128000" cy="152045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4022381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69F5F8B-3985-48C2-BC91-700C17FBC940}"/>
                                            </p:graphicEl>
                                          </p:spTgt>
                                        </p:tgtEl>
                                        <p:attrNameLst>
                                          <p:attrName>style.visibility</p:attrName>
                                        </p:attrNameLst>
                                      </p:cBhvr>
                                      <p:to>
                                        <p:strVal val="visible"/>
                                      </p:to>
                                    </p:set>
                                    <p:animEffect transition="in" filter="fade">
                                      <p:cBhvr>
                                        <p:cTn id="7" dur="500"/>
                                        <p:tgtEl>
                                          <p:spTgt spid="2">
                                            <p:graphicEl>
                                              <a:dgm id="{269F5F8B-3985-48C2-BC91-700C17FBC94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485288F-9F4B-4797-9BED-4DDFEEEA338E}"/>
                                            </p:graphicEl>
                                          </p:spTgt>
                                        </p:tgtEl>
                                        <p:attrNameLst>
                                          <p:attrName>style.visibility</p:attrName>
                                        </p:attrNameLst>
                                      </p:cBhvr>
                                      <p:to>
                                        <p:strVal val="visible"/>
                                      </p:to>
                                    </p:set>
                                    <p:animEffect transition="in" filter="fade">
                                      <p:cBhvr>
                                        <p:cTn id="12" dur="500"/>
                                        <p:tgtEl>
                                          <p:spTgt spid="2">
                                            <p:graphicEl>
                                              <a:dgm id="{4485288F-9F4B-4797-9BED-4DDFEEEA338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16645A9A-9049-4F87-AD29-61016FA22F27}"/>
                                            </p:graphicEl>
                                          </p:spTgt>
                                        </p:tgtEl>
                                        <p:attrNameLst>
                                          <p:attrName>style.visibility</p:attrName>
                                        </p:attrNameLst>
                                      </p:cBhvr>
                                      <p:to>
                                        <p:strVal val="visible"/>
                                      </p:to>
                                    </p:set>
                                    <p:animEffect transition="in" filter="fade">
                                      <p:cBhvr>
                                        <p:cTn id="17" dur="500"/>
                                        <p:tgtEl>
                                          <p:spTgt spid="6">
                                            <p:graphicEl>
                                              <a:dgm id="{16645A9A-9049-4F87-AD29-61016FA22F2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E31491F9-5A75-4A43-921F-C1F53D3FCA14}"/>
                                            </p:graphicEl>
                                          </p:spTgt>
                                        </p:tgtEl>
                                        <p:attrNameLst>
                                          <p:attrName>style.visibility</p:attrName>
                                        </p:attrNameLst>
                                      </p:cBhvr>
                                      <p:to>
                                        <p:strVal val="visible"/>
                                      </p:to>
                                    </p:set>
                                    <p:animEffect transition="in" filter="fade">
                                      <p:cBhvr>
                                        <p:cTn id="22" dur="500"/>
                                        <p:tgtEl>
                                          <p:spTgt spid="6">
                                            <p:graphicEl>
                                              <a:dgm id="{E31491F9-5A75-4A43-921F-C1F53D3FCA14}"/>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graphicEl>
                                              <a:dgm id="{83FCCE87-4B39-4E96-926C-B119C56C3DF4}"/>
                                            </p:graphicEl>
                                          </p:spTgt>
                                        </p:tgtEl>
                                        <p:attrNameLst>
                                          <p:attrName>style.visibility</p:attrName>
                                        </p:attrNameLst>
                                      </p:cBhvr>
                                      <p:to>
                                        <p:strVal val="visible"/>
                                      </p:to>
                                    </p:set>
                                    <p:animEffect transition="in" filter="fade">
                                      <p:cBhvr>
                                        <p:cTn id="25" dur="500"/>
                                        <p:tgtEl>
                                          <p:spTgt spid="6">
                                            <p:graphicEl>
                                              <a:dgm id="{83FCCE87-4B39-4E96-926C-B119C56C3DF4}"/>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
                                            <p:graphicEl>
                                              <a:dgm id="{DB9E987B-D86C-4DBF-9F2F-143CC00419AF}"/>
                                            </p:graphicEl>
                                          </p:spTgt>
                                        </p:tgtEl>
                                        <p:attrNameLst>
                                          <p:attrName>style.visibility</p:attrName>
                                        </p:attrNameLst>
                                      </p:cBhvr>
                                      <p:to>
                                        <p:strVal val="visible"/>
                                      </p:to>
                                    </p:set>
                                    <p:animEffect transition="in" filter="fade">
                                      <p:cBhvr>
                                        <p:cTn id="30" dur="500"/>
                                        <p:tgtEl>
                                          <p:spTgt spid="6">
                                            <p:graphicEl>
                                              <a:dgm id="{DB9E987B-D86C-4DBF-9F2F-143CC00419AF}"/>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
                                            <p:graphicEl>
                                              <a:dgm id="{2FD49FD9-A5E1-4E05-BB60-32C65CCFCD11}"/>
                                            </p:graphicEl>
                                          </p:spTgt>
                                        </p:tgtEl>
                                        <p:attrNameLst>
                                          <p:attrName>style.visibility</p:attrName>
                                        </p:attrNameLst>
                                      </p:cBhvr>
                                      <p:to>
                                        <p:strVal val="visible"/>
                                      </p:to>
                                    </p:set>
                                    <p:animEffect transition="in" filter="fade">
                                      <p:cBhvr>
                                        <p:cTn id="33" dur="500"/>
                                        <p:tgtEl>
                                          <p:spTgt spid="6">
                                            <p:graphicEl>
                                              <a:dgm id="{2FD49FD9-A5E1-4E05-BB60-32C65CCFCD1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6" grpId="0">
        <p:bldSub>
          <a:bldDgm bld="one"/>
        </p:bldSub>
      </p:bldGraphic>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3AAC716-8ED7-477C-88D9-6681354A18BD}"/>
              </a:ext>
            </a:extLst>
          </p:cNvPr>
          <p:cNvPicPr>
            <a:picLocks noChangeAspect="1"/>
          </p:cNvPicPr>
          <p:nvPr/>
        </p:nvPicPr>
        <p:blipFill>
          <a:blip r:embed="rId2"/>
          <a:stretch>
            <a:fillRect/>
          </a:stretch>
        </p:blipFill>
        <p:spPr>
          <a:xfrm>
            <a:off x="0" y="1"/>
            <a:ext cx="12192000" cy="6858000"/>
          </a:xfrm>
          <a:prstGeom prst="rect">
            <a:avLst/>
          </a:prstGeom>
        </p:spPr>
      </p:pic>
      <p:graphicFrame>
        <p:nvGraphicFramePr>
          <p:cNvPr id="3" name="Diagram 2">
            <a:extLst>
              <a:ext uri="{FF2B5EF4-FFF2-40B4-BE49-F238E27FC236}">
                <a16:creationId xmlns:a16="http://schemas.microsoft.com/office/drawing/2014/main" id="{B2B4EE8B-6D9D-4BF8-9792-11CA663492D2}"/>
              </a:ext>
            </a:extLst>
          </p:cNvPr>
          <p:cNvGraphicFramePr/>
          <p:nvPr>
            <p:extLst>
              <p:ext uri="{D42A27DB-BD31-4B8C-83A1-F6EECF244321}">
                <p14:modId xmlns:p14="http://schemas.microsoft.com/office/powerpoint/2010/main" val="2535817191"/>
              </p:ext>
            </p:extLst>
          </p:nvPr>
        </p:nvGraphicFramePr>
        <p:xfrm>
          <a:off x="962025" y="628650"/>
          <a:ext cx="10315575" cy="5509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3178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399BC059-B694-4EA8-A9A5-C4EB913C6E15}"/>
                                            </p:graphicEl>
                                          </p:spTgt>
                                        </p:tgtEl>
                                        <p:attrNameLst>
                                          <p:attrName>style.visibility</p:attrName>
                                        </p:attrNameLst>
                                      </p:cBhvr>
                                      <p:to>
                                        <p:strVal val="visible"/>
                                      </p:to>
                                    </p:set>
                                    <p:animEffect transition="in" filter="fade">
                                      <p:cBhvr>
                                        <p:cTn id="7" dur="500"/>
                                        <p:tgtEl>
                                          <p:spTgt spid="3">
                                            <p:graphicEl>
                                              <a:dgm id="{399BC059-B694-4EA8-A9A5-C4EB913C6E1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D06610BF-B82F-49F6-B050-89A74C7983E3}"/>
                                            </p:graphicEl>
                                          </p:spTgt>
                                        </p:tgtEl>
                                        <p:attrNameLst>
                                          <p:attrName>style.visibility</p:attrName>
                                        </p:attrNameLst>
                                      </p:cBhvr>
                                      <p:to>
                                        <p:strVal val="visible"/>
                                      </p:to>
                                    </p:set>
                                    <p:animEffect transition="in" filter="fade">
                                      <p:cBhvr>
                                        <p:cTn id="12" dur="500"/>
                                        <p:tgtEl>
                                          <p:spTgt spid="3">
                                            <p:graphicEl>
                                              <a:dgm id="{D06610BF-B82F-49F6-B050-89A74C7983E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A7EDB331-1050-4594-BC3D-CCB6830F6E08}"/>
                                            </p:graphicEl>
                                          </p:spTgt>
                                        </p:tgtEl>
                                        <p:attrNameLst>
                                          <p:attrName>style.visibility</p:attrName>
                                        </p:attrNameLst>
                                      </p:cBhvr>
                                      <p:to>
                                        <p:strVal val="visible"/>
                                      </p:to>
                                    </p:set>
                                    <p:animEffect transition="in" filter="fade">
                                      <p:cBhvr>
                                        <p:cTn id="15" dur="500"/>
                                        <p:tgtEl>
                                          <p:spTgt spid="3">
                                            <p:graphicEl>
                                              <a:dgm id="{A7EDB331-1050-4594-BC3D-CCB6830F6E08}"/>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4A67CE11-5589-485F-9EC3-69CBFC7BAFE0}"/>
                                            </p:graphicEl>
                                          </p:spTgt>
                                        </p:tgtEl>
                                        <p:attrNameLst>
                                          <p:attrName>style.visibility</p:attrName>
                                        </p:attrNameLst>
                                      </p:cBhvr>
                                      <p:to>
                                        <p:strVal val="visible"/>
                                      </p:to>
                                    </p:set>
                                    <p:animEffect transition="in" filter="fade">
                                      <p:cBhvr>
                                        <p:cTn id="20" dur="500"/>
                                        <p:tgtEl>
                                          <p:spTgt spid="3">
                                            <p:graphicEl>
                                              <a:dgm id="{4A67CE11-5589-485F-9EC3-69CBFC7BAFE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83CA202C-29BD-45D1-BC8A-C20F551179E5}"/>
                                            </p:graphicEl>
                                          </p:spTgt>
                                        </p:tgtEl>
                                        <p:attrNameLst>
                                          <p:attrName>style.visibility</p:attrName>
                                        </p:attrNameLst>
                                      </p:cBhvr>
                                      <p:to>
                                        <p:strVal val="visible"/>
                                      </p:to>
                                    </p:set>
                                    <p:animEffect transition="in" filter="fade">
                                      <p:cBhvr>
                                        <p:cTn id="23" dur="500"/>
                                        <p:tgtEl>
                                          <p:spTgt spid="3">
                                            <p:graphicEl>
                                              <a:dgm id="{83CA202C-29BD-45D1-BC8A-C20F551179E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3EC60D5D-E5D6-4652-934E-437B3AEE258A}"/>
                                            </p:graphicEl>
                                          </p:spTgt>
                                        </p:tgtEl>
                                        <p:attrNameLst>
                                          <p:attrName>style.visibility</p:attrName>
                                        </p:attrNameLst>
                                      </p:cBhvr>
                                      <p:to>
                                        <p:strVal val="visible"/>
                                      </p:to>
                                    </p:set>
                                    <p:animEffect transition="in" filter="fade">
                                      <p:cBhvr>
                                        <p:cTn id="28" dur="500"/>
                                        <p:tgtEl>
                                          <p:spTgt spid="3">
                                            <p:graphicEl>
                                              <a:dgm id="{3EC60D5D-E5D6-4652-934E-437B3AEE258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C32B7B83-1521-4705-91EC-DE8C263D4E4F}"/>
                                            </p:graphicEl>
                                          </p:spTgt>
                                        </p:tgtEl>
                                        <p:attrNameLst>
                                          <p:attrName>style.visibility</p:attrName>
                                        </p:attrNameLst>
                                      </p:cBhvr>
                                      <p:to>
                                        <p:strVal val="visible"/>
                                      </p:to>
                                    </p:set>
                                    <p:animEffect transition="in" filter="fade">
                                      <p:cBhvr>
                                        <p:cTn id="31" dur="500"/>
                                        <p:tgtEl>
                                          <p:spTgt spid="3">
                                            <p:graphicEl>
                                              <a:dgm id="{C32B7B83-1521-4705-91EC-DE8C263D4E4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4EC423-FD55-45FD-8639-E6FDB31A6A25}"/>
              </a:ext>
            </a:extLst>
          </p:cNvPr>
          <p:cNvPicPr>
            <a:picLocks noChangeAspect="1"/>
          </p:cNvPicPr>
          <p:nvPr/>
        </p:nvPicPr>
        <p:blipFill>
          <a:blip r:embed="rId2"/>
          <a:stretch>
            <a:fillRect/>
          </a:stretch>
        </p:blipFill>
        <p:spPr>
          <a:xfrm>
            <a:off x="0" y="5890"/>
            <a:ext cx="12192000" cy="6852110"/>
          </a:xfrm>
          <a:prstGeom prst="rect">
            <a:avLst/>
          </a:prstGeom>
        </p:spPr>
      </p:pic>
      <p:sp>
        <p:nvSpPr>
          <p:cNvPr id="11271" name="Rectangle 1"/>
          <p:cNvSpPr>
            <a:spLocks noChangeArrowheads="1"/>
          </p:cNvSpPr>
          <p:nvPr/>
        </p:nvSpPr>
        <p:spPr bwMode="auto">
          <a:xfrm>
            <a:off x="3505200" y="1770487"/>
            <a:ext cx="6934200" cy="3046988"/>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just" eaLnBrk="0" fontAlgn="base" hangingPunct="0">
              <a:spcBef>
                <a:spcPct val="0"/>
              </a:spcBef>
              <a:spcAft>
                <a:spcPct val="0"/>
              </a:spcAft>
              <a:buNone/>
              <a:defRPr/>
            </a:pP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Khái</a:t>
            </a: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niệm</a:t>
            </a:r>
            <a:r>
              <a:rPr lang="en-US" altLang="en-US" sz="2400" b="1" i="1" dirty="0">
                <a:solidFill>
                  <a:srgbClr val="FF0000"/>
                </a:solidFill>
                <a:cs typeface="Times New Roman" panose="02020603050405020304" pitchFamily="18" charset="0"/>
              </a:rPr>
              <a:t>: </a:t>
            </a:r>
            <a:r>
              <a:rPr lang="vi-VN" altLang="en-US" sz="2400" b="1" i="1" dirty="0">
                <a:solidFill>
                  <a:srgbClr val="FF0000"/>
                </a:solidFill>
                <a:cs typeface="Times New Roman" panose="02020603050405020304" pitchFamily="18" charset="0"/>
              </a:rPr>
              <a:t>Phương thức sản xuất</a:t>
            </a:r>
            <a:r>
              <a:rPr lang="vi-VN" altLang="en-US" sz="2400" dirty="0">
                <a:solidFill>
                  <a:prstClr val="black"/>
                </a:solidFill>
                <a:cs typeface="Times New Roman" panose="02020603050405020304" pitchFamily="18" charset="0"/>
              </a:rPr>
              <a:t> là cách thức tiến hành sản xuất vật chất trong một giai </a:t>
            </a:r>
            <a:r>
              <a:rPr lang="en-US" altLang="en-US" sz="2400" dirty="0" err="1">
                <a:solidFill>
                  <a:prstClr val="black"/>
                </a:solidFill>
                <a:cs typeface="Times New Roman" panose="02020603050405020304" pitchFamily="18" charset="0"/>
              </a:rPr>
              <a:t>đoạn</a:t>
            </a:r>
            <a:r>
              <a:rPr lang="vi-VN" altLang="en-US" sz="2400" dirty="0">
                <a:solidFill>
                  <a:prstClr val="black"/>
                </a:solidFill>
                <a:cs typeface="Times New Roman" panose="02020603050405020304" pitchFamily="18" charset="0"/>
              </a:rPr>
              <a:t> nhất định của lịch sử. Mỗi phương thức sản xuất gồm hai mặt cấu thành là lực lượng sản xuất và quan hệ sản xuất.</a:t>
            </a: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r>
              <a:rPr lang="en-US" altLang="en-US" sz="2400" dirty="0">
                <a:solidFill>
                  <a:prstClr val="black"/>
                </a:solidFill>
                <a:latin typeface="Times New Roman" panose="02020603050405020304" pitchFamily="18" charset="0"/>
                <a:cs typeface="Times New Roman" panose="02020603050405020304" pitchFamily="18" charset="0"/>
              </a:rPr>
              <a:t>+ </a:t>
            </a:r>
            <a:r>
              <a:rPr lang="pt-BR" altLang="en-US" sz="2400" dirty="0">
                <a:solidFill>
                  <a:prstClr val="black"/>
                </a:solidFill>
                <a:latin typeface="Times New Roman" panose="02020603050405020304" pitchFamily="18" charset="0"/>
                <a:cs typeface="Arial" panose="020B0604020202020204" pitchFamily="34" charset="0"/>
              </a:rPr>
              <a:t>Mỗi PTSX gồm hai mặt là LLSX và QHSX</a:t>
            </a:r>
          </a:p>
          <a:p>
            <a:pPr indent="0" algn="just" eaLnBrk="0" fontAlgn="base" hangingPunct="0">
              <a:spcBef>
                <a:spcPct val="0"/>
              </a:spcBef>
              <a:spcAft>
                <a:spcPct val="0"/>
              </a:spcAft>
              <a:buNone/>
              <a:defRPr/>
            </a:pPr>
            <a:endParaRPr lang="vi-VN" altLang="en-US" sz="2400" dirty="0">
              <a:solidFill>
                <a:prstClr val="black"/>
              </a:solidFill>
              <a:cs typeface="Arial" panose="020B0604020202020204" pitchFamily="34" charset="0"/>
            </a:endParaRPr>
          </a:p>
        </p:txBody>
      </p:sp>
      <p:sp>
        <p:nvSpPr>
          <p:cNvPr id="8" name="Rectangle 27"/>
          <p:cNvSpPr>
            <a:spLocks noChangeArrowheads="1"/>
          </p:cNvSpPr>
          <p:nvPr/>
        </p:nvSpPr>
        <p:spPr bwMode="auto">
          <a:xfrm>
            <a:off x="0" y="5890"/>
            <a:ext cx="12192000" cy="461665"/>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ctr">
              <a:buNone/>
            </a:pPr>
            <a:r>
              <a:rPr lang="pt-BR" sz="2400" b="1" dirty="0">
                <a:solidFill>
                  <a:schemeClr val="bg1"/>
                </a:solidFill>
              </a:rPr>
              <a:t>b)  Chủ nghĩa duy vật lịch sử</a:t>
            </a:r>
            <a:endParaRPr lang="en-US" sz="2400" dirty="0">
              <a:solidFill>
                <a:schemeClr val="bg1"/>
              </a:solidFill>
            </a:endParaRPr>
          </a:p>
        </p:txBody>
      </p:sp>
      <p:sp>
        <p:nvSpPr>
          <p:cNvPr id="11" name="Rectangle 10"/>
          <p:cNvSpPr/>
          <p:nvPr/>
        </p:nvSpPr>
        <p:spPr>
          <a:xfrm>
            <a:off x="2657475" y="585715"/>
            <a:ext cx="7867650" cy="830997"/>
          </a:xfrm>
          <a:prstGeom prst="rect">
            <a:avLst/>
          </a:prstGeom>
          <a:ln>
            <a:solidFill>
              <a:srgbClr val="002060"/>
            </a:solidFill>
          </a:ln>
        </p:spPr>
        <p:txBody>
          <a:bodyPr wrap="square">
            <a:spAutoFit/>
          </a:bodyPr>
          <a:lstStyle/>
          <a:p>
            <a:r>
              <a:rPr lang="pt-BR" sz="2400" b="1" dirty="0">
                <a:solidFill>
                  <a:srgbClr val="FF0000"/>
                </a:solidFill>
                <a:latin typeface="Times New Roman" panose="02020603050405020304" pitchFamily="18" charset="0"/>
                <a:ea typeface="Calibri" panose="020F0502020204030204" pitchFamily="34" charset="0"/>
              </a:rPr>
              <a:t>- Quy luật về sự phù hợp của quan hệ sản xuất với trình độ phát triển của lực lượng sản xuất </a:t>
            </a:r>
            <a:endParaRPr lang="en-US" sz="2400" dirty="0">
              <a:solidFill>
                <a:srgbClr val="FF0000"/>
              </a:solidFill>
            </a:endParaRPr>
          </a:p>
        </p:txBody>
      </p:sp>
      <p:sp>
        <p:nvSpPr>
          <p:cNvPr id="6" name="AutoShape 22">
            <a:extLst>
              <a:ext uri="{FF2B5EF4-FFF2-40B4-BE49-F238E27FC236}">
                <a16:creationId xmlns:a16="http://schemas.microsoft.com/office/drawing/2014/main" id="{0CDD799D-7056-4FE5-8710-E91F2B6293C8}"/>
              </a:ext>
            </a:extLst>
          </p:cNvPr>
          <p:cNvSpPr>
            <a:spLocks noChangeAspect="1" noChangeArrowheads="1"/>
          </p:cNvSpPr>
          <p:nvPr/>
        </p:nvSpPr>
        <p:spPr bwMode="auto">
          <a:xfrm>
            <a:off x="1800225" y="1520574"/>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Tree>
    <p:extLst>
      <p:ext uri="{BB962C8B-B14F-4D97-AF65-F5344CB8AC3E}">
        <p14:creationId xmlns:p14="http://schemas.microsoft.com/office/powerpoint/2010/main" val="402091495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71">
                                            <p:bg/>
                                          </p:spTgt>
                                        </p:tgtEl>
                                        <p:attrNameLst>
                                          <p:attrName>style.visibility</p:attrName>
                                        </p:attrNameLst>
                                      </p:cBhvr>
                                      <p:to>
                                        <p:strVal val="visible"/>
                                      </p:to>
                                    </p:set>
                                    <p:anim calcmode="lin" valueType="num">
                                      <p:cBhvr additive="base">
                                        <p:cTn id="7" dur="500" fill="hold"/>
                                        <p:tgtEl>
                                          <p:spTgt spid="11271">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11271">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271">
                                            <p:txEl>
                                              <p:pRg st="0" end="0"/>
                                            </p:txEl>
                                          </p:spTgt>
                                        </p:tgtEl>
                                        <p:attrNameLst>
                                          <p:attrName>style.visibility</p:attrName>
                                        </p:attrNameLst>
                                      </p:cBhvr>
                                      <p:to>
                                        <p:strVal val="visible"/>
                                      </p:to>
                                    </p:set>
                                    <p:anim calcmode="lin" valueType="num">
                                      <p:cBhvr additive="base">
                                        <p:cTn id="13" dur="500" fill="hold"/>
                                        <p:tgtEl>
                                          <p:spTgt spid="1127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12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271">
                                            <p:txEl>
                                              <p:pRg st="2" end="2"/>
                                            </p:txEl>
                                          </p:spTgt>
                                        </p:tgtEl>
                                        <p:attrNameLst>
                                          <p:attrName>style.visibility</p:attrName>
                                        </p:attrNameLst>
                                      </p:cBhvr>
                                      <p:to>
                                        <p:strVal val="visible"/>
                                      </p:to>
                                    </p:set>
                                    <p:anim calcmode="lin" valueType="num">
                                      <p:cBhvr additive="base">
                                        <p:cTn id="19" dur="500" fill="hold"/>
                                        <p:tgtEl>
                                          <p:spTgt spid="1127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1271">
                                            <p:txEl>
                                              <p:pRg st="2" end="2"/>
                                            </p:txEl>
                                          </p:spTgt>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3" presetClass="entr" presetSubtype="10"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linds(horizontal)">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build="p" animBg="1"/>
      <p:bldP spid="6" grpId="0" animBg="1" autoUpdateAnimBg="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C610ACD-8F2B-4555-B369-E7D1A8C7E49A}"/>
              </a:ext>
            </a:extLst>
          </p:cNvPr>
          <p:cNvPicPr>
            <a:picLocks noChangeAspect="1"/>
          </p:cNvPicPr>
          <p:nvPr/>
        </p:nvPicPr>
        <p:blipFill>
          <a:blip r:embed="rId2"/>
          <a:stretch>
            <a:fillRect/>
          </a:stretch>
        </p:blipFill>
        <p:spPr>
          <a:xfrm>
            <a:off x="0" y="0"/>
            <a:ext cx="12192000" cy="6726355"/>
          </a:xfrm>
          <a:prstGeom prst="rect">
            <a:avLst/>
          </a:prstGeom>
        </p:spPr>
      </p:pic>
      <p:sp>
        <p:nvSpPr>
          <p:cNvPr id="11267" name="AutoShape 3"/>
          <p:cNvSpPr>
            <a:spLocks noChangeArrowheads="1"/>
          </p:cNvSpPr>
          <p:nvPr/>
        </p:nvSpPr>
        <p:spPr bwMode="auto">
          <a:xfrm>
            <a:off x="1582739" y="3557588"/>
            <a:ext cx="1620837" cy="10080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F0000"/>
                </a:solidFill>
                <a:latin typeface="Arial" pitchFamily="34" charset="0"/>
                <a:cs typeface="Arial" pitchFamily="34" charset="0"/>
              </a:rPr>
              <a:t>Lực lượng</a:t>
            </a:r>
          </a:p>
          <a:p>
            <a:pPr algn="ctr" fontAlgn="base">
              <a:spcBef>
                <a:spcPct val="0"/>
              </a:spcBef>
              <a:spcAft>
                <a:spcPct val="0"/>
              </a:spcAft>
              <a:defRPr/>
            </a:pPr>
            <a:r>
              <a:rPr lang="en-US" sz="2400" b="1">
                <a:solidFill>
                  <a:srgbClr val="FF0000"/>
                </a:solidFill>
                <a:latin typeface="Arial" pitchFamily="34" charset="0"/>
                <a:cs typeface="Arial" pitchFamily="34" charset="0"/>
              </a:rPr>
              <a:t>Sản xuất</a:t>
            </a:r>
          </a:p>
        </p:txBody>
      </p:sp>
      <p:sp>
        <p:nvSpPr>
          <p:cNvPr id="11268" name="AutoShape 4"/>
          <p:cNvSpPr>
            <a:spLocks noChangeArrowheads="1"/>
          </p:cNvSpPr>
          <p:nvPr/>
        </p:nvSpPr>
        <p:spPr bwMode="auto">
          <a:xfrm>
            <a:off x="3871914" y="2433638"/>
            <a:ext cx="1385887"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Người</a:t>
            </a:r>
          </a:p>
          <a:p>
            <a:pPr algn="ctr" fontAlgn="base">
              <a:spcBef>
                <a:spcPct val="0"/>
              </a:spcBef>
              <a:spcAft>
                <a:spcPct val="0"/>
              </a:spcAft>
              <a:defRPr/>
            </a:pPr>
            <a:r>
              <a:rPr lang="en-US" sz="2400" b="1">
                <a:solidFill>
                  <a:srgbClr val="006600"/>
                </a:solidFill>
                <a:latin typeface="Arial" pitchFamily="34" charset="0"/>
                <a:cs typeface="Arial" pitchFamily="34" charset="0"/>
              </a:rPr>
              <a:t>lao động</a:t>
            </a:r>
          </a:p>
        </p:txBody>
      </p:sp>
      <p:sp>
        <p:nvSpPr>
          <p:cNvPr id="11269" name="AutoShape 5"/>
          <p:cNvSpPr>
            <a:spLocks noChangeArrowheads="1"/>
          </p:cNvSpPr>
          <p:nvPr/>
        </p:nvSpPr>
        <p:spPr bwMode="auto">
          <a:xfrm>
            <a:off x="4052888" y="4872038"/>
            <a:ext cx="1339850"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sản xuất</a:t>
            </a:r>
          </a:p>
        </p:txBody>
      </p:sp>
      <p:sp>
        <p:nvSpPr>
          <p:cNvPr id="11270" name="Line 6"/>
          <p:cNvSpPr>
            <a:spLocks noChangeShapeType="1"/>
          </p:cNvSpPr>
          <p:nvPr/>
        </p:nvSpPr>
        <p:spPr bwMode="auto">
          <a:xfrm flipV="1">
            <a:off x="3325813" y="3246438"/>
            <a:ext cx="412750" cy="68421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1" name="Line 7"/>
          <p:cNvSpPr>
            <a:spLocks noChangeShapeType="1"/>
          </p:cNvSpPr>
          <p:nvPr/>
        </p:nvSpPr>
        <p:spPr bwMode="auto">
          <a:xfrm>
            <a:off x="3325814" y="4505325"/>
            <a:ext cx="695325" cy="622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2" name="Line 8"/>
          <p:cNvSpPr>
            <a:spLocks noChangeShapeType="1"/>
          </p:cNvSpPr>
          <p:nvPr/>
        </p:nvSpPr>
        <p:spPr bwMode="auto">
          <a:xfrm flipH="1">
            <a:off x="4478338" y="3424239"/>
            <a:ext cx="0" cy="1296987"/>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3" name="Line 9"/>
          <p:cNvSpPr>
            <a:spLocks noChangeShapeType="1"/>
          </p:cNvSpPr>
          <p:nvPr/>
        </p:nvSpPr>
        <p:spPr bwMode="auto">
          <a:xfrm flipV="1">
            <a:off x="4983163" y="3424239"/>
            <a:ext cx="0" cy="1368425"/>
          </a:xfrm>
          <a:prstGeom prst="line">
            <a:avLst/>
          </a:prstGeom>
          <a:noFill/>
          <a:ln w="63500">
            <a:solidFill>
              <a:schemeClr val="accent2"/>
            </a:solidFill>
            <a:prstDash val="sysDot"/>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7" name="AutoShape 13"/>
          <p:cNvSpPr>
            <a:spLocks noChangeArrowheads="1"/>
          </p:cNvSpPr>
          <p:nvPr/>
        </p:nvSpPr>
        <p:spPr bwMode="auto">
          <a:xfrm>
            <a:off x="5997576" y="2100264"/>
            <a:ext cx="1173163" cy="509587"/>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Thể lực</a:t>
            </a:r>
          </a:p>
        </p:txBody>
      </p:sp>
      <p:sp>
        <p:nvSpPr>
          <p:cNvPr id="11278" name="AutoShape 14"/>
          <p:cNvSpPr>
            <a:spLocks noChangeArrowheads="1"/>
          </p:cNvSpPr>
          <p:nvPr/>
        </p:nvSpPr>
        <p:spPr bwMode="auto">
          <a:xfrm>
            <a:off x="6053139" y="3175000"/>
            <a:ext cx="1023937" cy="509588"/>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Trí lực</a:t>
            </a:r>
          </a:p>
        </p:txBody>
      </p:sp>
      <p:sp>
        <p:nvSpPr>
          <p:cNvPr id="11279" name="Line 15"/>
          <p:cNvSpPr>
            <a:spLocks noChangeShapeType="1"/>
          </p:cNvSpPr>
          <p:nvPr/>
        </p:nvSpPr>
        <p:spPr bwMode="auto">
          <a:xfrm flipV="1">
            <a:off x="5414963" y="2128839"/>
            <a:ext cx="576262"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0" name="Line 16"/>
          <p:cNvSpPr>
            <a:spLocks noChangeShapeType="1"/>
          </p:cNvSpPr>
          <p:nvPr/>
        </p:nvSpPr>
        <p:spPr bwMode="auto">
          <a:xfrm>
            <a:off x="5414963" y="2992439"/>
            <a:ext cx="576262" cy="50482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1" name="AutoShape 17"/>
          <p:cNvSpPr>
            <a:spLocks/>
          </p:cNvSpPr>
          <p:nvPr/>
        </p:nvSpPr>
        <p:spPr bwMode="auto">
          <a:xfrm>
            <a:off x="7288214" y="1912938"/>
            <a:ext cx="358775" cy="1655762"/>
          </a:xfrm>
          <a:prstGeom prst="rightBrace">
            <a:avLst>
              <a:gd name="adj1" fmla="val 70828"/>
              <a:gd name="adj2" fmla="val 44759"/>
            </a:avLst>
          </a:prstGeom>
          <a:noFill/>
          <a:ln w="381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2400">
              <a:solidFill>
                <a:srgbClr val="006600"/>
              </a:solidFill>
              <a:cs typeface="Arial" panose="020B0604020202020204" pitchFamily="34" charset="0"/>
            </a:endParaRPr>
          </a:p>
        </p:txBody>
      </p:sp>
      <p:sp>
        <p:nvSpPr>
          <p:cNvPr id="11282" name="AutoShape 18"/>
          <p:cNvSpPr>
            <a:spLocks noChangeArrowheads="1"/>
          </p:cNvSpPr>
          <p:nvPr/>
        </p:nvSpPr>
        <p:spPr bwMode="auto">
          <a:xfrm>
            <a:off x="7775576" y="1770063"/>
            <a:ext cx="2570163" cy="1327150"/>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Trình độ kỹ thuật,</a:t>
            </a:r>
          </a:p>
          <a:p>
            <a:pPr algn="ctr" fontAlgn="base">
              <a:spcBef>
                <a:spcPct val="0"/>
              </a:spcBef>
              <a:spcAft>
                <a:spcPct val="0"/>
              </a:spcAft>
              <a:defRPr/>
            </a:pPr>
            <a:r>
              <a:rPr lang="en-US" sz="2400" b="1">
                <a:solidFill>
                  <a:srgbClr val="006600"/>
                </a:solidFill>
                <a:latin typeface="Arial" pitchFamily="34" charset="0"/>
                <a:cs typeface="Arial" pitchFamily="34" charset="0"/>
              </a:rPr>
              <a:t>kỹ năng và thói</a:t>
            </a:r>
          </a:p>
          <a:p>
            <a:pPr algn="ctr" fontAlgn="base">
              <a:spcBef>
                <a:spcPct val="0"/>
              </a:spcBef>
              <a:spcAft>
                <a:spcPct val="0"/>
              </a:spcAft>
              <a:defRPr/>
            </a:pPr>
            <a:r>
              <a:rPr lang="en-US" sz="2400" b="1">
                <a:solidFill>
                  <a:srgbClr val="006600"/>
                </a:solidFill>
                <a:latin typeface="Arial" pitchFamily="34" charset="0"/>
                <a:cs typeface="Arial" pitchFamily="34" charset="0"/>
              </a:rPr>
              <a:t>quen trong LĐ</a:t>
            </a:r>
          </a:p>
        </p:txBody>
      </p:sp>
      <p:sp>
        <p:nvSpPr>
          <p:cNvPr id="11285" name="AutoShape 21"/>
          <p:cNvSpPr>
            <a:spLocks noChangeArrowheads="1"/>
          </p:cNvSpPr>
          <p:nvPr/>
        </p:nvSpPr>
        <p:spPr bwMode="auto">
          <a:xfrm>
            <a:off x="5980114" y="3835401"/>
            <a:ext cx="1546225" cy="919163"/>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Đối tượng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LĐ</a:t>
            </a:r>
          </a:p>
        </p:txBody>
      </p:sp>
      <p:sp>
        <p:nvSpPr>
          <p:cNvPr id="11286" name="AutoShape 22"/>
          <p:cNvSpPr>
            <a:spLocks noChangeArrowheads="1"/>
          </p:cNvSpPr>
          <p:nvPr/>
        </p:nvSpPr>
        <p:spPr bwMode="auto">
          <a:xfrm>
            <a:off x="5918201" y="5984875"/>
            <a:ext cx="1800225" cy="509588"/>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 LĐ</a:t>
            </a:r>
          </a:p>
        </p:txBody>
      </p:sp>
      <p:sp>
        <p:nvSpPr>
          <p:cNvPr id="11287" name="Line 23"/>
          <p:cNvSpPr>
            <a:spLocks noChangeShapeType="1"/>
          </p:cNvSpPr>
          <p:nvPr/>
        </p:nvSpPr>
        <p:spPr bwMode="auto">
          <a:xfrm flipV="1">
            <a:off x="5486400" y="4289426"/>
            <a:ext cx="431800" cy="10080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8" name="Line 24"/>
          <p:cNvSpPr>
            <a:spLocks noChangeShapeType="1"/>
          </p:cNvSpPr>
          <p:nvPr/>
        </p:nvSpPr>
        <p:spPr bwMode="auto">
          <a:xfrm>
            <a:off x="5486400" y="5297488"/>
            <a:ext cx="43180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3" name="AutoShape 29"/>
          <p:cNvSpPr>
            <a:spLocks noChangeArrowheads="1"/>
          </p:cNvSpPr>
          <p:nvPr/>
        </p:nvSpPr>
        <p:spPr bwMode="auto">
          <a:xfrm>
            <a:off x="8135938" y="3276601"/>
            <a:ext cx="1979612" cy="8620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Có sẵn trong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tự nhiên</a:t>
            </a:r>
          </a:p>
        </p:txBody>
      </p:sp>
      <p:sp>
        <p:nvSpPr>
          <p:cNvPr id="11294" name="AutoShape 30"/>
          <p:cNvSpPr>
            <a:spLocks noChangeArrowheads="1"/>
          </p:cNvSpPr>
          <p:nvPr/>
        </p:nvSpPr>
        <p:spPr bwMode="auto">
          <a:xfrm>
            <a:off x="8329614" y="4249738"/>
            <a:ext cx="2168525" cy="77470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000" b="1">
                <a:solidFill>
                  <a:srgbClr val="F79646">
                    <a:lumMod val="50000"/>
                  </a:srgbClr>
                </a:solidFill>
                <a:latin typeface="Arial" pitchFamily="34" charset="0"/>
                <a:cs typeface="Arial" pitchFamily="34" charset="0"/>
              </a:rPr>
              <a:t>Đã qua chế biến</a:t>
            </a:r>
          </a:p>
        </p:txBody>
      </p:sp>
      <p:sp>
        <p:nvSpPr>
          <p:cNvPr id="11295" name="AutoShape 31"/>
          <p:cNvSpPr>
            <a:spLocks noChangeArrowheads="1"/>
          </p:cNvSpPr>
          <p:nvPr/>
        </p:nvSpPr>
        <p:spPr bwMode="auto">
          <a:xfrm>
            <a:off x="8272464" y="5937250"/>
            <a:ext cx="2225675" cy="84455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Kết cấu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hạ tầng của SX</a:t>
            </a:r>
          </a:p>
        </p:txBody>
      </p:sp>
      <p:sp>
        <p:nvSpPr>
          <p:cNvPr id="11296" name="AutoShape 32"/>
          <p:cNvSpPr>
            <a:spLocks noChangeArrowheads="1"/>
          </p:cNvSpPr>
          <p:nvPr/>
        </p:nvSpPr>
        <p:spPr bwMode="auto">
          <a:xfrm>
            <a:off x="8580438" y="5181601"/>
            <a:ext cx="1782762" cy="4937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Công cụ LĐ</a:t>
            </a:r>
          </a:p>
        </p:txBody>
      </p:sp>
      <p:sp>
        <p:nvSpPr>
          <p:cNvPr id="11297" name="Line 33"/>
          <p:cNvSpPr>
            <a:spLocks noChangeShapeType="1"/>
          </p:cNvSpPr>
          <p:nvPr/>
        </p:nvSpPr>
        <p:spPr bwMode="auto">
          <a:xfrm flipV="1">
            <a:off x="7640639" y="3817938"/>
            <a:ext cx="503237"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8" name="Line 34"/>
          <p:cNvSpPr>
            <a:spLocks noChangeShapeType="1"/>
          </p:cNvSpPr>
          <p:nvPr/>
        </p:nvSpPr>
        <p:spPr bwMode="auto">
          <a:xfrm>
            <a:off x="7640638" y="4294188"/>
            <a:ext cx="647700"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9" name="Line 35"/>
          <p:cNvSpPr>
            <a:spLocks noChangeShapeType="1"/>
          </p:cNvSpPr>
          <p:nvPr/>
        </p:nvSpPr>
        <p:spPr bwMode="auto">
          <a:xfrm flipV="1">
            <a:off x="7718426" y="5513389"/>
            <a:ext cx="815975"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300" name="Line 36"/>
          <p:cNvSpPr>
            <a:spLocks noChangeShapeType="1"/>
          </p:cNvSpPr>
          <p:nvPr/>
        </p:nvSpPr>
        <p:spPr bwMode="auto">
          <a:xfrm>
            <a:off x="7718426" y="6232525"/>
            <a:ext cx="569913" cy="2159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3339" name="Rectangle 35"/>
          <p:cNvSpPr>
            <a:spLocks noChangeArrowheads="1"/>
          </p:cNvSpPr>
          <p:nvPr/>
        </p:nvSpPr>
        <p:spPr bwMode="auto">
          <a:xfrm>
            <a:off x="114300" y="250825"/>
            <a:ext cx="11963400" cy="1420325"/>
          </a:xfrm>
          <a:prstGeom prst="rect">
            <a:avLst/>
          </a:prstGeom>
          <a:solidFill>
            <a:srgbClr val="D60093"/>
          </a:solidFill>
          <a:ln>
            <a:noFill/>
          </a:ln>
        </p:spPr>
        <p:txBody>
          <a:bodyPr wrap="square" anchor="ct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eaLnBrk="0" fontAlgn="base" hangingPunct="0">
              <a:lnSpc>
                <a:spcPct val="150000"/>
              </a:lnSpc>
              <a:spcBef>
                <a:spcPct val="0"/>
              </a:spcBef>
              <a:spcAft>
                <a:spcPct val="0"/>
              </a:spcAft>
              <a:buFont typeface="Wingdings" panose="05000000000000000000" pitchFamily="2" charset="2"/>
              <a:buChar char="ü"/>
            </a:pPr>
            <a:r>
              <a:rPr lang="vi-VN" altLang="en-US" sz="2000" b="1" i="1" dirty="0">
                <a:solidFill>
                  <a:schemeClr val="bg1"/>
                </a:solidFill>
                <a:latin typeface="+mn-lt"/>
                <a:cs typeface="Arial" panose="020B0604020202020204" pitchFamily="34" charset="0"/>
              </a:rPr>
              <a:t>LLSX</a:t>
            </a:r>
            <a:r>
              <a:rPr lang="vi-VN" altLang="en-US" sz="2000" i="1" dirty="0">
                <a:solidFill>
                  <a:schemeClr val="bg1"/>
                </a:solidFill>
                <a:latin typeface="+mn-lt"/>
                <a:cs typeface="Arial" panose="020B0604020202020204" pitchFamily="34" charset="0"/>
              </a:rPr>
              <a:t>: là </a:t>
            </a:r>
            <a:r>
              <a:rPr lang="en-US" altLang="en-US" sz="2000" i="1" dirty="0" err="1">
                <a:solidFill>
                  <a:schemeClr val="bg1"/>
                </a:solidFill>
                <a:latin typeface="+mn-lt"/>
                <a:cs typeface="Arial" panose="020B0604020202020204" pitchFamily="34" charset="0"/>
              </a:rPr>
              <a:t>toàn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bộ</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vật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chất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mà</a:t>
            </a:r>
            <a:r>
              <a:rPr lang="en-US" altLang="en-US" sz="2000" i="1" dirty="0">
                <a:solidFill>
                  <a:schemeClr val="bg1"/>
                </a:solidFill>
                <a:latin typeface="+mn-lt"/>
                <a:cs typeface="Arial" panose="020B0604020202020204" pitchFamily="34" charset="0"/>
              </a:rPr>
              <a:t> con </a:t>
            </a:r>
            <a:r>
              <a:rPr lang="en-US" altLang="en-US" sz="2000" i="1" dirty="0" err="1">
                <a:solidFill>
                  <a:schemeClr val="bg1"/>
                </a:solidFill>
                <a:latin typeface="+mn-lt"/>
                <a:cs typeface="Arial" panose="020B0604020202020204" pitchFamily="34" charset="0"/>
              </a:rPr>
              <a:t>người</a:t>
            </a:r>
            <a:r>
              <a:rPr lang="en-US" altLang="en-US" sz="2000" i="1" dirty="0">
                <a:solidFill>
                  <a:schemeClr val="bg1"/>
                </a:solidFill>
                <a:latin typeface="+mn-lt"/>
                <a:cs typeface="Arial" panose="020B0604020202020204" pitchFamily="34" charset="0"/>
              </a:rPr>
              <a:t> dung </a:t>
            </a:r>
            <a:r>
              <a:rPr lang="en-US" altLang="en-US" sz="2000" i="1" dirty="0" err="1">
                <a:solidFill>
                  <a:schemeClr val="bg1"/>
                </a:solidFill>
                <a:latin typeface="+mn-lt"/>
                <a:cs typeface="Arial" panose="020B0604020202020204" pitchFamily="34" charset="0"/>
              </a:rPr>
              <a:t>để</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sản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xuất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ra</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của</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cải</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Biểu</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hiện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là</a:t>
            </a:r>
            <a:r>
              <a:rPr lang="en-US" altLang="en-US" sz="2000" i="1" dirty="0">
                <a:solidFill>
                  <a:schemeClr val="bg1"/>
                </a:solidFill>
                <a:latin typeface="+mn-lt"/>
                <a:cs typeface="Arial" panose="020B0604020202020204" pitchFamily="34" charset="0"/>
              </a:rPr>
              <a:t> </a:t>
            </a:r>
            <a:r>
              <a:rPr lang="vi-VN" altLang="en-US" sz="2000" i="1" dirty="0">
                <a:solidFill>
                  <a:schemeClr val="bg1"/>
                </a:solidFill>
                <a:latin typeface="+mn-lt"/>
                <a:cs typeface="Arial" panose="020B0604020202020204" pitchFamily="34" charset="0"/>
              </a:rPr>
              <a:t>mối quan hệ giữa con người với giới tự nhiên, là trình độ chinh phục tự nhiên của con người, là mặt tự nhiên của phương thức sản xuất</a:t>
            </a:r>
          </a:p>
        </p:txBody>
      </p:sp>
    </p:spTree>
    <p:extLst>
      <p:ext uri="{BB962C8B-B14F-4D97-AF65-F5344CB8AC3E}">
        <p14:creationId xmlns:p14="http://schemas.microsoft.com/office/powerpoint/2010/main" val="333694056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nodeType="afterGroup">
                            <p:stCondLst>
                              <p:cond delay="250"/>
                            </p:stCondLst>
                            <p:childTnLst>
                              <p:par>
                                <p:cTn id="9" presetID="22" presetClass="entr" presetSubtype="8" fill="hold" grpId="0"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nodeType="afterGroup">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nodeType="afterGroup">
                            <p:stCondLst>
                              <p:cond delay="750"/>
                            </p:stCondLst>
                            <p:childTnLst>
                              <p:par>
                                <p:cTn id="17" presetID="22" presetClass="entr" presetSubtype="8" fill="hold" grpId="0" nodeType="afterEffect">
                                  <p:stCondLst>
                                    <p:cond delay="0"/>
                                  </p:stCondLst>
                                  <p:childTnLst>
                                    <p:set>
                                      <p:cBhvr>
                                        <p:cTn id="18" dur="1" fill="hold">
                                          <p:stCondLst>
                                            <p:cond delay="0"/>
                                          </p:stCondLst>
                                        </p:cTn>
                                        <p:tgtEl>
                                          <p:spTgt spid="11279"/>
                                        </p:tgtEl>
                                        <p:attrNameLst>
                                          <p:attrName>style.visibility</p:attrName>
                                        </p:attrNameLst>
                                      </p:cBhvr>
                                      <p:to>
                                        <p:strVal val="visible"/>
                                      </p:to>
                                    </p:set>
                                    <p:animEffect transition="in" filter="wipe(left)">
                                      <p:cBhvr>
                                        <p:cTn id="19" dur="250"/>
                                        <p:tgtEl>
                                          <p:spTgt spid="11279"/>
                                        </p:tgtEl>
                                      </p:cBhvr>
                                    </p:animEffect>
                                  </p:childTnLst>
                                </p:cTn>
                              </p:par>
                            </p:childTnLst>
                          </p:cTn>
                        </p:par>
                        <p:par>
                          <p:cTn id="20" fill="hold" nodeType="afterGroup">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1277"/>
                                        </p:tgtEl>
                                        <p:attrNameLst>
                                          <p:attrName>style.visibility</p:attrName>
                                        </p:attrNameLst>
                                      </p:cBhvr>
                                      <p:to>
                                        <p:strVal val="visible"/>
                                      </p:to>
                                    </p:set>
                                    <p:animEffect transition="in" filter="wipe(left)">
                                      <p:cBhvr>
                                        <p:cTn id="23" dur="250"/>
                                        <p:tgtEl>
                                          <p:spTgt spid="11277"/>
                                        </p:tgtEl>
                                      </p:cBhvr>
                                    </p:animEffect>
                                  </p:childTnLst>
                                </p:cTn>
                              </p:par>
                            </p:childTnLst>
                          </p:cTn>
                        </p:par>
                        <p:par>
                          <p:cTn id="24" fill="hold" nodeType="afterGroup">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11280"/>
                                        </p:tgtEl>
                                        <p:attrNameLst>
                                          <p:attrName>style.visibility</p:attrName>
                                        </p:attrNameLst>
                                      </p:cBhvr>
                                      <p:to>
                                        <p:strVal val="visible"/>
                                      </p:to>
                                    </p:set>
                                    <p:animEffect transition="in" filter="wipe(left)">
                                      <p:cBhvr>
                                        <p:cTn id="27" dur="250"/>
                                        <p:tgtEl>
                                          <p:spTgt spid="11280"/>
                                        </p:tgtEl>
                                      </p:cBhvr>
                                    </p:animEffect>
                                  </p:childTnLst>
                                </p:cTn>
                              </p:par>
                            </p:childTnLst>
                          </p:cTn>
                        </p:par>
                        <p:par>
                          <p:cTn id="28" fill="hold" nodeType="afterGroup">
                            <p:stCondLst>
                              <p:cond delay="1500"/>
                            </p:stCondLst>
                            <p:childTnLst>
                              <p:par>
                                <p:cTn id="29" presetID="22" presetClass="entr" presetSubtype="8" fill="hold" nodeType="afterEffect">
                                  <p:stCondLst>
                                    <p:cond delay="0"/>
                                  </p:stCondLst>
                                  <p:childTnLst>
                                    <p:set>
                                      <p:cBhvr>
                                        <p:cTn id="30" dur="1" fill="hold">
                                          <p:stCondLst>
                                            <p:cond delay="0"/>
                                          </p:stCondLst>
                                        </p:cTn>
                                        <p:tgtEl>
                                          <p:spTgt spid="11278"/>
                                        </p:tgtEl>
                                        <p:attrNameLst>
                                          <p:attrName>style.visibility</p:attrName>
                                        </p:attrNameLst>
                                      </p:cBhvr>
                                      <p:to>
                                        <p:strVal val="visible"/>
                                      </p:to>
                                    </p:set>
                                    <p:animEffect transition="in" filter="wipe(left)">
                                      <p:cBhvr>
                                        <p:cTn id="31" dur="250"/>
                                        <p:tgtEl>
                                          <p:spTgt spid="11278"/>
                                        </p:tgtEl>
                                      </p:cBhvr>
                                    </p:animEffect>
                                  </p:childTnLst>
                                </p:cTn>
                              </p:par>
                            </p:childTnLst>
                          </p:cTn>
                        </p:par>
                        <p:par>
                          <p:cTn id="32" fill="hold" nodeType="afterGroup">
                            <p:stCondLst>
                              <p:cond delay="1750"/>
                            </p:stCondLst>
                            <p:childTnLst>
                              <p:par>
                                <p:cTn id="33" presetID="22" presetClass="entr" presetSubtype="8" fill="hold" grpId="0" nodeType="afterEffect">
                                  <p:stCondLst>
                                    <p:cond delay="0"/>
                                  </p:stCondLst>
                                  <p:childTnLst>
                                    <p:set>
                                      <p:cBhvr>
                                        <p:cTn id="34" dur="1" fill="hold">
                                          <p:stCondLst>
                                            <p:cond delay="0"/>
                                          </p:stCondLst>
                                        </p:cTn>
                                        <p:tgtEl>
                                          <p:spTgt spid="11282"/>
                                        </p:tgtEl>
                                        <p:attrNameLst>
                                          <p:attrName>style.visibility</p:attrName>
                                        </p:attrNameLst>
                                      </p:cBhvr>
                                      <p:to>
                                        <p:strVal val="visible"/>
                                      </p:to>
                                    </p:set>
                                    <p:animEffect transition="in" filter="wipe(left)">
                                      <p:cBhvr>
                                        <p:cTn id="35" dur="250"/>
                                        <p:tgtEl>
                                          <p:spTgt spid="11282"/>
                                        </p:tgtEl>
                                      </p:cBhvr>
                                    </p:animEffect>
                                  </p:childTnLst>
                                </p:cTn>
                              </p:par>
                            </p:childTnLst>
                          </p:cTn>
                        </p:par>
                        <p:par>
                          <p:cTn id="36" fill="hold" nodeType="afterGroup">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11281"/>
                                        </p:tgtEl>
                                        <p:attrNameLst>
                                          <p:attrName>style.visibility</p:attrName>
                                        </p:attrNameLst>
                                      </p:cBhvr>
                                      <p:to>
                                        <p:strVal val="visible"/>
                                      </p:to>
                                    </p:set>
                                    <p:animEffect transition="in" filter="wipe(left)">
                                      <p:cBhvr>
                                        <p:cTn id="39" dur="250"/>
                                        <p:tgtEl>
                                          <p:spTgt spid="11281"/>
                                        </p:tgtEl>
                                      </p:cBhvr>
                                    </p:animEffect>
                                  </p:childTnLst>
                                </p:cTn>
                              </p:par>
                            </p:childTnLst>
                          </p:cTn>
                        </p:par>
                        <p:par>
                          <p:cTn id="40" fill="hold" nodeType="afterGroup">
                            <p:stCondLst>
                              <p:cond delay="2250"/>
                            </p:stCondLst>
                            <p:childTnLst>
                              <p:par>
                                <p:cTn id="41" presetID="22" presetClass="entr" presetSubtype="8" fill="hold" grpId="0" nodeType="afterEffect">
                                  <p:stCondLst>
                                    <p:cond delay="0"/>
                                  </p:stCondLst>
                                  <p:childTnLst>
                                    <p:set>
                                      <p:cBhvr>
                                        <p:cTn id="42" dur="1" fill="hold">
                                          <p:stCondLst>
                                            <p:cond delay="0"/>
                                          </p:stCondLst>
                                        </p:cTn>
                                        <p:tgtEl>
                                          <p:spTgt spid="11271"/>
                                        </p:tgtEl>
                                        <p:attrNameLst>
                                          <p:attrName>style.visibility</p:attrName>
                                        </p:attrNameLst>
                                      </p:cBhvr>
                                      <p:to>
                                        <p:strVal val="visible"/>
                                      </p:to>
                                    </p:set>
                                    <p:animEffect transition="in" filter="wipe(left)">
                                      <p:cBhvr>
                                        <p:cTn id="43" dur="250"/>
                                        <p:tgtEl>
                                          <p:spTgt spid="11271"/>
                                        </p:tgtEl>
                                      </p:cBhvr>
                                    </p:animEffect>
                                  </p:childTnLst>
                                </p:cTn>
                              </p:par>
                            </p:childTnLst>
                          </p:cTn>
                        </p:par>
                        <p:par>
                          <p:cTn id="44" fill="hold" nodeType="afterGroup">
                            <p:stCondLst>
                              <p:cond delay="2500"/>
                            </p:stCondLst>
                            <p:childTnLst>
                              <p:par>
                                <p:cTn id="45" presetID="22" presetClass="entr" presetSubtype="8" fill="hold" nodeType="afterEffect">
                                  <p:stCondLst>
                                    <p:cond delay="0"/>
                                  </p:stCondLst>
                                  <p:childTnLst>
                                    <p:set>
                                      <p:cBhvr>
                                        <p:cTn id="46" dur="1" fill="hold">
                                          <p:stCondLst>
                                            <p:cond delay="0"/>
                                          </p:stCondLst>
                                        </p:cTn>
                                        <p:tgtEl>
                                          <p:spTgt spid="11269"/>
                                        </p:tgtEl>
                                        <p:attrNameLst>
                                          <p:attrName>style.visibility</p:attrName>
                                        </p:attrNameLst>
                                      </p:cBhvr>
                                      <p:to>
                                        <p:strVal val="visible"/>
                                      </p:to>
                                    </p:set>
                                    <p:animEffect transition="in" filter="wipe(left)">
                                      <p:cBhvr>
                                        <p:cTn id="47" dur="250"/>
                                        <p:tgtEl>
                                          <p:spTgt spid="11269"/>
                                        </p:tgtEl>
                                      </p:cBhvr>
                                    </p:animEffect>
                                  </p:childTnLst>
                                </p:cTn>
                              </p:par>
                            </p:childTnLst>
                          </p:cTn>
                        </p:par>
                        <p:par>
                          <p:cTn id="48" fill="hold" nodeType="afterGroup">
                            <p:stCondLst>
                              <p:cond delay="2750"/>
                            </p:stCondLst>
                            <p:childTnLst>
                              <p:par>
                                <p:cTn id="49" presetID="22" presetClass="entr" presetSubtype="8" fill="hold" grpId="0" nodeType="afterEffect">
                                  <p:stCondLst>
                                    <p:cond delay="0"/>
                                  </p:stCondLst>
                                  <p:childTnLst>
                                    <p:set>
                                      <p:cBhvr>
                                        <p:cTn id="50" dur="1" fill="hold">
                                          <p:stCondLst>
                                            <p:cond delay="0"/>
                                          </p:stCondLst>
                                        </p:cTn>
                                        <p:tgtEl>
                                          <p:spTgt spid="11272"/>
                                        </p:tgtEl>
                                        <p:attrNameLst>
                                          <p:attrName>style.visibility</p:attrName>
                                        </p:attrNameLst>
                                      </p:cBhvr>
                                      <p:to>
                                        <p:strVal val="visible"/>
                                      </p:to>
                                    </p:set>
                                    <p:animEffect transition="in" filter="wipe(left)">
                                      <p:cBhvr>
                                        <p:cTn id="51" dur="250"/>
                                        <p:tgtEl>
                                          <p:spTgt spid="11272"/>
                                        </p:tgtEl>
                                      </p:cBhvr>
                                    </p:animEffect>
                                  </p:childTnLst>
                                </p:cTn>
                              </p:par>
                            </p:childTnLst>
                          </p:cTn>
                        </p:par>
                        <p:par>
                          <p:cTn id="52" fill="hold" nodeType="afterGroup">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11273"/>
                                        </p:tgtEl>
                                        <p:attrNameLst>
                                          <p:attrName>style.visibility</p:attrName>
                                        </p:attrNameLst>
                                      </p:cBhvr>
                                      <p:to>
                                        <p:strVal val="visible"/>
                                      </p:to>
                                    </p:set>
                                    <p:animEffect transition="in" filter="wipe(left)">
                                      <p:cBhvr>
                                        <p:cTn id="55" dur="250"/>
                                        <p:tgtEl>
                                          <p:spTgt spid="11273"/>
                                        </p:tgtEl>
                                      </p:cBhvr>
                                    </p:animEffect>
                                  </p:childTnLst>
                                </p:cTn>
                              </p:par>
                            </p:childTnLst>
                          </p:cTn>
                        </p:par>
                        <p:par>
                          <p:cTn id="56" fill="hold" nodeType="afterGroup">
                            <p:stCondLst>
                              <p:cond delay="3250"/>
                            </p:stCondLst>
                            <p:childTnLst>
                              <p:par>
                                <p:cTn id="57" presetID="22" presetClass="entr" presetSubtype="8" fill="hold" grpId="0" nodeType="afterEffect">
                                  <p:stCondLst>
                                    <p:cond delay="0"/>
                                  </p:stCondLst>
                                  <p:childTnLst>
                                    <p:set>
                                      <p:cBhvr>
                                        <p:cTn id="58" dur="1" fill="hold">
                                          <p:stCondLst>
                                            <p:cond delay="0"/>
                                          </p:stCondLst>
                                        </p:cTn>
                                        <p:tgtEl>
                                          <p:spTgt spid="11287"/>
                                        </p:tgtEl>
                                        <p:attrNameLst>
                                          <p:attrName>style.visibility</p:attrName>
                                        </p:attrNameLst>
                                      </p:cBhvr>
                                      <p:to>
                                        <p:strVal val="visible"/>
                                      </p:to>
                                    </p:set>
                                    <p:animEffect transition="in" filter="wipe(left)">
                                      <p:cBhvr>
                                        <p:cTn id="59" dur="250"/>
                                        <p:tgtEl>
                                          <p:spTgt spid="11287"/>
                                        </p:tgtEl>
                                      </p:cBhvr>
                                    </p:animEffect>
                                  </p:childTnLst>
                                </p:cTn>
                              </p:par>
                            </p:childTnLst>
                          </p:cTn>
                        </p:par>
                        <p:par>
                          <p:cTn id="60" fill="hold" nodeType="afterGroup">
                            <p:stCondLst>
                              <p:cond delay="3500"/>
                            </p:stCondLst>
                            <p:childTnLst>
                              <p:par>
                                <p:cTn id="61" presetID="22" presetClass="entr" presetSubtype="8" fill="hold" grpId="0" nodeType="afterEffect">
                                  <p:stCondLst>
                                    <p:cond delay="0"/>
                                  </p:stCondLst>
                                  <p:childTnLst>
                                    <p:set>
                                      <p:cBhvr>
                                        <p:cTn id="62" dur="1" fill="hold">
                                          <p:stCondLst>
                                            <p:cond delay="0"/>
                                          </p:stCondLst>
                                        </p:cTn>
                                        <p:tgtEl>
                                          <p:spTgt spid="11285"/>
                                        </p:tgtEl>
                                        <p:attrNameLst>
                                          <p:attrName>style.visibility</p:attrName>
                                        </p:attrNameLst>
                                      </p:cBhvr>
                                      <p:to>
                                        <p:strVal val="visible"/>
                                      </p:to>
                                    </p:set>
                                    <p:animEffect transition="in" filter="wipe(left)">
                                      <p:cBhvr>
                                        <p:cTn id="63" dur="250"/>
                                        <p:tgtEl>
                                          <p:spTgt spid="11285"/>
                                        </p:tgtEl>
                                      </p:cBhvr>
                                    </p:animEffect>
                                  </p:childTnLst>
                                </p:cTn>
                              </p:par>
                            </p:childTnLst>
                          </p:cTn>
                        </p:par>
                        <p:par>
                          <p:cTn id="64" fill="hold" nodeType="afterGroup">
                            <p:stCondLst>
                              <p:cond delay="3750"/>
                            </p:stCondLst>
                            <p:childTnLst>
                              <p:par>
                                <p:cTn id="65" presetID="22" presetClass="entr" presetSubtype="8" fill="hold" grpId="0" nodeType="afterEffect">
                                  <p:stCondLst>
                                    <p:cond delay="0"/>
                                  </p:stCondLst>
                                  <p:childTnLst>
                                    <p:set>
                                      <p:cBhvr>
                                        <p:cTn id="66" dur="1" fill="hold">
                                          <p:stCondLst>
                                            <p:cond delay="0"/>
                                          </p:stCondLst>
                                        </p:cTn>
                                        <p:tgtEl>
                                          <p:spTgt spid="11297"/>
                                        </p:tgtEl>
                                        <p:attrNameLst>
                                          <p:attrName>style.visibility</p:attrName>
                                        </p:attrNameLst>
                                      </p:cBhvr>
                                      <p:to>
                                        <p:strVal val="visible"/>
                                      </p:to>
                                    </p:set>
                                    <p:animEffect transition="in" filter="wipe(left)">
                                      <p:cBhvr>
                                        <p:cTn id="67" dur="250"/>
                                        <p:tgtEl>
                                          <p:spTgt spid="11297"/>
                                        </p:tgtEl>
                                      </p:cBhvr>
                                    </p:animEffect>
                                  </p:childTnLst>
                                </p:cTn>
                              </p:par>
                            </p:childTnLst>
                          </p:cTn>
                        </p:par>
                        <p:par>
                          <p:cTn id="68" fill="hold" nodeType="afterGroup">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11293"/>
                                        </p:tgtEl>
                                        <p:attrNameLst>
                                          <p:attrName>style.visibility</p:attrName>
                                        </p:attrNameLst>
                                      </p:cBhvr>
                                      <p:to>
                                        <p:strVal val="visible"/>
                                      </p:to>
                                    </p:set>
                                    <p:animEffect transition="in" filter="wipe(left)">
                                      <p:cBhvr>
                                        <p:cTn id="71" dur="250"/>
                                        <p:tgtEl>
                                          <p:spTgt spid="11293"/>
                                        </p:tgtEl>
                                      </p:cBhvr>
                                    </p:animEffect>
                                  </p:childTnLst>
                                </p:cTn>
                              </p:par>
                            </p:childTnLst>
                          </p:cTn>
                        </p:par>
                        <p:par>
                          <p:cTn id="72" fill="hold" nodeType="afterGroup">
                            <p:stCondLst>
                              <p:cond delay="4250"/>
                            </p:stCondLst>
                            <p:childTnLst>
                              <p:par>
                                <p:cTn id="73" presetID="22" presetClass="entr" presetSubtype="8" fill="hold" grpId="0" nodeType="afterEffect">
                                  <p:stCondLst>
                                    <p:cond delay="0"/>
                                  </p:stCondLst>
                                  <p:childTnLst>
                                    <p:set>
                                      <p:cBhvr>
                                        <p:cTn id="74" dur="1" fill="hold">
                                          <p:stCondLst>
                                            <p:cond delay="0"/>
                                          </p:stCondLst>
                                        </p:cTn>
                                        <p:tgtEl>
                                          <p:spTgt spid="11298"/>
                                        </p:tgtEl>
                                        <p:attrNameLst>
                                          <p:attrName>style.visibility</p:attrName>
                                        </p:attrNameLst>
                                      </p:cBhvr>
                                      <p:to>
                                        <p:strVal val="visible"/>
                                      </p:to>
                                    </p:set>
                                    <p:animEffect transition="in" filter="wipe(left)">
                                      <p:cBhvr>
                                        <p:cTn id="75" dur="250"/>
                                        <p:tgtEl>
                                          <p:spTgt spid="11298"/>
                                        </p:tgtEl>
                                      </p:cBhvr>
                                    </p:animEffect>
                                  </p:childTnLst>
                                </p:cTn>
                              </p:par>
                            </p:childTnLst>
                          </p:cTn>
                        </p:par>
                        <p:par>
                          <p:cTn id="76" fill="hold" nodeType="afterGroup">
                            <p:stCondLst>
                              <p:cond delay="4500"/>
                            </p:stCondLst>
                            <p:childTnLst>
                              <p:par>
                                <p:cTn id="77" presetID="22" presetClass="entr" presetSubtype="8" fill="hold" grpId="0" nodeType="afterEffect">
                                  <p:stCondLst>
                                    <p:cond delay="0"/>
                                  </p:stCondLst>
                                  <p:childTnLst>
                                    <p:set>
                                      <p:cBhvr>
                                        <p:cTn id="78" dur="1" fill="hold">
                                          <p:stCondLst>
                                            <p:cond delay="0"/>
                                          </p:stCondLst>
                                        </p:cTn>
                                        <p:tgtEl>
                                          <p:spTgt spid="11294"/>
                                        </p:tgtEl>
                                        <p:attrNameLst>
                                          <p:attrName>style.visibility</p:attrName>
                                        </p:attrNameLst>
                                      </p:cBhvr>
                                      <p:to>
                                        <p:strVal val="visible"/>
                                      </p:to>
                                    </p:set>
                                    <p:animEffect transition="in" filter="wipe(left)">
                                      <p:cBhvr>
                                        <p:cTn id="79" dur="250"/>
                                        <p:tgtEl>
                                          <p:spTgt spid="11294"/>
                                        </p:tgtEl>
                                      </p:cBhvr>
                                    </p:animEffect>
                                  </p:childTnLst>
                                </p:cTn>
                              </p:par>
                            </p:childTnLst>
                          </p:cTn>
                        </p:par>
                        <p:par>
                          <p:cTn id="80" fill="hold" nodeType="afterGroup">
                            <p:stCondLst>
                              <p:cond delay="4750"/>
                            </p:stCondLst>
                            <p:childTnLst>
                              <p:par>
                                <p:cTn id="81" presetID="22" presetClass="entr" presetSubtype="8" fill="hold" grpId="0" nodeType="afterEffect">
                                  <p:stCondLst>
                                    <p:cond delay="0"/>
                                  </p:stCondLst>
                                  <p:childTnLst>
                                    <p:set>
                                      <p:cBhvr>
                                        <p:cTn id="82" dur="1" fill="hold">
                                          <p:stCondLst>
                                            <p:cond delay="0"/>
                                          </p:stCondLst>
                                        </p:cTn>
                                        <p:tgtEl>
                                          <p:spTgt spid="11288"/>
                                        </p:tgtEl>
                                        <p:attrNameLst>
                                          <p:attrName>style.visibility</p:attrName>
                                        </p:attrNameLst>
                                      </p:cBhvr>
                                      <p:to>
                                        <p:strVal val="visible"/>
                                      </p:to>
                                    </p:set>
                                    <p:animEffect transition="in" filter="wipe(left)">
                                      <p:cBhvr>
                                        <p:cTn id="83" dur="250"/>
                                        <p:tgtEl>
                                          <p:spTgt spid="11288"/>
                                        </p:tgtEl>
                                      </p:cBhvr>
                                    </p:animEffect>
                                  </p:childTnLst>
                                </p:cTn>
                              </p:par>
                            </p:childTnLst>
                          </p:cTn>
                        </p:par>
                        <p:par>
                          <p:cTn id="84" fill="hold" nodeType="afterGroup">
                            <p:stCondLst>
                              <p:cond delay="5000"/>
                            </p:stCondLst>
                            <p:childTnLst>
                              <p:par>
                                <p:cTn id="85" presetID="22" presetClass="entr" presetSubtype="8" fill="hold" grpId="0" nodeType="afterEffect">
                                  <p:stCondLst>
                                    <p:cond delay="0"/>
                                  </p:stCondLst>
                                  <p:childTnLst>
                                    <p:set>
                                      <p:cBhvr>
                                        <p:cTn id="86" dur="1" fill="hold">
                                          <p:stCondLst>
                                            <p:cond delay="0"/>
                                          </p:stCondLst>
                                        </p:cTn>
                                        <p:tgtEl>
                                          <p:spTgt spid="11286"/>
                                        </p:tgtEl>
                                        <p:attrNameLst>
                                          <p:attrName>style.visibility</p:attrName>
                                        </p:attrNameLst>
                                      </p:cBhvr>
                                      <p:to>
                                        <p:strVal val="visible"/>
                                      </p:to>
                                    </p:set>
                                    <p:animEffect transition="in" filter="wipe(left)">
                                      <p:cBhvr>
                                        <p:cTn id="87" dur="250"/>
                                        <p:tgtEl>
                                          <p:spTgt spid="11286"/>
                                        </p:tgtEl>
                                      </p:cBhvr>
                                    </p:animEffect>
                                  </p:childTnLst>
                                </p:cTn>
                              </p:par>
                            </p:childTnLst>
                          </p:cTn>
                        </p:par>
                        <p:par>
                          <p:cTn id="88" fill="hold" nodeType="afterGroup">
                            <p:stCondLst>
                              <p:cond delay="5250"/>
                            </p:stCondLst>
                            <p:childTnLst>
                              <p:par>
                                <p:cTn id="89" presetID="22" presetClass="entr" presetSubtype="8" fill="hold" grpId="0" nodeType="afterEffect">
                                  <p:stCondLst>
                                    <p:cond delay="0"/>
                                  </p:stCondLst>
                                  <p:childTnLst>
                                    <p:set>
                                      <p:cBhvr>
                                        <p:cTn id="90" dur="1" fill="hold">
                                          <p:stCondLst>
                                            <p:cond delay="0"/>
                                          </p:stCondLst>
                                        </p:cTn>
                                        <p:tgtEl>
                                          <p:spTgt spid="11299"/>
                                        </p:tgtEl>
                                        <p:attrNameLst>
                                          <p:attrName>style.visibility</p:attrName>
                                        </p:attrNameLst>
                                      </p:cBhvr>
                                      <p:to>
                                        <p:strVal val="visible"/>
                                      </p:to>
                                    </p:set>
                                    <p:animEffect transition="in" filter="wipe(left)">
                                      <p:cBhvr>
                                        <p:cTn id="91" dur="250"/>
                                        <p:tgtEl>
                                          <p:spTgt spid="11299"/>
                                        </p:tgtEl>
                                      </p:cBhvr>
                                    </p:animEffect>
                                  </p:childTnLst>
                                </p:cTn>
                              </p:par>
                            </p:childTnLst>
                          </p:cTn>
                        </p:par>
                        <p:par>
                          <p:cTn id="92" fill="hold" nodeType="afterGroup">
                            <p:stCondLst>
                              <p:cond delay="5500"/>
                            </p:stCondLst>
                            <p:childTnLst>
                              <p:par>
                                <p:cTn id="93" presetID="22" presetClass="entr" presetSubtype="8" fill="hold" grpId="0" nodeType="afterEffect">
                                  <p:stCondLst>
                                    <p:cond delay="0"/>
                                  </p:stCondLst>
                                  <p:childTnLst>
                                    <p:set>
                                      <p:cBhvr>
                                        <p:cTn id="94" dur="1" fill="hold">
                                          <p:stCondLst>
                                            <p:cond delay="0"/>
                                          </p:stCondLst>
                                        </p:cTn>
                                        <p:tgtEl>
                                          <p:spTgt spid="11296"/>
                                        </p:tgtEl>
                                        <p:attrNameLst>
                                          <p:attrName>style.visibility</p:attrName>
                                        </p:attrNameLst>
                                      </p:cBhvr>
                                      <p:to>
                                        <p:strVal val="visible"/>
                                      </p:to>
                                    </p:set>
                                    <p:animEffect transition="in" filter="wipe(left)">
                                      <p:cBhvr>
                                        <p:cTn id="95" dur="250"/>
                                        <p:tgtEl>
                                          <p:spTgt spid="11296"/>
                                        </p:tgtEl>
                                      </p:cBhvr>
                                    </p:animEffect>
                                  </p:childTnLst>
                                </p:cTn>
                              </p:par>
                            </p:childTnLst>
                          </p:cTn>
                        </p:par>
                        <p:par>
                          <p:cTn id="96" fill="hold" nodeType="afterGroup">
                            <p:stCondLst>
                              <p:cond delay="5750"/>
                            </p:stCondLst>
                            <p:childTnLst>
                              <p:par>
                                <p:cTn id="97" presetID="22" presetClass="entr" presetSubtype="8" fill="hold" grpId="0" nodeType="afterEffect">
                                  <p:stCondLst>
                                    <p:cond delay="0"/>
                                  </p:stCondLst>
                                  <p:childTnLst>
                                    <p:set>
                                      <p:cBhvr>
                                        <p:cTn id="98" dur="1" fill="hold">
                                          <p:stCondLst>
                                            <p:cond delay="0"/>
                                          </p:stCondLst>
                                        </p:cTn>
                                        <p:tgtEl>
                                          <p:spTgt spid="11300"/>
                                        </p:tgtEl>
                                        <p:attrNameLst>
                                          <p:attrName>style.visibility</p:attrName>
                                        </p:attrNameLst>
                                      </p:cBhvr>
                                      <p:to>
                                        <p:strVal val="visible"/>
                                      </p:to>
                                    </p:set>
                                    <p:animEffect transition="in" filter="wipe(left)">
                                      <p:cBhvr>
                                        <p:cTn id="99" dur="250"/>
                                        <p:tgtEl>
                                          <p:spTgt spid="11300"/>
                                        </p:tgtEl>
                                      </p:cBhvr>
                                    </p:animEffect>
                                  </p:childTnLst>
                                </p:cTn>
                              </p:par>
                            </p:childTnLst>
                          </p:cTn>
                        </p:par>
                        <p:par>
                          <p:cTn id="100" fill="hold" nodeType="afterGroup">
                            <p:stCondLst>
                              <p:cond delay="6000"/>
                            </p:stCondLst>
                            <p:childTnLst>
                              <p:par>
                                <p:cTn id="101" presetID="22" presetClass="entr" presetSubtype="8" fill="hold" grpId="0" nodeType="afterEffect">
                                  <p:stCondLst>
                                    <p:cond delay="0"/>
                                  </p:stCondLst>
                                  <p:childTnLst>
                                    <p:set>
                                      <p:cBhvr>
                                        <p:cTn id="102" dur="1" fill="hold">
                                          <p:stCondLst>
                                            <p:cond delay="0"/>
                                          </p:stCondLst>
                                        </p:cTn>
                                        <p:tgtEl>
                                          <p:spTgt spid="11295"/>
                                        </p:tgtEl>
                                        <p:attrNameLst>
                                          <p:attrName>style.visibility</p:attrName>
                                        </p:attrNameLst>
                                      </p:cBhvr>
                                      <p:to>
                                        <p:strVal val="visible"/>
                                      </p:to>
                                    </p:set>
                                    <p:animEffect transition="in" filter="wipe(left)">
                                      <p:cBhvr>
                                        <p:cTn id="103" dur="250"/>
                                        <p:tgtEl>
                                          <p:spTgt spid="11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autoUpdateAnimBg="0"/>
      <p:bldP spid="11268" grpId="0" animBg="1" autoUpdateAnimBg="0"/>
      <p:bldP spid="11270" grpId="0" animBg="1"/>
      <p:bldP spid="11271" grpId="0" animBg="1"/>
      <p:bldP spid="11272" grpId="0" animBg="1"/>
      <p:bldP spid="11273" grpId="0" animBg="1"/>
      <p:bldP spid="11277" grpId="0" animBg="1" autoUpdateAnimBg="0"/>
      <p:bldP spid="11279" grpId="0" animBg="1"/>
      <p:bldP spid="11280" grpId="0" animBg="1"/>
      <p:bldP spid="11281" grpId="0" animBg="1" autoUpdateAnimBg="0"/>
      <p:bldP spid="11282" grpId="0" animBg="1" autoUpdateAnimBg="0"/>
      <p:bldP spid="11285" grpId="0" animBg="1" autoUpdateAnimBg="0"/>
      <p:bldP spid="11286" grpId="0" animBg="1" autoUpdateAnimBg="0"/>
      <p:bldP spid="11287" grpId="0" animBg="1"/>
      <p:bldP spid="11288" grpId="0" animBg="1"/>
      <p:bldP spid="11293" grpId="0" animBg="1" autoUpdateAnimBg="0"/>
      <p:bldP spid="11294" grpId="0" animBg="1" autoUpdateAnimBg="0"/>
      <p:bldP spid="11295" grpId="0" animBg="1" autoUpdateAnimBg="0"/>
      <p:bldP spid="11296" grpId="0" animBg="1" autoUpdateAnimBg="0"/>
      <p:bldP spid="11297" grpId="0" animBg="1"/>
      <p:bldP spid="11298" grpId="0" animBg="1"/>
      <p:bldP spid="11299" grpId="0" animBg="1"/>
      <p:bldP spid="11300"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8B1FC3-72E0-4D51-9ED3-1F9B4E7A03D2}"/>
              </a:ext>
            </a:extLst>
          </p:cNvPr>
          <p:cNvPicPr>
            <a:picLocks noChangeAspect="1"/>
          </p:cNvPicPr>
          <p:nvPr/>
        </p:nvPicPr>
        <p:blipFill>
          <a:blip r:embed="rId2"/>
          <a:stretch>
            <a:fillRect/>
          </a:stretch>
        </p:blipFill>
        <p:spPr>
          <a:xfrm>
            <a:off x="0" y="67056"/>
            <a:ext cx="12192000" cy="6723888"/>
          </a:xfrm>
          <a:prstGeom prst="rect">
            <a:avLst/>
          </a:prstGeom>
        </p:spPr>
      </p:pic>
      <p:sp>
        <p:nvSpPr>
          <p:cNvPr id="14343" name="Rectangle 15"/>
          <p:cNvSpPr>
            <a:spLocks noChangeArrowheads="1"/>
          </p:cNvSpPr>
          <p:nvPr/>
        </p:nvSpPr>
        <p:spPr bwMode="auto">
          <a:xfrm>
            <a:off x="426245" y="678627"/>
            <a:ext cx="11620500" cy="954107"/>
          </a:xfrm>
          <a:prstGeom prst="rect">
            <a:avLst/>
          </a:prstGeom>
          <a:solidFill>
            <a:srgbClr val="D60093"/>
          </a:solidFill>
          <a:ln>
            <a:noFill/>
          </a:ln>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ü"/>
            </a:pPr>
            <a:r>
              <a:rPr lang="vi-VN" altLang="en-US" sz="2800" b="1" i="1" dirty="0">
                <a:solidFill>
                  <a:schemeClr val="bg1"/>
                </a:solidFill>
                <a:cs typeface="Arial" panose="020B0604020202020204" pitchFamily="34" charset="0"/>
              </a:rPr>
              <a:t>Quan hệ sản xu</a:t>
            </a:r>
            <a:r>
              <a:rPr lang="en-US" altLang="en-US" sz="2800" b="1" i="1" dirty="0" err="1">
                <a:solidFill>
                  <a:schemeClr val="bg1"/>
                </a:solidFill>
                <a:cs typeface="Arial" panose="020B0604020202020204" pitchFamily="34" charset="0"/>
              </a:rPr>
              <a:t>ất</a:t>
            </a:r>
            <a:r>
              <a:rPr lang="en-US" altLang="en-US" sz="2800" b="1" i="1" dirty="0">
                <a:solidFill>
                  <a:schemeClr val="bg1"/>
                </a:solidFill>
                <a:cs typeface="Arial" panose="020B0604020202020204" pitchFamily="34" charset="0"/>
              </a:rPr>
              <a:t> </a:t>
            </a:r>
            <a:r>
              <a:rPr lang="pt-BR" sz="2800" dirty="0">
                <a:solidFill>
                  <a:schemeClr val="bg1"/>
                </a:solidFill>
              </a:rPr>
              <a:t>là mối quan hệ giữa người với người trong quá trình sản xuất, là mặt xã hội của phương thức sản xuất.</a:t>
            </a:r>
            <a:endParaRPr lang="en-US" altLang="en-US" sz="2800" i="1" dirty="0">
              <a:solidFill>
                <a:schemeClr val="bg1"/>
              </a:solidFill>
              <a:cs typeface="Arial" panose="020B0604020202020204" pitchFamily="34" charset="0"/>
            </a:endParaRPr>
          </a:p>
        </p:txBody>
      </p:sp>
      <p:sp>
        <p:nvSpPr>
          <p:cNvPr id="13" name="AutoShape 3"/>
          <p:cNvSpPr>
            <a:spLocks noChangeArrowheads="1"/>
          </p:cNvSpPr>
          <p:nvPr/>
        </p:nvSpPr>
        <p:spPr bwMode="auto">
          <a:xfrm>
            <a:off x="4860926" y="3986213"/>
            <a:ext cx="2601913" cy="920750"/>
          </a:xfrm>
          <a:prstGeom prst="flowChartAlternateProcess">
            <a:avLst/>
          </a:prstGeom>
          <a:gradFill rotWithShape="1">
            <a:gsLst>
              <a:gs pos="0">
                <a:schemeClr val="tx2">
                  <a:lumMod val="50000"/>
                </a:schemeClr>
              </a:gs>
              <a:gs pos="50000">
                <a:schemeClr val="accent1"/>
              </a:gs>
              <a:gs pos="100000">
                <a:schemeClr val="accent1">
                  <a:gamma/>
                  <a:shade val="34902"/>
                  <a:invGamma/>
                </a:schemeClr>
              </a:gs>
            </a:gsLst>
            <a:lin ang="5400000" scaled="1"/>
          </a:gradFill>
          <a:ln w="50800" algn="ctr">
            <a:solidFill>
              <a:schemeClr val="tx1"/>
            </a:solidFill>
            <a:miter lim="800000"/>
            <a:headEnd/>
            <a:tailEnd/>
          </a:ln>
          <a:effectLst/>
        </p:spPr>
        <p:txBody>
          <a:bodyPr anchor="ctr">
            <a:spAutoFit/>
          </a:bodyPr>
          <a:lstStyle/>
          <a:p>
            <a:pPr algn="ctr">
              <a:defRPr/>
            </a:pPr>
            <a:r>
              <a:rPr lang="en-US" sz="2400" b="1">
                <a:solidFill>
                  <a:prstClr val="white"/>
                </a:solidFill>
                <a:latin typeface="Arial" charset="0"/>
                <a:cs typeface="Arial" charset="0"/>
              </a:rPr>
              <a:t>Quan hệ</a:t>
            </a:r>
          </a:p>
          <a:p>
            <a:pPr algn="ctr">
              <a:defRPr/>
            </a:pPr>
            <a:r>
              <a:rPr lang="en-US" sz="2400" b="1">
                <a:solidFill>
                  <a:prstClr val="white"/>
                </a:solidFill>
                <a:latin typeface="Arial" charset="0"/>
                <a:cs typeface="Arial" charset="0"/>
              </a:rPr>
              <a:t>Sản xuất</a:t>
            </a:r>
          </a:p>
        </p:txBody>
      </p:sp>
      <p:sp>
        <p:nvSpPr>
          <p:cNvPr id="14" name="AutoShape 4"/>
          <p:cNvSpPr>
            <a:spLocks noChangeArrowheads="1"/>
          </p:cNvSpPr>
          <p:nvPr/>
        </p:nvSpPr>
        <p:spPr bwMode="auto">
          <a:xfrm>
            <a:off x="1816498" y="2400300"/>
            <a:ext cx="2332037" cy="1328737"/>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vi-VN" altLang="en-US" sz="2400" b="1" dirty="0">
                <a:solidFill>
                  <a:srgbClr val="FF0000"/>
                </a:solidFill>
                <a:cs typeface="Arial" panose="020B0604020202020204" pitchFamily="34" charset="0"/>
              </a:rPr>
              <a:t> </a:t>
            </a:r>
            <a:r>
              <a:rPr lang="vi-VN" altLang="en-US" sz="2400" b="1" dirty="0">
                <a:solidFill>
                  <a:srgbClr val="C00000"/>
                </a:solidFill>
                <a:cs typeface="Arial" panose="020B0604020202020204" pitchFamily="34" charset="0"/>
              </a:rPr>
              <a:t>quan hệ sở hữu về tư liệu sản xuất</a:t>
            </a:r>
            <a:endParaRPr lang="en-US" altLang="en-US" sz="2400" b="1" dirty="0">
              <a:solidFill>
                <a:srgbClr val="C00000"/>
              </a:solidFill>
              <a:cs typeface="Arial" panose="020B0604020202020204" pitchFamily="34" charset="0"/>
            </a:endParaRPr>
          </a:p>
        </p:txBody>
      </p:sp>
      <p:sp>
        <p:nvSpPr>
          <p:cNvPr id="15" name="AutoShape 5"/>
          <p:cNvSpPr>
            <a:spLocks noChangeArrowheads="1"/>
          </p:cNvSpPr>
          <p:nvPr/>
        </p:nvSpPr>
        <p:spPr bwMode="auto">
          <a:xfrm>
            <a:off x="8175230" y="2347119"/>
            <a:ext cx="2552700" cy="1328738"/>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 quan hệ trong tổ chức và quản lý SX</a:t>
            </a:r>
          </a:p>
        </p:txBody>
      </p:sp>
      <p:sp>
        <p:nvSpPr>
          <p:cNvPr id="16" name="AutoShape 5"/>
          <p:cNvSpPr>
            <a:spLocks noChangeArrowheads="1"/>
          </p:cNvSpPr>
          <p:nvPr/>
        </p:nvSpPr>
        <p:spPr bwMode="auto">
          <a:xfrm>
            <a:off x="4945064" y="5530850"/>
            <a:ext cx="2582862" cy="1327150"/>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quan hệ trong phân phối sản </a:t>
            </a:r>
          </a:p>
          <a:p>
            <a:pPr algn="ctr" fontAlgn="base">
              <a:spcBef>
                <a:spcPct val="0"/>
              </a:spcBef>
              <a:spcAft>
                <a:spcPct val="0"/>
              </a:spcAft>
              <a:buFontTx/>
              <a:buNone/>
            </a:pPr>
            <a:r>
              <a:rPr lang="en-US" altLang="en-US" sz="2400" b="1">
                <a:solidFill>
                  <a:srgbClr val="006600"/>
                </a:solidFill>
                <a:cs typeface="Arial" panose="020B0604020202020204" pitchFamily="34" charset="0"/>
              </a:rPr>
              <a:t>phẩm SX</a:t>
            </a:r>
          </a:p>
        </p:txBody>
      </p:sp>
      <p:cxnSp>
        <p:nvCxnSpPr>
          <p:cNvPr id="17" name="Straight Arrow Connector 16"/>
          <p:cNvCxnSpPr/>
          <p:nvPr/>
        </p:nvCxnSpPr>
        <p:spPr bwMode="auto">
          <a:xfrm>
            <a:off x="4581526" y="2641600"/>
            <a:ext cx="2919413"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flipH="1">
            <a:off x="4678364" y="3175000"/>
            <a:ext cx="2967037" cy="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bwMode="auto">
          <a:xfrm>
            <a:off x="3565526" y="3802063"/>
            <a:ext cx="1295400" cy="1830387"/>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bwMode="auto">
          <a:xfrm flipH="1" flipV="1">
            <a:off x="2955926" y="3983038"/>
            <a:ext cx="1524000" cy="213995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bwMode="auto">
          <a:xfrm flipH="1">
            <a:off x="7645401" y="3802063"/>
            <a:ext cx="1458913" cy="1830387"/>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bwMode="auto">
          <a:xfrm flipV="1">
            <a:off x="7827964" y="4054475"/>
            <a:ext cx="1833562" cy="2320925"/>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auto">
          <a:xfrm>
            <a:off x="4213226" y="3403600"/>
            <a:ext cx="731838" cy="650875"/>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auto">
          <a:xfrm flipV="1">
            <a:off x="7462839" y="3527425"/>
            <a:ext cx="522287" cy="527050"/>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auto">
          <a:xfrm flipH="1">
            <a:off x="6130926" y="4906963"/>
            <a:ext cx="0" cy="623887"/>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81973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43"/>
                                        </p:tgtEl>
                                        <p:attrNameLst>
                                          <p:attrName>style.visibility</p:attrName>
                                        </p:attrNameLst>
                                      </p:cBhvr>
                                      <p:to>
                                        <p:strVal val="visible"/>
                                      </p:to>
                                    </p:set>
                                    <p:animEffect transition="in" filter="fade">
                                      <p:cBhvr>
                                        <p:cTn id="7" dur="500"/>
                                        <p:tgtEl>
                                          <p:spTgt spid="143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animBg="1"/>
      <p:bldP spid="13" grpId="0" animBg="1"/>
      <p:bldP spid="14" grpId="0" animBg="1"/>
      <p:bldP spid="15" grpId="0" animBg="1"/>
      <p:bldP spid="16"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0BDFA7-BC02-4B40-97DC-6D7F1635C7E2}"/>
              </a:ext>
            </a:extLst>
          </p:cNvPr>
          <p:cNvPicPr>
            <a:picLocks noChangeAspect="1"/>
          </p:cNvPicPr>
          <p:nvPr/>
        </p:nvPicPr>
        <p:blipFill>
          <a:blip r:embed="rId2"/>
          <a:stretch>
            <a:fillRect/>
          </a:stretch>
        </p:blipFill>
        <p:spPr>
          <a:xfrm>
            <a:off x="0" y="67056"/>
            <a:ext cx="12192000" cy="6723888"/>
          </a:xfrm>
          <a:prstGeom prst="rect">
            <a:avLst/>
          </a:prstGeom>
        </p:spPr>
      </p:pic>
      <p:sp>
        <p:nvSpPr>
          <p:cNvPr id="12290" name="Rectangle 3"/>
          <p:cNvSpPr>
            <a:spLocks noChangeArrowheads="1"/>
          </p:cNvSpPr>
          <p:nvPr/>
        </p:nvSpPr>
        <p:spPr bwMode="auto">
          <a:xfrm>
            <a:off x="4518025" y="260350"/>
            <a:ext cx="4343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thức sản xuất</a:t>
            </a:r>
          </a:p>
        </p:txBody>
      </p:sp>
      <p:sp>
        <p:nvSpPr>
          <p:cNvPr id="12291" name="Rectangle 4"/>
          <p:cNvSpPr>
            <a:spLocks noChangeArrowheads="1"/>
          </p:cNvSpPr>
          <p:nvPr/>
        </p:nvSpPr>
        <p:spPr bwMode="auto">
          <a:xfrm>
            <a:off x="1851025" y="1250950"/>
            <a:ext cx="3581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Lực lượng sản xuất</a:t>
            </a:r>
          </a:p>
        </p:txBody>
      </p:sp>
      <p:sp>
        <p:nvSpPr>
          <p:cNvPr id="12292" name="Rectangle 5"/>
          <p:cNvSpPr>
            <a:spLocks noChangeArrowheads="1"/>
          </p:cNvSpPr>
          <p:nvPr/>
        </p:nvSpPr>
        <p:spPr bwMode="auto">
          <a:xfrm>
            <a:off x="6956425" y="1250950"/>
            <a:ext cx="35052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hệ sản xuất</a:t>
            </a:r>
          </a:p>
        </p:txBody>
      </p:sp>
      <p:sp>
        <p:nvSpPr>
          <p:cNvPr id="12293" name="Rectangle 6"/>
          <p:cNvSpPr>
            <a:spLocks noChangeArrowheads="1"/>
          </p:cNvSpPr>
          <p:nvPr/>
        </p:nvSpPr>
        <p:spPr bwMode="auto">
          <a:xfrm>
            <a:off x="1774825" y="2317750"/>
            <a:ext cx="1295400" cy="89535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Người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294" name="Rectangle 7"/>
          <p:cNvSpPr>
            <a:spLocks noChangeArrowheads="1"/>
          </p:cNvSpPr>
          <p:nvPr/>
        </p:nvSpPr>
        <p:spPr bwMode="auto">
          <a:xfrm>
            <a:off x="3679825" y="2470150"/>
            <a:ext cx="167640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 liệu</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sản xuât</a:t>
            </a:r>
          </a:p>
        </p:txBody>
      </p:sp>
      <p:sp>
        <p:nvSpPr>
          <p:cNvPr id="12295" name="Rectangle 8"/>
          <p:cNvSpPr>
            <a:spLocks noChangeArrowheads="1"/>
          </p:cNvSpPr>
          <p:nvPr/>
        </p:nvSpPr>
        <p:spPr bwMode="auto">
          <a:xfrm>
            <a:off x="32988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cụ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6" name="Rectangle 9"/>
          <p:cNvSpPr>
            <a:spLocks noChangeArrowheads="1"/>
          </p:cNvSpPr>
          <p:nvPr/>
        </p:nvSpPr>
        <p:spPr bwMode="auto">
          <a:xfrm>
            <a:off x="46704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Đối</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tượng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7" name="Rectangle 10"/>
          <p:cNvSpPr>
            <a:spLocks noChangeArrowheads="1"/>
          </p:cNvSpPr>
          <p:nvPr/>
        </p:nvSpPr>
        <p:spPr bwMode="auto">
          <a:xfrm>
            <a:off x="69564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sở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hữu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TLSX</a:t>
            </a:r>
          </a:p>
        </p:txBody>
      </p:sp>
      <p:sp>
        <p:nvSpPr>
          <p:cNvPr id="12298" name="Rectangle 11"/>
          <p:cNvSpPr>
            <a:spLocks noChangeArrowheads="1"/>
          </p:cNvSpPr>
          <p:nvPr/>
        </p:nvSpPr>
        <p:spPr bwMode="auto">
          <a:xfrm>
            <a:off x="82518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tổ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chức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và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Quản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lí</a:t>
            </a:r>
          </a:p>
        </p:txBody>
      </p:sp>
      <p:sp>
        <p:nvSpPr>
          <p:cNvPr id="12299" name="Rectangle 12"/>
          <p:cNvSpPr>
            <a:spLocks noChangeArrowheads="1"/>
          </p:cNvSpPr>
          <p:nvPr/>
        </p:nvSpPr>
        <p:spPr bwMode="auto">
          <a:xfrm>
            <a:off x="95472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hệ</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phân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phối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sản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phẩm</a:t>
            </a:r>
          </a:p>
        </p:txBody>
      </p:sp>
      <p:sp>
        <p:nvSpPr>
          <p:cNvPr id="12300" name="Line 13"/>
          <p:cNvSpPr>
            <a:spLocks noChangeShapeType="1"/>
          </p:cNvSpPr>
          <p:nvPr/>
        </p:nvSpPr>
        <p:spPr bwMode="auto">
          <a:xfrm>
            <a:off x="10004425" y="4527550"/>
            <a:ext cx="0" cy="1143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1" name="Line 14"/>
          <p:cNvSpPr>
            <a:spLocks noChangeShapeType="1"/>
          </p:cNvSpPr>
          <p:nvPr/>
        </p:nvSpPr>
        <p:spPr bwMode="auto">
          <a:xfrm flipH="1">
            <a:off x="7337425" y="5670550"/>
            <a:ext cx="2667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2" name="Line 15"/>
          <p:cNvSpPr>
            <a:spLocks noChangeShapeType="1"/>
          </p:cNvSpPr>
          <p:nvPr/>
        </p:nvSpPr>
        <p:spPr bwMode="auto">
          <a:xfrm flipV="1">
            <a:off x="7337425" y="4527550"/>
            <a:ext cx="0" cy="1143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3" name="Line 16"/>
          <p:cNvSpPr>
            <a:spLocks noChangeShapeType="1"/>
          </p:cNvSpPr>
          <p:nvPr/>
        </p:nvSpPr>
        <p:spPr bwMode="auto">
          <a:xfrm>
            <a:off x="7566025" y="4527550"/>
            <a:ext cx="0" cy="990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4" name="Line 17"/>
          <p:cNvSpPr>
            <a:spLocks noChangeShapeType="1"/>
          </p:cNvSpPr>
          <p:nvPr/>
        </p:nvSpPr>
        <p:spPr bwMode="auto">
          <a:xfrm>
            <a:off x="7566025" y="5518150"/>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5" name="Line 18"/>
          <p:cNvSpPr>
            <a:spLocks noChangeShapeType="1"/>
          </p:cNvSpPr>
          <p:nvPr/>
        </p:nvSpPr>
        <p:spPr bwMode="auto">
          <a:xfrm flipV="1">
            <a:off x="9852025" y="445135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6" name="Line 19"/>
          <p:cNvSpPr>
            <a:spLocks noChangeShapeType="1"/>
          </p:cNvSpPr>
          <p:nvPr/>
        </p:nvSpPr>
        <p:spPr bwMode="auto">
          <a:xfrm>
            <a:off x="9090025" y="29273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7" name="Line 20"/>
          <p:cNvSpPr>
            <a:spLocks noChangeShapeType="1"/>
          </p:cNvSpPr>
          <p:nvPr/>
        </p:nvSpPr>
        <p:spPr bwMode="auto">
          <a:xfrm flipH="1">
            <a:off x="90900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8" name="Line 21"/>
          <p:cNvSpPr>
            <a:spLocks noChangeShapeType="1"/>
          </p:cNvSpPr>
          <p:nvPr/>
        </p:nvSpPr>
        <p:spPr bwMode="auto">
          <a:xfrm>
            <a:off x="7794625" y="28511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9" name="Line 22"/>
          <p:cNvSpPr>
            <a:spLocks noChangeShapeType="1"/>
          </p:cNvSpPr>
          <p:nvPr/>
        </p:nvSpPr>
        <p:spPr bwMode="auto">
          <a:xfrm flipH="1">
            <a:off x="77946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0" name="Line 23"/>
          <p:cNvSpPr>
            <a:spLocks noChangeShapeType="1"/>
          </p:cNvSpPr>
          <p:nvPr/>
        </p:nvSpPr>
        <p:spPr bwMode="auto">
          <a:xfrm>
            <a:off x="4899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1" name="Line 24"/>
          <p:cNvSpPr>
            <a:spLocks noChangeShapeType="1"/>
          </p:cNvSpPr>
          <p:nvPr/>
        </p:nvSpPr>
        <p:spPr bwMode="auto">
          <a:xfrm>
            <a:off x="7947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2" name="Line 25"/>
          <p:cNvSpPr>
            <a:spLocks noChangeShapeType="1"/>
          </p:cNvSpPr>
          <p:nvPr/>
        </p:nvSpPr>
        <p:spPr bwMode="auto">
          <a:xfrm>
            <a:off x="23844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3" name="Line 26"/>
          <p:cNvSpPr>
            <a:spLocks noChangeShapeType="1"/>
          </p:cNvSpPr>
          <p:nvPr/>
        </p:nvSpPr>
        <p:spPr bwMode="auto">
          <a:xfrm>
            <a:off x="4899025" y="18605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4" name="Line 27"/>
          <p:cNvSpPr>
            <a:spLocks noChangeShapeType="1"/>
          </p:cNvSpPr>
          <p:nvPr/>
        </p:nvSpPr>
        <p:spPr bwMode="auto">
          <a:xfrm>
            <a:off x="3070225" y="25463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5" name="Line 28"/>
          <p:cNvSpPr>
            <a:spLocks noChangeShapeType="1"/>
          </p:cNvSpPr>
          <p:nvPr/>
        </p:nvSpPr>
        <p:spPr bwMode="auto">
          <a:xfrm flipH="1">
            <a:off x="3070225" y="28511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6" name="Line 29"/>
          <p:cNvSpPr>
            <a:spLocks noChangeShapeType="1"/>
          </p:cNvSpPr>
          <p:nvPr/>
        </p:nvSpPr>
        <p:spPr bwMode="auto">
          <a:xfrm>
            <a:off x="38322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7" name="Line 30"/>
          <p:cNvSpPr>
            <a:spLocks noChangeShapeType="1"/>
          </p:cNvSpPr>
          <p:nvPr/>
        </p:nvSpPr>
        <p:spPr bwMode="auto">
          <a:xfrm>
            <a:off x="50514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8" name="Line 31"/>
          <p:cNvSpPr>
            <a:spLocks noChangeShapeType="1"/>
          </p:cNvSpPr>
          <p:nvPr/>
        </p:nvSpPr>
        <p:spPr bwMode="auto">
          <a:xfrm>
            <a:off x="87090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9" name="Line 32"/>
          <p:cNvSpPr>
            <a:spLocks noChangeShapeType="1"/>
          </p:cNvSpPr>
          <p:nvPr/>
        </p:nvSpPr>
        <p:spPr bwMode="auto">
          <a:xfrm>
            <a:off x="72612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0" name="Line 33"/>
          <p:cNvSpPr>
            <a:spLocks noChangeShapeType="1"/>
          </p:cNvSpPr>
          <p:nvPr/>
        </p:nvSpPr>
        <p:spPr bwMode="auto">
          <a:xfrm>
            <a:off x="100806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1" name="Line 34"/>
          <p:cNvSpPr>
            <a:spLocks noChangeShapeType="1"/>
          </p:cNvSpPr>
          <p:nvPr/>
        </p:nvSpPr>
        <p:spPr bwMode="auto">
          <a:xfrm>
            <a:off x="5432425" y="14033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2" name="Line 35"/>
          <p:cNvSpPr>
            <a:spLocks noChangeShapeType="1"/>
          </p:cNvSpPr>
          <p:nvPr/>
        </p:nvSpPr>
        <p:spPr bwMode="auto">
          <a:xfrm flipH="1">
            <a:off x="5432425" y="16319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3" name="Rectangle 37"/>
          <p:cNvSpPr>
            <a:spLocks noChangeArrowheads="1"/>
          </p:cNvSpPr>
          <p:nvPr/>
        </p:nvSpPr>
        <p:spPr bwMode="auto">
          <a:xfrm>
            <a:off x="3287713"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liệu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324" name="Rectangle 39"/>
          <p:cNvSpPr>
            <a:spLocks noChangeArrowheads="1"/>
          </p:cNvSpPr>
          <p:nvPr/>
        </p:nvSpPr>
        <p:spPr bwMode="auto">
          <a:xfrm>
            <a:off x="1630363" y="5562600"/>
            <a:ext cx="144145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cụ</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lao động</a:t>
            </a:r>
          </a:p>
        </p:txBody>
      </p:sp>
      <p:sp>
        <p:nvSpPr>
          <p:cNvPr id="12325" name="Rectangle 40"/>
          <p:cNvSpPr>
            <a:spLocks noChangeArrowheads="1"/>
          </p:cNvSpPr>
          <p:nvPr/>
        </p:nvSpPr>
        <p:spPr bwMode="auto">
          <a:xfrm>
            <a:off x="4656138" y="5661025"/>
            <a:ext cx="1295400" cy="6477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tiện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326" name="Line 42"/>
          <p:cNvSpPr>
            <a:spLocks noChangeShapeType="1"/>
          </p:cNvSpPr>
          <p:nvPr/>
        </p:nvSpPr>
        <p:spPr bwMode="auto">
          <a:xfrm>
            <a:off x="3792538" y="5300663"/>
            <a:ext cx="863600"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7" name="Line 43"/>
          <p:cNvSpPr>
            <a:spLocks noChangeShapeType="1"/>
          </p:cNvSpPr>
          <p:nvPr/>
        </p:nvSpPr>
        <p:spPr bwMode="auto">
          <a:xfrm flipH="1">
            <a:off x="3071814" y="5300664"/>
            <a:ext cx="720725" cy="288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5028731"/>
      </p:ext>
    </p:extLst>
  </p:cSld>
  <p:clrMapOvr>
    <a:masterClrMapping/>
  </p:clrMapOvr>
  <p:transition>
    <p:wheel/>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596873398"/>
              </p:ext>
            </p:extLst>
          </p:nvPr>
        </p:nvGraphicFramePr>
        <p:xfrm>
          <a:off x="215344" y="204787"/>
          <a:ext cx="11854328" cy="50467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Arrow Connector 7"/>
          <p:cNvCxnSpPr/>
          <p:nvPr/>
        </p:nvCxnSpPr>
        <p:spPr>
          <a:xfrm>
            <a:off x="5087937" y="779183"/>
            <a:ext cx="1008063" cy="0"/>
          </a:xfrm>
          <a:prstGeom prst="straightConnector1">
            <a:avLst/>
          </a:prstGeom>
          <a:ln w="57150">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3074" name="Picture 2">
            <a:extLst>
              <a:ext uri="{FF2B5EF4-FFF2-40B4-BE49-F238E27FC236}">
                <a16:creationId xmlns:a16="http://schemas.microsoft.com/office/drawing/2014/main" id="{67F58EB4-CFC7-4270-A1EC-69F3493A5D3D}"/>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22328" y="4801414"/>
            <a:ext cx="2400300" cy="205054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5251552D-0AD2-4C20-9B5F-FA9FF9C0C777}"/>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9576356" y="4823483"/>
            <a:ext cx="2400300" cy="2006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46317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DD17074-54B4-492C-A965-E84E54F97402}"/>
                                            </p:graphicEl>
                                          </p:spTgt>
                                        </p:tgtEl>
                                        <p:attrNameLst>
                                          <p:attrName>style.visibility</p:attrName>
                                        </p:attrNameLst>
                                      </p:cBhvr>
                                      <p:to>
                                        <p:strVal val="visible"/>
                                      </p:to>
                                    </p:set>
                                    <p:animEffect transition="in" filter="fade">
                                      <p:cBhvr>
                                        <p:cTn id="7" dur="500"/>
                                        <p:tgtEl>
                                          <p:spTgt spid="2">
                                            <p:graphicEl>
                                              <a:dgm id="{EDD17074-54B4-492C-A965-E84E54F9740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1379F78D-28F7-4B40-BCBC-5A6C1C136187}"/>
                                            </p:graphicEl>
                                          </p:spTgt>
                                        </p:tgtEl>
                                        <p:attrNameLst>
                                          <p:attrName>style.visibility</p:attrName>
                                        </p:attrNameLst>
                                      </p:cBhvr>
                                      <p:to>
                                        <p:strVal val="visible"/>
                                      </p:to>
                                    </p:set>
                                    <p:animEffect transition="in" filter="fade">
                                      <p:cBhvr>
                                        <p:cTn id="12" dur="500"/>
                                        <p:tgtEl>
                                          <p:spTgt spid="2">
                                            <p:graphicEl>
                                              <a:dgm id="{1379F78D-28F7-4B40-BCBC-5A6C1C13618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8B979C0-9E14-4E7B-8C41-C3DBA0F4A50A}"/>
                                            </p:graphicEl>
                                          </p:spTgt>
                                        </p:tgtEl>
                                        <p:attrNameLst>
                                          <p:attrName>style.visibility</p:attrName>
                                        </p:attrNameLst>
                                      </p:cBhvr>
                                      <p:to>
                                        <p:strVal val="visible"/>
                                      </p:to>
                                    </p:set>
                                    <p:animEffect transition="in" filter="fade">
                                      <p:cBhvr>
                                        <p:cTn id="15" dur="500"/>
                                        <p:tgtEl>
                                          <p:spTgt spid="2">
                                            <p:graphicEl>
                                              <a:dgm id="{08B979C0-9E14-4E7B-8C41-C3DBA0F4A50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E05E6A8A-C189-4F47-8009-287DE3A6CA4A}"/>
                                            </p:graphicEl>
                                          </p:spTgt>
                                        </p:tgtEl>
                                        <p:attrNameLst>
                                          <p:attrName>style.visibility</p:attrName>
                                        </p:attrNameLst>
                                      </p:cBhvr>
                                      <p:to>
                                        <p:strVal val="visible"/>
                                      </p:to>
                                    </p:set>
                                    <p:animEffect transition="in" filter="fade">
                                      <p:cBhvr>
                                        <p:cTn id="20" dur="500"/>
                                        <p:tgtEl>
                                          <p:spTgt spid="2">
                                            <p:graphicEl>
                                              <a:dgm id="{E05E6A8A-C189-4F47-8009-287DE3A6CA4A}"/>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E86403A3-9296-4985-8A11-16571561544D}"/>
                                            </p:graphicEl>
                                          </p:spTgt>
                                        </p:tgtEl>
                                        <p:attrNameLst>
                                          <p:attrName>style.visibility</p:attrName>
                                        </p:attrNameLst>
                                      </p:cBhvr>
                                      <p:to>
                                        <p:strVal val="visible"/>
                                      </p:to>
                                    </p:set>
                                    <p:animEffect transition="in" filter="fade">
                                      <p:cBhvr>
                                        <p:cTn id="23" dur="500"/>
                                        <p:tgtEl>
                                          <p:spTgt spid="2">
                                            <p:graphicEl>
                                              <a:dgm id="{E86403A3-9296-4985-8A11-16571561544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C95C9AE9-0AB1-4191-8928-C323B73BAA00}"/>
                                            </p:graphicEl>
                                          </p:spTgt>
                                        </p:tgtEl>
                                        <p:attrNameLst>
                                          <p:attrName>style.visibility</p:attrName>
                                        </p:attrNameLst>
                                      </p:cBhvr>
                                      <p:to>
                                        <p:strVal val="visible"/>
                                      </p:to>
                                    </p:set>
                                    <p:animEffect transition="in" filter="fade">
                                      <p:cBhvr>
                                        <p:cTn id="28" dur="500"/>
                                        <p:tgtEl>
                                          <p:spTgt spid="2">
                                            <p:graphicEl>
                                              <a:dgm id="{C95C9AE9-0AB1-4191-8928-C323B73BAA0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A8E89CD3-392E-4AAA-AE62-12E9A1F8AE2C}"/>
                                            </p:graphicEl>
                                          </p:spTgt>
                                        </p:tgtEl>
                                        <p:attrNameLst>
                                          <p:attrName>style.visibility</p:attrName>
                                        </p:attrNameLst>
                                      </p:cBhvr>
                                      <p:to>
                                        <p:strVal val="visible"/>
                                      </p:to>
                                    </p:set>
                                    <p:animEffect transition="in" filter="fade">
                                      <p:cBhvr>
                                        <p:cTn id="31" dur="500"/>
                                        <p:tgtEl>
                                          <p:spTgt spid="2">
                                            <p:graphicEl>
                                              <a:dgm id="{A8E89CD3-392E-4AAA-AE62-12E9A1F8AE2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84458821-5C6B-4BF9-9183-024CFD13B0C9}"/>
                                            </p:graphicEl>
                                          </p:spTgt>
                                        </p:tgtEl>
                                        <p:attrNameLst>
                                          <p:attrName>style.visibility</p:attrName>
                                        </p:attrNameLst>
                                      </p:cBhvr>
                                      <p:to>
                                        <p:strVal val="visible"/>
                                      </p:to>
                                    </p:set>
                                    <p:animEffect transition="in" filter="fade">
                                      <p:cBhvr>
                                        <p:cTn id="36" dur="500"/>
                                        <p:tgtEl>
                                          <p:spTgt spid="2">
                                            <p:graphicEl>
                                              <a:dgm id="{84458821-5C6B-4BF9-9183-024CFD13B0C9}"/>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4AE3AB0B-887C-45A3-8C22-CC777859E471}"/>
                                            </p:graphicEl>
                                          </p:spTgt>
                                        </p:tgtEl>
                                        <p:attrNameLst>
                                          <p:attrName>style.visibility</p:attrName>
                                        </p:attrNameLst>
                                      </p:cBhvr>
                                      <p:to>
                                        <p:strVal val="visible"/>
                                      </p:to>
                                    </p:set>
                                    <p:animEffect transition="in" filter="fade">
                                      <p:cBhvr>
                                        <p:cTn id="41" dur="500"/>
                                        <p:tgtEl>
                                          <p:spTgt spid="2">
                                            <p:graphicEl>
                                              <a:dgm id="{4AE3AB0B-887C-45A3-8C22-CC777859E471}"/>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CA6124A3-4857-4F46-B073-83D5B5CC9E07}"/>
                                            </p:graphicEl>
                                          </p:spTgt>
                                        </p:tgtEl>
                                        <p:attrNameLst>
                                          <p:attrName>style.visibility</p:attrName>
                                        </p:attrNameLst>
                                      </p:cBhvr>
                                      <p:to>
                                        <p:strVal val="visible"/>
                                      </p:to>
                                    </p:set>
                                    <p:animEffect transition="in" filter="fade">
                                      <p:cBhvr>
                                        <p:cTn id="44" dur="500"/>
                                        <p:tgtEl>
                                          <p:spTgt spid="2">
                                            <p:graphicEl>
                                              <a:dgm id="{CA6124A3-4857-4F46-B073-83D5B5CC9E07}"/>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
                                            <p:graphicEl>
                                              <a:dgm id="{BE58A7D1-33C9-4631-B9F5-51E806F1385F}"/>
                                            </p:graphicEl>
                                          </p:spTgt>
                                        </p:tgtEl>
                                        <p:attrNameLst>
                                          <p:attrName>style.visibility</p:attrName>
                                        </p:attrNameLst>
                                      </p:cBhvr>
                                      <p:to>
                                        <p:strVal val="visible"/>
                                      </p:to>
                                    </p:set>
                                    <p:animEffect transition="in" filter="fade">
                                      <p:cBhvr>
                                        <p:cTn id="49" dur="500"/>
                                        <p:tgtEl>
                                          <p:spTgt spid="2">
                                            <p:graphicEl>
                                              <a:dgm id="{BE58A7D1-33C9-4631-B9F5-51E806F1385F}"/>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graphicEl>
                                              <a:dgm id="{194A08A9-2A14-45E3-B539-CE2D6B76E735}"/>
                                            </p:graphicEl>
                                          </p:spTgt>
                                        </p:tgtEl>
                                        <p:attrNameLst>
                                          <p:attrName>style.visibility</p:attrName>
                                        </p:attrNameLst>
                                      </p:cBhvr>
                                      <p:to>
                                        <p:strVal val="visible"/>
                                      </p:to>
                                    </p:set>
                                    <p:animEffect transition="in" filter="fade">
                                      <p:cBhvr>
                                        <p:cTn id="52" dur="500"/>
                                        <p:tgtEl>
                                          <p:spTgt spid="2">
                                            <p:graphicEl>
                                              <a:dgm id="{194A08A9-2A14-45E3-B539-CE2D6B76E73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F73522-137E-4C14-9725-E436222D224A}"/>
              </a:ext>
            </a:extLst>
          </p:cNvPr>
          <p:cNvPicPr>
            <a:picLocks noChangeAspect="1"/>
          </p:cNvPicPr>
          <p:nvPr/>
        </p:nvPicPr>
        <p:blipFill>
          <a:blip r:embed="rId2"/>
          <a:stretch>
            <a:fillRect/>
          </a:stretch>
        </p:blipFill>
        <p:spPr>
          <a:xfrm>
            <a:off x="0" y="67056"/>
            <a:ext cx="12192000" cy="6723888"/>
          </a:xfrm>
          <a:prstGeom prst="rect">
            <a:avLst/>
          </a:prstGeom>
        </p:spPr>
      </p:pic>
      <p:pic>
        <p:nvPicPr>
          <p:cNvPr id="4" name="Picture 2" descr="D:\Mr Quynh\E Quynh\VIEC GIANG DAY\Thao Giang 2014\Thao Giang\hinh anh\travail_dans_les_champs_avec_charue_et_buff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152400"/>
            <a:ext cx="6310313" cy="322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0"/>
          <p:cNvSpPr>
            <a:spLocks noChangeAspect="1" noChangeArrowheads="1"/>
          </p:cNvSpPr>
          <p:nvPr/>
        </p:nvSpPr>
        <p:spPr bwMode="auto">
          <a:xfrm>
            <a:off x="6248400" y="3810000"/>
            <a:ext cx="4267200" cy="2895600"/>
          </a:xfrm>
          <a:prstGeom prst="rect">
            <a:avLst/>
          </a:prstGeom>
          <a:solidFill>
            <a:schemeClr val="bg1"/>
          </a:solidFill>
          <a:ln w="76200" cmpd="tri">
            <a:solidFill>
              <a:srgbClr val="FF3300"/>
            </a:solidFill>
            <a:miter lim="800000"/>
            <a:headEnd/>
            <a:tailEnd/>
          </a:ln>
        </p:spPr>
        <p:txBody>
          <a:bodyPr/>
          <a:lstStyle>
            <a:lvl1pPr marL="273050" indent="-27305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lnSpc>
                <a:spcPct val="90000"/>
              </a:lnSpc>
              <a:spcBef>
                <a:spcPts val="400"/>
              </a:spcBef>
              <a:spcAft>
                <a:spcPct val="0"/>
              </a:spcAft>
              <a:buNone/>
            </a:pPr>
            <a:r>
              <a:rPr lang="en-US" altLang="en-US" sz="2400" b="1">
                <a:solidFill>
                  <a:srgbClr val="C00000"/>
                </a:solidFill>
                <a:cs typeface="Arial" panose="020B0604020202020204" pitchFamily="34" charset="0"/>
              </a:rPr>
              <a:t>Quan hệ sản xuất</a:t>
            </a:r>
          </a:p>
          <a:p>
            <a:pPr algn="ctr" fontAlgn="base">
              <a:lnSpc>
                <a:spcPct val="90000"/>
              </a:lnSpc>
              <a:spcBef>
                <a:spcPts val="400"/>
              </a:spcBef>
              <a:spcAft>
                <a:spcPct val="0"/>
              </a:spcAft>
              <a:buNone/>
            </a:pPr>
            <a:r>
              <a:rPr lang="en-US" altLang="en-US" sz="2400" b="1">
                <a:solidFill>
                  <a:srgbClr val="002060"/>
                </a:solidFill>
                <a:cs typeface="Arial" panose="020B0604020202020204" pitchFamily="34" charset="0"/>
              </a:rPr>
              <a:t>tất yếu tồn tại các loại hình sở hữu nhỏ về tư liệu SX, với cung cách quản lý theo hình thức kinh tế hộ gia đình và phân phối chủ yếu là hiện vật, trực tiếp, tự cấp tự túc.</a:t>
            </a:r>
            <a:endParaRPr lang="vi-VN" altLang="en-US" sz="2400">
              <a:solidFill>
                <a:srgbClr val="002060"/>
              </a:solidFill>
              <a:cs typeface="Arial" panose="020B0604020202020204" pitchFamily="34" charset="0"/>
            </a:endParaRPr>
          </a:p>
        </p:txBody>
      </p:sp>
      <p:sp>
        <p:nvSpPr>
          <p:cNvPr id="9" name="Right Arrow Callout 8"/>
          <p:cNvSpPr/>
          <p:nvPr/>
        </p:nvSpPr>
        <p:spPr>
          <a:xfrm>
            <a:off x="962025" y="4038600"/>
            <a:ext cx="5286375" cy="25146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dirty="0" err="1">
                <a:solidFill>
                  <a:srgbClr val="FF0000"/>
                </a:solidFill>
                <a:latin typeface="Arial" pitchFamily="34" charset="0"/>
                <a:cs typeface="Arial" pitchFamily="34" charset="0"/>
              </a:rPr>
              <a:t>Lực</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lượng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sản</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xuất</a:t>
            </a:r>
            <a:r>
              <a:rPr lang="en-US" sz="2400" b="1" dirty="0">
                <a:solidFill>
                  <a:srgbClr val="FF0000"/>
                </a:solidFill>
                <a:latin typeface="Arial" pitchFamily="34" charset="0"/>
                <a:cs typeface="Arial" pitchFamily="34" charset="0"/>
              </a:rPr>
              <a:t>   </a:t>
            </a:r>
          </a:p>
          <a:p>
            <a:pPr marL="342900" indent="-342900" algn="ctr" fontAlgn="base">
              <a:lnSpc>
                <a:spcPct val="90000"/>
              </a:lnSpc>
              <a:spcBef>
                <a:spcPct val="20000"/>
              </a:spcBef>
              <a:spcAft>
                <a:spcPct val="0"/>
              </a:spcAft>
              <a:defRPr/>
            </a:pPr>
            <a:r>
              <a:rPr lang="en-US" sz="2400" b="1" dirty="0" err="1">
                <a:solidFill>
                  <a:prstClr val="white"/>
                </a:solidFill>
                <a:latin typeface="Arial" pitchFamily="34" charset="0"/>
                <a:cs typeface="Arial" pitchFamily="34" charset="0"/>
              </a:rPr>
              <a:t>trình</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thấp</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thủ</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cụ</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sơ</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quy</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mô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không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lớn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năng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suất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thấp</a:t>
            </a:r>
            <a:r>
              <a:rPr lang="en-US" b="1" dirty="0">
                <a:solidFill>
                  <a:prstClr val="white"/>
                </a:solidFill>
              </a:rPr>
              <a:t>, </a:t>
            </a:r>
            <a:endParaRPr lang="vi-VN" dirty="0">
              <a:solidFill>
                <a:prstClr val="white"/>
              </a:solidFill>
            </a:endParaRPr>
          </a:p>
          <a:p>
            <a:pPr algn="ctr" fontAlgn="base">
              <a:spcBef>
                <a:spcPct val="0"/>
              </a:spcBef>
              <a:spcAft>
                <a:spcPct val="0"/>
              </a:spcAft>
              <a:defRPr/>
            </a:pPr>
            <a:endParaRPr lang="en-US" dirty="0">
              <a:solidFill>
                <a:prstClr val="white"/>
              </a:solidFill>
            </a:endParaRPr>
          </a:p>
        </p:txBody>
      </p:sp>
    </p:spTree>
    <p:extLst>
      <p:ext uri="{BB962C8B-B14F-4D97-AF65-F5344CB8AC3E}">
        <p14:creationId xmlns:p14="http://schemas.microsoft.com/office/powerpoint/2010/main" val="283063353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F69FBB7-0D19-4BA4-ABEB-6D0F030B6B0B}"/>
              </a:ext>
            </a:extLst>
          </p:cNvPr>
          <p:cNvPicPr>
            <a:picLocks noChangeAspect="1"/>
          </p:cNvPicPr>
          <p:nvPr/>
        </p:nvPicPr>
        <p:blipFill>
          <a:blip r:embed="rId2"/>
          <a:stretch>
            <a:fillRect/>
          </a:stretch>
        </p:blipFill>
        <p:spPr>
          <a:xfrm>
            <a:off x="0" y="67056"/>
            <a:ext cx="12192000" cy="6723888"/>
          </a:xfrm>
          <a:prstGeom prst="rect">
            <a:avLst/>
          </a:prstGeom>
        </p:spPr>
      </p:pic>
      <p:sp>
        <p:nvSpPr>
          <p:cNvPr id="5" name="Rectangle 60"/>
          <p:cNvSpPr>
            <a:spLocks noChangeAspect="1" noChangeArrowheads="1"/>
          </p:cNvSpPr>
          <p:nvPr/>
        </p:nvSpPr>
        <p:spPr bwMode="auto">
          <a:xfrm>
            <a:off x="6261100" y="4000500"/>
            <a:ext cx="4267200" cy="2362200"/>
          </a:xfrm>
          <a:prstGeom prst="rect">
            <a:avLst/>
          </a:prstGeom>
          <a:solidFill>
            <a:schemeClr val="bg1"/>
          </a:solidFill>
          <a:ln w="76200" cmpd="tri">
            <a:solidFill>
              <a:srgbClr val="FF3300"/>
            </a:solidFill>
            <a:miter lim="800000"/>
            <a:headEnd/>
            <a:tailEnd/>
          </a:ln>
        </p:spPr>
        <p:txBody>
          <a:bodyPr/>
          <a:lstStyle/>
          <a:p>
            <a:pPr marL="274320" indent="-274320" algn="ctr" fontAlgn="base">
              <a:lnSpc>
                <a:spcPct val="90000"/>
              </a:lnSpc>
              <a:spcBef>
                <a:spcPts val="400"/>
              </a:spcBef>
              <a:spcAft>
                <a:spcPct val="0"/>
              </a:spcAft>
              <a:defRPr/>
            </a:pPr>
            <a:r>
              <a:rPr lang="en-US" sz="2400" b="1">
                <a:solidFill>
                  <a:srgbClr val="C00000"/>
                </a:solidFill>
                <a:latin typeface="Arial" charset="0"/>
                <a:cs typeface="Arial" charset="0"/>
              </a:rPr>
              <a:t>Quan hệ sản xuất</a:t>
            </a:r>
          </a:p>
          <a:p>
            <a:pPr marL="342900" indent="-342900" algn="just" fontAlgn="base">
              <a:lnSpc>
                <a:spcPct val="90000"/>
              </a:lnSpc>
              <a:spcBef>
                <a:spcPct val="20000"/>
              </a:spcBef>
              <a:spcAft>
                <a:spcPct val="0"/>
              </a:spcAft>
              <a:defRPr/>
            </a:pPr>
            <a:r>
              <a:rPr lang="en-US" sz="2400" b="1">
                <a:solidFill>
                  <a:prstClr val="black"/>
                </a:solidFill>
                <a:latin typeface="Arial" charset="0"/>
                <a:cs typeface="Arial" charset="0"/>
              </a:rPr>
              <a:t>loại hình SH có tính xã hội hóa, với phương cách quản lý hiện đại, phương thức phân phối đa dạng, phân phối qua giá trị.</a:t>
            </a:r>
            <a:endParaRPr lang="vi-VN" sz="2400" b="1">
              <a:solidFill>
                <a:prstClr val="black"/>
              </a:solidFill>
              <a:cs typeface="Arial" charset="0"/>
            </a:endParaRPr>
          </a:p>
        </p:txBody>
      </p:sp>
      <p:sp>
        <p:nvSpPr>
          <p:cNvPr id="9" name="Right Arrow Callout 8"/>
          <p:cNvSpPr/>
          <p:nvPr/>
        </p:nvSpPr>
        <p:spPr>
          <a:xfrm>
            <a:off x="990600" y="3810000"/>
            <a:ext cx="5257800" cy="27432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dirty="0" err="1">
                <a:solidFill>
                  <a:srgbClr val="FF0000"/>
                </a:solidFill>
                <a:latin typeface="Arial" pitchFamily="34" charset="0"/>
                <a:cs typeface="Arial" pitchFamily="34" charset="0"/>
              </a:rPr>
              <a:t>Lực</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lượng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sản</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xuất</a:t>
            </a:r>
            <a:r>
              <a:rPr lang="en-US" sz="2400" b="1" dirty="0">
                <a:solidFill>
                  <a:srgbClr val="FF0000"/>
                </a:solidFill>
                <a:latin typeface="Arial" pitchFamily="34" charset="0"/>
                <a:cs typeface="Arial" pitchFamily="34" charset="0"/>
              </a:rPr>
              <a:t>   </a:t>
            </a:r>
          </a:p>
          <a:p>
            <a:pPr marL="342900" indent="-342900" algn="ctr" fontAlgn="base">
              <a:lnSpc>
                <a:spcPct val="90000"/>
              </a:lnSpc>
              <a:spcBef>
                <a:spcPct val="20000"/>
              </a:spcBef>
              <a:spcAft>
                <a:spcPct val="0"/>
              </a:spcAft>
              <a:defRPr/>
            </a:pPr>
            <a:r>
              <a:rPr lang="en-US" sz="2400" b="1" dirty="0" err="1">
                <a:solidFill>
                  <a:prstClr val="white"/>
                </a:solidFill>
                <a:latin typeface="Arial" pitchFamily="34" charset="0"/>
                <a:cs typeface="Arial" pitchFamily="34" charset="0"/>
              </a:rPr>
              <a:t>phát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triển</a:t>
            </a:r>
            <a:r>
              <a:rPr lang="en-US" sz="2400" b="1" dirty="0">
                <a:solidFill>
                  <a:prstClr val="white"/>
                </a:solidFill>
                <a:latin typeface="Arial" pitchFamily="34" charset="0"/>
                <a:cs typeface="Arial" pitchFamily="34" charset="0"/>
              </a:rPr>
              <a:t> ở </a:t>
            </a:r>
            <a:r>
              <a:rPr lang="en-US" sz="2400" b="1" dirty="0" err="1">
                <a:solidFill>
                  <a:prstClr val="white"/>
                </a:solidFill>
                <a:latin typeface="Arial" pitchFamily="34" charset="0"/>
                <a:cs typeface="Arial" pitchFamily="34" charset="0"/>
              </a:rPr>
              <a:t>trình</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nghiệp</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hóa</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cụ</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hiện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đại</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sx</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với</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quy</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mô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lớn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năng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suất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cao</a:t>
            </a:r>
            <a:endParaRPr lang="en-US" sz="2400" dirty="0">
              <a:solidFill>
                <a:prstClr val="white"/>
              </a:solidFill>
              <a:latin typeface="Arial" pitchFamily="34" charset="0"/>
              <a:cs typeface="Arial" pitchFamily="34" charset="0"/>
            </a:endParaRPr>
          </a:p>
        </p:txBody>
      </p:sp>
      <p:pic>
        <p:nvPicPr>
          <p:cNvPr id="27652" name="Picture 2" descr="D:\Mr Quynh\E Quynh\VIEC GIANG DAY\Thao Giang 2014\Thao Giang\hinh anh\nha-may.jpg.0.570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271464"/>
            <a:ext cx="5915025" cy="338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343929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9D71BB-4438-4EEB-A066-DBA615D89861}"/>
              </a:ext>
            </a:extLst>
          </p:cNvPr>
          <p:cNvPicPr>
            <a:picLocks noChangeAspect="1"/>
          </p:cNvPicPr>
          <p:nvPr/>
        </p:nvPicPr>
        <p:blipFill>
          <a:blip r:embed="rId2"/>
          <a:stretch>
            <a:fillRect/>
          </a:stretch>
        </p:blipFill>
        <p:spPr>
          <a:xfrm>
            <a:off x="0" y="67056"/>
            <a:ext cx="12192000" cy="6723888"/>
          </a:xfrm>
          <a:prstGeom prst="rect">
            <a:avLst/>
          </a:prstGeom>
        </p:spPr>
      </p:pic>
      <p:pic>
        <p:nvPicPr>
          <p:cNvPr id="3" name="Picture 2">
            <a:extLst>
              <a:ext uri="{FF2B5EF4-FFF2-40B4-BE49-F238E27FC236}">
                <a16:creationId xmlns:a16="http://schemas.microsoft.com/office/drawing/2014/main" id="{3FCEB40A-4AC0-40B5-8EA5-E919574AA6E1}"/>
              </a:ext>
            </a:extLst>
          </p:cNvPr>
          <p:cNvPicPr>
            <a:picLocks noChangeAspect="1"/>
          </p:cNvPicPr>
          <p:nvPr/>
        </p:nvPicPr>
        <p:blipFill>
          <a:blip r:embed="rId3"/>
          <a:stretch>
            <a:fillRect/>
          </a:stretch>
        </p:blipFill>
        <p:spPr>
          <a:xfrm>
            <a:off x="0" y="0"/>
            <a:ext cx="12192000" cy="6817914"/>
          </a:xfrm>
          <a:prstGeom prst="rect">
            <a:avLst/>
          </a:prstGeom>
        </p:spPr>
      </p:pic>
      <p:sp>
        <p:nvSpPr>
          <p:cNvPr id="2" name="Rectangle 1"/>
          <p:cNvSpPr/>
          <p:nvPr/>
        </p:nvSpPr>
        <p:spPr>
          <a:xfrm>
            <a:off x="1297547" y="346158"/>
            <a:ext cx="9906000" cy="6001643"/>
          </a:xfrm>
          <a:prstGeom prst="rect">
            <a:avLst/>
          </a:prstGeom>
        </p:spPr>
        <p:txBody>
          <a:bodyPr wrap="square">
            <a:spAutoFit/>
          </a:bodyPr>
          <a:lstStyle/>
          <a:p>
            <a:pPr algn="just"/>
            <a:r>
              <a:rPr lang="vi-VN" sz="3200" i="1" dirty="0">
                <a:solidFill>
                  <a:srgbClr val="FF0000"/>
                </a:solidFill>
              </a:rPr>
              <a:t>→Ý nghĩa của vấn đề</a:t>
            </a:r>
            <a:r>
              <a:rPr lang="en-US" sz="3200" i="1" dirty="0">
                <a:solidFill>
                  <a:srgbClr val="FF0000"/>
                </a:solidFill>
              </a:rPr>
              <a:t>: </a:t>
            </a:r>
          </a:p>
          <a:p>
            <a:pPr algn="just"/>
            <a:endParaRPr lang="en-US" sz="3200" i="1" dirty="0">
              <a:solidFill>
                <a:srgbClr val="FF0000"/>
              </a:solidFill>
            </a:endParaRPr>
          </a:p>
          <a:p>
            <a:pPr algn="just"/>
            <a:r>
              <a:rPr lang="pt-BR" sz="3200" dirty="0"/>
              <a:t>Quy luật này cho ta nhận thức, muốn xã hội phát triển trước hết phải:</a:t>
            </a:r>
          </a:p>
          <a:p>
            <a:pPr marL="457200" indent="-457200" algn="just">
              <a:buFont typeface="Wingdings" pitchFamily="2" charset="2"/>
              <a:buChar char="Ø"/>
            </a:pPr>
            <a:r>
              <a:rPr lang="pt-BR" sz="3200" dirty="0"/>
              <a:t> Thúc đẩy lực lượng sản xuất phát triển. </a:t>
            </a:r>
          </a:p>
          <a:p>
            <a:pPr marL="457200" indent="-457200" algn="just">
              <a:buFont typeface="Wingdings" pitchFamily="2" charset="2"/>
              <a:buChar char="Ø"/>
            </a:pPr>
            <a:r>
              <a:rPr lang="pt-BR" sz="3200" dirty="0"/>
              <a:t>Phải ứng dụng khoa học công nghệ mới, cải tiến công cụ lao động, không ngừng nâng cao trình độ, kỹ năng của người lao động, năng suất lao động... </a:t>
            </a:r>
          </a:p>
          <a:p>
            <a:pPr marL="457200" indent="-457200" algn="just">
              <a:buFont typeface="Wingdings" pitchFamily="2" charset="2"/>
              <a:buChar char="Ø"/>
            </a:pPr>
            <a:r>
              <a:rPr lang="pt-BR" sz="3200" dirty="0"/>
              <a:t>Phải làm rõ các quan hệ sở hữu, cách thức tổ chức quản lý quá trình sản xuất và các hình thức phân phối phù hợp thúc đẩy lực lượng sản xuất phát triển.</a:t>
            </a:r>
            <a:endParaRPr lang="en-US" sz="3200" dirty="0"/>
          </a:p>
          <a:p>
            <a:pPr algn="just"/>
            <a:endParaRPr lang="en-US" sz="3200" dirty="0">
              <a:solidFill>
                <a:srgbClr val="FF0000"/>
              </a:solidFill>
            </a:endParaRPr>
          </a:p>
        </p:txBody>
      </p:sp>
      <p:pic>
        <p:nvPicPr>
          <p:cNvPr id="5" name="Picture 2" descr="hình nền động dây ngang đẹp 1 (70)">
            <a:extLst>
              <a:ext uri="{FF2B5EF4-FFF2-40B4-BE49-F238E27FC236}">
                <a16:creationId xmlns:a16="http://schemas.microsoft.com/office/drawing/2014/main" id="{F933ACB8-7DA4-4DE0-B260-370FDAA66CF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41593" y="720725"/>
            <a:ext cx="3362325" cy="45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21354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C713DF8-7059-462B-B7FC-F64A00863922}"/>
              </a:ext>
            </a:extLst>
          </p:cNvPr>
          <p:cNvGraphicFramePr/>
          <p:nvPr>
            <p:extLst>
              <p:ext uri="{D42A27DB-BD31-4B8C-83A1-F6EECF244321}">
                <p14:modId xmlns:p14="http://schemas.microsoft.com/office/powerpoint/2010/main" val="577427974"/>
              </p:ext>
            </p:extLst>
          </p:nvPr>
        </p:nvGraphicFramePr>
        <p:xfrm>
          <a:off x="1" y="-161925"/>
          <a:ext cx="12192000" cy="7096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01147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A8B72D2-2552-4C28-A16B-88033C446636}"/>
                                            </p:graphicEl>
                                          </p:spTgt>
                                        </p:tgtEl>
                                        <p:attrNameLst>
                                          <p:attrName>style.visibility</p:attrName>
                                        </p:attrNameLst>
                                      </p:cBhvr>
                                      <p:to>
                                        <p:strVal val="visible"/>
                                      </p:to>
                                    </p:set>
                                    <p:animEffect transition="in" filter="fade">
                                      <p:cBhvr>
                                        <p:cTn id="7" dur="500"/>
                                        <p:tgtEl>
                                          <p:spTgt spid="2">
                                            <p:graphicEl>
                                              <a:dgm id="{9A8B72D2-2552-4C28-A16B-88033C446636}"/>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4D67ED3E-0F43-4AE1-9F4C-A63057EA48C9}"/>
                                            </p:graphicEl>
                                          </p:spTgt>
                                        </p:tgtEl>
                                        <p:attrNameLst>
                                          <p:attrName>style.visibility</p:attrName>
                                        </p:attrNameLst>
                                      </p:cBhvr>
                                      <p:to>
                                        <p:strVal val="visible"/>
                                      </p:to>
                                    </p:set>
                                    <p:animEffect transition="in" filter="fade">
                                      <p:cBhvr>
                                        <p:cTn id="10" dur="500"/>
                                        <p:tgtEl>
                                          <p:spTgt spid="2">
                                            <p:graphicEl>
                                              <a:dgm id="{4D67ED3E-0F43-4AE1-9F4C-A63057EA48C9}"/>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E6B9B207-00EE-4E22-BFAD-4032AB3322D6}"/>
                                            </p:graphicEl>
                                          </p:spTgt>
                                        </p:tgtEl>
                                        <p:attrNameLst>
                                          <p:attrName>style.visibility</p:attrName>
                                        </p:attrNameLst>
                                      </p:cBhvr>
                                      <p:to>
                                        <p:strVal val="visible"/>
                                      </p:to>
                                    </p:set>
                                    <p:animEffect transition="in" filter="fade">
                                      <p:cBhvr>
                                        <p:cTn id="15" dur="500"/>
                                        <p:tgtEl>
                                          <p:spTgt spid="2">
                                            <p:graphicEl>
                                              <a:dgm id="{E6B9B207-00EE-4E22-BFAD-4032AB3322D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A75083E6-23ED-4C4E-A716-67EC71FDA88A}"/>
                                            </p:graphicEl>
                                          </p:spTgt>
                                        </p:tgtEl>
                                        <p:attrNameLst>
                                          <p:attrName>style.visibility</p:attrName>
                                        </p:attrNameLst>
                                      </p:cBhvr>
                                      <p:to>
                                        <p:strVal val="visible"/>
                                      </p:to>
                                    </p:set>
                                    <p:animEffect transition="in" filter="fade">
                                      <p:cBhvr>
                                        <p:cTn id="18" dur="500"/>
                                        <p:tgtEl>
                                          <p:spTgt spid="2">
                                            <p:graphicEl>
                                              <a:dgm id="{A75083E6-23ED-4C4E-A716-67EC71FDA88A}"/>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graphicEl>
                                              <a:dgm id="{8756D44C-F022-4818-8F8E-B324BCAC177B}"/>
                                            </p:graphicEl>
                                          </p:spTgt>
                                        </p:tgtEl>
                                        <p:attrNameLst>
                                          <p:attrName>style.visibility</p:attrName>
                                        </p:attrNameLst>
                                      </p:cBhvr>
                                      <p:to>
                                        <p:strVal val="visible"/>
                                      </p:to>
                                    </p:set>
                                    <p:animEffect transition="in" filter="fade">
                                      <p:cBhvr>
                                        <p:cTn id="21" dur="500"/>
                                        <p:tgtEl>
                                          <p:spTgt spid="2">
                                            <p:graphicEl>
                                              <a:dgm id="{8756D44C-F022-4818-8F8E-B324BCAC177B}"/>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
                                            <p:graphicEl>
                                              <a:dgm id="{8A80412E-D653-455A-A165-11F356803492}"/>
                                            </p:graphicEl>
                                          </p:spTgt>
                                        </p:tgtEl>
                                        <p:attrNameLst>
                                          <p:attrName>style.visibility</p:attrName>
                                        </p:attrNameLst>
                                      </p:cBhvr>
                                      <p:to>
                                        <p:strVal val="visible"/>
                                      </p:to>
                                    </p:set>
                                    <p:animEffect transition="in" filter="fade">
                                      <p:cBhvr>
                                        <p:cTn id="26" dur="500"/>
                                        <p:tgtEl>
                                          <p:spTgt spid="2">
                                            <p:graphicEl>
                                              <a:dgm id="{8A80412E-D653-455A-A165-11F356803492}"/>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
                                            <p:graphicEl>
                                              <a:dgm id="{1D0B6532-077C-4C8A-BCCA-3DADD1BCC145}"/>
                                            </p:graphicEl>
                                          </p:spTgt>
                                        </p:tgtEl>
                                        <p:attrNameLst>
                                          <p:attrName>style.visibility</p:attrName>
                                        </p:attrNameLst>
                                      </p:cBhvr>
                                      <p:to>
                                        <p:strVal val="visible"/>
                                      </p:to>
                                    </p:set>
                                    <p:animEffect transition="in" filter="fade">
                                      <p:cBhvr>
                                        <p:cTn id="29" dur="500"/>
                                        <p:tgtEl>
                                          <p:spTgt spid="2">
                                            <p:graphicEl>
                                              <a:dgm id="{1D0B6532-077C-4C8A-BCCA-3DADD1BCC145}"/>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
                                            <p:graphicEl>
                                              <a:dgm id="{08E01E55-9609-4267-ADC6-C6ABA7BC8FD8}"/>
                                            </p:graphicEl>
                                          </p:spTgt>
                                        </p:tgtEl>
                                        <p:attrNameLst>
                                          <p:attrName>style.visibility</p:attrName>
                                        </p:attrNameLst>
                                      </p:cBhvr>
                                      <p:to>
                                        <p:strVal val="visible"/>
                                      </p:to>
                                    </p:set>
                                    <p:animEffect transition="in" filter="fade">
                                      <p:cBhvr>
                                        <p:cTn id="32" dur="500"/>
                                        <p:tgtEl>
                                          <p:spTgt spid="2">
                                            <p:graphicEl>
                                              <a:dgm id="{08E01E55-9609-4267-ADC6-C6ABA7BC8FD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7CCDDE67-6CC9-4523-9860-9DC284361449}"/>
                                            </p:graphicEl>
                                          </p:spTgt>
                                        </p:tgtEl>
                                        <p:attrNameLst>
                                          <p:attrName>style.visibility</p:attrName>
                                        </p:attrNameLst>
                                      </p:cBhvr>
                                      <p:to>
                                        <p:strVal val="visible"/>
                                      </p:to>
                                    </p:set>
                                    <p:animEffect transition="in" filter="fade">
                                      <p:cBhvr>
                                        <p:cTn id="37" dur="500"/>
                                        <p:tgtEl>
                                          <p:spTgt spid="2">
                                            <p:graphicEl>
                                              <a:dgm id="{7CCDDE67-6CC9-4523-9860-9DC284361449}"/>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
                                            <p:graphicEl>
                                              <a:dgm id="{38C8EE49-79FF-4DA0-B5F1-3D4DD5EEBA5C}"/>
                                            </p:graphicEl>
                                          </p:spTgt>
                                        </p:tgtEl>
                                        <p:attrNameLst>
                                          <p:attrName>style.visibility</p:attrName>
                                        </p:attrNameLst>
                                      </p:cBhvr>
                                      <p:to>
                                        <p:strVal val="visible"/>
                                      </p:to>
                                    </p:set>
                                    <p:animEffect transition="in" filter="fade">
                                      <p:cBhvr>
                                        <p:cTn id="40" dur="500"/>
                                        <p:tgtEl>
                                          <p:spTgt spid="2">
                                            <p:graphicEl>
                                              <a:dgm id="{38C8EE49-79FF-4DA0-B5F1-3D4DD5EEBA5C}"/>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
                                            <p:graphicEl>
                                              <a:dgm id="{49C9861A-BA77-4B51-B924-25144403743F}"/>
                                            </p:graphicEl>
                                          </p:spTgt>
                                        </p:tgtEl>
                                        <p:attrNameLst>
                                          <p:attrName>style.visibility</p:attrName>
                                        </p:attrNameLst>
                                      </p:cBhvr>
                                      <p:to>
                                        <p:strVal val="visible"/>
                                      </p:to>
                                    </p:set>
                                    <p:animEffect transition="in" filter="fade">
                                      <p:cBhvr>
                                        <p:cTn id="43" dur="500"/>
                                        <p:tgtEl>
                                          <p:spTgt spid="2">
                                            <p:graphicEl>
                                              <a:dgm id="{49C9861A-BA77-4B51-B924-25144403743F}"/>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
                                            <p:graphicEl>
                                              <a:dgm id="{EBEBC348-84FF-4F19-86AE-A3667D0107C4}"/>
                                            </p:graphicEl>
                                          </p:spTgt>
                                        </p:tgtEl>
                                        <p:attrNameLst>
                                          <p:attrName>style.visibility</p:attrName>
                                        </p:attrNameLst>
                                      </p:cBhvr>
                                      <p:to>
                                        <p:strVal val="visible"/>
                                      </p:to>
                                    </p:set>
                                    <p:animEffect transition="in" filter="fade">
                                      <p:cBhvr>
                                        <p:cTn id="48" dur="500"/>
                                        <p:tgtEl>
                                          <p:spTgt spid="2">
                                            <p:graphicEl>
                                              <a:dgm id="{EBEBC348-84FF-4F19-86AE-A3667D0107C4}"/>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
                                            <p:graphicEl>
                                              <a:dgm id="{4BA0903E-D1A4-4E74-B047-6D9B9B991A0A}"/>
                                            </p:graphicEl>
                                          </p:spTgt>
                                        </p:tgtEl>
                                        <p:attrNameLst>
                                          <p:attrName>style.visibility</p:attrName>
                                        </p:attrNameLst>
                                      </p:cBhvr>
                                      <p:to>
                                        <p:strVal val="visible"/>
                                      </p:to>
                                    </p:set>
                                    <p:animEffect transition="in" filter="fade">
                                      <p:cBhvr>
                                        <p:cTn id="51" dur="500"/>
                                        <p:tgtEl>
                                          <p:spTgt spid="2">
                                            <p:graphicEl>
                                              <a:dgm id="{4BA0903E-D1A4-4E74-B047-6D9B9B991A0A}"/>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
                                            <p:graphicEl>
                                              <a:dgm id="{2770073A-82B3-4013-A7E0-B334ADEE1F03}"/>
                                            </p:graphicEl>
                                          </p:spTgt>
                                        </p:tgtEl>
                                        <p:attrNameLst>
                                          <p:attrName>style.visibility</p:attrName>
                                        </p:attrNameLst>
                                      </p:cBhvr>
                                      <p:to>
                                        <p:strVal val="visible"/>
                                      </p:to>
                                    </p:set>
                                    <p:animEffect transition="in" filter="fade">
                                      <p:cBhvr>
                                        <p:cTn id="54" dur="500"/>
                                        <p:tgtEl>
                                          <p:spTgt spid="2">
                                            <p:graphicEl>
                                              <a:dgm id="{2770073A-82B3-4013-A7E0-B334ADEE1F0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text, indoor, window, screenshot&#10;&#10;Description automatically generated">
            <a:extLst>
              <a:ext uri="{FF2B5EF4-FFF2-40B4-BE49-F238E27FC236}">
                <a16:creationId xmlns:a16="http://schemas.microsoft.com/office/drawing/2014/main" id="{E9BED4DB-5998-4AC3-90D7-B3042499DC95}"/>
              </a:ext>
            </a:extLst>
          </p:cNvPr>
          <p:cNvPicPr>
            <a:picLocks noChangeAspect="1"/>
          </p:cNvPicPr>
          <p:nvPr/>
        </p:nvPicPr>
        <p:blipFill>
          <a:blip r:embed="rId2"/>
          <a:stretch>
            <a:fillRect/>
          </a:stretch>
        </p:blipFill>
        <p:spPr>
          <a:xfrm>
            <a:off x="0" y="1"/>
            <a:ext cx="12192000" cy="6810954"/>
          </a:xfrm>
          <a:prstGeom prst="rect">
            <a:avLst/>
          </a:prstGeom>
        </p:spPr>
      </p:pic>
      <p:graphicFrame>
        <p:nvGraphicFramePr>
          <p:cNvPr id="2" name="Diagram 1">
            <a:extLst>
              <a:ext uri="{FF2B5EF4-FFF2-40B4-BE49-F238E27FC236}">
                <a16:creationId xmlns:a16="http://schemas.microsoft.com/office/drawing/2014/main" id="{03AE39E4-7349-4CDF-A2E3-9B2BE74F781C}"/>
              </a:ext>
            </a:extLst>
          </p:cNvPr>
          <p:cNvGraphicFramePr/>
          <p:nvPr>
            <p:extLst>
              <p:ext uri="{D42A27DB-BD31-4B8C-83A1-F6EECF244321}">
                <p14:modId xmlns:p14="http://schemas.microsoft.com/office/powerpoint/2010/main" val="346646946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Arrow: Curved Down 2">
            <a:extLst>
              <a:ext uri="{FF2B5EF4-FFF2-40B4-BE49-F238E27FC236}">
                <a16:creationId xmlns:a16="http://schemas.microsoft.com/office/drawing/2014/main" id="{01EE925B-145F-434D-83B1-F39CFD893D24}"/>
              </a:ext>
            </a:extLst>
          </p:cNvPr>
          <p:cNvSpPr/>
          <p:nvPr/>
        </p:nvSpPr>
        <p:spPr>
          <a:xfrm rot="17260791">
            <a:off x="1275316" y="1149671"/>
            <a:ext cx="4096780" cy="2303513"/>
          </a:xfrm>
          <a:prstGeom prst="curvedDownArrow">
            <a:avLst>
              <a:gd name="adj1" fmla="val 25000"/>
              <a:gd name="adj2" fmla="val 50000"/>
              <a:gd name="adj3" fmla="val 1930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Arrow: Curved Up 3">
            <a:extLst>
              <a:ext uri="{FF2B5EF4-FFF2-40B4-BE49-F238E27FC236}">
                <a16:creationId xmlns:a16="http://schemas.microsoft.com/office/drawing/2014/main" id="{E8CC5EC2-124D-47CD-89CE-D421A82D0E5A}"/>
              </a:ext>
            </a:extLst>
          </p:cNvPr>
          <p:cNvSpPr/>
          <p:nvPr/>
        </p:nvSpPr>
        <p:spPr>
          <a:xfrm rot="6545498" flipV="1">
            <a:off x="7129295" y="2721325"/>
            <a:ext cx="3725302" cy="2087970"/>
          </a:xfrm>
          <a:prstGeom prst="curved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TextBox 4">
            <a:extLst>
              <a:ext uri="{FF2B5EF4-FFF2-40B4-BE49-F238E27FC236}">
                <a16:creationId xmlns:a16="http://schemas.microsoft.com/office/drawing/2014/main" id="{EC287C4F-8FC6-4BEE-AC6A-99868B31B535}"/>
              </a:ext>
            </a:extLst>
          </p:cNvPr>
          <p:cNvSpPr txBox="1"/>
          <p:nvPr/>
        </p:nvSpPr>
        <p:spPr>
          <a:xfrm>
            <a:off x="2219325" y="2039817"/>
            <a:ext cx="1809750" cy="523220"/>
          </a:xfrm>
          <a:prstGeom prst="rect">
            <a:avLst/>
          </a:prstGeom>
          <a:solidFill>
            <a:srgbClr val="00B050"/>
          </a:solidFill>
        </p:spPr>
        <p:txBody>
          <a:bodyPr wrap="square" rtlCol="0">
            <a:spAutoFit/>
          </a:bodyPr>
          <a:lstStyle/>
          <a:p>
            <a:r>
              <a:rPr lang="en-US" sz="2800" dirty="0" err="1">
                <a:solidFill>
                  <a:schemeClr val="bg1"/>
                </a:solidFill>
              </a:rPr>
              <a:t>Quyết</a:t>
            </a:r>
            <a:r>
              <a:rPr lang="en-US" sz="2800" dirty="0">
                <a:solidFill>
                  <a:schemeClr val="bg1"/>
                </a:solidFill>
              </a:rPr>
              <a:t> </a:t>
            </a:r>
            <a:r>
              <a:rPr lang="en-US" sz="2800" dirty="0" err="1">
                <a:solidFill>
                  <a:schemeClr val="bg1"/>
                </a:solidFill>
              </a:rPr>
              <a:t>định</a:t>
            </a:r>
            <a:endParaRPr lang="en-US" sz="2800" dirty="0">
              <a:solidFill>
                <a:schemeClr val="bg1"/>
              </a:solidFill>
            </a:endParaRPr>
          </a:p>
        </p:txBody>
      </p:sp>
      <p:sp>
        <p:nvSpPr>
          <p:cNvPr id="6" name="TextBox 5">
            <a:extLst>
              <a:ext uri="{FF2B5EF4-FFF2-40B4-BE49-F238E27FC236}">
                <a16:creationId xmlns:a16="http://schemas.microsoft.com/office/drawing/2014/main" id="{46E40CAA-4FC2-492F-80FC-343F5A3525AA}"/>
              </a:ext>
            </a:extLst>
          </p:cNvPr>
          <p:cNvSpPr txBox="1"/>
          <p:nvPr/>
        </p:nvSpPr>
        <p:spPr>
          <a:xfrm>
            <a:off x="7724775" y="3609219"/>
            <a:ext cx="2300555" cy="461665"/>
          </a:xfrm>
          <a:prstGeom prst="rect">
            <a:avLst/>
          </a:prstGeom>
          <a:solidFill>
            <a:srgbClr val="FFFF00"/>
          </a:solidFill>
        </p:spPr>
        <p:txBody>
          <a:bodyPr wrap="square" rtlCol="0">
            <a:spAutoFit/>
          </a:bodyPr>
          <a:lstStyle/>
          <a:p>
            <a:r>
              <a:rPr lang="en-US" sz="2400" dirty="0" err="1"/>
              <a:t>Tác</a:t>
            </a:r>
            <a:r>
              <a:rPr lang="en-US" sz="2400" dirty="0"/>
              <a:t> </a:t>
            </a:r>
            <a:r>
              <a:rPr lang="en-US" sz="2400" dirty="0" err="1"/>
              <a:t>động</a:t>
            </a:r>
            <a:r>
              <a:rPr lang="en-US" sz="2400" dirty="0"/>
              <a:t> </a:t>
            </a:r>
            <a:r>
              <a:rPr lang="en-US" sz="2400" dirty="0" err="1"/>
              <a:t>trở</a:t>
            </a:r>
            <a:r>
              <a:rPr lang="en-US" sz="2400" dirty="0"/>
              <a:t> </a:t>
            </a:r>
            <a:r>
              <a:rPr lang="en-US" sz="2400" dirty="0" err="1"/>
              <a:t>lại</a:t>
            </a:r>
            <a:endParaRPr lang="en-US" sz="2400" dirty="0"/>
          </a:p>
        </p:txBody>
      </p:sp>
      <p:pic>
        <p:nvPicPr>
          <p:cNvPr id="1026" name="Picture 2">
            <a:extLst>
              <a:ext uri="{FF2B5EF4-FFF2-40B4-BE49-F238E27FC236}">
                <a16:creationId xmlns:a16="http://schemas.microsoft.com/office/drawing/2014/main" id="{26FB43FB-0E84-4098-99D2-EA711FFC93A2}"/>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8658" y="6263266"/>
            <a:ext cx="12113342" cy="547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231718"/>
      </p:ext>
    </p:extLst>
  </p:cSld>
  <p:clrMapOvr>
    <a:masterClrMapping/>
  </p:clrMapOvr>
  <p:transition>
    <p:strips dir="rd"/>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hape, rectangle&#10;&#10;Description automatically generated with medium confidence">
            <a:extLst>
              <a:ext uri="{FF2B5EF4-FFF2-40B4-BE49-F238E27FC236}">
                <a16:creationId xmlns:a16="http://schemas.microsoft.com/office/drawing/2014/main" id="{50107B53-A2ED-4BF6-9E79-C8FAD07BCD77}"/>
              </a:ext>
            </a:extLst>
          </p:cNvPr>
          <p:cNvPicPr>
            <a:picLocks noChangeAspect="1"/>
          </p:cNvPicPr>
          <p:nvPr/>
        </p:nvPicPr>
        <p:blipFill>
          <a:blip r:embed="rId2"/>
          <a:stretch>
            <a:fillRect/>
          </a:stretch>
        </p:blipFill>
        <p:spPr>
          <a:xfrm>
            <a:off x="0" y="-16565"/>
            <a:ext cx="12192000" cy="6874565"/>
          </a:xfrm>
          <a:prstGeom prst="rect">
            <a:avLst/>
          </a:prstGeom>
        </p:spPr>
      </p:pic>
      <p:graphicFrame>
        <p:nvGraphicFramePr>
          <p:cNvPr id="2" name="Diagram 1"/>
          <p:cNvGraphicFramePr/>
          <p:nvPr>
            <p:extLst>
              <p:ext uri="{D42A27DB-BD31-4B8C-83A1-F6EECF244321}">
                <p14:modId xmlns:p14="http://schemas.microsoft.com/office/powerpoint/2010/main" val="1235675997"/>
              </p:ext>
            </p:extLst>
          </p:nvPr>
        </p:nvGraphicFramePr>
        <p:xfrm>
          <a:off x="1541037" y="193184"/>
          <a:ext cx="10041363" cy="62977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06022240"/>
      </p:ext>
    </p:extLst>
  </p:cSld>
  <p:clrMapOvr>
    <a:masterClrMapping/>
  </p:clrMapOvr>
  <p:transition>
    <p:wedge/>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B81966B-C4D4-4282-B3E2-ECFAE62898A0}"/>
              </a:ext>
            </a:extLst>
          </p:cNvPr>
          <p:cNvGraphicFramePr/>
          <p:nvPr>
            <p:extLst>
              <p:ext uri="{D42A27DB-BD31-4B8C-83A1-F6EECF244321}">
                <p14:modId xmlns:p14="http://schemas.microsoft.com/office/powerpoint/2010/main" val="1791745430"/>
              </p:ext>
            </p:extLst>
          </p:nvPr>
        </p:nvGraphicFramePr>
        <p:xfrm>
          <a:off x="133349" y="142875"/>
          <a:ext cx="11934825" cy="6638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13617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0634D29E-949B-4911-8252-4DB3E2344861}"/>
                                            </p:graphicEl>
                                          </p:spTgt>
                                        </p:tgtEl>
                                        <p:attrNameLst>
                                          <p:attrName>style.visibility</p:attrName>
                                        </p:attrNameLst>
                                      </p:cBhvr>
                                      <p:to>
                                        <p:strVal val="visible"/>
                                      </p:to>
                                    </p:set>
                                    <p:animEffect transition="in" filter="fade">
                                      <p:cBhvr>
                                        <p:cTn id="7" dur="500"/>
                                        <p:tgtEl>
                                          <p:spTgt spid="3">
                                            <p:graphicEl>
                                              <a:dgm id="{0634D29E-949B-4911-8252-4DB3E234486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350C2096-F03F-44D1-AFC0-8BAF0CAAF6F0}"/>
                                            </p:graphicEl>
                                          </p:spTgt>
                                        </p:tgtEl>
                                        <p:attrNameLst>
                                          <p:attrName>style.visibility</p:attrName>
                                        </p:attrNameLst>
                                      </p:cBhvr>
                                      <p:to>
                                        <p:strVal val="visible"/>
                                      </p:to>
                                    </p:set>
                                    <p:animEffect transition="in" filter="fade">
                                      <p:cBhvr>
                                        <p:cTn id="10" dur="500"/>
                                        <p:tgtEl>
                                          <p:spTgt spid="3">
                                            <p:graphicEl>
                                              <a:dgm id="{350C2096-F03F-44D1-AFC0-8BAF0CAAF6F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graphicEl>
                                              <a:dgm id="{E2BAEAF9-9142-4995-AFB5-344973302356}"/>
                                            </p:graphicEl>
                                          </p:spTgt>
                                        </p:tgtEl>
                                        <p:attrNameLst>
                                          <p:attrName>style.visibility</p:attrName>
                                        </p:attrNameLst>
                                      </p:cBhvr>
                                      <p:to>
                                        <p:strVal val="visible"/>
                                      </p:to>
                                    </p:set>
                                    <p:animEffect transition="in" filter="fade">
                                      <p:cBhvr>
                                        <p:cTn id="15" dur="500"/>
                                        <p:tgtEl>
                                          <p:spTgt spid="3">
                                            <p:graphicEl>
                                              <a:dgm id="{E2BAEAF9-9142-4995-AFB5-34497330235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graphicEl>
                                              <a:dgm id="{9F3521E5-3148-4E45-8ECA-66C4E6C16F51}"/>
                                            </p:graphicEl>
                                          </p:spTgt>
                                        </p:tgtEl>
                                        <p:attrNameLst>
                                          <p:attrName>style.visibility</p:attrName>
                                        </p:attrNameLst>
                                      </p:cBhvr>
                                      <p:to>
                                        <p:strVal val="visible"/>
                                      </p:to>
                                    </p:set>
                                    <p:animEffect transition="in" filter="fade">
                                      <p:cBhvr>
                                        <p:cTn id="18" dur="500"/>
                                        <p:tgtEl>
                                          <p:spTgt spid="3">
                                            <p:graphicEl>
                                              <a:dgm id="{9F3521E5-3148-4E45-8ECA-66C4E6C16F51}"/>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DC5CC8A9-F8B5-4895-94AA-19BB2FA48691}"/>
                                            </p:graphicEl>
                                          </p:spTgt>
                                        </p:tgtEl>
                                        <p:attrNameLst>
                                          <p:attrName>style.visibility</p:attrName>
                                        </p:attrNameLst>
                                      </p:cBhvr>
                                      <p:to>
                                        <p:strVal val="visible"/>
                                      </p:to>
                                    </p:set>
                                    <p:animEffect transition="in" filter="fade">
                                      <p:cBhvr>
                                        <p:cTn id="21" dur="500"/>
                                        <p:tgtEl>
                                          <p:spTgt spid="3">
                                            <p:graphicEl>
                                              <a:dgm id="{DC5CC8A9-F8B5-4895-94AA-19BB2FA4869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graphicEl>
                                              <a:dgm id="{3FFAA4F2-5393-4F25-9393-EA4FB69A1A74}"/>
                                            </p:graphicEl>
                                          </p:spTgt>
                                        </p:tgtEl>
                                        <p:attrNameLst>
                                          <p:attrName>style.visibility</p:attrName>
                                        </p:attrNameLst>
                                      </p:cBhvr>
                                      <p:to>
                                        <p:strVal val="visible"/>
                                      </p:to>
                                    </p:set>
                                    <p:animEffect transition="in" filter="fade">
                                      <p:cBhvr>
                                        <p:cTn id="26" dur="500"/>
                                        <p:tgtEl>
                                          <p:spTgt spid="3">
                                            <p:graphicEl>
                                              <a:dgm id="{3FFAA4F2-5393-4F25-9393-EA4FB69A1A74}"/>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graphicEl>
                                              <a:dgm id="{C42F530E-4708-4FCB-A01F-518C3C8BB592}"/>
                                            </p:graphicEl>
                                          </p:spTgt>
                                        </p:tgtEl>
                                        <p:attrNameLst>
                                          <p:attrName>style.visibility</p:attrName>
                                        </p:attrNameLst>
                                      </p:cBhvr>
                                      <p:to>
                                        <p:strVal val="visible"/>
                                      </p:to>
                                    </p:set>
                                    <p:animEffect transition="in" filter="fade">
                                      <p:cBhvr>
                                        <p:cTn id="29" dur="500"/>
                                        <p:tgtEl>
                                          <p:spTgt spid="3">
                                            <p:graphicEl>
                                              <a:dgm id="{C42F530E-4708-4FCB-A01F-518C3C8BB592}"/>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
                                            <p:graphicEl>
                                              <a:dgm id="{5DD20AD1-D497-458E-91A8-28727D9ECDBA}"/>
                                            </p:graphicEl>
                                          </p:spTgt>
                                        </p:tgtEl>
                                        <p:attrNameLst>
                                          <p:attrName>style.visibility</p:attrName>
                                        </p:attrNameLst>
                                      </p:cBhvr>
                                      <p:to>
                                        <p:strVal val="visible"/>
                                      </p:to>
                                    </p:set>
                                    <p:animEffect transition="in" filter="fade">
                                      <p:cBhvr>
                                        <p:cTn id="32" dur="500"/>
                                        <p:tgtEl>
                                          <p:spTgt spid="3">
                                            <p:graphicEl>
                                              <a:dgm id="{5DD20AD1-D497-458E-91A8-28727D9ECDBA}"/>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1DC7BCFB-C611-4186-A17C-9A519823FC10}"/>
                                            </p:graphicEl>
                                          </p:spTgt>
                                        </p:tgtEl>
                                        <p:attrNameLst>
                                          <p:attrName>style.visibility</p:attrName>
                                        </p:attrNameLst>
                                      </p:cBhvr>
                                      <p:to>
                                        <p:strVal val="visible"/>
                                      </p:to>
                                    </p:set>
                                    <p:animEffect transition="in" filter="fade">
                                      <p:cBhvr>
                                        <p:cTn id="37" dur="500"/>
                                        <p:tgtEl>
                                          <p:spTgt spid="3">
                                            <p:graphicEl>
                                              <a:dgm id="{1DC7BCFB-C611-4186-A17C-9A519823FC10}"/>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graphicEl>
                                              <a:dgm id="{2FAB6D8A-82A8-4D7C-9D19-1DF6AB9E5B78}"/>
                                            </p:graphicEl>
                                          </p:spTgt>
                                        </p:tgtEl>
                                        <p:attrNameLst>
                                          <p:attrName>style.visibility</p:attrName>
                                        </p:attrNameLst>
                                      </p:cBhvr>
                                      <p:to>
                                        <p:strVal val="visible"/>
                                      </p:to>
                                    </p:set>
                                    <p:animEffect transition="in" filter="fade">
                                      <p:cBhvr>
                                        <p:cTn id="40" dur="500"/>
                                        <p:tgtEl>
                                          <p:spTgt spid="3">
                                            <p:graphicEl>
                                              <a:dgm id="{2FAB6D8A-82A8-4D7C-9D19-1DF6AB9E5B78}"/>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graphicEl>
                                              <a:dgm id="{5F4B084E-1F38-4661-A737-2A2137EC3968}"/>
                                            </p:graphicEl>
                                          </p:spTgt>
                                        </p:tgtEl>
                                        <p:attrNameLst>
                                          <p:attrName>style.visibility</p:attrName>
                                        </p:attrNameLst>
                                      </p:cBhvr>
                                      <p:to>
                                        <p:strVal val="visible"/>
                                      </p:to>
                                    </p:set>
                                    <p:animEffect transition="in" filter="fade">
                                      <p:cBhvr>
                                        <p:cTn id="43" dur="500"/>
                                        <p:tgtEl>
                                          <p:spTgt spid="3">
                                            <p:graphicEl>
                                              <a:dgm id="{5F4B084E-1F38-4661-A737-2A2137EC3968}"/>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
                                            <p:graphicEl>
                                              <a:dgm id="{5D7BB438-487D-4EFF-9A32-B03B6CFB68E5}"/>
                                            </p:graphicEl>
                                          </p:spTgt>
                                        </p:tgtEl>
                                        <p:attrNameLst>
                                          <p:attrName>style.visibility</p:attrName>
                                        </p:attrNameLst>
                                      </p:cBhvr>
                                      <p:to>
                                        <p:strVal val="visible"/>
                                      </p:to>
                                    </p:set>
                                    <p:animEffect transition="in" filter="fade">
                                      <p:cBhvr>
                                        <p:cTn id="48" dur="500"/>
                                        <p:tgtEl>
                                          <p:spTgt spid="3">
                                            <p:graphicEl>
                                              <a:dgm id="{5D7BB438-487D-4EFF-9A32-B03B6CFB68E5}"/>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
                                            <p:graphicEl>
                                              <a:dgm id="{4E2275CB-45F3-4206-BD00-C90F7A2B4430}"/>
                                            </p:graphicEl>
                                          </p:spTgt>
                                        </p:tgtEl>
                                        <p:attrNameLst>
                                          <p:attrName>style.visibility</p:attrName>
                                        </p:attrNameLst>
                                      </p:cBhvr>
                                      <p:to>
                                        <p:strVal val="visible"/>
                                      </p:to>
                                    </p:set>
                                    <p:animEffect transition="in" filter="fade">
                                      <p:cBhvr>
                                        <p:cTn id="51" dur="500"/>
                                        <p:tgtEl>
                                          <p:spTgt spid="3">
                                            <p:graphicEl>
                                              <a:dgm id="{4E2275CB-45F3-4206-BD00-C90F7A2B4430}"/>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
                                            <p:graphicEl>
                                              <a:dgm id="{FC79F7A8-41B0-4A32-A5BA-18982901F5FC}"/>
                                            </p:graphicEl>
                                          </p:spTgt>
                                        </p:tgtEl>
                                        <p:attrNameLst>
                                          <p:attrName>style.visibility</p:attrName>
                                        </p:attrNameLst>
                                      </p:cBhvr>
                                      <p:to>
                                        <p:strVal val="visible"/>
                                      </p:to>
                                    </p:set>
                                    <p:animEffect transition="in" filter="fade">
                                      <p:cBhvr>
                                        <p:cTn id="54" dur="500"/>
                                        <p:tgtEl>
                                          <p:spTgt spid="3">
                                            <p:graphicEl>
                                              <a:dgm id="{FC79F7A8-41B0-4A32-A5BA-18982901F5FC}"/>
                                            </p:graphic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3">
                                            <p:graphicEl>
                                              <a:dgm id="{DA029582-31B6-4C33-84D5-9B8F5ED3D9DD}"/>
                                            </p:graphicEl>
                                          </p:spTgt>
                                        </p:tgtEl>
                                        <p:attrNameLst>
                                          <p:attrName>style.visibility</p:attrName>
                                        </p:attrNameLst>
                                      </p:cBhvr>
                                      <p:to>
                                        <p:strVal val="visible"/>
                                      </p:to>
                                    </p:set>
                                    <p:animEffect transition="in" filter="fade">
                                      <p:cBhvr>
                                        <p:cTn id="59" dur="500"/>
                                        <p:tgtEl>
                                          <p:spTgt spid="3">
                                            <p:graphicEl>
                                              <a:dgm id="{DA029582-31B6-4C33-84D5-9B8F5ED3D9DD}"/>
                                            </p:graphic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
                                            <p:graphicEl>
                                              <a:dgm id="{223D95E1-20B1-4350-942D-D826F3A0DFC5}"/>
                                            </p:graphicEl>
                                          </p:spTgt>
                                        </p:tgtEl>
                                        <p:attrNameLst>
                                          <p:attrName>style.visibility</p:attrName>
                                        </p:attrNameLst>
                                      </p:cBhvr>
                                      <p:to>
                                        <p:strVal val="visible"/>
                                      </p:to>
                                    </p:set>
                                    <p:animEffect transition="in" filter="fade">
                                      <p:cBhvr>
                                        <p:cTn id="62" dur="500"/>
                                        <p:tgtEl>
                                          <p:spTgt spid="3">
                                            <p:graphicEl>
                                              <a:dgm id="{223D95E1-20B1-4350-942D-D826F3A0DFC5}"/>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
                                            <p:graphicEl>
                                              <a:dgm id="{B202300E-4FC3-46D9-A0E1-464136EB5F78}"/>
                                            </p:graphicEl>
                                          </p:spTgt>
                                        </p:tgtEl>
                                        <p:attrNameLst>
                                          <p:attrName>style.visibility</p:attrName>
                                        </p:attrNameLst>
                                      </p:cBhvr>
                                      <p:to>
                                        <p:strVal val="visible"/>
                                      </p:to>
                                    </p:set>
                                    <p:animEffect transition="in" filter="fade">
                                      <p:cBhvr>
                                        <p:cTn id="65" dur="500"/>
                                        <p:tgtEl>
                                          <p:spTgt spid="3">
                                            <p:graphicEl>
                                              <a:dgm id="{B202300E-4FC3-46D9-A0E1-464136EB5F7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123347290"/>
              </p:ext>
            </p:extLst>
          </p:nvPr>
        </p:nvGraphicFramePr>
        <p:xfrm>
          <a:off x="1524000" y="1625600"/>
          <a:ext cx="8763000" cy="500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2781300" y="40824"/>
            <a:ext cx="6096000" cy="375552"/>
          </a:xfrm>
          <a:prstGeom prst="rect">
            <a:avLst/>
          </a:prstGeom>
          <a:solidFill>
            <a:srgbClr val="FF0000"/>
          </a:solidFill>
        </p:spPr>
        <p:txBody>
          <a:bodyPr>
            <a:spAutoFit/>
          </a:bodyPr>
          <a:lstStyle/>
          <a:p>
            <a:pPr indent="457200" algn="ctr">
              <a:lnSpc>
                <a:spcPts val="2100"/>
              </a:lnSpc>
            </a:pPr>
            <a:r>
              <a:rPr lang="vi-VN" sz="2400" b="1" i="1"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sz="2400" dirty="0">
              <a:solidFill>
                <a:schemeClr val="bg1"/>
              </a:solidFill>
              <a:latin typeface="Calibri" panose="020F0502020204030204" pitchFamily="34" charset="0"/>
            </a:endParaRPr>
          </a:p>
        </p:txBody>
      </p:sp>
      <p:sp>
        <p:nvSpPr>
          <p:cNvPr id="5" name="Rectangle 4"/>
          <p:cNvSpPr/>
          <p:nvPr/>
        </p:nvSpPr>
        <p:spPr>
          <a:xfrm>
            <a:off x="160553" y="537970"/>
            <a:ext cx="2864887" cy="483017"/>
          </a:xfrm>
          <a:prstGeom prst="rect">
            <a:avLst/>
          </a:prstGeom>
        </p:spPr>
        <p:txBody>
          <a:bodyPr wrap="none">
            <a:spAutoFit/>
          </a:bodyPr>
          <a:lstStyle/>
          <a:p>
            <a:pPr marL="285750" indent="-285750" algn="just">
              <a:lnSpc>
                <a:spcPct val="115000"/>
              </a:lnSpc>
              <a:buFont typeface="Wingdings" panose="05000000000000000000" pitchFamily="2" charset="2"/>
              <a:buChar char="v"/>
              <a:tabLst>
                <a:tab pos="342900" algn="l"/>
                <a:tab pos="52578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Học thuyết giá trị </a:t>
            </a:r>
            <a:endParaRPr lang="en-US" sz="24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0867064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5A58821-C327-4C03-B058-AC2CA4EEF8D2}"/>
                                            </p:graphicEl>
                                          </p:spTgt>
                                        </p:tgtEl>
                                        <p:attrNameLst>
                                          <p:attrName>style.visibility</p:attrName>
                                        </p:attrNameLst>
                                      </p:cBhvr>
                                      <p:to>
                                        <p:strVal val="visible"/>
                                      </p:to>
                                    </p:set>
                                    <p:animEffect transition="in" filter="fade">
                                      <p:cBhvr>
                                        <p:cTn id="7" dur="500"/>
                                        <p:tgtEl>
                                          <p:spTgt spid="2">
                                            <p:graphicEl>
                                              <a:dgm id="{A5A58821-C327-4C03-B058-AC2CA4EEF8D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0A5B1D1-A445-4DBF-B3CB-131F4DACD9A7}"/>
                                            </p:graphicEl>
                                          </p:spTgt>
                                        </p:tgtEl>
                                        <p:attrNameLst>
                                          <p:attrName>style.visibility</p:attrName>
                                        </p:attrNameLst>
                                      </p:cBhvr>
                                      <p:to>
                                        <p:strVal val="visible"/>
                                      </p:to>
                                    </p:set>
                                    <p:animEffect transition="in" filter="fade">
                                      <p:cBhvr>
                                        <p:cTn id="12" dur="500"/>
                                        <p:tgtEl>
                                          <p:spTgt spid="2">
                                            <p:graphicEl>
                                              <a:dgm id="{80A5B1D1-A445-4DBF-B3CB-131F4DACD9A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327397D-7E13-4AA3-AA3C-6BD1F3F5E843}"/>
                                            </p:graphicEl>
                                          </p:spTgt>
                                        </p:tgtEl>
                                        <p:attrNameLst>
                                          <p:attrName>style.visibility</p:attrName>
                                        </p:attrNameLst>
                                      </p:cBhvr>
                                      <p:to>
                                        <p:strVal val="visible"/>
                                      </p:to>
                                    </p:set>
                                    <p:animEffect transition="in" filter="fade">
                                      <p:cBhvr>
                                        <p:cTn id="15" dur="500"/>
                                        <p:tgtEl>
                                          <p:spTgt spid="2">
                                            <p:graphicEl>
                                              <a:dgm id="{F327397D-7E13-4AA3-AA3C-6BD1F3F5E84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BD9D7406-5E40-4B8B-A7E8-74AEB05A9B03}"/>
                                            </p:graphicEl>
                                          </p:spTgt>
                                        </p:tgtEl>
                                        <p:attrNameLst>
                                          <p:attrName>style.visibility</p:attrName>
                                        </p:attrNameLst>
                                      </p:cBhvr>
                                      <p:to>
                                        <p:strVal val="visible"/>
                                      </p:to>
                                    </p:set>
                                    <p:animEffect transition="in" filter="fade">
                                      <p:cBhvr>
                                        <p:cTn id="20" dur="500"/>
                                        <p:tgtEl>
                                          <p:spTgt spid="2">
                                            <p:graphicEl>
                                              <a:dgm id="{BD9D7406-5E40-4B8B-A7E8-74AEB05A9B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381B2524-50EB-46E6-829C-D52407B09F01}"/>
                                            </p:graphicEl>
                                          </p:spTgt>
                                        </p:tgtEl>
                                        <p:attrNameLst>
                                          <p:attrName>style.visibility</p:attrName>
                                        </p:attrNameLst>
                                      </p:cBhvr>
                                      <p:to>
                                        <p:strVal val="visible"/>
                                      </p:to>
                                    </p:set>
                                    <p:animEffect transition="in" filter="fade">
                                      <p:cBhvr>
                                        <p:cTn id="25" dur="500"/>
                                        <p:tgtEl>
                                          <p:spTgt spid="2">
                                            <p:graphicEl>
                                              <a:dgm id="{381B2524-50EB-46E6-829C-D52407B09F01}"/>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0B54D3B-D220-44AE-8606-5EEEB620C977}"/>
                                            </p:graphicEl>
                                          </p:spTgt>
                                        </p:tgtEl>
                                        <p:attrNameLst>
                                          <p:attrName>style.visibility</p:attrName>
                                        </p:attrNameLst>
                                      </p:cBhvr>
                                      <p:to>
                                        <p:strVal val="visible"/>
                                      </p:to>
                                    </p:set>
                                    <p:animEffect transition="in" filter="fade">
                                      <p:cBhvr>
                                        <p:cTn id="28" dur="500"/>
                                        <p:tgtEl>
                                          <p:spTgt spid="2">
                                            <p:graphicEl>
                                              <a:dgm id="{90B54D3B-D220-44AE-8606-5EEEB620C97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E59969A1-CC53-446E-B5FB-2E875EFACED1}"/>
                                            </p:graphicEl>
                                          </p:spTgt>
                                        </p:tgtEl>
                                        <p:attrNameLst>
                                          <p:attrName>style.visibility</p:attrName>
                                        </p:attrNameLst>
                                      </p:cBhvr>
                                      <p:to>
                                        <p:strVal val="visible"/>
                                      </p:to>
                                    </p:set>
                                    <p:animEffect transition="in" filter="fade">
                                      <p:cBhvr>
                                        <p:cTn id="33" dur="500"/>
                                        <p:tgtEl>
                                          <p:spTgt spid="2">
                                            <p:graphicEl>
                                              <a:dgm id="{E59969A1-CC53-446E-B5FB-2E875EFACED1}"/>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42A5705-DF6A-412D-932A-BD95E156CEF7}"/>
                                            </p:graphicEl>
                                          </p:spTgt>
                                        </p:tgtEl>
                                        <p:attrNameLst>
                                          <p:attrName>style.visibility</p:attrName>
                                        </p:attrNameLst>
                                      </p:cBhvr>
                                      <p:to>
                                        <p:strVal val="visible"/>
                                      </p:to>
                                    </p:set>
                                    <p:animEffect transition="in" filter="fade">
                                      <p:cBhvr>
                                        <p:cTn id="36" dur="500"/>
                                        <p:tgtEl>
                                          <p:spTgt spid="2">
                                            <p:graphicEl>
                                              <a:dgm id="{342A5705-DF6A-412D-932A-BD95E156CE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4D668D50-50B8-44CC-969A-86BC19E1AA96}"/>
              </a:ext>
            </a:extLst>
          </p:cNvPr>
          <p:cNvGraphicFramePr/>
          <p:nvPr>
            <p:extLst>
              <p:ext uri="{D42A27DB-BD31-4B8C-83A1-F6EECF244321}">
                <p14:modId xmlns:p14="http://schemas.microsoft.com/office/powerpoint/2010/main" val="1633717861"/>
              </p:ext>
            </p:extLst>
          </p:nvPr>
        </p:nvGraphicFramePr>
        <p:xfrm>
          <a:off x="3837336" y="775574"/>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C053CA53-1DF9-42F1-A3A2-D3074CA40D91}"/>
              </a:ext>
            </a:extLst>
          </p:cNvPr>
          <p:cNvGrpSpPr/>
          <p:nvPr/>
        </p:nvGrpSpPr>
        <p:grpSpPr>
          <a:xfrm>
            <a:off x="321988" y="101744"/>
            <a:ext cx="4971086" cy="702687"/>
            <a:chOff x="3774885" y="-1162245"/>
            <a:chExt cx="4971086" cy="1429122"/>
          </a:xfrm>
        </p:grpSpPr>
        <p:sp>
          <p:nvSpPr>
            <p:cNvPr id="4" name="Rounded Rectangle 21">
              <a:extLst>
                <a:ext uri="{FF2B5EF4-FFF2-40B4-BE49-F238E27FC236}">
                  <a16:creationId xmlns:a16="http://schemas.microsoft.com/office/drawing/2014/main" id="{5760D140-642F-4B05-86A7-43D99D20881E}"/>
                </a:ext>
              </a:extLst>
            </p:cNvPr>
            <p:cNvSpPr/>
            <p:nvPr/>
          </p:nvSpPr>
          <p:spPr>
            <a:xfrm>
              <a:off x="3774885" y="-1162245"/>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Rounded Rectangle 4">
              <a:extLst>
                <a:ext uri="{FF2B5EF4-FFF2-40B4-BE49-F238E27FC236}">
                  <a16:creationId xmlns:a16="http://schemas.microsoft.com/office/drawing/2014/main" id="{17F7FB96-65C5-4005-A07C-5116A32EEC54}"/>
                </a:ext>
              </a:extLst>
            </p:cNvPr>
            <p:cNvSpPr/>
            <p:nvPr/>
          </p:nvSpPr>
          <p:spPr>
            <a:xfrm>
              <a:off x="3851011" y="-971017"/>
              <a:ext cx="4818833" cy="10205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pic>
        <p:nvPicPr>
          <p:cNvPr id="1028" name="Picture 4" descr="Tuyển tập 5350 ảnh động PowerPoint đẹp, bắt mắt">
            <a:extLst>
              <a:ext uri="{FF2B5EF4-FFF2-40B4-BE49-F238E27FC236}">
                <a16:creationId xmlns:a16="http://schemas.microsoft.com/office/drawing/2014/main" id="{0E0BD621-5956-47F4-A61F-8B3CB17A0159}"/>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50538" y="3390900"/>
            <a:ext cx="2476500" cy="34671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op] Ảnh động hoạt hình lạ mắt, Xem mãi không chán">
            <a:extLst>
              <a:ext uri="{FF2B5EF4-FFF2-40B4-BE49-F238E27FC236}">
                <a16:creationId xmlns:a16="http://schemas.microsoft.com/office/drawing/2014/main" id="{DD21D0A1-AA4F-4F36-9669-AAEB21AC69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57538" y="4825183"/>
            <a:ext cx="2314575"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2568206"/>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C2428AD-BADC-4442-8417-9AF9D5CDB3A4}"/>
              </a:ext>
            </a:extLst>
          </p:cNvPr>
          <p:cNvPicPr>
            <a:picLocks noChangeAspect="1"/>
          </p:cNvPicPr>
          <p:nvPr/>
        </p:nvPicPr>
        <p:blipFill>
          <a:blip r:embed="rId2"/>
          <a:stretch>
            <a:fillRect/>
          </a:stretch>
        </p:blipFill>
        <p:spPr>
          <a:xfrm>
            <a:off x="14769" y="0"/>
            <a:ext cx="12049125" cy="6867610"/>
          </a:xfrm>
          <a:prstGeom prst="rect">
            <a:avLst/>
          </a:prstGeom>
        </p:spPr>
      </p:pic>
      <p:graphicFrame>
        <p:nvGraphicFramePr>
          <p:cNvPr id="2" name="Diagram 1"/>
          <p:cNvGraphicFramePr/>
          <p:nvPr>
            <p:extLst>
              <p:ext uri="{D42A27DB-BD31-4B8C-83A1-F6EECF244321}">
                <p14:modId xmlns:p14="http://schemas.microsoft.com/office/powerpoint/2010/main" val="3280449599"/>
              </p:ext>
            </p:extLst>
          </p:nvPr>
        </p:nvGraphicFramePr>
        <p:xfrm>
          <a:off x="56627" y="1123636"/>
          <a:ext cx="8763000" cy="3525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p:cNvGrpSpPr/>
          <p:nvPr/>
        </p:nvGrpSpPr>
        <p:grpSpPr>
          <a:xfrm>
            <a:off x="14769" y="0"/>
            <a:ext cx="4971086" cy="826094"/>
            <a:chOff x="3733027" y="936"/>
            <a:chExt cx="4971086" cy="1429122"/>
          </a:xfrm>
        </p:grpSpPr>
        <p:sp>
          <p:nvSpPr>
            <p:cNvPr id="4" name="Rounded Rectangle 3"/>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pic>
        <p:nvPicPr>
          <p:cNvPr id="2050" name="Picture 2" descr="TẢI] 100+ Hình ảnh động Powerpoint đẹp, làm slide cực chất">
            <a:extLst>
              <a:ext uri="{FF2B5EF4-FFF2-40B4-BE49-F238E27FC236}">
                <a16:creationId xmlns:a16="http://schemas.microsoft.com/office/drawing/2014/main" id="{2C9E50A3-8687-4F1B-B316-374580BFBC96}"/>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640365" y="3983959"/>
            <a:ext cx="3333750" cy="28479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hân vật scratch, đối tượng Scratch, Album ảnh động 010">
            <a:extLst>
              <a:ext uri="{FF2B5EF4-FFF2-40B4-BE49-F238E27FC236}">
                <a16:creationId xmlns:a16="http://schemas.microsoft.com/office/drawing/2014/main" id="{EFC54034-935C-4FBD-9C7B-D3741956272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70426" y="4649279"/>
            <a:ext cx="2124075" cy="218265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aiLieu.VN: Biểu tượng powerpoint hình động - Nghề nghiệp - download miễn  phí">
            <a:extLst>
              <a:ext uri="{FF2B5EF4-FFF2-40B4-BE49-F238E27FC236}">
                <a16:creationId xmlns:a16="http://schemas.microsoft.com/office/drawing/2014/main" id="{BE8F1892-0445-4D7D-9E43-A749F3D608C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48062" y="4649277"/>
            <a:ext cx="2476500" cy="2182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952702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D743F06-37E5-4C42-B708-020D647268FE}"/>
                                            </p:graphicEl>
                                          </p:spTgt>
                                        </p:tgtEl>
                                        <p:attrNameLst>
                                          <p:attrName>style.visibility</p:attrName>
                                        </p:attrNameLst>
                                      </p:cBhvr>
                                      <p:to>
                                        <p:strVal val="visible"/>
                                      </p:to>
                                    </p:set>
                                    <p:animEffect transition="in" filter="fade">
                                      <p:cBhvr>
                                        <p:cTn id="12" dur="500"/>
                                        <p:tgtEl>
                                          <p:spTgt spid="2">
                                            <p:graphicEl>
                                              <a:dgm id="{AD743F06-37E5-4C42-B708-020D647268F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32570FF2-9A20-4DCC-9462-5D096EE9308E}"/>
                                            </p:graphicEl>
                                          </p:spTgt>
                                        </p:tgtEl>
                                        <p:attrNameLst>
                                          <p:attrName>style.visibility</p:attrName>
                                        </p:attrNameLst>
                                      </p:cBhvr>
                                      <p:to>
                                        <p:strVal val="visible"/>
                                      </p:to>
                                    </p:set>
                                    <p:animEffect transition="in" filter="fade">
                                      <p:cBhvr>
                                        <p:cTn id="17" dur="500"/>
                                        <p:tgtEl>
                                          <p:spTgt spid="2">
                                            <p:graphicEl>
                                              <a:dgm id="{32570FF2-9A20-4DCC-9462-5D096EE9308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4C69BDD-1737-49EE-BE19-E329687D99E1}"/>
                                            </p:graphicEl>
                                          </p:spTgt>
                                        </p:tgtEl>
                                        <p:attrNameLst>
                                          <p:attrName>style.visibility</p:attrName>
                                        </p:attrNameLst>
                                      </p:cBhvr>
                                      <p:to>
                                        <p:strVal val="visible"/>
                                      </p:to>
                                    </p:set>
                                    <p:animEffect transition="in" filter="fade">
                                      <p:cBhvr>
                                        <p:cTn id="20" dur="500"/>
                                        <p:tgtEl>
                                          <p:spTgt spid="2">
                                            <p:graphicEl>
                                              <a:dgm id="{C4C69BDD-1737-49EE-BE19-E329687D99E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8B4B8F5-2CCB-4666-87EC-0F7CF224097D}"/>
              </a:ext>
            </a:extLst>
          </p:cNvPr>
          <p:cNvPicPr>
            <a:picLocks noChangeAspect="1"/>
          </p:cNvPicPr>
          <p:nvPr/>
        </p:nvPicPr>
        <p:blipFill>
          <a:blip r:embed="rId3"/>
          <a:stretch>
            <a:fillRect/>
          </a:stretch>
        </p:blipFill>
        <p:spPr>
          <a:xfrm>
            <a:off x="0" y="0"/>
            <a:ext cx="12192000" cy="6916856"/>
          </a:xfrm>
          <a:prstGeom prst="rect">
            <a:avLst/>
          </a:prstGeom>
        </p:spPr>
      </p:pic>
      <p:sp>
        <p:nvSpPr>
          <p:cNvPr id="54274" name="Line 3"/>
          <p:cNvSpPr>
            <a:spLocks noChangeShapeType="1"/>
          </p:cNvSpPr>
          <p:nvPr/>
        </p:nvSpPr>
        <p:spPr bwMode="auto">
          <a:xfrm flipV="1">
            <a:off x="3124200" y="1143000"/>
            <a:ext cx="5105400" cy="20638"/>
          </a:xfrm>
          <a:prstGeom prst="line">
            <a:avLst/>
          </a:prstGeom>
          <a:noFill/>
          <a:ln w="25400">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1D528D"/>
              </a:solidFill>
            </a:endParaRPr>
          </a:p>
        </p:txBody>
      </p:sp>
      <p:pic>
        <p:nvPicPr>
          <p:cNvPr id="232460" name="Picture 12" descr="CL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1587" y="4533900"/>
            <a:ext cx="1852613" cy="2133600"/>
          </a:xfrm>
          <a:prstGeom prst="rect">
            <a:avLst/>
          </a:prstGeom>
          <a:noFill/>
          <a:ln w="57150">
            <a:solidFill>
              <a:srgbClr val="808080"/>
            </a:solidFill>
            <a:miter lim="800000"/>
            <a:headEnd/>
            <a:tailEnd/>
          </a:ln>
          <a:extLst>
            <a:ext uri="{909E8E84-426E-40DD-AFC4-6F175D3DCCD1}">
              <a14:hiddenFill xmlns:a14="http://schemas.microsoft.com/office/drawing/2010/main">
                <a:solidFill>
                  <a:srgbClr val="FFFFFF"/>
                </a:solidFill>
              </a14:hiddenFill>
            </a:ext>
          </a:extLst>
        </p:spPr>
      </p:pic>
      <p:pic>
        <p:nvPicPr>
          <p:cNvPr id="232461" name="Picture 13" descr="12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3350" y="4345781"/>
            <a:ext cx="2971800" cy="236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2462" name="Picture 14" descr="riu"/>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1133" y="4343400"/>
            <a:ext cx="167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WordArt 15"/>
          <p:cNvSpPr>
            <a:spLocks noChangeArrowheads="1" noChangeShapeType="1" noTextEdit="1"/>
          </p:cNvSpPr>
          <p:nvPr/>
        </p:nvSpPr>
        <p:spPr bwMode="auto">
          <a:xfrm>
            <a:off x="5676900" y="5319712"/>
            <a:ext cx="1219200" cy="657225"/>
          </a:xfrm>
          <a:prstGeom prst="rect">
            <a:avLst/>
          </a:prstGeom>
        </p:spPr>
        <p:txBody>
          <a:bodyPr wrap="none" fromWordArt="1">
            <a:prstTxWarp prst="textDoubleWave1">
              <a:avLst>
                <a:gd name="adj1" fmla="val 6500"/>
                <a:gd name="adj2" fmla="val 0"/>
              </a:avLst>
            </a:prstTxWarp>
          </a:bodyPr>
          <a:lstStyle/>
          <a:p>
            <a:pPr algn="ctr" eaLnBrk="0" fontAlgn="base" hangingPunct="0">
              <a:spcBef>
                <a:spcPct val="0"/>
              </a:spcBef>
              <a:spcAft>
                <a:spcPct val="0"/>
              </a:spcAft>
            </a:pPr>
            <a:r>
              <a:rPr lang="en-US" sz="3600" kern="10" spc="-360" dirty="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sp>
        <p:nvSpPr>
          <p:cNvPr id="42000" name="Rectangle 16" descr="Parchment"/>
          <p:cNvSpPr>
            <a:spLocks noChangeArrowheads="1"/>
          </p:cNvSpPr>
          <p:nvPr/>
        </p:nvSpPr>
        <p:spPr bwMode="auto">
          <a:xfrm>
            <a:off x="1919287" y="1125538"/>
            <a:ext cx="7991475" cy="310854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Là quy luật kinh tế căn bản của sản xuất và trao đổi hàng hoá. </a:t>
            </a:r>
            <a:endParaRPr lang="en-US" altLang="en-US" sz="2800" dirty="0">
              <a:solidFill>
                <a:srgbClr val="FFFF00"/>
              </a:solidFill>
              <a:cs typeface="Times New Roman" panose="02020603050405020304" pitchFamily="18" charset="0"/>
            </a:endParaRPr>
          </a:p>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Ở đâu có sản xuất hàng hoá thì ở đó có sự tồn tại và phát huy tác dụng của quy luật giá trị vì trao đổi hàng hoá phải theo nguyên tắc ngang giá, dựa trên cơ sở hao phí lao động xã hội cần thiết.</a:t>
            </a:r>
            <a:endParaRPr lang="en-US" altLang="en-US" sz="2800" dirty="0">
              <a:solidFill>
                <a:srgbClr val="FFFF00"/>
              </a:solidFill>
            </a:endParaRPr>
          </a:p>
        </p:txBody>
      </p:sp>
      <p:sp>
        <p:nvSpPr>
          <p:cNvPr id="2" name="Rectangle 1"/>
          <p:cNvSpPr/>
          <p:nvPr/>
        </p:nvSpPr>
        <p:spPr>
          <a:xfrm>
            <a:off x="4490595" y="321113"/>
            <a:ext cx="2848857" cy="523220"/>
          </a:xfrm>
          <a:prstGeom prst="rect">
            <a:avLst/>
          </a:prstGeom>
          <a:solidFill>
            <a:srgbClr val="FFFF00"/>
          </a:solidFill>
        </p:spPr>
        <p:txBody>
          <a:bodyPr wrap="none">
            <a:spAutoFit/>
          </a:bodyPr>
          <a:lstStyle/>
          <a:p>
            <a:r>
              <a:rPr lang="pt-BR" sz="2800" dirty="0">
                <a:solidFill>
                  <a:srgbClr val="FF0000"/>
                </a:solidFill>
                <a:latin typeface="Times New Roman" panose="02020603050405020304" pitchFamily="18" charset="0"/>
                <a:ea typeface="Calibri" panose="020F0502020204030204" pitchFamily="34" charset="0"/>
              </a:rPr>
              <a:t>- </a:t>
            </a:r>
            <a:r>
              <a:rPr lang="pt-BR" sz="2800" b="1" dirty="0">
                <a:solidFill>
                  <a:srgbClr val="FF0000"/>
                </a:solidFill>
                <a:latin typeface="Times New Roman" panose="02020603050405020304" pitchFamily="18" charset="0"/>
                <a:ea typeface="Calibri" panose="020F0502020204030204" pitchFamily="34" charset="0"/>
              </a:rPr>
              <a:t>Quy luật giá trị</a:t>
            </a:r>
            <a:r>
              <a:rPr lang="pt-BR" sz="2800" dirty="0">
                <a:solidFill>
                  <a:srgbClr val="FF0000"/>
                </a:solidFill>
                <a:latin typeface="Times New Roman" panose="02020603050405020304" pitchFamily="18" charset="0"/>
                <a:ea typeface="Calibri" panose="020F0502020204030204" pitchFamily="34" charset="0"/>
              </a:rPr>
              <a:t> </a:t>
            </a:r>
            <a:endParaRPr lang="en-US" sz="2800" dirty="0">
              <a:solidFill>
                <a:srgbClr val="FF0000"/>
              </a:solidFill>
            </a:endParaRPr>
          </a:p>
        </p:txBody>
      </p:sp>
    </p:spTree>
    <p:extLst>
      <p:ext uri="{BB962C8B-B14F-4D97-AF65-F5344CB8AC3E}">
        <p14:creationId xmlns:p14="http://schemas.microsoft.com/office/powerpoint/2010/main" val="1101480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2000"/>
                                        </p:tgtEl>
                                        <p:attrNameLst>
                                          <p:attrName>style.visibility</p:attrName>
                                        </p:attrNameLst>
                                      </p:cBhvr>
                                      <p:to>
                                        <p:strVal val="visible"/>
                                      </p:to>
                                    </p:set>
                                    <p:anim calcmode="lin" valueType="num">
                                      <p:cBhvr additive="base">
                                        <p:cTn id="12" dur="500" fill="hold"/>
                                        <p:tgtEl>
                                          <p:spTgt spid="42000"/>
                                        </p:tgtEl>
                                        <p:attrNameLst>
                                          <p:attrName>ppt_x</p:attrName>
                                        </p:attrNameLst>
                                      </p:cBhvr>
                                      <p:tavLst>
                                        <p:tav tm="0">
                                          <p:val>
                                            <p:strVal val="#ppt_x"/>
                                          </p:val>
                                        </p:tav>
                                        <p:tav tm="100000">
                                          <p:val>
                                            <p:strVal val="#ppt_x"/>
                                          </p:val>
                                        </p:tav>
                                      </p:tavLst>
                                    </p:anim>
                                    <p:anim calcmode="lin" valueType="num">
                                      <p:cBhvr additive="base">
                                        <p:cTn id="13" dur="500" fill="hold"/>
                                        <p:tgtEl>
                                          <p:spTgt spid="4200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1" presetClass="entr" presetSubtype="0" fill="hold" nodeType="afterEffect">
                                  <p:stCondLst>
                                    <p:cond delay="0"/>
                                  </p:stCondLst>
                                  <p:childTnLst>
                                    <p:set>
                                      <p:cBhvr>
                                        <p:cTn id="16" dur="1" fill="hold">
                                          <p:stCondLst>
                                            <p:cond delay="499"/>
                                          </p:stCondLst>
                                        </p:cTn>
                                        <p:tgtEl>
                                          <p:spTgt spid="232460"/>
                                        </p:tgtEl>
                                        <p:attrNameLst>
                                          <p:attrName>style.visibility</p:attrName>
                                        </p:attrNameLst>
                                      </p:cBhvr>
                                      <p:to>
                                        <p:strVal val="visible"/>
                                      </p:to>
                                    </p:set>
                                  </p:childTnLst>
                                </p:cTn>
                              </p:par>
                            </p:childTnLst>
                          </p:cTn>
                        </p:par>
                        <p:par>
                          <p:cTn id="17" fill="hold" nodeType="afterGroup">
                            <p:stCondLst>
                              <p:cond delay="1000"/>
                            </p:stCondLst>
                            <p:childTnLst>
                              <p:par>
                                <p:cTn id="18" presetID="1" presetClass="entr" presetSubtype="0" fill="hold" nodeType="afterEffect">
                                  <p:stCondLst>
                                    <p:cond delay="0"/>
                                  </p:stCondLst>
                                  <p:childTnLst>
                                    <p:set>
                                      <p:cBhvr>
                                        <p:cTn id="19" dur="1" fill="hold">
                                          <p:stCondLst>
                                            <p:cond delay="499"/>
                                          </p:stCondLst>
                                        </p:cTn>
                                        <p:tgtEl>
                                          <p:spTgt spid="232461"/>
                                        </p:tgtEl>
                                        <p:attrNameLst>
                                          <p:attrName>style.visibility</p:attrName>
                                        </p:attrNameLst>
                                      </p:cBhvr>
                                      <p:to>
                                        <p:strVal val="visible"/>
                                      </p:to>
                                    </p:set>
                                  </p:childTnLst>
                                </p:cTn>
                              </p:par>
                            </p:childTnLst>
                          </p:cTn>
                        </p:par>
                        <p:par>
                          <p:cTn id="20" fill="hold" nodeType="afterGroup">
                            <p:stCondLst>
                              <p:cond delay="1500"/>
                            </p:stCondLst>
                            <p:childTnLst>
                              <p:par>
                                <p:cTn id="21" presetID="1" presetClass="entr" presetSubtype="0" fill="hold" nodeType="afterEffect">
                                  <p:stCondLst>
                                    <p:cond delay="0"/>
                                  </p:stCondLst>
                                  <p:childTnLst>
                                    <p:set>
                                      <p:cBhvr>
                                        <p:cTn id="22" dur="1" fill="hold">
                                          <p:stCondLst>
                                            <p:cond delay="499"/>
                                          </p:stCondLst>
                                        </p:cTn>
                                        <p:tgtEl>
                                          <p:spTgt spid="232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00"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671B1F72-64C2-4A08-9D15-4DDA39033CCB}"/>
              </a:ext>
            </a:extLst>
          </p:cNvPr>
          <p:cNvGraphicFramePr/>
          <p:nvPr>
            <p:extLst>
              <p:ext uri="{D42A27DB-BD31-4B8C-83A1-F6EECF244321}">
                <p14:modId xmlns:p14="http://schemas.microsoft.com/office/powerpoint/2010/main" val="3746259571"/>
              </p:ext>
            </p:extLst>
          </p:nvPr>
        </p:nvGraphicFramePr>
        <p:xfrm>
          <a:off x="0" y="277548"/>
          <a:ext cx="9331325" cy="63029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779499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C9000C8-0630-4F07-AEA8-36980BEED453}"/>
              </a:ext>
            </a:extLst>
          </p:cNvPr>
          <p:cNvGraphicFramePr/>
          <p:nvPr>
            <p:extLst>
              <p:ext uri="{D42A27DB-BD31-4B8C-83A1-F6EECF244321}">
                <p14:modId xmlns:p14="http://schemas.microsoft.com/office/powerpoint/2010/main" val="1789607217"/>
              </p:ext>
            </p:extLst>
          </p:nvPr>
        </p:nvGraphicFramePr>
        <p:xfrm>
          <a:off x="307974" y="719666"/>
          <a:ext cx="9217187" cy="61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F06D671B-5743-496F-809C-B4CBA40C7D14}"/>
              </a:ext>
            </a:extLst>
          </p:cNvPr>
          <p:cNvPicPr>
            <a:picLocks noChangeAspect="1"/>
          </p:cNvPicPr>
          <p:nvPr/>
        </p:nvPicPr>
        <p:blipFill>
          <a:blip r:embed="rId7"/>
          <a:stretch>
            <a:fillRect/>
          </a:stretch>
        </p:blipFill>
        <p:spPr>
          <a:xfrm>
            <a:off x="9702143" y="1185723"/>
            <a:ext cx="2489857" cy="2243277"/>
          </a:xfrm>
          <a:prstGeom prst="rect">
            <a:avLst/>
          </a:prstGeom>
        </p:spPr>
      </p:pic>
    </p:spTree>
    <p:extLst>
      <p:ext uri="{BB962C8B-B14F-4D97-AF65-F5344CB8AC3E}">
        <p14:creationId xmlns:p14="http://schemas.microsoft.com/office/powerpoint/2010/main" val="34410713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38A0696-3E3F-4345-A360-0413A1A4033E}"/>
              </a:ext>
            </a:extLst>
          </p:cNvPr>
          <p:cNvPicPr>
            <a:picLocks noChangeAspect="1"/>
          </p:cNvPicPr>
          <p:nvPr/>
        </p:nvPicPr>
        <p:blipFill>
          <a:blip r:embed="rId2"/>
          <a:stretch>
            <a:fillRect/>
          </a:stretch>
        </p:blipFill>
        <p:spPr>
          <a:xfrm>
            <a:off x="0" y="0"/>
            <a:ext cx="12192000" cy="6853585"/>
          </a:xfrm>
          <a:prstGeom prst="rect">
            <a:avLst/>
          </a:prstGeom>
        </p:spPr>
      </p:pic>
      <p:graphicFrame>
        <p:nvGraphicFramePr>
          <p:cNvPr id="2" name="Diagram 1"/>
          <p:cNvGraphicFramePr/>
          <p:nvPr>
            <p:extLst>
              <p:ext uri="{D42A27DB-BD31-4B8C-83A1-F6EECF244321}">
                <p14:modId xmlns:p14="http://schemas.microsoft.com/office/powerpoint/2010/main" val="896608670"/>
              </p:ext>
            </p:extLst>
          </p:nvPr>
        </p:nvGraphicFramePr>
        <p:xfrm>
          <a:off x="1828800" y="228600"/>
          <a:ext cx="8839200" cy="594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a:extLst>
              <a:ext uri="{FF2B5EF4-FFF2-40B4-BE49-F238E27FC236}">
                <a16:creationId xmlns:a16="http://schemas.microsoft.com/office/drawing/2014/main" id="{3C66AF9F-6AD5-4384-890C-13E9271C5979}"/>
              </a:ext>
            </a:extLst>
          </p:cNvPr>
          <p:cNvGrpSpPr/>
          <p:nvPr/>
        </p:nvGrpSpPr>
        <p:grpSpPr>
          <a:xfrm>
            <a:off x="2946290" y="228600"/>
            <a:ext cx="6604220" cy="533654"/>
            <a:chOff x="9066" y="1331009"/>
            <a:chExt cx="2254691" cy="2115058"/>
          </a:xfrm>
        </p:grpSpPr>
        <p:sp>
          <p:nvSpPr>
            <p:cNvPr id="4" name="Rectangle: Rounded Corners 3">
              <a:extLst>
                <a:ext uri="{FF2B5EF4-FFF2-40B4-BE49-F238E27FC236}">
                  <a16:creationId xmlns:a16="http://schemas.microsoft.com/office/drawing/2014/main" id="{C2C5A21E-CC10-47E3-96FA-31B2AACF8A47}"/>
                </a:ext>
              </a:extLst>
            </p:cNvPr>
            <p:cNvSpPr/>
            <p:nvPr/>
          </p:nvSpPr>
          <p:spPr>
            <a:xfrm>
              <a:off x="9066" y="1331009"/>
              <a:ext cx="2254691" cy="2115058"/>
            </a:xfrm>
            <a:prstGeom prst="roundRect">
              <a:avLst>
                <a:gd name="adj" fmla="val 10000"/>
              </a:avLst>
            </a:prstGeom>
            <a:solidFill>
              <a:srgbClr val="FF0000"/>
            </a:solidFill>
            <a:ln w="12700" cap="flat" cmpd="sng" algn="ctr">
              <a:solidFill>
                <a:sysClr val="window" lastClr="FFFFFF">
                  <a:hueOff val="0"/>
                  <a:satOff val="0"/>
                  <a:lumOff val="0"/>
                  <a:alphaOff val="0"/>
                </a:sysClr>
              </a:solidFill>
              <a:prstDash val="solid"/>
              <a:miter lim="800000"/>
            </a:ln>
            <a:effectLst/>
          </p:spPr>
        </p:sp>
        <p:sp>
          <p:nvSpPr>
            <p:cNvPr id="5" name="Rectangle: Rounded Corners 4">
              <a:extLst>
                <a:ext uri="{FF2B5EF4-FFF2-40B4-BE49-F238E27FC236}">
                  <a16:creationId xmlns:a16="http://schemas.microsoft.com/office/drawing/2014/main" id="{453BE018-6F9D-49F3-A11E-47BDAC0F649B}"/>
                </a:ext>
              </a:extLst>
            </p:cNvPr>
            <p:cNvSpPr txBox="1"/>
            <p:nvPr/>
          </p:nvSpPr>
          <p:spPr>
            <a:xfrm>
              <a:off x="71014" y="1392957"/>
              <a:ext cx="2130795" cy="1991162"/>
            </a:xfrm>
            <a:prstGeom prst="rect">
              <a:avLst/>
            </a:prstGeom>
            <a:noFill/>
            <a:ln>
              <a:noFill/>
            </a:ln>
            <a:effectLst/>
          </p:spPr>
          <p:txBody>
            <a:bodyPr spcFirstLastPara="0" vert="horz" wrap="square" lIns="15240" tIns="15240" rIns="15240" bIns="15240"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Hàng</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hóa</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sức</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lao</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động</a:t>
              </a:r>
              <a:endPar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111540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2200E44-68BC-49FD-A8C4-9424B63C4BD5}"/>
                                            </p:graphicEl>
                                          </p:spTgt>
                                        </p:tgtEl>
                                        <p:attrNameLst>
                                          <p:attrName>style.visibility</p:attrName>
                                        </p:attrNameLst>
                                      </p:cBhvr>
                                      <p:to>
                                        <p:strVal val="visible"/>
                                      </p:to>
                                    </p:set>
                                    <p:animEffect transition="in" filter="fade">
                                      <p:cBhvr>
                                        <p:cTn id="7" dur="500"/>
                                        <p:tgtEl>
                                          <p:spTgt spid="2">
                                            <p:graphicEl>
                                              <a:dgm id="{92200E44-68BC-49FD-A8C4-9424B63C4B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30CF636-11DD-472C-B889-27651F1E7619}"/>
                                            </p:graphicEl>
                                          </p:spTgt>
                                        </p:tgtEl>
                                        <p:attrNameLst>
                                          <p:attrName>style.visibility</p:attrName>
                                        </p:attrNameLst>
                                      </p:cBhvr>
                                      <p:to>
                                        <p:strVal val="visible"/>
                                      </p:to>
                                    </p:set>
                                    <p:animEffect transition="in" filter="fade">
                                      <p:cBhvr>
                                        <p:cTn id="12" dur="500"/>
                                        <p:tgtEl>
                                          <p:spTgt spid="2">
                                            <p:graphicEl>
                                              <a:dgm id="{330CF636-11DD-472C-B889-27651F1E761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739DD40D-A34D-4D0F-B31D-57A3D2CAED00}"/>
                                            </p:graphicEl>
                                          </p:spTgt>
                                        </p:tgtEl>
                                        <p:attrNameLst>
                                          <p:attrName>style.visibility</p:attrName>
                                        </p:attrNameLst>
                                      </p:cBhvr>
                                      <p:to>
                                        <p:strVal val="visible"/>
                                      </p:to>
                                    </p:set>
                                    <p:animEffect transition="in" filter="fade">
                                      <p:cBhvr>
                                        <p:cTn id="15" dur="500"/>
                                        <p:tgtEl>
                                          <p:spTgt spid="2">
                                            <p:graphicEl>
                                              <a:dgm id="{739DD40D-A34D-4D0F-B31D-57A3D2CAED0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676F2A58-1C0E-42FF-825D-EC8D48418EDB}"/>
                                            </p:graphicEl>
                                          </p:spTgt>
                                        </p:tgtEl>
                                        <p:attrNameLst>
                                          <p:attrName>style.visibility</p:attrName>
                                        </p:attrNameLst>
                                      </p:cBhvr>
                                      <p:to>
                                        <p:strVal val="visible"/>
                                      </p:to>
                                    </p:set>
                                    <p:animEffect transition="in" filter="fade">
                                      <p:cBhvr>
                                        <p:cTn id="20" dur="500"/>
                                        <p:tgtEl>
                                          <p:spTgt spid="2">
                                            <p:graphicEl>
                                              <a:dgm id="{676F2A58-1C0E-42FF-825D-EC8D48418ED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2F960BFC-44EB-45FA-BF38-1E84DDE3D774}"/>
                                            </p:graphicEl>
                                          </p:spTgt>
                                        </p:tgtEl>
                                        <p:attrNameLst>
                                          <p:attrName>style.visibility</p:attrName>
                                        </p:attrNameLst>
                                      </p:cBhvr>
                                      <p:to>
                                        <p:strVal val="visible"/>
                                      </p:to>
                                    </p:set>
                                    <p:animEffect transition="in" filter="fade">
                                      <p:cBhvr>
                                        <p:cTn id="23" dur="500"/>
                                        <p:tgtEl>
                                          <p:spTgt spid="2">
                                            <p:graphicEl>
                                              <a:dgm id="{2F960BFC-44EB-45FA-BF38-1E84DDE3D77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E79D13BD-B8D6-4A3D-AD0F-EAA210AC0850}"/>
                                            </p:graphicEl>
                                          </p:spTgt>
                                        </p:tgtEl>
                                        <p:attrNameLst>
                                          <p:attrName>style.visibility</p:attrName>
                                        </p:attrNameLst>
                                      </p:cBhvr>
                                      <p:to>
                                        <p:strVal val="visible"/>
                                      </p:to>
                                    </p:set>
                                    <p:animEffect transition="in" filter="fade">
                                      <p:cBhvr>
                                        <p:cTn id="28" dur="500"/>
                                        <p:tgtEl>
                                          <p:spTgt spid="2">
                                            <p:graphicEl>
                                              <a:dgm id="{E79D13BD-B8D6-4A3D-AD0F-EAA210AC085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5C8B8D71-34DA-40C4-AD16-C080354CC333}"/>
                                            </p:graphicEl>
                                          </p:spTgt>
                                        </p:tgtEl>
                                        <p:attrNameLst>
                                          <p:attrName>style.visibility</p:attrName>
                                        </p:attrNameLst>
                                      </p:cBhvr>
                                      <p:to>
                                        <p:strVal val="visible"/>
                                      </p:to>
                                    </p:set>
                                    <p:animEffect transition="in" filter="fade">
                                      <p:cBhvr>
                                        <p:cTn id="31" dur="500"/>
                                        <p:tgtEl>
                                          <p:spTgt spid="2">
                                            <p:graphicEl>
                                              <a:dgm id="{5C8B8D71-34DA-40C4-AD16-C080354CC33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7C715E46-BDDC-4B37-BAAF-04014A7BE4E4}"/>
                                            </p:graphicEl>
                                          </p:spTgt>
                                        </p:tgtEl>
                                        <p:attrNameLst>
                                          <p:attrName>style.visibility</p:attrName>
                                        </p:attrNameLst>
                                      </p:cBhvr>
                                      <p:to>
                                        <p:strVal val="visible"/>
                                      </p:to>
                                    </p:set>
                                    <p:animEffect transition="in" filter="fade">
                                      <p:cBhvr>
                                        <p:cTn id="36" dur="500"/>
                                        <p:tgtEl>
                                          <p:spTgt spid="2">
                                            <p:graphicEl>
                                              <a:dgm id="{7C715E46-BDDC-4B37-BAAF-04014A7BE4E4}"/>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0E2D2CF7-6999-4FA4-99BE-7F6EAD18B7E1}"/>
                                            </p:graphicEl>
                                          </p:spTgt>
                                        </p:tgtEl>
                                        <p:attrNameLst>
                                          <p:attrName>style.visibility</p:attrName>
                                        </p:attrNameLst>
                                      </p:cBhvr>
                                      <p:to>
                                        <p:strVal val="visible"/>
                                      </p:to>
                                    </p:set>
                                    <p:animEffect transition="in" filter="fade">
                                      <p:cBhvr>
                                        <p:cTn id="39" dur="500"/>
                                        <p:tgtEl>
                                          <p:spTgt spid="2">
                                            <p:graphicEl>
                                              <a:dgm id="{0E2D2CF7-6999-4FA4-99BE-7F6EAD18B7E1}"/>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DCD0B74-8B24-4519-84FC-DDEC4614CE04}"/>
                                            </p:graphicEl>
                                          </p:spTgt>
                                        </p:tgtEl>
                                        <p:attrNameLst>
                                          <p:attrName>style.visibility</p:attrName>
                                        </p:attrNameLst>
                                      </p:cBhvr>
                                      <p:to>
                                        <p:strVal val="visible"/>
                                      </p:to>
                                    </p:set>
                                    <p:animEffect transition="in" filter="fade">
                                      <p:cBhvr>
                                        <p:cTn id="44" dur="500"/>
                                        <p:tgtEl>
                                          <p:spTgt spid="2">
                                            <p:graphicEl>
                                              <a:dgm id="{4DCD0B74-8B24-4519-84FC-DDEC4614CE04}"/>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E270EF48-3C73-49B5-887C-8F0EDD760E82}"/>
                                            </p:graphicEl>
                                          </p:spTgt>
                                        </p:tgtEl>
                                        <p:attrNameLst>
                                          <p:attrName>style.visibility</p:attrName>
                                        </p:attrNameLst>
                                      </p:cBhvr>
                                      <p:to>
                                        <p:strVal val="visible"/>
                                      </p:to>
                                    </p:set>
                                    <p:animEffect transition="in" filter="fade">
                                      <p:cBhvr>
                                        <p:cTn id="47" dur="500"/>
                                        <p:tgtEl>
                                          <p:spTgt spid="2">
                                            <p:graphicEl>
                                              <a:dgm id="{E270EF48-3C73-49B5-887C-8F0EDD760E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2">
              <a:lumMod val="90000"/>
            </a:schemeClr>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algn="ctr">
              <a:defRPr/>
            </a:pPr>
            <a:endParaRPr lang="vi-VN" b="1">
              <a:solidFill>
                <a:prstClr val="black"/>
              </a:solidFill>
            </a:endParaRPr>
          </a:p>
        </p:txBody>
      </p:sp>
      <p:sp>
        <p:nvSpPr>
          <p:cNvPr id="5" name="Text Box 4"/>
          <p:cNvSpPr txBox="1">
            <a:spLocks noChangeArrowheads="1"/>
          </p:cNvSpPr>
          <p:nvPr/>
        </p:nvSpPr>
        <p:spPr bwMode="auto">
          <a:xfrm>
            <a:off x="2057401" y="1219201"/>
            <a:ext cx="8093075" cy="1384995"/>
          </a:xfrm>
          <a:prstGeom prst="rect">
            <a:avLst/>
          </a:prstGeom>
          <a:solidFill>
            <a:srgbClr val="7030A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justLow" fontAlgn="base">
              <a:spcBef>
                <a:spcPct val="0"/>
              </a:spcBef>
              <a:spcAft>
                <a:spcPct val="0"/>
              </a:spcAft>
              <a:defRPr/>
            </a:pPr>
            <a:r>
              <a:rPr lang="en-US" sz="2800" dirty="0">
                <a:solidFill>
                  <a:srgbClr val="FFFF00"/>
                </a:solidFill>
                <a:latin typeface="Arial" panose="020B0604020202020204" pitchFamily="34" charset="0"/>
                <a:cs typeface="Arial" pitchFamily="34" charset="0"/>
              </a:rPr>
              <a:t>“</a:t>
            </a:r>
            <a:r>
              <a:rPr lang="en-US" sz="2800" dirty="0" err="1">
                <a:solidFill>
                  <a:srgbClr val="FFFF00"/>
                </a:solidFill>
                <a:latin typeface="Arial" panose="020B0604020202020204" pitchFamily="34" charset="0"/>
                <a:cs typeface="Arial" pitchFamily="34" charset="0"/>
              </a:rPr>
              <a:t>Là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một</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bộ</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phận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của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giá</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trị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mới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dôi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ra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ngoài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giá</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trị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sức</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lao</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động</a:t>
            </a:r>
            <a:r>
              <a:rPr lang="en-US" sz="2800" dirty="0">
                <a:solidFill>
                  <a:srgbClr val="FFFF00"/>
                </a:solidFill>
                <a:latin typeface="Arial" panose="020B0604020202020204" pitchFamily="34" charset="0"/>
                <a:cs typeface="Arial" pitchFamily="34" charset="0"/>
              </a:rPr>
              <a:t> do </a:t>
            </a:r>
            <a:r>
              <a:rPr lang="en-US" sz="2800" dirty="0" err="1">
                <a:solidFill>
                  <a:srgbClr val="FFFF00"/>
                </a:solidFill>
                <a:latin typeface="Arial" panose="020B0604020202020204" pitchFamily="34" charset="0"/>
                <a:cs typeface="Arial" pitchFamily="34" charset="0"/>
              </a:rPr>
              <a:t>công</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nhân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làm</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thuê</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tạo</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ra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và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nhà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tư</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bản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chiếm</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không</a:t>
            </a:r>
            <a:r>
              <a:rPr lang="en-US" sz="2800" dirty="0">
                <a:solidFill>
                  <a:srgbClr val="FFFF00"/>
                </a:solidFill>
                <a:latin typeface="Arial" panose="020B0604020202020204" pitchFamily="34" charset="0"/>
                <a:cs typeface="Arial" pitchFamily="34" charset="0"/>
              </a:rPr>
              <a:t>.”</a:t>
            </a:r>
            <a:endParaRPr lang="vi-VN" sz="2800" dirty="0">
              <a:solidFill>
                <a:srgbClr val="FFFF00"/>
              </a:solidFill>
              <a:cs typeface="Arial" pitchFamily="34" charset="0"/>
            </a:endParaRPr>
          </a:p>
        </p:txBody>
      </p:sp>
      <p:sp>
        <p:nvSpPr>
          <p:cNvPr id="6" name="Rectangle 6"/>
          <p:cNvSpPr>
            <a:spLocks noChangeArrowheads="1"/>
          </p:cNvSpPr>
          <p:nvPr/>
        </p:nvSpPr>
        <p:spPr bwMode="auto">
          <a:xfrm>
            <a:off x="3733800" y="304800"/>
            <a:ext cx="4953000" cy="457200"/>
          </a:xfrm>
          <a:prstGeom prst="rect">
            <a:avLst/>
          </a:prstGeom>
          <a:solidFill>
            <a:schemeClr val="accent1"/>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lgn="ctr">
              <a:defRPr/>
            </a:pPr>
            <a:r>
              <a:rPr lang="en-US" sz="2800" b="1" dirty="0">
                <a:solidFill>
                  <a:prstClr val="white"/>
                </a:solidFill>
              </a:rPr>
              <a:t>- G</a:t>
            </a:r>
            <a:r>
              <a:rPr lang="vi-VN" sz="2800" b="1" dirty="0">
                <a:solidFill>
                  <a:prstClr val="white"/>
                </a:solidFill>
              </a:rPr>
              <a:t>iá trị thặng dư (m)</a:t>
            </a:r>
          </a:p>
        </p:txBody>
      </p:sp>
      <p:sp>
        <p:nvSpPr>
          <p:cNvPr id="8" name="Text Box 8"/>
          <p:cNvSpPr txBox="1">
            <a:spLocks noChangeArrowheads="1"/>
          </p:cNvSpPr>
          <p:nvPr/>
        </p:nvSpPr>
        <p:spPr bwMode="auto">
          <a:xfrm>
            <a:off x="1891448" y="2926140"/>
            <a:ext cx="5118952" cy="1569660"/>
          </a:xfrm>
          <a:prstGeom prst="rect">
            <a:avLst/>
          </a:prstGeom>
          <a:solidFill>
            <a:srgbClr val="FFFF99"/>
          </a:solidFill>
          <a:ln w="2857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a:defRPr/>
            </a:pPr>
            <a:r>
              <a:rPr lang="en-US" sz="2400" b="1" dirty="0" err="1">
                <a:solidFill>
                  <a:srgbClr val="0070C0"/>
                </a:solidFill>
                <a:latin typeface="Arial" panose="020B0604020202020204" pitchFamily="34" charset="0"/>
                <a:ea typeface="Tahoma" pitchFamily="34" charset="0"/>
                <a:cs typeface="Arial" pitchFamily="34" charset="0"/>
              </a:rPr>
              <a:t>Nếu</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trả</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đúng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sức</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cho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người</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công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nhân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thì</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có</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thặng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dư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không</a:t>
            </a:r>
            <a:r>
              <a:rPr lang="en-US" sz="2400" b="1" dirty="0">
                <a:solidFill>
                  <a:srgbClr val="0070C0"/>
                </a:solidFill>
                <a:latin typeface="Arial" panose="020B0604020202020204" pitchFamily="34" charset="0"/>
                <a:ea typeface="Tahoma" pitchFamily="34" charset="0"/>
                <a:cs typeface="Arial" pitchFamily="34" charset="0"/>
              </a:rPr>
              <a:t>?</a:t>
            </a:r>
            <a:endParaRPr lang="vi-VN" sz="2400" b="1" dirty="0">
              <a:solidFill>
                <a:srgbClr val="0070C0"/>
              </a:solidFill>
              <a:ea typeface="Tahoma" pitchFamily="34" charset="0"/>
              <a:cs typeface="Arial" pitchFamily="34" charset="0"/>
            </a:endParaRPr>
          </a:p>
        </p:txBody>
      </p:sp>
      <p:sp>
        <p:nvSpPr>
          <p:cNvPr id="9" name="Rectangle 8"/>
          <p:cNvSpPr/>
          <p:nvPr/>
        </p:nvSpPr>
        <p:spPr>
          <a:xfrm>
            <a:off x="5788878" y="2895600"/>
            <a:ext cx="1678723" cy="1107996"/>
          </a:xfrm>
          <a:prstGeom prst="rect">
            <a:avLst/>
          </a:prstGeom>
          <a:noFill/>
        </p:spPr>
        <p:txBody>
          <a:bodyPr>
            <a:spAutoFit/>
            <a:scene3d>
              <a:camera prst="isometricOffAxis2Left"/>
              <a:lightRig rig="threePt" dir="t"/>
            </a:scene3d>
          </a:bodyPr>
          <a:lstStyle/>
          <a:p>
            <a:pPr algn="ctr">
              <a:defRPr/>
            </a:pPr>
            <a:r>
              <a:rPr lang="en-US" sz="6600" b="1">
                <a:ln w="31550" cmpd="sng">
                  <a:gradFill>
                    <a:gsLst>
                      <a:gs pos="25000">
                        <a:srgbClr val="4F81BD">
                          <a:shade val="25000"/>
                          <a:satMod val="190000"/>
                        </a:srgbClr>
                      </a:gs>
                      <a:gs pos="80000">
                        <a:srgbClr val="4F81BD">
                          <a:tint val="75000"/>
                          <a:satMod val="190000"/>
                        </a:srgbClr>
                      </a:gs>
                    </a:gsLst>
                    <a:lin ang="5400000"/>
                  </a:gradFill>
                  <a:prstDash val="solid"/>
                </a:ln>
                <a:solidFill>
                  <a:srgbClr val="FF0000"/>
                </a:solidFill>
                <a:effectLst>
                  <a:glow rad="101600">
                    <a:srgbClr val="9BBB59">
                      <a:satMod val="175000"/>
                      <a:alpha val="40000"/>
                    </a:srgbClr>
                  </a:glow>
                  <a:outerShdw blurRad="41275" dist="12700" dir="12000000" algn="tl" rotWithShape="0">
                    <a:srgbClr val="000000">
                      <a:alpha val="40000"/>
                    </a:srgbClr>
                  </a:outerShdw>
                </a:effectLst>
              </a:rPr>
              <a:t>?</a:t>
            </a:r>
          </a:p>
        </p:txBody>
      </p:sp>
      <p:pic>
        <p:nvPicPr>
          <p:cNvPr id="7988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0950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3000"/>
                                        <p:tgtEl>
                                          <p:spTgt spid="8"/>
                                        </p:tgtEl>
                                      </p:cBhvr>
                                    </p:animEffect>
                                  </p:childTnLst>
                                </p:cTn>
                              </p:par>
                              <p:par>
                                <p:cTn id="13"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14"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3ACC5A82-F28E-4B6F-A6E4-81878C0D66FF}"/>
              </a:ext>
            </a:extLst>
          </p:cNvPr>
          <p:cNvGraphicFramePr/>
          <p:nvPr>
            <p:extLst>
              <p:ext uri="{D42A27DB-BD31-4B8C-83A1-F6EECF244321}">
                <p14:modId xmlns:p14="http://schemas.microsoft.com/office/powerpoint/2010/main" val="1131882412"/>
              </p:ext>
            </p:extLst>
          </p:nvPr>
        </p:nvGraphicFramePr>
        <p:xfrm>
          <a:off x="2705894" y="876301"/>
          <a:ext cx="7283808" cy="5473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Graphic 5" descr="Right pointing backhand index">
            <a:extLst>
              <a:ext uri="{FF2B5EF4-FFF2-40B4-BE49-F238E27FC236}">
                <a16:creationId xmlns:a16="http://schemas.microsoft.com/office/drawing/2014/main" id="{81734807-74EE-409B-974B-9A515E60EB8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45098" y="2171700"/>
            <a:ext cx="914400" cy="914400"/>
          </a:xfrm>
          <a:prstGeom prst="rect">
            <a:avLst/>
          </a:prstGeom>
        </p:spPr>
      </p:pic>
      <p:pic>
        <p:nvPicPr>
          <p:cNvPr id="7" name="Graphic 6" descr="Right pointing backhand index">
            <a:extLst>
              <a:ext uri="{FF2B5EF4-FFF2-40B4-BE49-F238E27FC236}">
                <a16:creationId xmlns:a16="http://schemas.microsoft.com/office/drawing/2014/main" id="{8D2CFB52-DBB6-4700-8276-5A0822BF53A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45098" y="4686300"/>
            <a:ext cx="914400" cy="914400"/>
          </a:xfrm>
          <a:prstGeom prst="rect">
            <a:avLst/>
          </a:prstGeom>
        </p:spPr>
      </p:pic>
      <p:sp>
        <p:nvSpPr>
          <p:cNvPr id="8" name="TextBox 7">
            <a:extLst>
              <a:ext uri="{FF2B5EF4-FFF2-40B4-BE49-F238E27FC236}">
                <a16:creationId xmlns:a16="http://schemas.microsoft.com/office/drawing/2014/main" id="{75E36A0A-3EB8-4A12-AC32-481038E933FD}"/>
              </a:ext>
            </a:extLst>
          </p:cNvPr>
          <p:cNvSpPr txBox="1"/>
          <p:nvPr/>
        </p:nvSpPr>
        <p:spPr>
          <a:xfrm>
            <a:off x="3014663" y="139184"/>
            <a:ext cx="6162674" cy="523220"/>
          </a:xfrm>
          <a:prstGeom prst="rect">
            <a:avLst/>
          </a:prstGeom>
          <a:solidFill>
            <a:schemeClr val="accent6">
              <a:lumMod val="50000"/>
            </a:schemeClr>
          </a:solidFill>
        </p:spPr>
        <p:txBody>
          <a:bodyPr wrap="square">
            <a:spAutoFit/>
          </a:bodyPr>
          <a:lstStyle/>
          <a:p>
            <a:pPr algn="ctr"/>
            <a:r>
              <a:rPr lang="vi-VN" sz="2800" b="1" dirty="0">
                <a:solidFill>
                  <a:schemeClr val="bg1"/>
                </a:solidFill>
                <a:latin typeface="+mj-lt"/>
              </a:rPr>
              <a:t>Bản chất của chủ nghĩa tư bản</a:t>
            </a:r>
            <a:endParaRPr lang="en-US" sz="2800" b="1" dirty="0">
              <a:solidFill>
                <a:schemeClr val="bg1"/>
              </a:solidFill>
              <a:latin typeface="+mj-lt"/>
            </a:endParaRPr>
          </a:p>
        </p:txBody>
      </p:sp>
    </p:spTree>
    <p:extLst>
      <p:ext uri="{BB962C8B-B14F-4D97-AF65-F5344CB8AC3E}">
        <p14:creationId xmlns:p14="http://schemas.microsoft.com/office/powerpoint/2010/main" val="99281140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10321692-CA58-4074-BD50-DD11931E1026}"/>
              </a:ext>
            </a:extLst>
          </p:cNvPr>
          <p:cNvGraphicFramePr/>
          <p:nvPr>
            <p:extLst>
              <p:ext uri="{D42A27DB-BD31-4B8C-83A1-F6EECF244321}">
                <p14:modId xmlns:p14="http://schemas.microsoft.com/office/powerpoint/2010/main" val="131500815"/>
              </p:ext>
            </p:extLst>
          </p:nvPr>
        </p:nvGraphicFramePr>
        <p:xfrm>
          <a:off x="2543175" y="-66675"/>
          <a:ext cx="10506075"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03BA50FD-90E3-40BF-B8DA-EA9FD6EFBFD6}"/>
              </a:ext>
            </a:extLst>
          </p:cNvPr>
          <p:cNvSpPr/>
          <p:nvPr/>
        </p:nvSpPr>
        <p:spPr>
          <a:xfrm>
            <a:off x="504826" y="257175"/>
            <a:ext cx="3733800" cy="644857"/>
          </a:xfrm>
          <a:prstGeom prst="rect">
            <a:avLst/>
          </a:prstGeom>
          <a:solidFill>
            <a:srgbClr val="FF0000"/>
          </a:solidFill>
        </p:spPr>
        <p:txBody>
          <a:bodyPr wrap="square">
            <a:spAutoFit/>
          </a:bodyPr>
          <a:lstStyle/>
          <a:p>
            <a:pPr marL="0" marR="0" lvl="0" indent="457200" algn="ctr" defTabSz="914400" eaLnBrk="1" fontAlgn="auto" latinLnBrk="0" hangingPunct="1">
              <a:lnSpc>
                <a:spcPts val="2100"/>
              </a:lnSpc>
              <a:spcBef>
                <a:spcPts val="0"/>
              </a:spcBef>
              <a:spcAft>
                <a:spcPts val="0"/>
              </a:spcAft>
              <a:buClrTx/>
              <a:buSzTx/>
              <a:buFontTx/>
              <a:buNone/>
              <a:tabLst/>
              <a:defRPr/>
            </a:pPr>
            <a:r>
              <a:rPr kumimoji="0" lang="vi-VN" sz="2400" b="1" i="1" u="none" strike="noStrike" kern="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b) Về chủ nghĩa tư bản độc quyền</a:t>
            </a:r>
            <a:endParaRPr kumimoji="0" lang="en-US" sz="2400" b="0" i="0" u="none" strike="noStrike" kern="0" cap="none" spc="0" normalizeH="0" baseline="0" noProof="0" dirty="0">
              <a:ln>
                <a:noFill/>
              </a:ln>
              <a:solidFill>
                <a:prstClr val="white"/>
              </a:solidFill>
              <a:effectLst/>
              <a:uLnTx/>
              <a:uFillTx/>
            </a:endParaRPr>
          </a:p>
        </p:txBody>
      </p:sp>
      <p:pic>
        <p:nvPicPr>
          <p:cNvPr id="2" name="Picture 1">
            <a:extLst>
              <a:ext uri="{FF2B5EF4-FFF2-40B4-BE49-F238E27FC236}">
                <a16:creationId xmlns:a16="http://schemas.microsoft.com/office/drawing/2014/main" id="{F653A621-FCD8-46D6-B0B9-459AB27737A6}"/>
              </a:ext>
            </a:extLst>
          </p:cNvPr>
          <p:cNvPicPr>
            <a:picLocks noChangeAspect="1"/>
          </p:cNvPicPr>
          <p:nvPr/>
        </p:nvPicPr>
        <p:blipFill>
          <a:blip r:embed="rId7"/>
          <a:stretch>
            <a:fillRect/>
          </a:stretch>
        </p:blipFill>
        <p:spPr>
          <a:xfrm>
            <a:off x="95250" y="2571750"/>
            <a:ext cx="3638550" cy="4286250"/>
          </a:xfrm>
          <a:prstGeom prst="rect">
            <a:avLst/>
          </a:prstGeom>
        </p:spPr>
      </p:pic>
    </p:spTree>
    <p:extLst>
      <p:ext uri="{BB962C8B-B14F-4D97-AF65-F5344CB8AC3E}">
        <p14:creationId xmlns:p14="http://schemas.microsoft.com/office/powerpoint/2010/main" val="226737632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AE8007-C3D2-4093-9ADC-D30321D87442}"/>
              </a:ext>
            </a:extLst>
          </p:cNvPr>
          <p:cNvPicPr>
            <a:picLocks noChangeAspect="1"/>
          </p:cNvPicPr>
          <p:nvPr/>
        </p:nvPicPr>
        <p:blipFill>
          <a:blip r:embed="rId2"/>
          <a:stretch>
            <a:fillRect/>
          </a:stretch>
        </p:blipFill>
        <p:spPr>
          <a:xfrm>
            <a:off x="0" y="0"/>
            <a:ext cx="12192000" cy="6858000"/>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922913692"/>
              </p:ext>
            </p:extLst>
          </p:nvPr>
        </p:nvGraphicFramePr>
        <p:xfrm>
          <a:off x="2506684" y="879655"/>
          <a:ext cx="8323241" cy="40733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040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0BDC0E6-8542-417B-93C1-1FBCFBBE2286}"/>
                                            </p:graphicEl>
                                          </p:spTgt>
                                        </p:tgtEl>
                                        <p:attrNameLst>
                                          <p:attrName>style.visibility</p:attrName>
                                        </p:attrNameLst>
                                      </p:cBhvr>
                                      <p:to>
                                        <p:strVal val="visible"/>
                                      </p:to>
                                    </p:set>
                                    <p:animEffect transition="in" filter="fade">
                                      <p:cBhvr>
                                        <p:cTn id="7" dur="500"/>
                                        <p:tgtEl>
                                          <p:spTgt spid="4">
                                            <p:graphicEl>
                                              <a:dgm id="{20BDC0E6-8542-417B-93C1-1FBCFBBE22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D8B61068-B3E2-4DF5-8C7E-B24290F8FEAD}"/>
                                            </p:graphicEl>
                                          </p:spTgt>
                                        </p:tgtEl>
                                        <p:attrNameLst>
                                          <p:attrName>style.visibility</p:attrName>
                                        </p:attrNameLst>
                                      </p:cBhvr>
                                      <p:to>
                                        <p:strVal val="visible"/>
                                      </p:to>
                                    </p:set>
                                    <p:animEffect transition="in" filter="fade">
                                      <p:cBhvr>
                                        <p:cTn id="12" dur="500"/>
                                        <p:tgtEl>
                                          <p:spTgt spid="4">
                                            <p:graphicEl>
                                              <a:dgm id="{D8B61068-B3E2-4DF5-8C7E-B24290F8FEA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BBCBBF-5AD3-40FF-A75D-AF2957D91D85}"/>
              </a:ext>
            </a:extLst>
          </p:cNvPr>
          <p:cNvPicPr>
            <a:picLocks noChangeAspect="1"/>
          </p:cNvPicPr>
          <p:nvPr/>
        </p:nvPicPr>
        <p:blipFill>
          <a:blip r:embed="rId2"/>
          <a:stretch>
            <a:fillRect/>
          </a:stretch>
        </p:blipFill>
        <p:spPr>
          <a:xfrm>
            <a:off x="0" y="-131144"/>
            <a:ext cx="12192000" cy="7074869"/>
          </a:xfrm>
          <a:prstGeom prst="rect">
            <a:avLst/>
          </a:prstGeom>
        </p:spPr>
      </p:pic>
      <p:sp>
        <p:nvSpPr>
          <p:cNvPr id="2" name="Title 1"/>
          <p:cNvSpPr>
            <a:spLocks noGrp="1"/>
          </p:cNvSpPr>
          <p:nvPr>
            <p:ph type="title"/>
          </p:nvPr>
        </p:nvSpPr>
        <p:spPr>
          <a:xfrm>
            <a:off x="609600" y="-102403"/>
            <a:ext cx="10972800" cy="691277"/>
          </a:xfrm>
          <a:ln>
            <a:solidFill>
              <a:srgbClr val="FF0000"/>
            </a:solidFill>
          </a:ln>
        </p:spPr>
        <p:txBody>
          <a:bodyPr/>
          <a:lstStyle/>
          <a:p>
            <a:pPr lvl="0"/>
            <a:r>
              <a:rPr lang="pt-BR" sz="3200" b="1" i="1" dirty="0">
                <a:solidFill>
                  <a:schemeClr val="bg1"/>
                </a:solidFill>
              </a:rPr>
              <a:t>a) Sứ mệnh lịch sử của giai cấp công nhân</a:t>
            </a:r>
            <a:endParaRPr lang="en-US" sz="3200" dirty="0">
              <a:solidFill>
                <a:schemeClr val="bg1"/>
              </a:solidFill>
            </a:endParaRPr>
          </a:p>
        </p:txBody>
      </p:sp>
      <p:sp>
        <p:nvSpPr>
          <p:cNvPr id="3" name="Content Placeholder 2"/>
          <p:cNvSpPr>
            <a:spLocks noGrp="1"/>
          </p:cNvSpPr>
          <p:nvPr>
            <p:ph idx="1"/>
          </p:nvPr>
        </p:nvSpPr>
        <p:spPr>
          <a:xfrm>
            <a:off x="204787" y="1089818"/>
            <a:ext cx="7486650" cy="5063332"/>
          </a:xfrm>
          <a:solidFill>
            <a:schemeClr val="accent5">
              <a:lumMod val="50000"/>
            </a:schemeClr>
          </a:solidFill>
        </p:spPr>
        <p:txBody>
          <a:bodyPr/>
          <a:lstStyle/>
          <a:p>
            <a:pPr marL="0" indent="0" algn="ctr">
              <a:buNone/>
            </a:pPr>
            <a:r>
              <a:rPr lang="vi-VN" sz="2800" b="1" dirty="0">
                <a:solidFill>
                  <a:srgbClr val="FFFF00"/>
                </a:solidFill>
              </a:rPr>
              <a:t>Định nghĩa giai cấp công nhân </a:t>
            </a:r>
          </a:p>
          <a:p>
            <a:pPr marL="0" indent="0" algn="just">
              <a:buNone/>
            </a:pPr>
            <a:r>
              <a:rPr lang="vi-VN" sz="2800" i="1" dirty="0">
                <a:solidFill>
                  <a:schemeClr val="bg1"/>
                </a:solidFill>
              </a:rPr>
              <a:t>Giai cấp công nhân là một tập đoàn xã hội ổn định, hình thành và phát triển cùng với quá trình phát triển của nền đại công nghiệp hiện đại, với nhịp độ phát triển của lực lượng sản xuất có tính chất xã hội hóa ngày càng cao, là lực lượng lao động cơ bản trực tiếp hoặc tham gia vào quá trình sản xuất, tái sản xuất ra của cải vật chất và cải tạo các quan hệ xã hội; đại biểu cho lực lượng sản xuất và phương thức sản xuất tiên tiến trong thời đại ngày nay.</a:t>
            </a:r>
          </a:p>
          <a:p>
            <a:pPr algn="just"/>
            <a:endParaRPr lang="en-US" sz="2800" dirty="0">
              <a:solidFill>
                <a:schemeClr val="bg1"/>
              </a:solidFill>
            </a:endParaRPr>
          </a:p>
        </p:txBody>
      </p:sp>
      <p:pic>
        <p:nvPicPr>
          <p:cNvPr id="1026" name="Picture 2" descr="Xây dựng giai cấp công nhân ngày một lớn mạnh - Báo Quảng Ngãi điện tử">
            <a:extLst>
              <a:ext uri="{FF2B5EF4-FFF2-40B4-BE49-F238E27FC236}">
                <a16:creationId xmlns:a16="http://schemas.microsoft.com/office/drawing/2014/main" id="{601F37A6-8EC7-4DF1-ACB8-A01CAB351D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6223" y="1466850"/>
            <a:ext cx="3819526" cy="28401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ứ mệnh lịch sử của giai cấp công nhân và bản chất giai cấp công nhân">
            <a:extLst>
              <a:ext uri="{FF2B5EF4-FFF2-40B4-BE49-F238E27FC236}">
                <a16:creationId xmlns:a16="http://schemas.microsoft.com/office/drawing/2014/main" id="{6BB536B4-DC64-4CF9-999E-CE3CE9AC8E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96223" y="4306978"/>
            <a:ext cx="3819527" cy="2551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55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192B1-F15D-4B84-984C-A35C5B706F3D}"/>
              </a:ext>
            </a:extLst>
          </p:cNvPr>
          <p:cNvPicPr>
            <a:picLocks noChangeAspect="1"/>
          </p:cNvPicPr>
          <p:nvPr/>
        </p:nvPicPr>
        <p:blipFill>
          <a:blip r:embed="rId2"/>
          <a:stretch>
            <a:fillRect/>
          </a:stretch>
        </p:blipFill>
        <p:spPr>
          <a:xfrm>
            <a:off x="0" y="-70991"/>
            <a:ext cx="12192000" cy="7074869"/>
          </a:xfrm>
          <a:prstGeom prst="rect">
            <a:avLst/>
          </a:prstGeom>
        </p:spPr>
      </p:pic>
      <p:graphicFrame>
        <p:nvGraphicFramePr>
          <p:cNvPr id="2" name="Diagram 1"/>
          <p:cNvGraphicFramePr/>
          <p:nvPr>
            <p:extLst>
              <p:ext uri="{D42A27DB-BD31-4B8C-83A1-F6EECF244321}">
                <p14:modId xmlns:p14="http://schemas.microsoft.com/office/powerpoint/2010/main" val="1043777904"/>
              </p:ext>
            </p:extLst>
          </p:nvPr>
        </p:nvGraphicFramePr>
        <p:xfrm>
          <a:off x="1447352" y="1217678"/>
          <a:ext cx="9803685" cy="55781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6D56D8-A2A3-4818-8288-62AEE8A450E8}"/>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spTree>
    <p:extLst>
      <p:ext uri="{BB962C8B-B14F-4D97-AF65-F5344CB8AC3E}">
        <p14:creationId xmlns:p14="http://schemas.microsoft.com/office/powerpoint/2010/main" val="266740518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EE318FF-7A46-462C-8C23-23AC7560078C}"/>
              </a:ext>
            </a:extLst>
          </p:cNvPr>
          <p:cNvPicPr>
            <a:picLocks noChangeAspect="1"/>
          </p:cNvPicPr>
          <p:nvPr/>
        </p:nvPicPr>
        <p:blipFill>
          <a:blip r:embed="rId2"/>
          <a:stretch>
            <a:fillRect/>
          </a:stretch>
        </p:blipFill>
        <p:spPr>
          <a:xfrm>
            <a:off x="0" y="-70991"/>
            <a:ext cx="12192000" cy="7074869"/>
          </a:xfrm>
          <a:prstGeom prst="rect">
            <a:avLst/>
          </a:prstGeom>
        </p:spPr>
      </p:pic>
      <p:sp>
        <p:nvSpPr>
          <p:cNvPr id="6" name="TextBox 5">
            <a:extLst>
              <a:ext uri="{FF2B5EF4-FFF2-40B4-BE49-F238E27FC236}">
                <a16:creationId xmlns:a16="http://schemas.microsoft.com/office/drawing/2014/main" id="{3708B920-3D63-4B19-B495-197163F480FC}"/>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graphicFrame>
        <p:nvGraphicFramePr>
          <p:cNvPr id="7" name="Diagram 6">
            <a:extLst>
              <a:ext uri="{FF2B5EF4-FFF2-40B4-BE49-F238E27FC236}">
                <a16:creationId xmlns:a16="http://schemas.microsoft.com/office/drawing/2014/main" id="{D15DE208-E648-4BF5-BE13-33E9FDF23233}"/>
              </a:ext>
            </a:extLst>
          </p:cNvPr>
          <p:cNvGraphicFramePr/>
          <p:nvPr>
            <p:extLst>
              <p:ext uri="{D42A27DB-BD31-4B8C-83A1-F6EECF244321}">
                <p14:modId xmlns:p14="http://schemas.microsoft.com/office/powerpoint/2010/main" val="3220434714"/>
              </p:ext>
            </p:extLst>
          </p:nvPr>
        </p:nvGraphicFramePr>
        <p:xfrm>
          <a:off x="1914525" y="731317"/>
          <a:ext cx="8710452" cy="6126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descr="A picture containing text, outdoor, person, tree&#10;&#10;Description automatically generated">
            <a:extLst>
              <a:ext uri="{FF2B5EF4-FFF2-40B4-BE49-F238E27FC236}">
                <a16:creationId xmlns:a16="http://schemas.microsoft.com/office/drawing/2014/main" id="{E24E2CF8-A95C-4910-B5E7-082B6F534E48}"/>
              </a:ext>
            </a:extLst>
          </p:cNvPr>
          <p:cNvPicPr>
            <a:picLocks noChangeAspect="1"/>
          </p:cNvPicPr>
          <p:nvPr/>
        </p:nvPicPr>
        <p:blipFill>
          <a:blip r:embed="rId8"/>
          <a:stretch>
            <a:fillRect/>
          </a:stretch>
        </p:blipFill>
        <p:spPr>
          <a:xfrm>
            <a:off x="9525000" y="1537630"/>
            <a:ext cx="2590800" cy="1762125"/>
          </a:xfrm>
          <a:prstGeom prst="rect">
            <a:avLst/>
          </a:prstGeom>
        </p:spPr>
      </p:pic>
      <p:pic>
        <p:nvPicPr>
          <p:cNvPr id="8" name="Picture 7" descr="A person working in a factory&#10;&#10;Description automatically generated with low confidence">
            <a:extLst>
              <a:ext uri="{FF2B5EF4-FFF2-40B4-BE49-F238E27FC236}">
                <a16:creationId xmlns:a16="http://schemas.microsoft.com/office/drawing/2014/main" id="{3D2AB801-EEFA-4822-9026-CE2BDFAB5FF2}"/>
              </a:ext>
            </a:extLst>
          </p:cNvPr>
          <p:cNvPicPr>
            <a:picLocks noChangeAspect="1"/>
          </p:cNvPicPr>
          <p:nvPr/>
        </p:nvPicPr>
        <p:blipFill>
          <a:blip r:embed="rId9"/>
          <a:stretch>
            <a:fillRect/>
          </a:stretch>
        </p:blipFill>
        <p:spPr>
          <a:xfrm>
            <a:off x="8005602" y="5048250"/>
            <a:ext cx="2619375" cy="1743075"/>
          </a:xfrm>
          <a:prstGeom prst="rect">
            <a:avLst/>
          </a:prstGeom>
        </p:spPr>
      </p:pic>
      <p:pic>
        <p:nvPicPr>
          <p:cNvPr id="10" name="Picture 9" descr="A group of people holding flags&#10;&#10;Description automatically generated with low confidence">
            <a:extLst>
              <a:ext uri="{FF2B5EF4-FFF2-40B4-BE49-F238E27FC236}">
                <a16:creationId xmlns:a16="http://schemas.microsoft.com/office/drawing/2014/main" id="{D9D1987E-981D-48A2-B1D6-90DBFC6FEB50}"/>
              </a:ext>
            </a:extLst>
          </p:cNvPr>
          <p:cNvPicPr>
            <a:picLocks noChangeAspect="1"/>
          </p:cNvPicPr>
          <p:nvPr/>
        </p:nvPicPr>
        <p:blipFill>
          <a:blip r:embed="rId10"/>
          <a:stretch>
            <a:fillRect/>
          </a:stretch>
        </p:blipFill>
        <p:spPr>
          <a:xfrm>
            <a:off x="1390650" y="4781550"/>
            <a:ext cx="2724150" cy="1676400"/>
          </a:xfrm>
          <a:prstGeom prst="rect">
            <a:avLst/>
          </a:prstGeom>
        </p:spPr>
      </p:pic>
      <p:pic>
        <p:nvPicPr>
          <p:cNvPr id="11" name="Picture 10">
            <a:extLst>
              <a:ext uri="{FF2B5EF4-FFF2-40B4-BE49-F238E27FC236}">
                <a16:creationId xmlns:a16="http://schemas.microsoft.com/office/drawing/2014/main" id="{96FCCF05-819C-480E-92AD-576F39EB9E5D}"/>
              </a:ext>
            </a:extLst>
          </p:cNvPr>
          <p:cNvPicPr>
            <a:picLocks noChangeAspect="1"/>
          </p:cNvPicPr>
          <p:nvPr/>
        </p:nvPicPr>
        <p:blipFill>
          <a:blip r:embed="rId11"/>
          <a:stretch>
            <a:fillRect/>
          </a:stretch>
        </p:blipFill>
        <p:spPr>
          <a:xfrm>
            <a:off x="449601" y="1138237"/>
            <a:ext cx="2869862" cy="1909763"/>
          </a:xfrm>
          <a:prstGeom prst="rect">
            <a:avLst/>
          </a:prstGeom>
        </p:spPr>
      </p:pic>
    </p:spTree>
    <p:extLst>
      <p:ext uri="{BB962C8B-B14F-4D97-AF65-F5344CB8AC3E}">
        <p14:creationId xmlns:p14="http://schemas.microsoft.com/office/powerpoint/2010/main" val="253916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9948621-A380-4801-A52A-0BF07B83AC6C}"/>
                                            </p:graphicEl>
                                          </p:spTgt>
                                        </p:tgtEl>
                                        <p:attrNameLst>
                                          <p:attrName>style.visibility</p:attrName>
                                        </p:attrNameLst>
                                      </p:cBhvr>
                                      <p:to>
                                        <p:strVal val="visible"/>
                                      </p:to>
                                    </p:set>
                                    <p:animEffect transition="in" filter="fade">
                                      <p:cBhvr>
                                        <p:cTn id="7" dur="500"/>
                                        <p:tgtEl>
                                          <p:spTgt spid="7">
                                            <p:graphicEl>
                                              <a:dgm id="{79948621-A380-4801-A52A-0BF07B83AC6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CF2A1A30-B7A0-44AF-B480-A40504F8B804}"/>
                                            </p:graphicEl>
                                          </p:spTgt>
                                        </p:tgtEl>
                                        <p:attrNameLst>
                                          <p:attrName>style.visibility</p:attrName>
                                        </p:attrNameLst>
                                      </p:cBhvr>
                                      <p:to>
                                        <p:strVal val="visible"/>
                                      </p:to>
                                    </p:set>
                                    <p:animEffect transition="in" filter="fade">
                                      <p:cBhvr>
                                        <p:cTn id="12" dur="500"/>
                                        <p:tgtEl>
                                          <p:spTgt spid="7">
                                            <p:graphicEl>
                                              <a:dgm id="{CF2A1A30-B7A0-44AF-B480-A40504F8B80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D2D25D53-7B73-4F6D-BA4B-EEF2D42EBA14}"/>
                                            </p:graphicEl>
                                          </p:spTgt>
                                        </p:tgtEl>
                                        <p:attrNameLst>
                                          <p:attrName>style.visibility</p:attrName>
                                        </p:attrNameLst>
                                      </p:cBhvr>
                                      <p:to>
                                        <p:strVal val="visible"/>
                                      </p:to>
                                    </p:set>
                                    <p:animEffect transition="in" filter="fade">
                                      <p:cBhvr>
                                        <p:cTn id="17" dur="500"/>
                                        <p:tgtEl>
                                          <p:spTgt spid="7">
                                            <p:graphicEl>
                                              <a:dgm id="{D2D25D53-7B73-4F6D-BA4B-EEF2D42EBA1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6DFE7389-1C28-4D2E-B7DA-804FA2C477A3}"/>
                                            </p:graphicEl>
                                          </p:spTgt>
                                        </p:tgtEl>
                                        <p:attrNameLst>
                                          <p:attrName>style.visibility</p:attrName>
                                        </p:attrNameLst>
                                      </p:cBhvr>
                                      <p:to>
                                        <p:strVal val="visible"/>
                                      </p:to>
                                    </p:set>
                                    <p:animEffect transition="in" filter="fade">
                                      <p:cBhvr>
                                        <p:cTn id="22" dur="500"/>
                                        <p:tgtEl>
                                          <p:spTgt spid="7">
                                            <p:graphicEl>
                                              <a:dgm id="{6DFE7389-1C28-4D2E-B7DA-804FA2C477A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1CF97C41-5DD9-4854-99C1-0588ADE5CB0F}"/>
                                            </p:graphicEl>
                                          </p:spTgt>
                                        </p:tgtEl>
                                        <p:attrNameLst>
                                          <p:attrName>style.visibility</p:attrName>
                                        </p:attrNameLst>
                                      </p:cBhvr>
                                      <p:to>
                                        <p:strVal val="visible"/>
                                      </p:to>
                                    </p:set>
                                    <p:animEffect transition="in" filter="fade">
                                      <p:cBhvr>
                                        <p:cTn id="27" dur="500"/>
                                        <p:tgtEl>
                                          <p:spTgt spid="7">
                                            <p:graphicEl>
                                              <a:dgm id="{1CF97C41-5DD9-4854-99C1-0588ADE5CB0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EE318FF-7A46-462C-8C23-23AC7560078C}"/>
              </a:ext>
            </a:extLst>
          </p:cNvPr>
          <p:cNvPicPr>
            <a:picLocks noChangeAspect="1"/>
          </p:cNvPicPr>
          <p:nvPr/>
        </p:nvPicPr>
        <p:blipFill>
          <a:blip r:embed="rId2"/>
          <a:stretch>
            <a:fillRect/>
          </a:stretch>
        </p:blipFill>
        <p:spPr>
          <a:xfrm>
            <a:off x="0" y="-70991"/>
            <a:ext cx="12192000" cy="7074869"/>
          </a:xfrm>
          <a:prstGeom prst="rect">
            <a:avLst/>
          </a:prstGeom>
        </p:spPr>
      </p:pic>
      <p:sp>
        <p:nvSpPr>
          <p:cNvPr id="6" name="TextBox 5">
            <a:extLst>
              <a:ext uri="{FF2B5EF4-FFF2-40B4-BE49-F238E27FC236}">
                <a16:creationId xmlns:a16="http://schemas.microsoft.com/office/drawing/2014/main" id="{3708B920-3D63-4B19-B495-197163F480FC}"/>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graphicFrame>
        <p:nvGraphicFramePr>
          <p:cNvPr id="7" name="Diagram 6">
            <a:extLst>
              <a:ext uri="{FF2B5EF4-FFF2-40B4-BE49-F238E27FC236}">
                <a16:creationId xmlns:a16="http://schemas.microsoft.com/office/drawing/2014/main" id="{D15DE208-E648-4BF5-BE13-33E9FDF23233}"/>
              </a:ext>
            </a:extLst>
          </p:cNvPr>
          <p:cNvGraphicFramePr/>
          <p:nvPr>
            <p:extLst>
              <p:ext uri="{D42A27DB-BD31-4B8C-83A1-F6EECF244321}">
                <p14:modId xmlns:p14="http://schemas.microsoft.com/office/powerpoint/2010/main" val="287584286"/>
              </p:ext>
            </p:extLst>
          </p:nvPr>
        </p:nvGraphicFramePr>
        <p:xfrm>
          <a:off x="1914525" y="731317"/>
          <a:ext cx="8710452" cy="6126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723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9948621-A380-4801-A52A-0BF07B83AC6C}"/>
                                            </p:graphicEl>
                                          </p:spTgt>
                                        </p:tgtEl>
                                        <p:attrNameLst>
                                          <p:attrName>style.visibility</p:attrName>
                                        </p:attrNameLst>
                                      </p:cBhvr>
                                      <p:to>
                                        <p:strVal val="visible"/>
                                      </p:to>
                                    </p:set>
                                    <p:animEffect transition="in" filter="fade">
                                      <p:cBhvr>
                                        <p:cTn id="7" dur="500"/>
                                        <p:tgtEl>
                                          <p:spTgt spid="7">
                                            <p:graphicEl>
                                              <a:dgm id="{79948621-A380-4801-A52A-0BF07B83AC6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CF2A1A30-B7A0-44AF-B480-A40504F8B804}"/>
                                            </p:graphicEl>
                                          </p:spTgt>
                                        </p:tgtEl>
                                        <p:attrNameLst>
                                          <p:attrName>style.visibility</p:attrName>
                                        </p:attrNameLst>
                                      </p:cBhvr>
                                      <p:to>
                                        <p:strVal val="visible"/>
                                      </p:to>
                                    </p:set>
                                    <p:animEffect transition="in" filter="fade">
                                      <p:cBhvr>
                                        <p:cTn id="12" dur="500"/>
                                        <p:tgtEl>
                                          <p:spTgt spid="7">
                                            <p:graphicEl>
                                              <a:dgm id="{CF2A1A30-B7A0-44AF-B480-A40504F8B80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D2D25D53-7B73-4F6D-BA4B-EEF2D42EBA14}"/>
                                            </p:graphicEl>
                                          </p:spTgt>
                                        </p:tgtEl>
                                        <p:attrNameLst>
                                          <p:attrName>style.visibility</p:attrName>
                                        </p:attrNameLst>
                                      </p:cBhvr>
                                      <p:to>
                                        <p:strVal val="visible"/>
                                      </p:to>
                                    </p:set>
                                    <p:animEffect transition="in" filter="fade">
                                      <p:cBhvr>
                                        <p:cTn id="17" dur="500"/>
                                        <p:tgtEl>
                                          <p:spTgt spid="7">
                                            <p:graphicEl>
                                              <a:dgm id="{D2D25D53-7B73-4F6D-BA4B-EEF2D42EBA1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6DFE7389-1C28-4D2E-B7DA-804FA2C477A3}"/>
                                            </p:graphicEl>
                                          </p:spTgt>
                                        </p:tgtEl>
                                        <p:attrNameLst>
                                          <p:attrName>style.visibility</p:attrName>
                                        </p:attrNameLst>
                                      </p:cBhvr>
                                      <p:to>
                                        <p:strVal val="visible"/>
                                      </p:to>
                                    </p:set>
                                    <p:animEffect transition="in" filter="fade">
                                      <p:cBhvr>
                                        <p:cTn id="22" dur="500"/>
                                        <p:tgtEl>
                                          <p:spTgt spid="7">
                                            <p:graphicEl>
                                              <a:dgm id="{6DFE7389-1C28-4D2E-B7DA-804FA2C477A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85929D7-06DE-432A-8B97-E6E8A4B44B3A}"/>
              </a:ext>
            </a:extLst>
          </p:cNvPr>
          <p:cNvPicPr>
            <a:picLocks noChangeAspect="1"/>
          </p:cNvPicPr>
          <p:nvPr/>
        </p:nvPicPr>
        <p:blipFill>
          <a:blip r:embed="rId2"/>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E1356FDD-AB6F-43B3-A73B-B3BEDFDBC5C1}"/>
              </a:ext>
            </a:extLst>
          </p:cNvPr>
          <p:cNvSpPr txBox="1"/>
          <p:nvPr/>
        </p:nvSpPr>
        <p:spPr>
          <a:xfrm>
            <a:off x="2257425" y="847725"/>
            <a:ext cx="7991475" cy="584775"/>
          </a:xfrm>
          <a:prstGeom prst="rect">
            <a:avLst/>
          </a:prstGeom>
          <a:noFill/>
        </p:spPr>
        <p:txBody>
          <a:bodyPr wrap="square" rtlCol="0">
            <a:spAutoFit/>
          </a:bodyPr>
          <a:lstStyle/>
          <a:p>
            <a:pPr algn="ctr"/>
            <a:r>
              <a:rPr lang="en-US" sz="3200" b="1" dirty="0" err="1">
                <a:solidFill>
                  <a:srgbClr val="FF0000"/>
                </a:solidFill>
              </a:rPr>
              <a:t>Liên</a:t>
            </a:r>
            <a:r>
              <a:rPr lang="en-US" sz="3200" b="1" dirty="0">
                <a:solidFill>
                  <a:srgbClr val="FF0000"/>
                </a:solidFill>
              </a:rPr>
              <a:t> </a:t>
            </a:r>
            <a:r>
              <a:rPr lang="en-US" sz="3200" b="1" dirty="0" err="1">
                <a:solidFill>
                  <a:srgbClr val="FF0000"/>
                </a:solidFill>
              </a:rPr>
              <a:t>hệ</a:t>
            </a:r>
            <a:r>
              <a:rPr lang="en-US" sz="3200" b="1" dirty="0">
                <a:solidFill>
                  <a:srgbClr val="FF0000"/>
                </a:solidFill>
              </a:rPr>
              <a:t> </a:t>
            </a:r>
            <a:r>
              <a:rPr lang="en-US" sz="3200" b="1" dirty="0" err="1">
                <a:solidFill>
                  <a:srgbClr val="FF0000"/>
                </a:solidFill>
              </a:rPr>
              <a:t>giai</a:t>
            </a:r>
            <a:r>
              <a:rPr lang="en-US" sz="3200" b="1" dirty="0">
                <a:solidFill>
                  <a:srgbClr val="FF0000"/>
                </a:solidFill>
              </a:rPr>
              <a:t> </a:t>
            </a:r>
            <a:r>
              <a:rPr lang="en-US" sz="3200" b="1" dirty="0" err="1">
                <a:solidFill>
                  <a:srgbClr val="FF0000"/>
                </a:solidFill>
              </a:rPr>
              <a:t>cấp</a:t>
            </a:r>
            <a:r>
              <a:rPr lang="en-US" sz="3200" b="1" dirty="0">
                <a:solidFill>
                  <a:srgbClr val="FF0000"/>
                </a:solidFill>
              </a:rPr>
              <a:t> </a:t>
            </a:r>
            <a:r>
              <a:rPr lang="en-US" sz="3200" b="1" dirty="0" err="1">
                <a:solidFill>
                  <a:srgbClr val="FF0000"/>
                </a:solidFill>
              </a:rPr>
              <a:t>công</a:t>
            </a:r>
            <a:r>
              <a:rPr lang="en-US" sz="3200" b="1" dirty="0">
                <a:solidFill>
                  <a:srgbClr val="FF0000"/>
                </a:solidFill>
              </a:rPr>
              <a:t> </a:t>
            </a:r>
            <a:r>
              <a:rPr lang="en-US" sz="3200" b="1" dirty="0" err="1">
                <a:solidFill>
                  <a:srgbClr val="FF0000"/>
                </a:solidFill>
              </a:rPr>
              <a:t>nhân</a:t>
            </a:r>
            <a:r>
              <a:rPr lang="en-US" sz="3200" b="1" dirty="0">
                <a:solidFill>
                  <a:srgbClr val="FF0000"/>
                </a:solidFill>
              </a:rPr>
              <a:t> </a:t>
            </a:r>
            <a:r>
              <a:rPr lang="en-US" sz="3200" b="1" dirty="0" err="1">
                <a:solidFill>
                  <a:srgbClr val="FF0000"/>
                </a:solidFill>
              </a:rPr>
              <a:t>Việt</a:t>
            </a:r>
            <a:r>
              <a:rPr lang="en-US" sz="3200" b="1" dirty="0">
                <a:solidFill>
                  <a:srgbClr val="FF0000"/>
                </a:solidFill>
              </a:rPr>
              <a:t> Nam </a:t>
            </a:r>
            <a:r>
              <a:rPr lang="en-US" sz="3200" b="1" dirty="0" err="1">
                <a:solidFill>
                  <a:srgbClr val="FF0000"/>
                </a:solidFill>
              </a:rPr>
              <a:t>hiện</a:t>
            </a:r>
            <a:r>
              <a:rPr lang="en-US" sz="3200" b="1" dirty="0">
                <a:solidFill>
                  <a:srgbClr val="FF0000"/>
                </a:solidFill>
              </a:rPr>
              <a:t> nay</a:t>
            </a:r>
          </a:p>
        </p:txBody>
      </p:sp>
      <p:graphicFrame>
        <p:nvGraphicFramePr>
          <p:cNvPr id="3" name="Diagram 2">
            <a:extLst>
              <a:ext uri="{FF2B5EF4-FFF2-40B4-BE49-F238E27FC236}">
                <a16:creationId xmlns:a16="http://schemas.microsoft.com/office/drawing/2014/main" id="{2042244A-26FD-4018-A8EB-4A21FFEAA273}"/>
              </a:ext>
            </a:extLst>
          </p:cNvPr>
          <p:cNvGraphicFramePr/>
          <p:nvPr>
            <p:extLst>
              <p:ext uri="{D42A27DB-BD31-4B8C-83A1-F6EECF244321}">
                <p14:modId xmlns:p14="http://schemas.microsoft.com/office/powerpoint/2010/main" val="2414303350"/>
              </p:ext>
            </p:extLst>
          </p:nvPr>
        </p:nvGraphicFramePr>
        <p:xfrm>
          <a:off x="0" y="1524001"/>
          <a:ext cx="6896099" cy="46905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F145C6FC-E374-4351-B20F-7EA5B629FAAD}"/>
              </a:ext>
            </a:extLst>
          </p:cNvPr>
          <p:cNvPicPr>
            <a:picLocks noChangeAspect="1"/>
          </p:cNvPicPr>
          <p:nvPr/>
        </p:nvPicPr>
        <p:blipFill>
          <a:blip r:embed="rId8"/>
          <a:stretch>
            <a:fillRect/>
          </a:stretch>
        </p:blipFill>
        <p:spPr>
          <a:xfrm>
            <a:off x="7601689" y="3333750"/>
            <a:ext cx="4429126" cy="3524250"/>
          </a:xfrm>
          <a:prstGeom prst="rect">
            <a:avLst/>
          </a:prstGeom>
        </p:spPr>
      </p:pic>
    </p:spTree>
    <p:extLst>
      <p:ext uri="{BB962C8B-B14F-4D97-AF65-F5344CB8AC3E}">
        <p14:creationId xmlns:p14="http://schemas.microsoft.com/office/powerpoint/2010/main" val="70082161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192B1-F15D-4B84-984C-A35C5B706F3D}"/>
              </a:ext>
            </a:extLst>
          </p:cNvPr>
          <p:cNvPicPr>
            <a:picLocks noChangeAspect="1"/>
          </p:cNvPicPr>
          <p:nvPr/>
        </p:nvPicPr>
        <p:blipFill>
          <a:blip r:embed="rId2"/>
          <a:stretch>
            <a:fillRect/>
          </a:stretch>
        </p:blipFill>
        <p:spPr>
          <a:xfrm>
            <a:off x="0" y="0"/>
            <a:ext cx="12192000" cy="7074869"/>
          </a:xfrm>
          <a:prstGeom prst="rect">
            <a:avLst/>
          </a:prstGeom>
        </p:spPr>
      </p:pic>
      <p:graphicFrame>
        <p:nvGraphicFramePr>
          <p:cNvPr id="2" name="Diagram 1"/>
          <p:cNvGraphicFramePr/>
          <p:nvPr>
            <p:extLst>
              <p:ext uri="{D42A27DB-BD31-4B8C-83A1-F6EECF244321}">
                <p14:modId xmlns:p14="http://schemas.microsoft.com/office/powerpoint/2010/main" val="296787357"/>
              </p:ext>
            </p:extLst>
          </p:nvPr>
        </p:nvGraphicFramePr>
        <p:xfrm>
          <a:off x="1542602" y="770688"/>
          <a:ext cx="9803685" cy="65848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6D56D8-A2A3-4818-8288-62AEE8A450E8}"/>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spTree>
    <p:extLst>
      <p:ext uri="{BB962C8B-B14F-4D97-AF65-F5344CB8AC3E}">
        <p14:creationId xmlns:p14="http://schemas.microsoft.com/office/powerpoint/2010/main" val="56613348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524FBF-B947-46FD-AB2D-42F6F450A727}"/>
              </a:ext>
            </a:extLst>
          </p:cNvPr>
          <p:cNvPicPr>
            <a:picLocks noChangeAspect="1"/>
          </p:cNvPicPr>
          <p:nvPr/>
        </p:nvPicPr>
        <p:blipFill>
          <a:blip r:embed="rId2"/>
          <a:stretch>
            <a:fillRect/>
          </a:stretch>
        </p:blipFill>
        <p:spPr>
          <a:xfrm>
            <a:off x="95250" y="0"/>
            <a:ext cx="12096749" cy="6858000"/>
          </a:xfrm>
          <a:prstGeom prst="rect">
            <a:avLst/>
          </a:prstGeom>
        </p:spPr>
      </p:pic>
      <p:graphicFrame>
        <p:nvGraphicFramePr>
          <p:cNvPr id="4" name="Diagram 3">
            <a:extLst>
              <a:ext uri="{FF2B5EF4-FFF2-40B4-BE49-F238E27FC236}">
                <a16:creationId xmlns:a16="http://schemas.microsoft.com/office/drawing/2014/main" id="{E54669FA-AD6C-47AC-AC7E-0B3E7AF7E05D}"/>
              </a:ext>
            </a:extLst>
          </p:cNvPr>
          <p:cNvGraphicFramePr/>
          <p:nvPr>
            <p:extLst>
              <p:ext uri="{D42A27DB-BD31-4B8C-83A1-F6EECF244321}">
                <p14:modId xmlns:p14="http://schemas.microsoft.com/office/powerpoint/2010/main" val="3323061077"/>
              </p:ext>
            </p:extLst>
          </p:nvPr>
        </p:nvGraphicFramePr>
        <p:xfrm>
          <a:off x="581025" y="352425"/>
          <a:ext cx="10782300" cy="59981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955852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0BDCE3-9E5F-4C15-A027-CD4C24E3A198}"/>
              </a:ext>
            </a:extLst>
          </p:cNvPr>
          <p:cNvPicPr>
            <a:picLocks noChangeAspect="1"/>
          </p:cNvPicPr>
          <p:nvPr/>
        </p:nvPicPr>
        <p:blipFill>
          <a:blip r:embed="rId2"/>
          <a:stretch>
            <a:fillRect/>
          </a:stretch>
        </p:blipFill>
        <p:spPr>
          <a:xfrm>
            <a:off x="0" y="0"/>
            <a:ext cx="12192000" cy="6896393"/>
          </a:xfrm>
          <a:prstGeom prst="rect">
            <a:avLst/>
          </a:prstGeom>
        </p:spPr>
      </p:pic>
      <p:graphicFrame>
        <p:nvGraphicFramePr>
          <p:cNvPr id="3" name="Diagram 2">
            <a:extLst>
              <a:ext uri="{FF2B5EF4-FFF2-40B4-BE49-F238E27FC236}">
                <a16:creationId xmlns:a16="http://schemas.microsoft.com/office/drawing/2014/main" id="{4C2C6C88-CCDC-49E8-AA65-15B2B67C77A2}"/>
              </a:ext>
            </a:extLst>
          </p:cNvPr>
          <p:cNvGraphicFramePr/>
          <p:nvPr>
            <p:extLst>
              <p:ext uri="{D42A27DB-BD31-4B8C-83A1-F6EECF244321}">
                <p14:modId xmlns:p14="http://schemas.microsoft.com/office/powerpoint/2010/main" val="765418417"/>
              </p:ext>
            </p:extLst>
          </p:nvPr>
        </p:nvGraphicFramePr>
        <p:xfrm>
          <a:off x="0" y="719666"/>
          <a:ext cx="120396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947783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0075" y="154008"/>
            <a:ext cx="11453611" cy="704156"/>
          </a:xfrm>
          <a:solidFill>
            <a:schemeClr val="accent2">
              <a:lumMod val="50000"/>
            </a:schemeClr>
          </a:solidFill>
          <a:ln w="57150">
            <a:solidFill>
              <a:srgbClr val="FF0000"/>
            </a:solidFill>
          </a:ln>
        </p:spPr>
        <p:txBody>
          <a:bodyPr/>
          <a:lstStyle/>
          <a:p>
            <a:r>
              <a:rPr lang="pt-BR" sz="3200" b="1" i="1" dirty="0">
                <a:solidFill>
                  <a:schemeClr val="bg1"/>
                </a:solidFill>
              </a:rPr>
              <a:t>c) Sự phát triển của hình thái kinh tế-xã hội cộng sản chủ nghĩa</a:t>
            </a:r>
            <a:endParaRPr lang="en-US" sz="3200" dirty="0">
              <a:solidFill>
                <a:schemeClr val="bg1"/>
              </a:solidFill>
            </a:endParaRPr>
          </a:p>
        </p:txBody>
      </p:sp>
      <p:graphicFrame>
        <p:nvGraphicFramePr>
          <p:cNvPr id="7" name="Diagram 6">
            <a:extLst>
              <a:ext uri="{FF2B5EF4-FFF2-40B4-BE49-F238E27FC236}">
                <a16:creationId xmlns:a16="http://schemas.microsoft.com/office/drawing/2014/main" id="{05C2BE89-8412-4D11-BC34-910873356BAE}"/>
              </a:ext>
            </a:extLst>
          </p:cNvPr>
          <p:cNvGraphicFramePr/>
          <p:nvPr>
            <p:extLst>
              <p:ext uri="{D42A27DB-BD31-4B8C-83A1-F6EECF244321}">
                <p14:modId xmlns:p14="http://schemas.microsoft.com/office/powerpoint/2010/main" val="1052939079"/>
              </p:ext>
            </p:extLst>
          </p:nvPr>
        </p:nvGraphicFramePr>
        <p:xfrm>
          <a:off x="1641475" y="3005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3411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D727E42-3D10-4F2C-AB5C-C52E787E05EE}"/>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Title 1"/>
          <p:cNvSpPr>
            <a:spLocks noGrp="1"/>
          </p:cNvSpPr>
          <p:nvPr>
            <p:ph type="title"/>
          </p:nvPr>
        </p:nvSpPr>
        <p:spPr>
          <a:xfrm>
            <a:off x="214312" y="17462"/>
            <a:ext cx="11763375" cy="1000125"/>
          </a:xfrm>
          <a:ln w="57150">
            <a:noFill/>
          </a:ln>
        </p:spPr>
        <p:txBody>
          <a:bodyPr/>
          <a:lstStyle/>
          <a:p>
            <a:r>
              <a:rPr lang="pt-BR" sz="2200" b="1" dirty="0"/>
              <a:t>III. VAI TRÒ </a:t>
            </a:r>
            <a:r>
              <a:rPr lang="vi-VN" sz="2200" b="1" dirty="0"/>
              <a:t>NỀN TẢNG TƯ TƯỞNG, KIM CHỈ NAM CHO HÀNH ĐỘNG</a:t>
            </a:r>
            <a:r>
              <a:rPr lang="pt-BR" sz="2200" b="1" dirty="0"/>
              <a:t> CỦA CHỦ NGHĨA MÁC - LÊNIN</a:t>
            </a:r>
            <a:endParaRPr lang="en-US" sz="22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2035050"/>
              </p:ext>
            </p:extLst>
          </p:nvPr>
        </p:nvGraphicFramePr>
        <p:xfrm>
          <a:off x="609600" y="1190625"/>
          <a:ext cx="10934700" cy="5149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103</a:t>
            </a:fld>
            <a:endParaRPr lang="en-US" altLang="en-US">
              <a:solidFill>
                <a:srgbClr val="000000"/>
              </a:solidFill>
            </a:endParaRPr>
          </a:p>
        </p:txBody>
      </p:sp>
    </p:spTree>
    <p:extLst>
      <p:ext uri="{BB962C8B-B14F-4D97-AF65-F5344CB8AC3E}">
        <p14:creationId xmlns:p14="http://schemas.microsoft.com/office/powerpoint/2010/main" val="358582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D4FFA64-6B3C-4382-928D-00212C5F69AB}"/>
                                            </p:graphicEl>
                                          </p:spTgt>
                                        </p:tgtEl>
                                        <p:attrNameLst>
                                          <p:attrName>style.visibility</p:attrName>
                                        </p:attrNameLst>
                                      </p:cBhvr>
                                      <p:to>
                                        <p:strVal val="visible"/>
                                      </p:to>
                                    </p:set>
                                    <p:animEffect transition="in" filter="fade">
                                      <p:cBhvr>
                                        <p:cTn id="7" dur="500"/>
                                        <p:tgtEl>
                                          <p:spTgt spid="5">
                                            <p:graphicEl>
                                              <a:dgm id="{DD4FFA64-6B3C-4382-928D-00212C5F69A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2512C0-9B34-4E4B-8971-6202879E671E}"/>
                                            </p:graphicEl>
                                          </p:spTgt>
                                        </p:tgtEl>
                                        <p:attrNameLst>
                                          <p:attrName>style.visibility</p:attrName>
                                        </p:attrNameLst>
                                      </p:cBhvr>
                                      <p:to>
                                        <p:strVal val="visible"/>
                                      </p:to>
                                    </p:set>
                                    <p:animEffect transition="in" filter="fade">
                                      <p:cBhvr>
                                        <p:cTn id="12" dur="500"/>
                                        <p:tgtEl>
                                          <p:spTgt spid="5">
                                            <p:graphicEl>
                                              <a:dgm id="{592512C0-9B34-4E4B-8971-6202879E671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3A225B7-30D3-4B3B-B790-B71F89980FD6}"/>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Title 1"/>
          <p:cNvSpPr>
            <a:spLocks noGrp="1"/>
          </p:cNvSpPr>
          <p:nvPr>
            <p:ph type="title"/>
          </p:nvPr>
        </p:nvSpPr>
        <p:spPr>
          <a:xfrm>
            <a:off x="214312" y="17462"/>
            <a:ext cx="11763375" cy="1000125"/>
          </a:xfrm>
          <a:ln w="57150">
            <a:noFill/>
          </a:ln>
        </p:spPr>
        <p:txBody>
          <a:bodyPr/>
          <a:lstStyle/>
          <a:p>
            <a:r>
              <a:rPr lang="pt-BR" sz="2200" b="1" dirty="0"/>
              <a:t>III. VAI TRÒ </a:t>
            </a:r>
            <a:r>
              <a:rPr lang="vi-VN" sz="2200" b="1" dirty="0"/>
              <a:t>NỀN TẢNG TƯ TƯỞNG, KIM CHỈ NAM CHO HÀNH ĐỘNG</a:t>
            </a:r>
            <a:r>
              <a:rPr lang="pt-BR" sz="2200" b="1" dirty="0"/>
              <a:t> CỦA CHỦ NGHĨA MÁC - LÊNIN</a:t>
            </a:r>
            <a:endParaRPr lang="en-US" sz="22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929025680"/>
              </p:ext>
            </p:extLst>
          </p:nvPr>
        </p:nvGraphicFramePr>
        <p:xfrm>
          <a:off x="609600" y="1190625"/>
          <a:ext cx="10934700" cy="5149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104</a:t>
            </a:fld>
            <a:endParaRPr lang="en-US" altLang="en-US">
              <a:solidFill>
                <a:srgbClr val="000000"/>
              </a:solidFill>
            </a:endParaRPr>
          </a:p>
        </p:txBody>
      </p:sp>
    </p:spTree>
    <p:extLst>
      <p:ext uri="{BB962C8B-B14F-4D97-AF65-F5344CB8AC3E}">
        <p14:creationId xmlns:p14="http://schemas.microsoft.com/office/powerpoint/2010/main" val="161108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D4FFA64-6B3C-4382-928D-00212C5F69AB}"/>
                                            </p:graphicEl>
                                          </p:spTgt>
                                        </p:tgtEl>
                                        <p:attrNameLst>
                                          <p:attrName>style.visibility</p:attrName>
                                        </p:attrNameLst>
                                      </p:cBhvr>
                                      <p:to>
                                        <p:strVal val="visible"/>
                                      </p:to>
                                    </p:set>
                                    <p:animEffect transition="in" filter="fade">
                                      <p:cBhvr>
                                        <p:cTn id="7" dur="500"/>
                                        <p:tgtEl>
                                          <p:spTgt spid="5">
                                            <p:graphicEl>
                                              <a:dgm id="{DD4FFA64-6B3C-4382-928D-00212C5F69A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2512C0-9B34-4E4B-8971-6202879E671E}"/>
                                            </p:graphicEl>
                                          </p:spTgt>
                                        </p:tgtEl>
                                        <p:attrNameLst>
                                          <p:attrName>style.visibility</p:attrName>
                                        </p:attrNameLst>
                                      </p:cBhvr>
                                      <p:to>
                                        <p:strVal val="visible"/>
                                      </p:to>
                                    </p:set>
                                    <p:animEffect transition="in" filter="fade">
                                      <p:cBhvr>
                                        <p:cTn id="12" dur="500"/>
                                        <p:tgtEl>
                                          <p:spTgt spid="5">
                                            <p:graphicEl>
                                              <a:dgm id="{592512C0-9B34-4E4B-8971-6202879E671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9.xml><?xml version="1.0" encoding="utf-8"?>
<a:theme xmlns:a="http://schemas.openxmlformats.org/drawingml/2006/main" name="3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20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21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2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27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28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29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3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3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3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7.xml><?xml version="1.0" encoding="utf-8"?>
<a:theme xmlns:a="http://schemas.openxmlformats.org/drawingml/2006/main" name="10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8.xml><?xml version="1.0" encoding="utf-8"?>
<a:theme xmlns:a="http://schemas.openxmlformats.org/drawingml/2006/main" name="4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9.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docProps/app.xml><?xml version="1.0" encoding="utf-8"?>
<Properties xmlns="http://schemas.openxmlformats.org/officeDocument/2006/extended-properties" xmlns:vt="http://schemas.openxmlformats.org/officeDocument/2006/docPropsVTypes">
  <TotalTime>4593</TotalTime>
  <Words>7366</Words>
  <Application>Microsoft Office PowerPoint</Application>
  <PresentationFormat>Widescreen</PresentationFormat>
  <Paragraphs>575</Paragraphs>
  <Slides>104</Slides>
  <Notes>8</Notes>
  <HiddenSlides>0</HiddenSlides>
  <MMClips>0</MMClips>
  <ScaleCrop>false</ScaleCrop>
  <HeadingPairs>
    <vt:vector size="6" baseType="variant">
      <vt:variant>
        <vt:lpstr>Fonts Used</vt:lpstr>
      </vt:variant>
      <vt:variant>
        <vt:i4>19</vt:i4>
      </vt:variant>
      <vt:variant>
        <vt:lpstr>Theme</vt:lpstr>
      </vt:variant>
      <vt:variant>
        <vt:i4>29</vt:i4>
      </vt:variant>
      <vt:variant>
        <vt:lpstr>Slide Titles</vt:lpstr>
      </vt:variant>
      <vt:variant>
        <vt:i4>104</vt:i4>
      </vt:variant>
    </vt:vector>
  </HeadingPairs>
  <TitlesOfParts>
    <vt:vector size="152" baseType="lpstr">
      <vt:lpstr>.VnTime</vt:lpstr>
      <vt:lpstr>Arial</vt:lpstr>
      <vt:lpstr>Arial Đen</vt:lpstr>
      <vt:lpstr>Bookman Old Style</vt:lpstr>
      <vt:lpstr>Calibri</vt:lpstr>
      <vt:lpstr>Calibri Light</vt:lpstr>
      <vt:lpstr>Gill Sans MT</vt:lpstr>
      <vt:lpstr>Helvetica Neue</vt:lpstr>
      <vt:lpstr>Impact</vt:lpstr>
      <vt:lpstr>Open Sans</vt:lpstr>
      <vt:lpstr>Open Sans</vt:lpstr>
      <vt:lpstr>palatino linotype</vt:lpstr>
      <vt:lpstr>Roboto</vt:lpstr>
      <vt:lpstr>Tahoma</vt:lpstr>
      <vt:lpstr>Times New Roman</vt:lpstr>
      <vt:lpstr>Tw Cen MT</vt:lpstr>
      <vt:lpstr>VNI-Times</vt:lpstr>
      <vt:lpstr>Wingdings</vt:lpstr>
      <vt:lpstr>Wingdings 3</vt:lpstr>
      <vt:lpstr>Office Theme</vt:lpstr>
      <vt:lpstr>Thiết kế mặc định</vt:lpstr>
      <vt:lpstr>1_Thiết kế mặc định</vt:lpstr>
      <vt:lpstr>Default Design</vt:lpstr>
      <vt:lpstr>29_Default Design</vt:lpstr>
      <vt:lpstr>33_Default Design</vt:lpstr>
      <vt:lpstr>36_Default Design</vt:lpstr>
      <vt:lpstr>1_Origin</vt:lpstr>
      <vt:lpstr>3_默认设计模板</vt:lpstr>
      <vt:lpstr>16_默认设计模板</vt:lpstr>
      <vt:lpstr>20_默认设计模板</vt:lpstr>
      <vt:lpstr>21_默认设计模板</vt:lpstr>
      <vt:lpstr>22_默认设计模板</vt:lpstr>
      <vt:lpstr>27_默认设计模板</vt:lpstr>
      <vt:lpstr>28_默认设计模板</vt:lpstr>
      <vt:lpstr>29_默认设计模板</vt:lpstr>
      <vt:lpstr>32_默认设计模板</vt:lpstr>
      <vt:lpstr>34_默认设计模板</vt:lpstr>
      <vt:lpstr>35_默认设计模板</vt:lpstr>
      <vt:lpstr>2_Office Theme</vt:lpstr>
      <vt:lpstr>4_Office Theme</vt:lpstr>
      <vt:lpstr>5_Office Theme</vt:lpstr>
      <vt:lpstr>6_Office Theme</vt:lpstr>
      <vt:lpstr>7_Office Theme</vt:lpstr>
      <vt:lpstr>8_Office Theme</vt:lpstr>
      <vt:lpstr>9_Office Theme</vt:lpstr>
      <vt:lpstr>10_Default Design</vt:lpstr>
      <vt:lpstr>4_Thiết kế mặc định</vt:lpstr>
      <vt:lpstr>1_Office Theme</vt:lpstr>
      <vt:lpstr>PowerPoint Presentation</vt:lpstr>
      <vt:lpstr>    Bài 1 KHÁI QUÁT VỀ CHỦ NGHĨA MÁC – LÊNIN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Mối quan hệ giữa vật chất và ý thức</vt:lpstr>
      <vt:lpstr>PowerPoint Presentation</vt:lpstr>
      <vt:lpstr>PowerPoint Presentation</vt:lpstr>
      <vt:lpstr>PowerPoint Presentation</vt:lpstr>
      <vt:lpstr>+ HAI NGUYÊN LÝ CƠ BẢN CỦA PHÉP BIỆN CHỨNG DUY VẬT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Sứ mệnh lịch sử của giai cấp công nhân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 Sự phát triển của hình thái kinh tế-xã hội cộng sản chủ nghĩa</vt:lpstr>
      <vt:lpstr>III. VAI TRÒ NỀN TẢNG TƯ TƯỞNG, KIM CHỈ NAM CHO HÀNH ĐỘNG CỦA CHỦ NGHĨA MÁC - LÊNIN</vt:lpstr>
      <vt:lpstr>III. VAI TRÒ NỀN TẢNG TƯ TƯỞNG, KIM CHỈ NAM CHO HÀNH ĐỘNG CỦA CHỦ NGHĨA MÁC - LÊNIN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 KHÁI QUÁT VỀ CHỦ NGHĨA MÁC – LÊNIN</dc:title>
  <dc:creator>USER</dc:creator>
  <cp:lastModifiedBy>huyen dinh</cp:lastModifiedBy>
  <cp:revision>239</cp:revision>
  <dcterms:created xsi:type="dcterms:W3CDTF">2019-11-01T12:35:30Z</dcterms:created>
  <dcterms:modified xsi:type="dcterms:W3CDTF">2021-09-09T08:30:19Z</dcterms:modified>
</cp:coreProperties>
</file>