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4.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1"/>
  </p:sldMasterIdLst>
  <p:notesMasterIdLst>
    <p:notesMasterId r:id="rId47"/>
  </p:notesMasterIdLst>
  <p:sldIdLst>
    <p:sldId id="256" r:id="rId2"/>
    <p:sldId id="306" r:id="rId3"/>
    <p:sldId id="277" r:id="rId4"/>
    <p:sldId id="307" r:id="rId5"/>
    <p:sldId id="309" r:id="rId6"/>
    <p:sldId id="310" r:id="rId7"/>
    <p:sldId id="370" r:id="rId8"/>
    <p:sldId id="308" r:id="rId9"/>
    <p:sldId id="278" r:id="rId10"/>
    <p:sldId id="279" r:id="rId11"/>
    <p:sldId id="371" r:id="rId12"/>
    <p:sldId id="372" r:id="rId13"/>
    <p:sldId id="373" r:id="rId14"/>
    <p:sldId id="284" r:id="rId15"/>
    <p:sldId id="285" r:id="rId16"/>
    <p:sldId id="374" r:id="rId17"/>
    <p:sldId id="286" r:id="rId18"/>
    <p:sldId id="375" r:id="rId19"/>
    <p:sldId id="377" r:id="rId20"/>
    <p:sldId id="288" r:id="rId21"/>
    <p:sldId id="289" r:id="rId22"/>
    <p:sldId id="334" r:id="rId23"/>
    <p:sldId id="338" r:id="rId24"/>
    <p:sldId id="336" r:id="rId25"/>
    <p:sldId id="337" r:id="rId26"/>
    <p:sldId id="376" r:id="rId27"/>
    <p:sldId id="378" r:id="rId28"/>
    <p:sldId id="379" r:id="rId29"/>
    <p:sldId id="287" r:id="rId30"/>
    <p:sldId id="380" r:id="rId31"/>
    <p:sldId id="381" r:id="rId32"/>
    <p:sldId id="333" r:id="rId33"/>
    <p:sldId id="382" r:id="rId34"/>
    <p:sldId id="384" r:id="rId35"/>
    <p:sldId id="283" r:id="rId36"/>
    <p:sldId id="383" r:id="rId37"/>
    <p:sldId id="280" r:id="rId38"/>
    <p:sldId id="281" r:id="rId39"/>
    <p:sldId id="282" r:id="rId40"/>
    <p:sldId id="369" r:id="rId41"/>
    <p:sldId id="292" r:id="rId42"/>
    <p:sldId id="293" r:id="rId43"/>
    <p:sldId id="294" r:id="rId44"/>
    <p:sldId id="301" r:id="rId45"/>
    <p:sldId id="331"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92" autoAdjust="0"/>
  </p:normalViewPr>
  <p:slideViewPr>
    <p:cSldViewPr snapToGrid="0">
      <p:cViewPr>
        <p:scale>
          <a:sx n="46" d="100"/>
          <a:sy n="46" d="100"/>
        </p:scale>
        <p:origin x="1444" y="4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159DF-C27F-4470-A2F9-036FFA513AB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AB7B176-6CBA-450A-9143-06E588805430}">
      <dgm:prSet custT="1"/>
      <dgm:spPr/>
      <dgm:t>
        <a:bodyPr/>
        <a:lstStyle/>
        <a:p>
          <a:r>
            <a:rPr lang="fr-FR" sz="2800" b="1" dirty="0"/>
            <a:t>1. THỜI KỲ HÌNH THÀNH QUỐC GIA ĐẦU TIÊN</a:t>
          </a:r>
          <a:endParaRPr lang="en-US" sz="2800" dirty="0"/>
        </a:p>
      </dgm:t>
    </dgm:pt>
    <dgm:pt modelId="{3DF3FFAC-736B-47AB-86E4-8FC51295E178}" type="parTrans" cxnId="{6C27F3F0-1BDE-4C12-A097-1F662416200B}">
      <dgm:prSet/>
      <dgm:spPr/>
      <dgm:t>
        <a:bodyPr/>
        <a:lstStyle/>
        <a:p>
          <a:endParaRPr lang="en-US"/>
        </a:p>
      </dgm:t>
    </dgm:pt>
    <dgm:pt modelId="{533F2933-C308-48D2-B5D2-BBFD78D6FC22}" type="sibTrans" cxnId="{6C27F3F0-1BDE-4C12-A097-1F662416200B}">
      <dgm:prSet/>
      <dgm:spPr/>
      <dgm:t>
        <a:bodyPr/>
        <a:lstStyle/>
        <a:p>
          <a:endParaRPr lang="en-US"/>
        </a:p>
      </dgm:t>
    </dgm:pt>
    <dgm:pt modelId="{62C502B4-D17E-46A1-8783-FDCB10D1046B}">
      <dgm:prSet custT="1"/>
      <dgm:spPr/>
      <dgm:t>
        <a:bodyPr/>
        <a:lstStyle/>
        <a:p>
          <a:r>
            <a:rPr lang="en-US" sz="2800" b="1" dirty="0"/>
            <a:t>2. TÌNH HÌNH KINH TẾ THỜI CÁC VUA HÙNG	</a:t>
          </a:r>
          <a:endParaRPr lang="en-US" sz="2800" dirty="0"/>
        </a:p>
      </dgm:t>
    </dgm:pt>
    <dgm:pt modelId="{064550D7-0992-44BF-B1E1-09EEDE87FDEE}" type="parTrans" cxnId="{854EEF4B-C596-431D-896E-A792804AE010}">
      <dgm:prSet/>
      <dgm:spPr/>
      <dgm:t>
        <a:bodyPr/>
        <a:lstStyle/>
        <a:p>
          <a:endParaRPr lang="en-US"/>
        </a:p>
      </dgm:t>
    </dgm:pt>
    <dgm:pt modelId="{71B281BB-43EA-4A35-BC94-1F9DB2EAF25B}" type="sibTrans" cxnId="{854EEF4B-C596-431D-896E-A792804AE010}">
      <dgm:prSet/>
      <dgm:spPr/>
      <dgm:t>
        <a:bodyPr/>
        <a:lstStyle/>
        <a:p>
          <a:endParaRPr lang="en-US"/>
        </a:p>
      </dgm:t>
    </dgm:pt>
    <dgm:pt modelId="{B38B7A64-38F5-4619-BBFB-A74A6AF90849}">
      <dgm:prSet custT="1"/>
      <dgm:spPr/>
      <dgm:t>
        <a:bodyPr/>
        <a:lstStyle/>
        <a:p>
          <a:r>
            <a:rPr lang="en-US" sz="2800" dirty="0"/>
            <a:t>3. </a:t>
          </a:r>
          <a:r>
            <a:rPr lang="en-US" sz="2800" b="1" dirty="0"/>
            <a:t>CẤU TRÚC XÃ HỘI THỜI CÁC VUA HÙNG	</a:t>
          </a:r>
          <a:endParaRPr lang="en-US" sz="2800" dirty="0"/>
        </a:p>
      </dgm:t>
    </dgm:pt>
    <dgm:pt modelId="{6B28A7FB-F892-4E2E-8763-C6CB521A6B1E}" type="parTrans" cxnId="{9AE95738-40E7-4CFC-B2D0-3A065AAE7EB4}">
      <dgm:prSet/>
      <dgm:spPr/>
      <dgm:t>
        <a:bodyPr/>
        <a:lstStyle/>
        <a:p>
          <a:endParaRPr lang="en-US"/>
        </a:p>
      </dgm:t>
    </dgm:pt>
    <dgm:pt modelId="{AE3912A6-5446-49ED-B134-5807493CEE23}" type="sibTrans" cxnId="{9AE95738-40E7-4CFC-B2D0-3A065AAE7EB4}">
      <dgm:prSet/>
      <dgm:spPr/>
      <dgm:t>
        <a:bodyPr/>
        <a:lstStyle/>
        <a:p>
          <a:endParaRPr lang="en-US"/>
        </a:p>
      </dgm:t>
    </dgm:pt>
    <dgm:pt modelId="{A92A73EE-3228-436E-9D30-EF2468AB2170}" type="pres">
      <dgm:prSet presAssocID="{64F159DF-C27F-4470-A2F9-036FFA513ABD}" presName="linear" presStyleCnt="0">
        <dgm:presLayoutVars>
          <dgm:dir/>
          <dgm:animLvl val="lvl"/>
          <dgm:resizeHandles val="exact"/>
        </dgm:presLayoutVars>
      </dgm:prSet>
      <dgm:spPr/>
    </dgm:pt>
    <dgm:pt modelId="{6CBB2A5E-6306-4FE1-98A7-8E5F8D57F98F}" type="pres">
      <dgm:prSet presAssocID="{FAB7B176-6CBA-450A-9143-06E588805430}" presName="parentLin" presStyleCnt="0"/>
      <dgm:spPr/>
    </dgm:pt>
    <dgm:pt modelId="{FACE1085-EFE6-45B9-9AEF-99BA67FEDC2B}" type="pres">
      <dgm:prSet presAssocID="{FAB7B176-6CBA-450A-9143-06E588805430}" presName="parentLeftMargin" presStyleLbl="node1" presStyleIdx="0" presStyleCnt="3"/>
      <dgm:spPr/>
    </dgm:pt>
    <dgm:pt modelId="{21AD9E04-CB3F-456A-BA34-7631F2008433}" type="pres">
      <dgm:prSet presAssocID="{FAB7B176-6CBA-450A-9143-06E588805430}" presName="parentText" presStyleLbl="node1" presStyleIdx="0" presStyleCnt="3" custScaleX="141410">
        <dgm:presLayoutVars>
          <dgm:chMax val="0"/>
          <dgm:bulletEnabled val="1"/>
        </dgm:presLayoutVars>
      </dgm:prSet>
      <dgm:spPr/>
    </dgm:pt>
    <dgm:pt modelId="{6C88DDBF-F8AA-466D-A163-BA996D2861AD}" type="pres">
      <dgm:prSet presAssocID="{FAB7B176-6CBA-450A-9143-06E588805430}" presName="negativeSpace" presStyleCnt="0"/>
      <dgm:spPr/>
    </dgm:pt>
    <dgm:pt modelId="{E8C4F031-EC63-4AE3-966F-5F0FFF320E44}" type="pres">
      <dgm:prSet presAssocID="{FAB7B176-6CBA-450A-9143-06E588805430}" presName="childText" presStyleLbl="conFgAcc1" presStyleIdx="0" presStyleCnt="3">
        <dgm:presLayoutVars>
          <dgm:bulletEnabled val="1"/>
        </dgm:presLayoutVars>
      </dgm:prSet>
      <dgm:spPr/>
    </dgm:pt>
    <dgm:pt modelId="{1D4234FA-08F2-49C0-AF1D-82ABBD5668B3}" type="pres">
      <dgm:prSet presAssocID="{533F2933-C308-48D2-B5D2-BBFD78D6FC22}" presName="spaceBetweenRectangles" presStyleCnt="0"/>
      <dgm:spPr/>
    </dgm:pt>
    <dgm:pt modelId="{7C1160AF-812A-4EFC-A9EB-C9A00CEE83F7}" type="pres">
      <dgm:prSet presAssocID="{62C502B4-D17E-46A1-8783-FDCB10D1046B}" presName="parentLin" presStyleCnt="0"/>
      <dgm:spPr/>
    </dgm:pt>
    <dgm:pt modelId="{59567929-0B15-4E67-B53D-46CB63703DE4}" type="pres">
      <dgm:prSet presAssocID="{62C502B4-D17E-46A1-8783-FDCB10D1046B}" presName="parentLeftMargin" presStyleLbl="node1" presStyleIdx="0" presStyleCnt="3"/>
      <dgm:spPr/>
    </dgm:pt>
    <dgm:pt modelId="{48727E65-0965-4A8F-B7E3-923B4C8AFC42}" type="pres">
      <dgm:prSet presAssocID="{62C502B4-D17E-46A1-8783-FDCB10D1046B}" presName="parentText" presStyleLbl="node1" presStyleIdx="1" presStyleCnt="3" custScaleX="141410">
        <dgm:presLayoutVars>
          <dgm:chMax val="0"/>
          <dgm:bulletEnabled val="1"/>
        </dgm:presLayoutVars>
      </dgm:prSet>
      <dgm:spPr/>
    </dgm:pt>
    <dgm:pt modelId="{50A0A46C-9EE9-4741-B9DA-A99C14830427}" type="pres">
      <dgm:prSet presAssocID="{62C502B4-D17E-46A1-8783-FDCB10D1046B}" presName="negativeSpace" presStyleCnt="0"/>
      <dgm:spPr/>
    </dgm:pt>
    <dgm:pt modelId="{029EA1D0-08DA-48AA-AF5E-F8E744FC0F57}" type="pres">
      <dgm:prSet presAssocID="{62C502B4-D17E-46A1-8783-FDCB10D1046B}" presName="childText" presStyleLbl="conFgAcc1" presStyleIdx="1" presStyleCnt="3">
        <dgm:presLayoutVars>
          <dgm:bulletEnabled val="1"/>
        </dgm:presLayoutVars>
      </dgm:prSet>
      <dgm:spPr/>
    </dgm:pt>
    <dgm:pt modelId="{6257337A-AC4A-468F-B6EF-D296D6B9A1F6}" type="pres">
      <dgm:prSet presAssocID="{71B281BB-43EA-4A35-BC94-1F9DB2EAF25B}" presName="spaceBetweenRectangles" presStyleCnt="0"/>
      <dgm:spPr/>
    </dgm:pt>
    <dgm:pt modelId="{ADF7DA51-95A4-45B8-8230-877D9FF8E708}" type="pres">
      <dgm:prSet presAssocID="{B38B7A64-38F5-4619-BBFB-A74A6AF90849}" presName="parentLin" presStyleCnt="0"/>
      <dgm:spPr/>
    </dgm:pt>
    <dgm:pt modelId="{1B40DCA4-830F-4475-B9D8-AE67C4EAAE3A}" type="pres">
      <dgm:prSet presAssocID="{B38B7A64-38F5-4619-BBFB-A74A6AF90849}" presName="parentLeftMargin" presStyleLbl="node1" presStyleIdx="1" presStyleCnt="3"/>
      <dgm:spPr/>
    </dgm:pt>
    <dgm:pt modelId="{3B26F8B1-EBC6-47F2-B34B-CE4B6CF1B610}" type="pres">
      <dgm:prSet presAssocID="{B38B7A64-38F5-4619-BBFB-A74A6AF90849}" presName="parentText" presStyleLbl="node1" presStyleIdx="2" presStyleCnt="3" custScaleX="141410">
        <dgm:presLayoutVars>
          <dgm:chMax val="0"/>
          <dgm:bulletEnabled val="1"/>
        </dgm:presLayoutVars>
      </dgm:prSet>
      <dgm:spPr/>
    </dgm:pt>
    <dgm:pt modelId="{EA9B3E4F-CADB-45A5-BE07-3F12CC85404E}" type="pres">
      <dgm:prSet presAssocID="{B38B7A64-38F5-4619-BBFB-A74A6AF90849}" presName="negativeSpace" presStyleCnt="0"/>
      <dgm:spPr/>
    </dgm:pt>
    <dgm:pt modelId="{A806C647-E54E-453C-936B-B90CCE0CFC0D}" type="pres">
      <dgm:prSet presAssocID="{B38B7A64-38F5-4619-BBFB-A74A6AF90849}" presName="childText" presStyleLbl="conFgAcc1" presStyleIdx="2" presStyleCnt="3">
        <dgm:presLayoutVars>
          <dgm:bulletEnabled val="1"/>
        </dgm:presLayoutVars>
      </dgm:prSet>
      <dgm:spPr/>
    </dgm:pt>
  </dgm:ptLst>
  <dgm:cxnLst>
    <dgm:cxn modelId="{234E9F26-85F3-43D2-B172-F3F77602D9E8}" type="presOf" srcId="{62C502B4-D17E-46A1-8783-FDCB10D1046B}" destId="{48727E65-0965-4A8F-B7E3-923B4C8AFC42}" srcOrd="1" destOrd="0" presId="urn:microsoft.com/office/officeart/2005/8/layout/list1"/>
    <dgm:cxn modelId="{9AE95738-40E7-4CFC-B2D0-3A065AAE7EB4}" srcId="{64F159DF-C27F-4470-A2F9-036FFA513ABD}" destId="{B38B7A64-38F5-4619-BBFB-A74A6AF90849}" srcOrd="2" destOrd="0" parTransId="{6B28A7FB-F892-4E2E-8763-C6CB521A6B1E}" sibTransId="{AE3912A6-5446-49ED-B134-5807493CEE23}"/>
    <dgm:cxn modelId="{2EB12A42-BD29-480B-AE65-1B64DB839E1B}" type="presOf" srcId="{64F159DF-C27F-4470-A2F9-036FFA513ABD}" destId="{A92A73EE-3228-436E-9D30-EF2468AB2170}" srcOrd="0" destOrd="0" presId="urn:microsoft.com/office/officeart/2005/8/layout/list1"/>
    <dgm:cxn modelId="{854EEF4B-C596-431D-896E-A792804AE010}" srcId="{64F159DF-C27F-4470-A2F9-036FFA513ABD}" destId="{62C502B4-D17E-46A1-8783-FDCB10D1046B}" srcOrd="1" destOrd="0" parTransId="{064550D7-0992-44BF-B1E1-09EEDE87FDEE}" sibTransId="{71B281BB-43EA-4A35-BC94-1F9DB2EAF25B}"/>
    <dgm:cxn modelId="{A241CDA2-3A27-4996-8CA0-2FBFAB931AC3}" type="presOf" srcId="{62C502B4-D17E-46A1-8783-FDCB10D1046B}" destId="{59567929-0B15-4E67-B53D-46CB63703DE4}" srcOrd="0" destOrd="0" presId="urn:microsoft.com/office/officeart/2005/8/layout/list1"/>
    <dgm:cxn modelId="{687376E8-7ED2-45BD-9801-C043FD2D23B6}" type="presOf" srcId="{B38B7A64-38F5-4619-BBFB-A74A6AF90849}" destId="{1B40DCA4-830F-4475-B9D8-AE67C4EAAE3A}" srcOrd="0" destOrd="0" presId="urn:microsoft.com/office/officeart/2005/8/layout/list1"/>
    <dgm:cxn modelId="{505332EF-1E97-4E0B-97C3-131421115CFE}" type="presOf" srcId="{FAB7B176-6CBA-450A-9143-06E588805430}" destId="{21AD9E04-CB3F-456A-BA34-7631F2008433}" srcOrd="1" destOrd="0" presId="urn:microsoft.com/office/officeart/2005/8/layout/list1"/>
    <dgm:cxn modelId="{6C27F3F0-1BDE-4C12-A097-1F662416200B}" srcId="{64F159DF-C27F-4470-A2F9-036FFA513ABD}" destId="{FAB7B176-6CBA-450A-9143-06E588805430}" srcOrd="0" destOrd="0" parTransId="{3DF3FFAC-736B-47AB-86E4-8FC51295E178}" sibTransId="{533F2933-C308-48D2-B5D2-BBFD78D6FC22}"/>
    <dgm:cxn modelId="{EEF192F1-285D-413A-9584-7A57BF795195}" type="presOf" srcId="{FAB7B176-6CBA-450A-9143-06E588805430}" destId="{FACE1085-EFE6-45B9-9AEF-99BA67FEDC2B}" srcOrd="0" destOrd="0" presId="urn:microsoft.com/office/officeart/2005/8/layout/list1"/>
    <dgm:cxn modelId="{765EA8FF-79F2-4949-A705-56C4D217D115}" type="presOf" srcId="{B38B7A64-38F5-4619-BBFB-A74A6AF90849}" destId="{3B26F8B1-EBC6-47F2-B34B-CE4B6CF1B610}" srcOrd="1" destOrd="0" presId="urn:microsoft.com/office/officeart/2005/8/layout/list1"/>
    <dgm:cxn modelId="{A9884264-01E8-451E-B18D-95BE8EA68E67}" type="presParOf" srcId="{A92A73EE-3228-436E-9D30-EF2468AB2170}" destId="{6CBB2A5E-6306-4FE1-98A7-8E5F8D57F98F}" srcOrd="0" destOrd="0" presId="urn:microsoft.com/office/officeart/2005/8/layout/list1"/>
    <dgm:cxn modelId="{96AF5849-048E-4140-9DA6-E20110402AED}" type="presParOf" srcId="{6CBB2A5E-6306-4FE1-98A7-8E5F8D57F98F}" destId="{FACE1085-EFE6-45B9-9AEF-99BA67FEDC2B}" srcOrd="0" destOrd="0" presId="urn:microsoft.com/office/officeart/2005/8/layout/list1"/>
    <dgm:cxn modelId="{350D115D-1AA8-41A9-99F4-3F271E621CC7}" type="presParOf" srcId="{6CBB2A5E-6306-4FE1-98A7-8E5F8D57F98F}" destId="{21AD9E04-CB3F-456A-BA34-7631F2008433}" srcOrd="1" destOrd="0" presId="urn:microsoft.com/office/officeart/2005/8/layout/list1"/>
    <dgm:cxn modelId="{B2F2FFED-84DA-4E41-8149-C324B5626C2B}" type="presParOf" srcId="{A92A73EE-3228-436E-9D30-EF2468AB2170}" destId="{6C88DDBF-F8AA-466D-A163-BA996D2861AD}" srcOrd="1" destOrd="0" presId="urn:microsoft.com/office/officeart/2005/8/layout/list1"/>
    <dgm:cxn modelId="{18A9EA94-9A00-441F-BCFC-592ADFE5CF9B}" type="presParOf" srcId="{A92A73EE-3228-436E-9D30-EF2468AB2170}" destId="{E8C4F031-EC63-4AE3-966F-5F0FFF320E44}" srcOrd="2" destOrd="0" presId="urn:microsoft.com/office/officeart/2005/8/layout/list1"/>
    <dgm:cxn modelId="{43BF911D-F7EB-4A57-9840-BBE4DE6B7E6B}" type="presParOf" srcId="{A92A73EE-3228-436E-9D30-EF2468AB2170}" destId="{1D4234FA-08F2-49C0-AF1D-82ABBD5668B3}" srcOrd="3" destOrd="0" presId="urn:microsoft.com/office/officeart/2005/8/layout/list1"/>
    <dgm:cxn modelId="{2602B44E-6F36-40B4-9803-D9BE68E5D978}" type="presParOf" srcId="{A92A73EE-3228-436E-9D30-EF2468AB2170}" destId="{7C1160AF-812A-4EFC-A9EB-C9A00CEE83F7}" srcOrd="4" destOrd="0" presId="urn:microsoft.com/office/officeart/2005/8/layout/list1"/>
    <dgm:cxn modelId="{3C7CF128-48B5-42FD-B1BF-4EAFC6967DA6}" type="presParOf" srcId="{7C1160AF-812A-4EFC-A9EB-C9A00CEE83F7}" destId="{59567929-0B15-4E67-B53D-46CB63703DE4}" srcOrd="0" destOrd="0" presId="urn:microsoft.com/office/officeart/2005/8/layout/list1"/>
    <dgm:cxn modelId="{F6E68EB2-055D-4DBC-95A3-1C13D8512AB7}" type="presParOf" srcId="{7C1160AF-812A-4EFC-A9EB-C9A00CEE83F7}" destId="{48727E65-0965-4A8F-B7E3-923B4C8AFC42}" srcOrd="1" destOrd="0" presId="urn:microsoft.com/office/officeart/2005/8/layout/list1"/>
    <dgm:cxn modelId="{927892EB-B667-411E-B8A0-3414056E7DCD}" type="presParOf" srcId="{A92A73EE-3228-436E-9D30-EF2468AB2170}" destId="{50A0A46C-9EE9-4741-B9DA-A99C14830427}" srcOrd="5" destOrd="0" presId="urn:microsoft.com/office/officeart/2005/8/layout/list1"/>
    <dgm:cxn modelId="{1396B26D-29B6-40A9-9E47-59C348D66899}" type="presParOf" srcId="{A92A73EE-3228-436E-9D30-EF2468AB2170}" destId="{029EA1D0-08DA-48AA-AF5E-F8E744FC0F57}" srcOrd="6" destOrd="0" presId="urn:microsoft.com/office/officeart/2005/8/layout/list1"/>
    <dgm:cxn modelId="{5672DF3F-0251-472B-BFD5-4686CF696229}" type="presParOf" srcId="{A92A73EE-3228-436E-9D30-EF2468AB2170}" destId="{6257337A-AC4A-468F-B6EF-D296D6B9A1F6}" srcOrd="7" destOrd="0" presId="urn:microsoft.com/office/officeart/2005/8/layout/list1"/>
    <dgm:cxn modelId="{629F49A6-374F-4240-9C36-DC8E3B84931F}" type="presParOf" srcId="{A92A73EE-3228-436E-9D30-EF2468AB2170}" destId="{ADF7DA51-95A4-45B8-8230-877D9FF8E708}" srcOrd="8" destOrd="0" presId="urn:microsoft.com/office/officeart/2005/8/layout/list1"/>
    <dgm:cxn modelId="{5558168E-CC9D-46DC-99B6-866EBAF2FF1C}" type="presParOf" srcId="{ADF7DA51-95A4-45B8-8230-877D9FF8E708}" destId="{1B40DCA4-830F-4475-B9D8-AE67C4EAAE3A}" srcOrd="0" destOrd="0" presId="urn:microsoft.com/office/officeart/2005/8/layout/list1"/>
    <dgm:cxn modelId="{6AC6408A-91D7-47C0-8F52-5A6716FAD222}" type="presParOf" srcId="{ADF7DA51-95A4-45B8-8230-877D9FF8E708}" destId="{3B26F8B1-EBC6-47F2-B34B-CE4B6CF1B610}" srcOrd="1" destOrd="0" presId="urn:microsoft.com/office/officeart/2005/8/layout/list1"/>
    <dgm:cxn modelId="{5FF16D22-22F7-4F15-8B6E-57A7B18F3724}" type="presParOf" srcId="{A92A73EE-3228-436E-9D30-EF2468AB2170}" destId="{EA9B3E4F-CADB-45A5-BE07-3F12CC85404E}" srcOrd="9" destOrd="0" presId="urn:microsoft.com/office/officeart/2005/8/layout/list1"/>
    <dgm:cxn modelId="{D59A432A-9609-4AE5-B72D-EBFFE341DF30}" type="presParOf" srcId="{A92A73EE-3228-436E-9D30-EF2468AB2170}" destId="{A806C647-E54E-453C-936B-B90CCE0CFC0D}"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AA7D3A-17CE-453B-9CAA-FA88AEDF52DB}" type="doc">
      <dgm:prSet loTypeId="urn:microsoft.com/office/officeart/2005/8/layout/hProcess3" loCatId="process" qsTypeId="urn:microsoft.com/office/officeart/2005/8/quickstyle/simple1" qsCatId="simple" csTypeId="urn:microsoft.com/office/officeart/2005/8/colors/accent1_2" csCatId="accent1" phldr="1"/>
      <dgm:spPr/>
    </dgm:pt>
    <dgm:pt modelId="{19D3FE6E-669C-4EC7-89BA-0147DE695A5C}">
      <dgm:prSet phldrT="[Text]" custT="1"/>
      <dgm:spPr>
        <a:solidFill>
          <a:srgbClr val="002060"/>
        </a:solidFill>
        <a:ln>
          <a:solidFill>
            <a:srgbClr val="FF0000"/>
          </a:solidFill>
        </a:ln>
      </dgm:spPr>
      <dgm:t>
        <a:bodyPr/>
        <a:lstStyle/>
        <a:p>
          <a:pPr algn="ctr"/>
          <a:r>
            <a:rPr lang="en-US" sz="2400" i="0" dirty="0" err="1">
              <a:solidFill>
                <a:schemeClr val="bg1"/>
              </a:solidFill>
            </a:rPr>
            <a:t>Những</a:t>
          </a:r>
          <a:r>
            <a:rPr lang="en-US" sz="2400" i="0" dirty="0">
              <a:solidFill>
                <a:schemeClr val="bg1"/>
              </a:solidFill>
            </a:rPr>
            <a:t> </a:t>
          </a:r>
          <a:r>
            <a:rPr lang="en-US" sz="2400" i="0" dirty="0" err="1">
              <a:solidFill>
                <a:schemeClr val="bg1"/>
              </a:solidFill>
            </a:rPr>
            <a:t>chuyển</a:t>
          </a:r>
          <a:r>
            <a:rPr lang="en-US" sz="2400" i="0" dirty="0">
              <a:solidFill>
                <a:schemeClr val="bg1"/>
              </a:solidFill>
            </a:rPr>
            <a:t> </a:t>
          </a:r>
          <a:r>
            <a:rPr lang="en-US" sz="2400" i="0" dirty="0" err="1">
              <a:solidFill>
                <a:schemeClr val="bg1"/>
              </a:solidFill>
            </a:rPr>
            <a:t>biến</a:t>
          </a:r>
          <a:r>
            <a:rPr lang="en-US" sz="2400" i="0" dirty="0">
              <a:solidFill>
                <a:schemeClr val="bg1"/>
              </a:solidFill>
            </a:rPr>
            <a:t> </a:t>
          </a:r>
          <a:r>
            <a:rPr lang="en-US" sz="2400" i="0" dirty="0" err="1">
              <a:solidFill>
                <a:schemeClr val="bg1"/>
              </a:solidFill>
            </a:rPr>
            <a:t>về</a:t>
          </a:r>
          <a:r>
            <a:rPr lang="en-US" sz="2400" i="0" dirty="0">
              <a:solidFill>
                <a:schemeClr val="bg1"/>
              </a:solidFill>
            </a:rPr>
            <a:t> </a:t>
          </a:r>
          <a:r>
            <a:rPr lang="en-US" sz="2400" i="0" dirty="0" err="1">
              <a:solidFill>
                <a:schemeClr val="bg1"/>
              </a:solidFill>
            </a:rPr>
            <a:t>kinh</a:t>
          </a:r>
          <a:r>
            <a:rPr lang="en-US" sz="2400" i="0" dirty="0">
              <a:solidFill>
                <a:schemeClr val="bg1"/>
              </a:solidFill>
            </a:rPr>
            <a:t> </a:t>
          </a:r>
          <a:r>
            <a:rPr lang="en-US" sz="2400" i="0" dirty="0" err="1">
              <a:solidFill>
                <a:schemeClr val="bg1"/>
              </a:solidFill>
            </a:rPr>
            <a:t>tế</a:t>
          </a:r>
          <a:r>
            <a:rPr lang="en-US" sz="2400" i="0" dirty="0">
              <a:solidFill>
                <a:schemeClr val="bg1"/>
              </a:solidFill>
            </a:rPr>
            <a:t> </a:t>
          </a:r>
          <a:r>
            <a:rPr lang="en-US" sz="2400" i="0" dirty="0" err="1">
              <a:solidFill>
                <a:schemeClr val="bg1"/>
              </a:solidFill>
            </a:rPr>
            <a:t>từ</a:t>
          </a:r>
          <a:r>
            <a:rPr lang="en-US" sz="2400" i="0" dirty="0">
              <a:solidFill>
                <a:schemeClr val="bg1"/>
              </a:solidFill>
            </a:rPr>
            <a:t> </a:t>
          </a:r>
          <a:r>
            <a:rPr lang="en-US" sz="2400" i="0" dirty="0" err="1">
              <a:solidFill>
                <a:schemeClr val="bg1"/>
              </a:solidFill>
            </a:rPr>
            <a:t>Phùng</a:t>
          </a:r>
          <a:r>
            <a:rPr lang="en-US" sz="2400" i="0" dirty="0">
              <a:solidFill>
                <a:schemeClr val="bg1"/>
              </a:solidFill>
            </a:rPr>
            <a:t> </a:t>
          </a:r>
          <a:r>
            <a:rPr lang="en-US" sz="2400" i="0" dirty="0" err="1">
              <a:solidFill>
                <a:schemeClr val="bg1"/>
              </a:solidFill>
            </a:rPr>
            <a:t>Nguyên</a:t>
          </a:r>
          <a:r>
            <a:rPr lang="en-US" sz="2400" i="0" dirty="0">
              <a:solidFill>
                <a:schemeClr val="bg1"/>
              </a:solidFill>
            </a:rPr>
            <a:t> </a:t>
          </a:r>
          <a:r>
            <a:rPr lang="en-US" sz="2400" i="0" dirty="0" err="1">
              <a:solidFill>
                <a:schemeClr val="bg1"/>
              </a:solidFill>
            </a:rPr>
            <a:t>đến</a:t>
          </a:r>
          <a:r>
            <a:rPr lang="en-US" sz="2400" i="0" dirty="0">
              <a:solidFill>
                <a:schemeClr val="bg1"/>
              </a:solidFill>
            </a:rPr>
            <a:t> </a:t>
          </a:r>
          <a:r>
            <a:rPr lang="en-US" sz="2400" i="0" dirty="0" err="1">
              <a:solidFill>
                <a:schemeClr val="bg1"/>
              </a:solidFill>
            </a:rPr>
            <a:t>Đông</a:t>
          </a:r>
          <a:r>
            <a:rPr lang="en-US" sz="2400" i="0" dirty="0">
              <a:solidFill>
                <a:schemeClr val="bg1"/>
              </a:solidFill>
            </a:rPr>
            <a:t> </a:t>
          </a:r>
          <a:r>
            <a:rPr lang="en-US" sz="2400" i="0" dirty="0" err="1">
              <a:solidFill>
                <a:schemeClr val="bg1"/>
              </a:solidFill>
            </a:rPr>
            <a:t>Sơn</a:t>
          </a:r>
          <a:r>
            <a:rPr lang="en-US" sz="2400" i="0" dirty="0">
              <a:solidFill>
                <a:schemeClr val="bg1"/>
              </a:solidFill>
            </a:rPr>
            <a:t> </a:t>
          </a:r>
        </a:p>
      </dgm:t>
    </dgm:pt>
    <dgm:pt modelId="{2FCB58A6-41BD-4F5E-AB22-AC0ED4542C32}" type="parTrans" cxnId="{1CF28447-C779-43D3-8617-8D67A87BB964}">
      <dgm:prSet/>
      <dgm:spPr/>
      <dgm:t>
        <a:bodyPr/>
        <a:lstStyle/>
        <a:p>
          <a:endParaRPr lang="en-US" sz="2400"/>
        </a:p>
      </dgm:t>
    </dgm:pt>
    <dgm:pt modelId="{4F63B9F7-609C-4C12-9363-D2AB0203313A}" type="sibTrans" cxnId="{1CF28447-C779-43D3-8617-8D67A87BB964}">
      <dgm:prSet/>
      <dgm:spPr/>
      <dgm:t>
        <a:bodyPr/>
        <a:lstStyle/>
        <a:p>
          <a:endParaRPr lang="en-US" sz="2400"/>
        </a:p>
      </dgm:t>
    </dgm:pt>
    <dgm:pt modelId="{68F045DC-768D-4962-BABB-8AD6E2126F22}">
      <dgm:prSet phldrT="[Text]" custT="1"/>
      <dgm:spPr>
        <a:solidFill>
          <a:srgbClr val="002060"/>
        </a:solidFill>
        <a:ln>
          <a:solidFill>
            <a:srgbClr val="FF0000"/>
          </a:solidFill>
        </a:ln>
      </dgm:spPr>
      <dgm:t>
        <a:bodyPr/>
        <a:lstStyle/>
        <a:p>
          <a:pPr algn="ctr"/>
          <a:r>
            <a:rPr lang="vi-VN" sz="2400" i="0" dirty="0">
              <a:solidFill>
                <a:schemeClr val="bg1"/>
              </a:solidFill>
            </a:rPr>
            <a:t>Nhu cầu thủy lợi, trị thuỷ.</a:t>
          </a:r>
          <a:endParaRPr lang="en-US" sz="2400" i="0" dirty="0">
            <a:solidFill>
              <a:schemeClr val="bg1"/>
            </a:solidFill>
          </a:endParaRPr>
        </a:p>
      </dgm:t>
    </dgm:pt>
    <dgm:pt modelId="{80350B6D-7895-486A-A31A-7DF537677499}" type="parTrans" cxnId="{F89BF94B-99FE-42C7-98AF-302D4C748258}">
      <dgm:prSet/>
      <dgm:spPr/>
      <dgm:t>
        <a:bodyPr/>
        <a:lstStyle/>
        <a:p>
          <a:endParaRPr lang="en-US" sz="2400"/>
        </a:p>
      </dgm:t>
    </dgm:pt>
    <dgm:pt modelId="{56FAA653-4D70-4608-9A56-F5D91C2E0214}" type="sibTrans" cxnId="{F89BF94B-99FE-42C7-98AF-302D4C748258}">
      <dgm:prSet/>
      <dgm:spPr/>
      <dgm:t>
        <a:bodyPr/>
        <a:lstStyle/>
        <a:p>
          <a:endParaRPr lang="en-US" sz="2400"/>
        </a:p>
      </dgm:t>
    </dgm:pt>
    <dgm:pt modelId="{E99B685D-9C6D-48D9-AED7-48C9F0B234D1}">
      <dgm:prSet phldrT="[Text]" custT="1"/>
      <dgm:spPr>
        <a:solidFill>
          <a:srgbClr val="002060"/>
        </a:solidFill>
        <a:ln>
          <a:solidFill>
            <a:srgbClr val="FF0000"/>
          </a:solidFill>
        </a:ln>
      </dgm:spPr>
      <dgm:t>
        <a:bodyPr/>
        <a:lstStyle/>
        <a:p>
          <a:pPr algn="ctr"/>
          <a:r>
            <a:rPr lang="vi-VN" sz="2400" i="0" dirty="0">
              <a:solidFill>
                <a:schemeClr val="bg1"/>
              </a:solidFill>
            </a:rPr>
            <a:t>Nhu cầu tự vệ, chống ngoại xâm</a:t>
          </a:r>
          <a:endParaRPr lang="en-US" sz="2400" i="0" dirty="0">
            <a:solidFill>
              <a:schemeClr val="bg1"/>
            </a:solidFill>
          </a:endParaRPr>
        </a:p>
      </dgm:t>
    </dgm:pt>
    <dgm:pt modelId="{AAECFB36-5A92-41F6-8A36-E21DB1AADADD}" type="parTrans" cxnId="{182D20CE-F6BF-43AA-8075-AEB9A6BABE1D}">
      <dgm:prSet/>
      <dgm:spPr/>
      <dgm:t>
        <a:bodyPr/>
        <a:lstStyle/>
        <a:p>
          <a:endParaRPr lang="en-US" sz="2400"/>
        </a:p>
      </dgm:t>
    </dgm:pt>
    <dgm:pt modelId="{AFF29AC2-6515-4AB8-85DD-807AECFE3F53}" type="sibTrans" cxnId="{182D20CE-F6BF-43AA-8075-AEB9A6BABE1D}">
      <dgm:prSet/>
      <dgm:spPr/>
      <dgm:t>
        <a:bodyPr/>
        <a:lstStyle/>
        <a:p>
          <a:endParaRPr lang="en-US" sz="2400"/>
        </a:p>
      </dgm:t>
    </dgm:pt>
    <dgm:pt modelId="{8F3013B0-6C8B-47D7-B1C2-204CD6B5218C}">
      <dgm:prSet phldrT="[Text]" custT="1"/>
      <dgm:spPr>
        <a:solidFill>
          <a:srgbClr val="002060"/>
        </a:solidFill>
        <a:ln>
          <a:solidFill>
            <a:srgbClr val="FF0000"/>
          </a:solidFill>
        </a:ln>
      </dgm:spPr>
      <dgm:t>
        <a:bodyPr/>
        <a:lstStyle/>
        <a:p>
          <a:pPr algn="ctr"/>
          <a:r>
            <a:rPr lang="en-US" sz="2400" i="0" dirty="0" err="1">
              <a:solidFill>
                <a:schemeClr val="bg1"/>
              </a:solidFill>
            </a:rPr>
            <a:t>Sự</a:t>
          </a:r>
          <a:r>
            <a:rPr lang="en-US" sz="2400" i="0" dirty="0">
              <a:solidFill>
                <a:schemeClr val="bg1"/>
              </a:solidFill>
            </a:rPr>
            <a:t> </a:t>
          </a:r>
          <a:r>
            <a:rPr lang="en-US" sz="2400" i="0" dirty="0" err="1">
              <a:solidFill>
                <a:schemeClr val="bg1"/>
              </a:solidFill>
            </a:rPr>
            <a:t>phân</a:t>
          </a:r>
          <a:r>
            <a:rPr lang="en-US" sz="2400" i="0" dirty="0">
              <a:solidFill>
                <a:schemeClr val="bg1"/>
              </a:solidFill>
            </a:rPr>
            <a:t> </a:t>
          </a:r>
          <a:r>
            <a:rPr lang="en-US" sz="2400" i="0" dirty="0" err="1">
              <a:solidFill>
                <a:schemeClr val="bg1"/>
              </a:solidFill>
            </a:rPr>
            <a:t>hóa</a:t>
          </a:r>
          <a:r>
            <a:rPr lang="en-US" sz="2400" i="0" dirty="0">
              <a:solidFill>
                <a:schemeClr val="bg1"/>
              </a:solidFill>
            </a:rPr>
            <a:t> </a:t>
          </a:r>
          <a:r>
            <a:rPr lang="en-US" sz="2400" i="0" dirty="0" err="1">
              <a:solidFill>
                <a:schemeClr val="bg1"/>
              </a:solidFill>
            </a:rPr>
            <a:t>xã</a:t>
          </a:r>
          <a:r>
            <a:rPr lang="en-US" sz="2400" i="0" dirty="0">
              <a:solidFill>
                <a:schemeClr val="bg1"/>
              </a:solidFill>
            </a:rPr>
            <a:t> </a:t>
          </a:r>
          <a:r>
            <a:rPr lang="en-US" sz="2400" i="0" dirty="0" err="1">
              <a:solidFill>
                <a:schemeClr val="bg1"/>
              </a:solidFill>
            </a:rPr>
            <a:t>hội</a:t>
          </a:r>
          <a:r>
            <a:rPr lang="en-US" sz="2400" i="0" dirty="0">
              <a:solidFill>
                <a:schemeClr val="bg1"/>
              </a:solidFill>
            </a:rPr>
            <a:t> </a:t>
          </a:r>
          <a:r>
            <a:rPr lang="en-US" sz="2400" i="0" dirty="0" err="1">
              <a:solidFill>
                <a:schemeClr val="bg1"/>
              </a:solidFill>
            </a:rPr>
            <a:t>từ</a:t>
          </a:r>
          <a:r>
            <a:rPr lang="en-US" sz="2400" i="0" dirty="0">
              <a:solidFill>
                <a:schemeClr val="bg1"/>
              </a:solidFill>
            </a:rPr>
            <a:t> </a:t>
          </a:r>
          <a:r>
            <a:rPr lang="en-US" sz="2400" i="0" dirty="0" err="1">
              <a:solidFill>
                <a:schemeClr val="bg1"/>
              </a:solidFill>
            </a:rPr>
            <a:t>Phùng</a:t>
          </a:r>
          <a:r>
            <a:rPr lang="en-US" sz="2400" i="0" dirty="0">
              <a:solidFill>
                <a:schemeClr val="bg1"/>
              </a:solidFill>
            </a:rPr>
            <a:t> </a:t>
          </a:r>
          <a:r>
            <a:rPr lang="en-US" sz="2400" i="0" dirty="0" err="1">
              <a:solidFill>
                <a:schemeClr val="bg1"/>
              </a:solidFill>
            </a:rPr>
            <a:t>Nguyên</a:t>
          </a:r>
          <a:r>
            <a:rPr lang="en-US" sz="2400" i="0" dirty="0">
              <a:solidFill>
                <a:schemeClr val="bg1"/>
              </a:solidFill>
            </a:rPr>
            <a:t> </a:t>
          </a:r>
          <a:r>
            <a:rPr lang="en-US" sz="2400" i="0" dirty="0" err="1">
              <a:solidFill>
                <a:schemeClr val="bg1"/>
              </a:solidFill>
            </a:rPr>
            <a:t>đến</a:t>
          </a:r>
          <a:r>
            <a:rPr lang="en-US" sz="2400" i="0" dirty="0">
              <a:solidFill>
                <a:schemeClr val="bg1"/>
              </a:solidFill>
            </a:rPr>
            <a:t> </a:t>
          </a:r>
          <a:r>
            <a:rPr lang="en-US" sz="2400" i="0" dirty="0" err="1">
              <a:solidFill>
                <a:schemeClr val="bg1"/>
              </a:solidFill>
            </a:rPr>
            <a:t>Đông</a:t>
          </a:r>
          <a:r>
            <a:rPr lang="en-US" sz="2400" i="0" dirty="0">
              <a:solidFill>
                <a:schemeClr val="bg1"/>
              </a:solidFill>
            </a:rPr>
            <a:t> </a:t>
          </a:r>
          <a:r>
            <a:rPr lang="en-US" sz="2400" i="0" dirty="0" err="1">
              <a:solidFill>
                <a:schemeClr val="bg1"/>
              </a:solidFill>
            </a:rPr>
            <a:t>Sơn</a:t>
          </a:r>
          <a:r>
            <a:rPr lang="en-US" sz="2400" i="0" dirty="0">
              <a:solidFill>
                <a:schemeClr val="bg1"/>
              </a:solidFill>
            </a:rPr>
            <a:t> </a:t>
          </a:r>
        </a:p>
      </dgm:t>
    </dgm:pt>
    <dgm:pt modelId="{41BCA8FB-5222-4F25-B2B8-218AC645232B}" type="parTrans" cxnId="{275490FB-4507-4EEB-9A32-A51757696B70}">
      <dgm:prSet/>
      <dgm:spPr/>
      <dgm:t>
        <a:bodyPr/>
        <a:lstStyle/>
        <a:p>
          <a:endParaRPr lang="en-US" sz="2400"/>
        </a:p>
      </dgm:t>
    </dgm:pt>
    <dgm:pt modelId="{5727DB37-B573-43D4-81B2-B23A8FCCACFE}" type="sibTrans" cxnId="{275490FB-4507-4EEB-9A32-A51757696B70}">
      <dgm:prSet/>
      <dgm:spPr/>
      <dgm:t>
        <a:bodyPr/>
        <a:lstStyle/>
        <a:p>
          <a:endParaRPr lang="en-US" sz="2400"/>
        </a:p>
      </dgm:t>
    </dgm:pt>
    <dgm:pt modelId="{2D73F321-CD3D-45A9-951A-13040F968527}" type="pres">
      <dgm:prSet presAssocID="{06AA7D3A-17CE-453B-9CAA-FA88AEDF52DB}" presName="Name0" presStyleCnt="0">
        <dgm:presLayoutVars>
          <dgm:dir/>
          <dgm:animLvl val="lvl"/>
          <dgm:resizeHandles val="exact"/>
        </dgm:presLayoutVars>
      </dgm:prSet>
      <dgm:spPr/>
    </dgm:pt>
    <dgm:pt modelId="{5E4E12AB-B7DC-4BCB-AA1C-7C55EC29E377}" type="pres">
      <dgm:prSet presAssocID="{06AA7D3A-17CE-453B-9CAA-FA88AEDF52DB}" presName="dummy" presStyleCnt="0"/>
      <dgm:spPr/>
    </dgm:pt>
    <dgm:pt modelId="{F9CFF0E2-4D9A-4461-941C-658BD490A26D}" type="pres">
      <dgm:prSet presAssocID="{06AA7D3A-17CE-453B-9CAA-FA88AEDF52DB}" presName="linH" presStyleCnt="0"/>
      <dgm:spPr/>
    </dgm:pt>
    <dgm:pt modelId="{A6BBCB06-681A-4A79-9345-9E8800FCAFC7}" type="pres">
      <dgm:prSet presAssocID="{06AA7D3A-17CE-453B-9CAA-FA88AEDF52DB}" presName="padding1" presStyleCnt="0"/>
      <dgm:spPr/>
    </dgm:pt>
    <dgm:pt modelId="{1159032A-CD0E-48CD-9BD3-0CD368BD629B}" type="pres">
      <dgm:prSet presAssocID="{19D3FE6E-669C-4EC7-89BA-0147DE695A5C}" presName="linV" presStyleCnt="0"/>
      <dgm:spPr/>
    </dgm:pt>
    <dgm:pt modelId="{BC6B4336-1776-444D-BFED-0FFADBC34C29}" type="pres">
      <dgm:prSet presAssocID="{19D3FE6E-669C-4EC7-89BA-0147DE695A5C}" presName="spVertical1" presStyleCnt="0"/>
      <dgm:spPr/>
    </dgm:pt>
    <dgm:pt modelId="{165D41D4-F96A-4C6E-97FA-D8C061159800}" type="pres">
      <dgm:prSet presAssocID="{19D3FE6E-669C-4EC7-89BA-0147DE695A5C}" presName="parTx" presStyleLbl="revTx" presStyleIdx="0" presStyleCnt="4" custScaleY="183841" custLinFactNeighborX="2722" custLinFactNeighborY="-32746">
        <dgm:presLayoutVars>
          <dgm:chMax val="0"/>
          <dgm:chPref val="0"/>
          <dgm:bulletEnabled val="1"/>
        </dgm:presLayoutVars>
      </dgm:prSet>
      <dgm:spPr/>
    </dgm:pt>
    <dgm:pt modelId="{69AF1FC2-276C-4C1C-A3A3-9A3EC16426A7}" type="pres">
      <dgm:prSet presAssocID="{19D3FE6E-669C-4EC7-89BA-0147DE695A5C}" presName="spVertical2" presStyleCnt="0"/>
      <dgm:spPr/>
    </dgm:pt>
    <dgm:pt modelId="{4BDA9996-3C43-4EBB-AC7D-59E78446D85A}" type="pres">
      <dgm:prSet presAssocID="{19D3FE6E-669C-4EC7-89BA-0147DE695A5C}" presName="spVertical3" presStyleCnt="0"/>
      <dgm:spPr/>
    </dgm:pt>
    <dgm:pt modelId="{9C5DCD36-2659-47DB-8445-9F88935CC459}" type="pres">
      <dgm:prSet presAssocID="{4F63B9F7-609C-4C12-9363-D2AB0203313A}" presName="space" presStyleCnt="0"/>
      <dgm:spPr/>
    </dgm:pt>
    <dgm:pt modelId="{C30031DE-45FB-46F6-928D-EC786EFDEB0B}" type="pres">
      <dgm:prSet presAssocID="{8F3013B0-6C8B-47D7-B1C2-204CD6B5218C}" presName="linV" presStyleCnt="0"/>
      <dgm:spPr/>
    </dgm:pt>
    <dgm:pt modelId="{C3AB8226-B033-40F6-AC0C-59FFD8AD7C8E}" type="pres">
      <dgm:prSet presAssocID="{8F3013B0-6C8B-47D7-B1C2-204CD6B5218C}" presName="spVertical1" presStyleCnt="0"/>
      <dgm:spPr/>
    </dgm:pt>
    <dgm:pt modelId="{4B168D83-12A4-4FE0-AF24-1C11A8EF029F}" type="pres">
      <dgm:prSet presAssocID="{8F3013B0-6C8B-47D7-B1C2-204CD6B5218C}" presName="parTx" presStyleLbl="revTx" presStyleIdx="1" presStyleCnt="4" custScaleY="151966" custLinFactNeighborY="-4351">
        <dgm:presLayoutVars>
          <dgm:chMax val="0"/>
          <dgm:chPref val="0"/>
          <dgm:bulletEnabled val="1"/>
        </dgm:presLayoutVars>
      </dgm:prSet>
      <dgm:spPr/>
    </dgm:pt>
    <dgm:pt modelId="{E8D4BFBD-8B62-4163-88D2-01EAB19D523E}" type="pres">
      <dgm:prSet presAssocID="{8F3013B0-6C8B-47D7-B1C2-204CD6B5218C}" presName="spVertical2" presStyleCnt="0"/>
      <dgm:spPr/>
    </dgm:pt>
    <dgm:pt modelId="{AC5E4DFD-EA21-429D-A36B-28BF3481B5C0}" type="pres">
      <dgm:prSet presAssocID="{8F3013B0-6C8B-47D7-B1C2-204CD6B5218C}" presName="spVertical3" presStyleCnt="0"/>
      <dgm:spPr/>
    </dgm:pt>
    <dgm:pt modelId="{20DAFBFA-512B-4E66-B633-A9D105642CBF}" type="pres">
      <dgm:prSet presAssocID="{5727DB37-B573-43D4-81B2-B23A8FCCACFE}" presName="space" presStyleCnt="0"/>
      <dgm:spPr/>
    </dgm:pt>
    <dgm:pt modelId="{2B21B08E-C165-4BDE-AEC0-D12EB64FE16E}" type="pres">
      <dgm:prSet presAssocID="{68F045DC-768D-4962-BABB-8AD6E2126F22}" presName="linV" presStyleCnt="0"/>
      <dgm:spPr/>
    </dgm:pt>
    <dgm:pt modelId="{B2B4E289-7D4B-492D-9655-C98C14A94550}" type="pres">
      <dgm:prSet presAssocID="{68F045DC-768D-4962-BABB-8AD6E2126F22}" presName="spVertical1" presStyleCnt="0"/>
      <dgm:spPr/>
    </dgm:pt>
    <dgm:pt modelId="{C7B64278-7E5C-4251-AE76-F3ACAA0C6804}" type="pres">
      <dgm:prSet presAssocID="{68F045DC-768D-4962-BABB-8AD6E2126F22}" presName="parTx" presStyleLbl="revTx" presStyleIdx="2" presStyleCnt="4" custScaleY="132645" custLinFactNeighborY="10582">
        <dgm:presLayoutVars>
          <dgm:chMax val="0"/>
          <dgm:chPref val="0"/>
          <dgm:bulletEnabled val="1"/>
        </dgm:presLayoutVars>
      </dgm:prSet>
      <dgm:spPr/>
    </dgm:pt>
    <dgm:pt modelId="{2867FF36-E29D-44E0-8AC2-DE487A4560A7}" type="pres">
      <dgm:prSet presAssocID="{68F045DC-768D-4962-BABB-8AD6E2126F22}" presName="spVertical2" presStyleCnt="0"/>
      <dgm:spPr/>
    </dgm:pt>
    <dgm:pt modelId="{5440C9B4-6055-49E9-ADB8-2180D1A66095}" type="pres">
      <dgm:prSet presAssocID="{68F045DC-768D-4962-BABB-8AD6E2126F22}" presName="spVertical3" presStyleCnt="0"/>
      <dgm:spPr/>
    </dgm:pt>
    <dgm:pt modelId="{58345CE3-08AF-4098-91E9-ED025F6EE606}" type="pres">
      <dgm:prSet presAssocID="{56FAA653-4D70-4608-9A56-F5D91C2E0214}" presName="space" presStyleCnt="0"/>
      <dgm:spPr/>
    </dgm:pt>
    <dgm:pt modelId="{F1FBA710-6419-4C8D-8258-221B1FFFF22F}" type="pres">
      <dgm:prSet presAssocID="{E99B685D-9C6D-48D9-AED7-48C9F0B234D1}" presName="linV" presStyleCnt="0"/>
      <dgm:spPr/>
    </dgm:pt>
    <dgm:pt modelId="{95FE5DB5-6AB5-4171-8278-C3AC146A4E9A}" type="pres">
      <dgm:prSet presAssocID="{E99B685D-9C6D-48D9-AED7-48C9F0B234D1}" presName="spVertical1" presStyleCnt="0"/>
      <dgm:spPr/>
    </dgm:pt>
    <dgm:pt modelId="{DA268675-DACD-47D9-BAC6-66D8B3335ABA}" type="pres">
      <dgm:prSet presAssocID="{E99B685D-9C6D-48D9-AED7-48C9F0B234D1}" presName="parTx" presStyleLbl="revTx" presStyleIdx="3" presStyleCnt="4" custScaleY="123578" custLinFactNeighborY="10582">
        <dgm:presLayoutVars>
          <dgm:chMax val="0"/>
          <dgm:chPref val="0"/>
          <dgm:bulletEnabled val="1"/>
        </dgm:presLayoutVars>
      </dgm:prSet>
      <dgm:spPr/>
    </dgm:pt>
    <dgm:pt modelId="{0EE2B5DC-8AC7-4761-B7EF-205A8F0A670B}" type="pres">
      <dgm:prSet presAssocID="{E99B685D-9C6D-48D9-AED7-48C9F0B234D1}" presName="spVertical2" presStyleCnt="0"/>
      <dgm:spPr/>
    </dgm:pt>
    <dgm:pt modelId="{CCA9E947-4BEC-4490-A3C9-C6C31052D80F}" type="pres">
      <dgm:prSet presAssocID="{E99B685D-9C6D-48D9-AED7-48C9F0B234D1}" presName="spVertical3" presStyleCnt="0"/>
      <dgm:spPr/>
    </dgm:pt>
    <dgm:pt modelId="{FA2D84A2-295C-494F-AF6E-2C7C2FC5EAA7}" type="pres">
      <dgm:prSet presAssocID="{06AA7D3A-17CE-453B-9CAA-FA88AEDF52DB}" presName="padding2" presStyleCnt="0"/>
      <dgm:spPr/>
    </dgm:pt>
    <dgm:pt modelId="{EB7D612D-BC14-458C-A159-DD0D4EA0A73C}" type="pres">
      <dgm:prSet presAssocID="{06AA7D3A-17CE-453B-9CAA-FA88AEDF52DB}" presName="negArrow" presStyleCnt="0"/>
      <dgm:spPr/>
    </dgm:pt>
    <dgm:pt modelId="{5CE4CF55-F10A-4386-BA54-935334DC4719}" type="pres">
      <dgm:prSet presAssocID="{06AA7D3A-17CE-453B-9CAA-FA88AEDF52DB}" presName="backgroundArrow" presStyleLbl="node1" presStyleIdx="0" presStyleCnt="1" custScaleY="118899" custLinFactNeighborY="-482"/>
      <dgm:spPr>
        <a:solidFill>
          <a:srgbClr val="FF0000"/>
        </a:solidFill>
      </dgm:spPr>
    </dgm:pt>
  </dgm:ptLst>
  <dgm:cxnLst>
    <dgm:cxn modelId="{1F52BB24-D344-4E26-B760-F16B07C7BF16}" type="presOf" srcId="{E99B685D-9C6D-48D9-AED7-48C9F0B234D1}" destId="{DA268675-DACD-47D9-BAC6-66D8B3335ABA}" srcOrd="0" destOrd="0" presId="urn:microsoft.com/office/officeart/2005/8/layout/hProcess3"/>
    <dgm:cxn modelId="{E5DA363C-2AAF-454B-A518-AC7EF8E8FF6B}" type="presOf" srcId="{8F3013B0-6C8B-47D7-B1C2-204CD6B5218C}" destId="{4B168D83-12A4-4FE0-AF24-1C11A8EF029F}" srcOrd="0" destOrd="0" presId="urn:microsoft.com/office/officeart/2005/8/layout/hProcess3"/>
    <dgm:cxn modelId="{1CF28447-C779-43D3-8617-8D67A87BB964}" srcId="{06AA7D3A-17CE-453B-9CAA-FA88AEDF52DB}" destId="{19D3FE6E-669C-4EC7-89BA-0147DE695A5C}" srcOrd="0" destOrd="0" parTransId="{2FCB58A6-41BD-4F5E-AB22-AC0ED4542C32}" sibTransId="{4F63B9F7-609C-4C12-9363-D2AB0203313A}"/>
    <dgm:cxn modelId="{F89BF94B-99FE-42C7-98AF-302D4C748258}" srcId="{06AA7D3A-17CE-453B-9CAA-FA88AEDF52DB}" destId="{68F045DC-768D-4962-BABB-8AD6E2126F22}" srcOrd="2" destOrd="0" parTransId="{80350B6D-7895-486A-A31A-7DF537677499}" sibTransId="{56FAA653-4D70-4608-9A56-F5D91C2E0214}"/>
    <dgm:cxn modelId="{BFCAA384-EFE4-4A24-BF86-A6D4D4EAE40C}" type="presOf" srcId="{19D3FE6E-669C-4EC7-89BA-0147DE695A5C}" destId="{165D41D4-F96A-4C6E-97FA-D8C061159800}" srcOrd="0" destOrd="0" presId="urn:microsoft.com/office/officeart/2005/8/layout/hProcess3"/>
    <dgm:cxn modelId="{7BD616AE-B6E4-4B12-B0A0-F33B21D4349A}" type="presOf" srcId="{68F045DC-768D-4962-BABB-8AD6E2126F22}" destId="{C7B64278-7E5C-4251-AE76-F3ACAA0C6804}" srcOrd="0" destOrd="0" presId="urn:microsoft.com/office/officeart/2005/8/layout/hProcess3"/>
    <dgm:cxn modelId="{AA403EAF-FDC2-4706-8990-11D27E1B8099}" type="presOf" srcId="{06AA7D3A-17CE-453B-9CAA-FA88AEDF52DB}" destId="{2D73F321-CD3D-45A9-951A-13040F968527}" srcOrd="0" destOrd="0" presId="urn:microsoft.com/office/officeart/2005/8/layout/hProcess3"/>
    <dgm:cxn modelId="{182D20CE-F6BF-43AA-8075-AEB9A6BABE1D}" srcId="{06AA7D3A-17CE-453B-9CAA-FA88AEDF52DB}" destId="{E99B685D-9C6D-48D9-AED7-48C9F0B234D1}" srcOrd="3" destOrd="0" parTransId="{AAECFB36-5A92-41F6-8A36-E21DB1AADADD}" sibTransId="{AFF29AC2-6515-4AB8-85DD-807AECFE3F53}"/>
    <dgm:cxn modelId="{275490FB-4507-4EEB-9A32-A51757696B70}" srcId="{06AA7D3A-17CE-453B-9CAA-FA88AEDF52DB}" destId="{8F3013B0-6C8B-47D7-B1C2-204CD6B5218C}" srcOrd="1" destOrd="0" parTransId="{41BCA8FB-5222-4F25-B2B8-218AC645232B}" sibTransId="{5727DB37-B573-43D4-81B2-B23A8FCCACFE}"/>
    <dgm:cxn modelId="{2AF1A85C-BC62-4C8E-B97E-F655B01000F9}" type="presParOf" srcId="{2D73F321-CD3D-45A9-951A-13040F968527}" destId="{5E4E12AB-B7DC-4BCB-AA1C-7C55EC29E377}" srcOrd="0" destOrd="0" presId="urn:microsoft.com/office/officeart/2005/8/layout/hProcess3"/>
    <dgm:cxn modelId="{513A03CE-9889-4D58-8E14-706C1DC99553}" type="presParOf" srcId="{2D73F321-CD3D-45A9-951A-13040F968527}" destId="{F9CFF0E2-4D9A-4461-941C-658BD490A26D}" srcOrd="1" destOrd="0" presId="urn:microsoft.com/office/officeart/2005/8/layout/hProcess3"/>
    <dgm:cxn modelId="{7A091D43-9B1F-4484-96AC-FD754CEEB3A3}" type="presParOf" srcId="{F9CFF0E2-4D9A-4461-941C-658BD490A26D}" destId="{A6BBCB06-681A-4A79-9345-9E8800FCAFC7}" srcOrd="0" destOrd="0" presId="urn:microsoft.com/office/officeart/2005/8/layout/hProcess3"/>
    <dgm:cxn modelId="{A021BA3D-0199-4795-B4A2-3306F184C8EF}" type="presParOf" srcId="{F9CFF0E2-4D9A-4461-941C-658BD490A26D}" destId="{1159032A-CD0E-48CD-9BD3-0CD368BD629B}" srcOrd="1" destOrd="0" presId="urn:microsoft.com/office/officeart/2005/8/layout/hProcess3"/>
    <dgm:cxn modelId="{3643A03D-3EC1-4E47-B9D0-4386DE46CCFA}" type="presParOf" srcId="{1159032A-CD0E-48CD-9BD3-0CD368BD629B}" destId="{BC6B4336-1776-444D-BFED-0FFADBC34C29}" srcOrd="0" destOrd="0" presId="urn:microsoft.com/office/officeart/2005/8/layout/hProcess3"/>
    <dgm:cxn modelId="{77327F6D-6563-4EF7-8DE1-836DAB9E5918}" type="presParOf" srcId="{1159032A-CD0E-48CD-9BD3-0CD368BD629B}" destId="{165D41D4-F96A-4C6E-97FA-D8C061159800}" srcOrd="1" destOrd="0" presId="urn:microsoft.com/office/officeart/2005/8/layout/hProcess3"/>
    <dgm:cxn modelId="{06EADCFD-AF0B-4716-B006-175D29DE7777}" type="presParOf" srcId="{1159032A-CD0E-48CD-9BD3-0CD368BD629B}" destId="{69AF1FC2-276C-4C1C-A3A3-9A3EC16426A7}" srcOrd="2" destOrd="0" presId="urn:microsoft.com/office/officeart/2005/8/layout/hProcess3"/>
    <dgm:cxn modelId="{96E2224E-7256-4667-90D0-C28BFFBC9FBA}" type="presParOf" srcId="{1159032A-CD0E-48CD-9BD3-0CD368BD629B}" destId="{4BDA9996-3C43-4EBB-AC7D-59E78446D85A}" srcOrd="3" destOrd="0" presId="urn:microsoft.com/office/officeart/2005/8/layout/hProcess3"/>
    <dgm:cxn modelId="{9574C894-C7D5-4CE1-A0A7-86326A5D4183}" type="presParOf" srcId="{F9CFF0E2-4D9A-4461-941C-658BD490A26D}" destId="{9C5DCD36-2659-47DB-8445-9F88935CC459}" srcOrd="2" destOrd="0" presId="urn:microsoft.com/office/officeart/2005/8/layout/hProcess3"/>
    <dgm:cxn modelId="{3CFBBA94-605C-4D83-9197-576933BFC6AB}" type="presParOf" srcId="{F9CFF0E2-4D9A-4461-941C-658BD490A26D}" destId="{C30031DE-45FB-46F6-928D-EC786EFDEB0B}" srcOrd="3" destOrd="0" presId="urn:microsoft.com/office/officeart/2005/8/layout/hProcess3"/>
    <dgm:cxn modelId="{BAD97EF9-AE96-4C8F-8DFD-0CE8337BC918}" type="presParOf" srcId="{C30031DE-45FB-46F6-928D-EC786EFDEB0B}" destId="{C3AB8226-B033-40F6-AC0C-59FFD8AD7C8E}" srcOrd="0" destOrd="0" presId="urn:microsoft.com/office/officeart/2005/8/layout/hProcess3"/>
    <dgm:cxn modelId="{83D6FEC7-9136-464A-894B-E11A5D8BE46A}" type="presParOf" srcId="{C30031DE-45FB-46F6-928D-EC786EFDEB0B}" destId="{4B168D83-12A4-4FE0-AF24-1C11A8EF029F}" srcOrd="1" destOrd="0" presId="urn:microsoft.com/office/officeart/2005/8/layout/hProcess3"/>
    <dgm:cxn modelId="{B8F48A0B-15C1-4179-AA83-33466FD4220D}" type="presParOf" srcId="{C30031DE-45FB-46F6-928D-EC786EFDEB0B}" destId="{E8D4BFBD-8B62-4163-88D2-01EAB19D523E}" srcOrd="2" destOrd="0" presId="urn:microsoft.com/office/officeart/2005/8/layout/hProcess3"/>
    <dgm:cxn modelId="{68681BF8-144E-4491-8097-3D2115E5BA41}" type="presParOf" srcId="{C30031DE-45FB-46F6-928D-EC786EFDEB0B}" destId="{AC5E4DFD-EA21-429D-A36B-28BF3481B5C0}" srcOrd="3" destOrd="0" presId="urn:microsoft.com/office/officeart/2005/8/layout/hProcess3"/>
    <dgm:cxn modelId="{A3EAB536-0B89-4AD2-9722-9AFD6DBC53CE}" type="presParOf" srcId="{F9CFF0E2-4D9A-4461-941C-658BD490A26D}" destId="{20DAFBFA-512B-4E66-B633-A9D105642CBF}" srcOrd="4" destOrd="0" presId="urn:microsoft.com/office/officeart/2005/8/layout/hProcess3"/>
    <dgm:cxn modelId="{EC2F9AE4-CAB6-4C16-8947-57585E5CB9D9}" type="presParOf" srcId="{F9CFF0E2-4D9A-4461-941C-658BD490A26D}" destId="{2B21B08E-C165-4BDE-AEC0-D12EB64FE16E}" srcOrd="5" destOrd="0" presId="urn:microsoft.com/office/officeart/2005/8/layout/hProcess3"/>
    <dgm:cxn modelId="{D8FF647C-EC58-417B-97CD-6F034EA417DB}" type="presParOf" srcId="{2B21B08E-C165-4BDE-AEC0-D12EB64FE16E}" destId="{B2B4E289-7D4B-492D-9655-C98C14A94550}" srcOrd="0" destOrd="0" presId="urn:microsoft.com/office/officeart/2005/8/layout/hProcess3"/>
    <dgm:cxn modelId="{35BC2F4D-B9E9-4956-95E1-35369E4DB9FB}" type="presParOf" srcId="{2B21B08E-C165-4BDE-AEC0-D12EB64FE16E}" destId="{C7B64278-7E5C-4251-AE76-F3ACAA0C6804}" srcOrd="1" destOrd="0" presId="urn:microsoft.com/office/officeart/2005/8/layout/hProcess3"/>
    <dgm:cxn modelId="{4A317544-629D-4CC4-8A47-BF7201B5D15C}" type="presParOf" srcId="{2B21B08E-C165-4BDE-AEC0-D12EB64FE16E}" destId="{2867FF36-E29D-44E0-8AC2-DE487A4560A7}" srcOrd="2" destOrd="0" presId="urn:microsoft.com/office/officeart/2005/8/layout/hProcess3"/>
    <dgm:cxn modelId="{A0944EC3-0D2D-4C40-9EB3-4EB5791D0C03}" type="presParOf" srcId="{2B21B08E-C165-4BDE-AEC0-D12EB64FE16E}" destId="{5440C9B4-6055-49E9-ADB8-2180D1A66095}" srcOrd="3" destOrd="0" presId="urn:microsoft.com/office/officeart/2005/8/layout/hProcess3"/>
    <dgm:cxn modelId="{6C6B2DF9-7667-4733-8F86-8A74826C19A0}" type="presParOf" srcId="{F9CFF0E2-4D9A-4461-941C-658BD490A26D}" destId="{58345CE3-08AF-4098-91E9-ED025F6EE606}" srcOrd="6" destOrd="0" presId="urn:microsoft.com/office/officeart/2005/8/layout/hProcess3"/>
    <dgm:cxn modelId="{41A7480E-0246-4BAD-9679-A23B0100FB0B}" type="presParOf" srcId="{F9CFF0E2-4D9A-4461-941C-658BD490A26D}" destId="{F1FBA710-6419-4C8D-8258-221B1FFFF22F}" srcOrd="7" destOrd="0" presId="urn:microsoft.com/office/officeart/2005/8/layout/hProcess3"/>
    <dgm:cxn modelId="{5112F5FF-769E-4381-91DF-C246AFFD3BB6}" type="presParOf" srcId="{F1FBA710-6419-4C8D-8258-221B1FFFF22F}" destId="{95FE5DB5-6AB5-4171-8278-C3AC146A4E9A}" srcOrd="0" destOrd="0" presId="urn:microsoft.com/office/officeart/2005/8/layout/hProcess3"/>
    <dgm:cxn modelId="{E1FECBB3-48F1-4EE6-AB3F-8476CB971F1A}" type="presParOf" srcId="{F1FBA710-6419-4C8D-8258-221B1FFFF22F}" destId="{DA268675-DACD-47D9-BAC6-66D8B3335ABA}" srcOrd="1" destOrd="0" presId="urn:microsoft.com/office/officeart/2005/8/layout/hProcess3"/>
    <dgm:cxn modelId="{B37FB9DC-A592-4C3F-B300-36C4CA118566}" type="presParOf" srcId="{F1FBA710-6419-4C8D-8258-221B1FFFF22F}" destId="{0EE2B5DC-8AC7-4761-B7EF-205A8F0A670B}" srcOrd="2" destOrd="0" presId="urn:microsoft.com/office/officeart/2005/8/layout/hProcess3"/>
    <dgm:cxn modelId="{156B3CAD-4395-4CA3-A75B-46089D45CBDF}" type="presParOf" srcId="{F1FBA710-6419-4C8D-8258-221B1FFFF22F}" destId="{CCA9E947-4BEC-4490-A3C9-C6C31052D80F}" srcOrd="3" destOrd="0" presId="urn:microsoft.com/office/officeart/2005/8/layout/hProcess3"/>
    <dgm:cxn modelId="{65408E8F-6B75-4AD7-8AED-947525A0BD5D}" type="presParOf" srcId="{F9CFF0E2-4D9A-4461-941C-658BD490A26D}" destId="{FA2D84A2-295C-494F-AF6E-2C7C2FC5EAA7}" srcOrd="8" destOrd="0" presId="urn:microsoft.com/office/officeart/2005/8/layout/hProcess3"/>
    <dgm:cxn modelId="{6D41BAB8-14B3-4D40-8B7E-69BB46DBD412}" type="presParOf" srcId="{F9CFF0E2-4D9A-4461-941C-658BD490A26D}" destId="{EB7D612D-BC14-458C-A159-DD0D4EA0A73C}" srcOrd="9" destOrd="0" presId="urn:microsoft.com/office/officeart/2005/8/layout/hProcess3"/>
    <dgm:cxn modelId="{84F41978-218E-4BC6-A5F2-20F10CADE55F}" type="presParOf" srcId="{F9CFF0E2-4D9A-4461-941C-658BD490A26D}" destId="{5CE4CF55-F10A-4386-BA54-935334DC4719}" srcOrd="10" destOrd="0" presId="urn:microsoft.com/office/officeart/2005/8/layout/h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EF03F19-5955-4F85-8636-3C43CCA37F6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7398BC7-BC0C-49C5-A0D4-6FDB9ED76B53}">
      <dgm:prSet phldrT="[Text]" custT="1"/>
      <dgm:spPr>
        <a:solidFill>
          <a:srgbClr val="7030A0"/>
        </a:solidFill>
      </dgm:spPr>
      <dgm:t>
        <a:bodyPr/>
        <a:lstStyle/>
        <a:p>
          <a:r>
            <a:rPr lang="en-US" sz="2400" dirty="0" err="1"/>
            <a:t>Sự</a:t>
          </a:r>
          <a:r>
            <a:rPr lang="en-US" sz="2400" dirty="0"/>
            <a:t> </a:t>
          </a:r>
          <a:r>
            <a:rPr lang="en-US" sz="2400" dirty="0" err="1"/>
            <a:t>phân</a:t>
          </a:r>
          <a:r>
            <a:rPr lang="en-US" sz="2400" dirty="0"/>
            <a:t> </a:t>
          </a:r>
          <a:r>
            <a:rPr lang="en-US" sz="2400" dirty="0" err="1"/>
            <a:t>hoá</a:t>
          </a:r>
          <a:r>
            <a:rPr lang="en-US" sz="2400" dirty="0"/>
            <a:t> </a:t>
          </a:r>
          <a:r>
            <a:rPr lang="en-US" sz="2400" dirty="0" err="1"/>
            <a:t>tài</a:t>
          </a:r>
          <a:r>
            <a:rPr lang="en-US" sz="2400" dirty="0"/>
            <a:t> </a:t>
          </a:r>
          <a:r>
            <a:rPr lang="en-US" sz="2400" dirty="0" err="1"/>
            <a:t>sản</a:t>
          </a:r>
          <a:r>
            <a:rPr lang="en-US" sz="2400" dirty="0"/>
            <a:t> </a:t>
          </a:r>
          <a:r>
            <a:rPr lang="en-US" sz="2400" dirty="0" err="1"/>
            <a:t>là</a:t>
          </a:r>
          <a:r>
            <a:rPr lang="en-US" sz="2400" dirty="0"/>
            <a:t> </a:t>
          </a:r>
          <a:r>
            <a:rPr lang="en-US" sz="2400" dirty="0" err="1"/>
            <a:t>biểu</a:t>
          </a:r>
          <a:r>
            <a:rPr lang="en-US" sz="2400" dirty="0"/>
            <a:t> </a:t>
          </a:r>
          <a:r>
            <a:rPr lang="en-US" sz="2400" dirty="0" err="1"/>
            <a:t>hiện</a:t>
          </a:r>
          <a:r>
            <a:rPr lang="en-US" sz="2400" dirty="0"/>
            <a:t> </a:t>
          </a:r>
          <a:r>
            <a:rPr lang="en-US" sz="2400" dirty="0" err="1"/>
            <a:t>của</a:t>
          </a:r>
          <a:r>
            <a:rPr lang="en-US" sz="2400" dirty="0"/>
            <a:t> </a:t>
          </a:r>
          <a:r>
            <a:rPr lang="en-US" sz="2400" dirty="0" err="1"/>
            <a:t>sự</a:t>
          </a:r>
          <a:r>
            <a:rPr lang="en-US" sz="2400" dirty="0"/>
            <a:t> </a:t>
          </a:r>
          <a:r>
            <a:rPr lang="en-US" sz="2400" dirty="0" err="1"/>
            <a:t>phân</a:t>
          </a:r>
          <a:r>
            <a:rPr lang="en-US" sz="2400" dirty="0"/>
            <a:t> </a:t>
          </a:r>
          <a:r>
            <a:rPr lang="en-US" sz="2400" dirty="0" err="1"/>
            <a:t>hoá</a:t>
          </a:r>
          <a:r>
            <a:rPr lang="en-US" sz="2400" dirty="0"/>
            <a:t> </a:t>
          </a:r>
          <a:r>
            <a:rPr lang="en-US" sz="2400" dirty="0" err="1"/>
            <a:t>xã</a:t>
          </a:r>
          <a:r>
            <a:rPr lang="en-US" sz="2400" dirty="0"/>
            <a:t> </a:t>
          </a:r>
          <a:r>
            <a:rPr lang="en-US" sz="2400" dirty="0" err="1"/>
            <a:t>hội</a:t>
          </a:r>
          <a:endParaRPr lang="en-US" sz="2400" dirty="0"/>
        </a:p>
      </dgm:t>
    </dgm:pt>
    <dgm:pt modelId="{61F69034-73BF-4973-B96E-8D8566100E31}" type="parTrans" cxnId="{B00C3923-D1A1-462C-B685-BAB13941DABF}">
      <dgm:prSet/>
      <dgm:spPr/>
      <dgm:t>
        <a:bodyPr/>
        <a:lstStyle/>
        <a:p>
          <a:endParaRPr lang="en-US"/>
        </a:p>
      </dgm:t>
    </dgm:pt>
    <dgm:pt modelId="{74B37826-19ED-4707-A1F4-0B87BE6C0E81}" type="sibTrans" cxnId="{B00C3923-D1A1-462C-B685-BAB13941DABF}">
      <dgm:prSet/>
      <dgm:spPr/>
      <dgm:t>
        <a:bodyPr/>
        <a:lstStyle/>
        <a:p>
          <a:endParaRPr lang="en-US"/>
        </a:p>
      </dgm:t>
    </dgm:pt>
    <dgm:pt modelId="{0F6EF7C6-F8ED-4E81-9E8F-1FD4074461DF}">
      <dgm:prSet phldrT="[Text]" custT="1"/>
      <dgm:spPr>
        <a:solidFill>
          <a:srgbClr val="7030A0"/>
        </a:solidFill>
      </dgm:spPr>
      <dgm:t>
        <a:bodyPr/>
        <a:lstStyle/>
        <a:p>
          <a:r>
            <a:rPr lang="vi-VN" sz="2400" dirty="0"/>
            <a:t>Sự phát triển của kinh tế đã tạo điều kiện tăng thêm nhiều của cải, sản phẩm dư thừa ngày càng nhiều, tạo nên cơ sở cho sự phân hóa xã hội</a:t>
          </a:r>
          <a:endParaRPr lang="en-US" sz="2400" dirty="0"/>
        </a:p>
      </dgm:t>
    </dgm:pt>
    <dgm:pt modelId="{C4034B9E-13F7-4C75-A00D-62C166E10B80}" type="parTrans" cxnId="{B10279CA-5F07-4E09-B3AA-E3D8C56FF598}">
      <dgm:prSet/>
      <dgm:spPr/>
      <dgm:t>
        <a:bodyPr/>
        <a:lstStyle/>
        <a:p>
          <a:endParaRPr lang="en-US"/>
        </a:p>
      </dgm:t>
    </dgm:pt>
    <dgm:pt modelId="{99E6E927-B09A-4465-A018-E85F74921382}" type="sibTrans" cxnId="{B10279CA-5F07-4E09-B3AA-E3D8C56FF598}">
      <dgm:prSet/>
      <dgm:spPr/>
      <dgm:t>
        <a:bodyPr/>
        <a:lstStyle/>
        <a:p>
          <a:endParaRPr lang="en-US"/>
        </a:p>
      </dgm:t>
    </dgm:pt>
    <dgm:pt modelId="{3104714F-42AE-4082-B3DC-52E687E5E07C}">
      <dgm:prSet phldrT="[Text]" custT="1"/>
      <dgm:spPr>
        <a:solidFill>
          <a:srgbClr val="7030A0"/>
        </a:solidFill>
      </dgm:spPr>
      <dgm:t>
        <a:bodyPr/>
        <a:lstStyle/>
        <a:p>
          <a:r>
            <a:rPr lang="vi-VN" sz="2400" dirty="0"/>
            <a:t>Trong  xã hội lúc  bấy giờ đã xuất hiện các tầng lớp xã hội khác nhau</a:t>
          </a:r>
          <a:endParaRPr lang="en-US" sz="2400" dirty="0"/>
        </a:p>
      </dgm:t>
    </dgm:pt>
    <dgm:pt modelId="{959DE284-4FB4-4056-8BD8-B30972720EDD}" type="parTrans" cxnId="{50CA96D5-59B4-43D3-8A15-E2BD4A14E800}">
      <dgm:prSet/>
      <dgm:spPr/>
      <dgm:t>
        <a:bodyPr/>
        <a:lstStyle/>
        <a:p>
          <a:endParaRPr lang="en-US"/>
        </a:p>
      </dgm:t>
    </dgm:pt>
    <dgm:pt modelId="{62568012-4FD9-4168-A01B-9BB9B72AEA70}" type="sibTrans" cxnId="{50CA96D5-59B4-43D3-8A15-E2BD4A14E800}">
      <dgm:prSet/>
      <dgm:spPr/>
      <dgm:t>
        <a:bodyPr/>
        <a:lstStyle/>
        <a:p>
          <a:endParaRPr lang="en-US"/>
        </a:p>
      </dgm:t>
    </dgm:pt>
    <dgm:pt modelId="{7FAD2A0F-DFCE-461E-A75A-3E64BF607808}">
      <dgm:prSet phldrT="[Text]" custT="1"/>
      <dgm:spPr>
        <a:solidFill>
          <a:srgbClr val="7030A0"/>
        </a:solidFill>
      </dgm:spPr>
      <dgm:t>
        <a:bodyPr/>
        <a:lstStyle/>
        <a:p>
          <a:r>
            <a:rPr lang="es-ES" sz="2400" b="1" dirty="0" err="1"/>
            <a:t>Nhà</a:t>
          </a:r>
          <a:r>
            <a:rPr lang="es-ES" sz="2400" b="1" dirty="0"/>
            <a:t> </a:t>
          </a:r>
          <a:r>
            <a:rPr lang="es-ES" sz="2400" b="1" dirty="0" err="1"/>
            <a:t>nước</a:t>
          </a:r>
          <a:r>
            <a:rPr lang="es-ES" sz="2400" b="1" dirty="0"/>
            <a:t> </a:t>
          </a:r>
          <a:r>
            <a:rPr lang="es-ES" sz="2400" b="1" dirty="0" err="1"/>
            <a:t>Văn</a:t>
          </a:r>
          <a:r>
            <a:rPr lang="es-ES" sz="2400" b="1" dirty="0"/>
            <a:t> Lang </a:t>
          </a:r>
          <a:r>
            <a:rPr lang="es-ES" sz="2400" b="1" dirty="0" err="1"/>
            <a:t>ra</a:t>
          </a:r>
          <a:r>
            <a:rPr lang="es-ES" sz="2400" b="1" dirty="0"/>
            <a:t> </a:t>
          </a:r>
          <a:r>
            <a:rPr lang="es-ES" sz="2400" b="1" dirty="0" err="1"/>
            <a:t>đời</a:t>
          </a:r>
          <a:r>
            <a:rPr lang="es-ES" sz="2400" b="1" dirty="0"/>
            <a:t> </a:t>
          </a:r>
          <a:r>
            <a:rPr lang="es-ES" sz="2400" b="1" dirty="0" err="1"/>
            <a:t>trong</a:t>
          </a:r>
          <a:r>
            <a:rPr lang="es-ES" sz="2400" b="1" dirty="0"/>
            <a:t> </a:t>
          </a:r>
          <a:r>
            <a:rPr lang="es-ES" sz="2400" b="1" dirty="0" err="1"/>
            <a:t>điều</a:t>
          </a:r>
          <a:r>
            <a:rPr lang="es-ES" sz="2400" b="1" dirty="0"/>
            <a:t> k</a:t>
          </a:r>
          <a:r>
            <a:rPr lang="vi-VN" sz="2400" b="1" dirty="0"/>
            <a:t>iệ</a:t>
          </a:r>
          <a:r>
            <a:rPr lang="es-ES" sz="2400" b="1" dirty="0"/>
            <a:t>n </a:t>
          </a:r>
          <a:r>
            <a:rPr lang="es-ES" sz="2400" b="1" dirty="0" err="1"/>
            <a:t>tình</a:t>
          </a:r>
          <a:r>
            <a:rPr lang="es-ES" sz="2400" b="1" dirty="0"/>
            <a:t> </a:t>
          </a:r>
          <a:r>
            <a:rPr lang="es-ES" sz="2400" b="1" dirty="0" err="1"/>
            <a:t>hình</a:t>
          </a:r>
          <a:r>
            <a:rPr lang="es-ES" sz="2400" b="1" dirty="0"/>
            <a:t> </a:t>
          </a:r>
          <a:r>
            <a:rPr lang="es-ES" sz="2400" b="1" dirty="0" err="1"/>
            <a:t>phân</a:t>
          </a:r>
          <a:r>
            <a:rPr lang="es-ES" sz="2400" b="1" dirty="0"/>
            <a:t> </a:t>
          </a:r>
          <a:r>
            <a:rPr lang="es-ES" sz="2400" b="1" dirty="0" err="1"/>
            <a:t>hóa</a:t>
          </a:r>
          <a:r>
            <a:rPr lang="es-ES" sz="2400" b="1" dirty="0"/>
            <a:t> </a:t>
          </a:r>
          <a:r>
            <a:rPr lang="es-ES" sz="2400" b="1" dirty="0" err="1"/>
            <a:t>giai</a:t>
          </a:r>
          <a:r>
            <a:rPr lang="es-ES" sz="2400" b="1" dirty="0"/>
            <a:t> </a:t>
          </a:r>
          <a:r>
            <a:rPr lang="es-ES" sz="2400" b="1" dirty="0" err="1"/>
            <a:t>cấp</a:t>
          </a:r>
          <a:r>
            <a:rPr lang="es-ES" sz="2400" b="1" dirty="0"/>
            <a:t> </a:t>
          </a:r>
          <a:r>
            <a:rPr lang="es-ES" sz="2400" b="1" dirty="0" err="1"/>
            <a:t>chưa</a:t>
          </a:r>
          <a:r>
            <a:rPr lang="es-ES" sz="2400" b="1" dirty="0"/>
            <a:t> </a:t>
          </a:r>
          <a:r>
            <a:rPr lang="es-ES" sz="2400" b="1" dirty="0" err="1"/>
            <a:t>thật</a:t>
          </a:r>
          <a:r>
            <a:rPr lang="es-ES" sz="2400" b="1" dirty="0"/>
            <a:t> </a:t>
          </a:r>
          <a:r>
            <a:rPr lang="es-ES" sz="2400" b="1" dirty="0" err="1"/>
            <a:t>sâu</a:t>
          </a:r>
          <a:r>
            <a:rPr lang="es-ES" sz="2400" b="1" dirty="0"/>
            <a:t> </a:t>
          </a:r>
          <a:r>
            <a:rPr lang="es-ES" sz="2400" b="1" dirty="0" err="1"/>
            <a:t>sắc</a:t>
          </a:r>
          <a:r>
            <a:rPr lang="es-ES" sz="2400" b="1" dirty="0"/>
            <a:t>.</a:t>
          </a:r>
          <a:endParaRPr lang="en-US" sz="2400" dirty="0"/>
        </a:p>
      </dgm:t>
    </dgm:pt>
    <dgm:pt modelId="{00CBD947-1448-4ACC-BA7F-58DC31EAA8C6}" type="parTrans" cxnId="{02C6E1B9-F36D-4BD1-BBE8-FB58FE02EAA3}">
      <dgm:prSet/>
      <dgm:spPr/>
      <dgm:t>
        <a:bodyPr/>
        <a:lstStyle/>
        <a:p>
          <a:endParaRPr lang="en-US"/>
        </a:p>
      </dgm:t>
    </dgm:pt>
    <dgm:pt modelId="{B354A680-3A09-4B78-8E64-B15B57565BFD}" type="sibTrans" cxnId="{02C6E1B9-F36D-4BD1-BBE8-FB58FE02EAA3}">
      <dgm:prSet/>
      <dgm:spPr/>
      <dgm:t>
        <a:bodyPr/>
        <a:lstStyle/>
        <a:p>
          <a:endParaRPr lang="en-US"/>
        </a:p>
      </dgm:t>
    </dgm:pt>
    <dgm:pt modelId="{E121D67E-8B19-4495-9700-39052C72CE80}" type="pres">
      <dgm:prSet presAssocID="{BEF03F19-5955-4F85-8636-3C43CCA37F69}" presName="linear" presStyleCnt="0">
        <dgm:presLayoutVars>
          <dgm:dir/>
          <dgm:animLvl val="lvl"/>
          <dgm:resizeHandles val="exact"/>
        </dgm:presLayoutVars>
      </dgm:prSet>
      <dgm:spPr/>
    </dgm:pt>
    <dgm:pt modelId="{E42D4C4A-86B9-4824-93C9-F7DE61B50283}" type="pres">
      <dgm:prSet presAssocID="{E7398BC7-BC0C-49C5-A0D4-6FDB9ED76B53}" presName="parentLin" presStyleCnt="0"/>
      <dgm:spPr/>
    </dgm:pt>
    <dgm:pt modelId="{A9034280-AFE7-4E90-BD0C-294B9EC10238}" type="pres">
      <dgm:prSet presAssocID="{E7398BC7-BC0C-49C5-A0D4-6FDB9ED76B53}" presName="parentLeftMargin" presStyleLbl="node1" presStyleIdx="0" presStyleCnt="4"/>
      <dgm:spPr/>
    </dgm:pt>
    <dgm:pt modelId="{F4F3F56C-4592-48A0-8ABC-6C3BB18BF976}" type="pres">
      <dgm:prSet presAssocID="{E7398BC7-BC0C-49C5-A0D4-6FDB9ED76B53}" presName="parentText" presStyleLbl="node1" presStyleIdx="0" presStyleCnt="4" custScaleX="142857">
        <dgm:presLayoutVars>
          <dgm:chMax val="0"/>
          <dgm:bulletEnabled val="1"/>
        </dgm:presLayoutVars>
      </dgm:prSet>
      <dgm:spPr/>
    </dgm:pt>
    <dgm:pt modelId="{C57CADDD-4562-438D-86F3-E8A27F4735FA}" type="pres">
      <dgm:prSet presAssocID="{E7398BC7-BC0C-49C5-A0D4-6FDB9ED76B53}" presName="negativeSpace" presStyleCnt="0"/>
      <dgm:spPr/>
    </dgm:pt>
    <dgm:pt modelId="{A68D335F-8729-412E-B72C-517F283FF1B0}" type="pres">
      <dgm:prSet presAssocID="{E7398BC7-BC0C-49C5-A0D4-6FDB9ED76B53}" presName="childText" presStyleLbl="conFgAcc1" presStyleIdx="0" presStyleCnt="4">
        <dgm:presLayoutVars>
          <dgm:bulletEnabled val="1"/>
        </dgm:presLayoutVars>
      </dgm:prSet>
      <dgm:spPr/>
    </dgm:pt>
    <dgm:pt modelId="{547B4C6C-A2D2-42E6-857E-5E7B496425B9}" type="pres">
      <dgm:prSet presAssocID="{74B37826-19ED-4707-A1F4-0B87BE6C0E81}" presName="spaceBetweenRectangles" presStyleCnt="0"/>
      <dgm:spPr/>
    </dgm:pt>
    <dgm:pt modelId="{68C10872-99CB-4455-AED2-AC1B322691F3}" type="pres">
      <dgm:prSet presAssocID="{0F6EF7C6-F8ED-4E81-9E8F-1FD4074461DF}" presName="parentLin" presStyleCnt="0"/>
      <dgm:spPr/>
    </dgm:pt>
    <dgm:pt modelId="{8076C24F-8C4E-4A1F-8EB1-8707C1D600C3}" type="pres">
      <dgm:prSet presAssocID="{0F6EF7C6-F8ED-4E81-9E8F-1FD4074461DF}" presName="parentLeftMargin" presStyleLbl="node1" presStyleIdx="0" presStyleCnt="4"/>
      <dgm:spPr/>
    </dgm:pt>
    <dgm:pt modelId="{C212EB72-A221-4ECC-94B4-3ECC444FD015}" type="pres">
      <dgm:prSet presAssocID="{0F6EF7C6-F8ED-4E81-9E8F-1FD4074461DF}" presName="parentText" presStyleLbl="node1" presStyleIdx="1" presStyleCnt="4" custScaleX="142857" custScaleY="133675">
        <dgm:presLayoutVars>
          <dgm:chMax val="0"/>
          <dgm:bulletEnabled val="1"/>
        </dgm:presLayoutVars>
      </dgm:prSet>
      <dgm:spPr/>
    </dgm:pt>
    <dgm:pt modelId="{9C883363-BBF2-4F8C-AB3E-7608F3C312BD}" type="pres">
      <dgm:prSet presAssocID="{0F6EF7C6-F8ED-4E81-9E8F-1FD4074461DF}" presName="negativeSpace" presStyleCnt="0"/>
      <dgm:spPr/>
    </dgm:pt>
    <dgm:pt modelId="{54330C7D-5524-4806-ACD8-20822211E080}" type="pres">
      <dgm:prSet presAssocID="{0F6EF7C6-F8ED-4E81-9E8F-1FD4074461DF}" presName="childText" presStyleLbl="conFgAcc1" presStyleIdx="1" presStyleCnt="4">
        <dgm:presLayoutVars>
          <dgm:bulletEnabled val="1"/>
        </dgm:presLayoutVars>
      </dgm:prSet>
      <dgm:spPr/>
    </dgm:pt>
    <dgm:pt modelId="{199E9EF2-ED0C-43DE-81E6-AA9B46E19B5B}" type="pres">
      <dgm:prSet presAssocID="{99E6E927-B09A-4465-A018-E85F74921382}" presName="spaceBetweenRectangles" presStyleCnt="0"/>
      <dgm:spPr/>
    </dgm:pt>
    <dgm:pt modelId="{628C8313-F90B-4ABA-A2A4-F211273B8248}" type="pres">
      <dgm:prSet presAssocID="{3104714F-42AE-4082-B3DC-52E687E5E07C}" presName="parentLin" presStyleCnt="0"/>
      <dgm:spPr/>
    </dgm:pt>
    <dgm:pt modelId="{AD4180C6-EFBE-4C6D-85C6-90AFC75FA1A0}" type="pres">
      <dgm:prSet presAssocID="{3104714F-42AE-4082-B3DC-52E687E5E07C}" presName="parentLeftMargin" presStyleLbl="node1" presStyleIdx="1" presStyleCnt="4"/>
      <dgm:spPr/>
    </dgm:pt>
    <dgm:pt modelId="{294097A9-9DC9-4DF7-B011-3EDF9110757F}" type="pres">
      <dgm:prSet presAssocID="{3104714F-42AE-4082-B3DC-52E687E5E07C}" presName="parentText" presStyleLbl="node1" presStyleIdx="2" presStyleCnt="4" custScaleX="142857">
        <dgm:presLayoutVars>
          <dgm:chMax val="0"/>
          <dgm:bulletEnabled val="1"/>
        </dgm:presLayoutVars>
      </dgm:prSet>
      <dgm:spPr/>
    </dgm:pt>
    <dgm:pt modelId="{05B5CD65-106C-4F34-809D-3AC1BA8EEC8F}" type="pres">
      <dgm:prSet presAssocID="{3104714F-42AE-4082-B3DC-52E687E5E07C}" presName="negativeSpace" presStyleCnt="0"/>
      <dgm:spPr/>
    </dgm:pt>
    <dgm:pt modelId="{1F83DC4D-8A0C-4D64-B07F-E00E3A263442}" type="pres">
      <dgm:prSet presAssocID="{3104714F-42AE-4082-B3DC-52E687E5E07C}" presName="childText" presStyleLbl="conFgAcc1" presStyleIdx="2" presStyleCnt="4">
        <dgm:presLayoutVars>
          <dgm:bulletEnabled val="1"/>
        </dgm:presLayoutVars>
      </dgm:prSet>
      <dgm:spPr/>
    </dgm:pt>
    <dgm:pt modelId="{AE33A153-91E1-4C2B-A846-9DF9035E3705}" type="pres">
      <dgm:prSet presAssocID="{62568012-4FD9-4168-A01B-9BB9B72AEA70}" presName="spaceBetweenRectangles" presStyleCnt="0"/>
      <dgm:spPr/>
    </dgm:pt>
    <dgm:pt modelId="{D5159E31-9DF5-4FBC-B690-0747BF2402C6}" type="pres">
      <dgm:prSet presAssocID="{7FAD2A0F-DFCE-461E-A75A-3E64BF607808}" presName="parentLin" presStyleCnt="0"/>
      <dgm:spPr/>
    </dgm:pt>
    <dgm:pt modelId="{59073BDB-7593-491D-9C41-3D3AC564963F}" type="pres">
      <dgm:prSet presAssocID="{7FAD2A0F-DFCE-461E-A75A-3E64BF607808}" presName="parentLeftMargin" presStyleLbl="node1" presStyleIdx="2" presStyleCnt="4"/>
      <dgm:spPr/>
    </dgm:pt>
    <dgm:pt modelId="{61AE4F28-47DC-4C6F-8087-5DC6159171C0}" type="pres">
      <dgm:prSet presAssocID="{7FAD2A0F-DFCE-461E-A75A-3E64BF607808}" presName="parentText" presStyleLbl="node1" presStyleIdx="3" presStyleCnt="4" custScaleX="142857">
        <dgm:presLayoutVars>
          <dgm:chMax val="0"/>
          <dgm:bulletEnabled val="1"/>
        </dgm:presLayoutVars>
      </dgm:prSet>
      <dgm:spPr/>
    </dgm:pt>
    <dgm:pt modelId="{441F8888-C6DE-4C01-A989-F1B61CA98752}" type="pres">
      <dgm:prSet presAssocID="{7FAD2A0F-DFCE-461E-A75A-3E64BF607808}" presName="negativeSpace" presStyleCnt="0"/>
      <dgm:spPr/>
    </dgm:pt>
    <dgm:pt modelId="{1E7EC9D1-CA3F-4A5F-8B5D-336D7B0C2179}" type="pres">
      <dgm:prSet presAssocID="{7FAD2A0F-DFCE-461E-A75A-3E64BF607808}" presName="childText" presStyleLbl="conFgAcc1" presStyleIdx="3" presStyleCnt="4">
        <dgm:presLayoutVars>
          <dgm:bulletEnabled val="1"/>
        </dgm:presLayoutVars>
      </dgm:prSet>
      <dgm:spPr/>
    </dgm:pt>
  </dgm:ptLst>
  <dgm:cxnLst>
    <dgm:cxn modelId="{B00C3923-D1A1-462C-B685-BAB13941DABF}" srcId="{BEF03F19-5955-4F85-8636-3C43CCA37F69}" destId="{E7398BC7-BC0C-49C5-A0D4-6FDB9ED76B53}" srcOrd="0" destOrd="0" parTransId="{61F69034-73BF-4973-B96E-8D8566100E31}" sibTransId="{74B37826-19ED-4707-A1F4-0B87BE6C0E81}"/>
    <dgm:cxn modelId="{91C2A62B-8628-4282-9DD8-710DC517909A}" type="presOf" srcId="{7FAD2A0F-DFCE-461E-A75A-3E64BF607808}" destId="{59073BDB-7593-491D-9C41-3D3AC564963F}" srcOrd="0" destOrd="0" presId="urn:microsoft.com/office/officeart/2005/8/layout/list1"/>
    <dgm:cxn modelId="{01C8D72E-F495-4889-934C-56863EDC6BAE}" type="presOf" srcId="{3104714F-42AE-4082-B3DC-52E687E5E07C}" destId="{294097A9-9DC9-4DF7-B011-3EDF9110757F}" srcOrd="1" destOrd="0" presId="urn:microsoft.com/office/officeart/2005/8/layout/list1"/>
    <dgm:cxn modelId="{811E8D37-6D44-4621-AE7F-928565AF9332}" type="presOf" srcId="{0F6EF7C6-F8ED-4E81-9E8F-1FD4074461DF}" destId="{C212EB72-A221-4ECC-94B4-3ECC444FD015}" srcOrd="1" destOrd="0" presId="urn:microsoft.com/office/officeart/2005/8/layout/list1"/>
    <dgm:cxn modelId="{26FD1D65-0F76-4957-A39D-D0E09712F515}" type="presOf" srcId="{E7398BC7-BC0C-49C5-A0D4-6FDB9ED76B53}" destId="{F4F3F56C-4592-48A0-8ABC-6C3BB18BF976}" srcOrd="1" destOrd="0" presId="urn:microsoft.com/office/officeart/2005/8/layout/list1"/>
    <dgm:cxn modelId="{1D318966-16FA-47EF-BF5B-FE0F7AEC5E4D}" type="presOf" srcId="{3104714F-42AE-4082-B3DC-52E687E5E07C}" destId="{AD4180C6-EFBE-4C6D-85C6-90AFC75FA1A0}" srcOrd="0" destOrd="0" presId="urn:microsoft.com/office/officeart/2005/8/layout/list1"/>
    <dgm:cxn modelId="{6DFD3467-09CD-4DEB-833B-08177AF6994B}" type="presOf" srcId="{0F6EF7C6-F8ED-4E81-9E8F-1FD4074461DF}" destId="{8076C24F-8C4E-4A1F-8EB1-8707C1D600C3}" srcOrd="0" destOrd="0" presId="urn:microsoft.com/office/officeart/2005/8/layout/list1"/>
    <dgm:cxn modelId="{407A4388-B0B8-40BE-BBAF-34C1A910C938}" type="presOf" srcId="{E7398BC7-BC0C-49C5-A0D4-6FDB9ED76B53}" destId="{A9034280-AFE7-4E90-BD0C-294B9EC10238}" srcOrd="0" destOrd="0" presId="urn:microsoft.com/office/officeart/2005/8/layout/list1"/>
    <dgm:cxn modelId="{02C6E1B9-F36D-4BD1-BBE8-FB58FE02EAA3}" srcId="{BEF03F19-5955-4F85-8636-3C43CCA37F69}" destId="{7FAD2A0F-DFCE-461E-A75A-3E64BF607808}" srcOrd="3" destOrd="0" parTransId="{00CBD947-1448-4ACC-BA7F-58DC31EAA8C6}" sibTransId="{B354A680-3A09-4B78-8E64-B15B57565BFD}"/>
    <dgm:cxn modelId="{B10279CA-5F07-4E09-B3AA-E3D8C56FF598}" srcId="{BEF03F19-5955-4F85-8636-3C43CCA37F69}" destId="{0F6EF7C6-F8ED-4E81-9E8F-1FD4074461DF}" srcOrd="1" destOrd="0" parTransId="{C4034B9E-13F7-4C75-A00D-62C166E10B80}" sibTransId="{99E6E927-B09A-4465-A018-E85F74921382}"/>
    <dgm:cxn modelId="{50CA96D5-59B4-43D3-8A15-E2BD4A14E800}" srcId="{BEF03F19-5955-4F85-8636-3C43CCA37F69}" destId="{3104714F-42AE-4082-B3DC-52E687E5E07C}" srcOrd="2" destOrd="0" parTransId="{959DE284-4FB4-4056-8BD8-B30972720EDD}" sibTransId="{62568012-4FD9-4168-A01B-9BB9B72AEA70}"/>
    <dgm:cxn modelId="{0EC21DDD-B7BC-4E2C-90D9-0243B43A041A}" type="presOf" srcId="{BEF03F19-5955-4F85-8636-3C43CCA37F69}" destId="{E121D67E-8B19-4495-9700-39052C72CE80}" srcOrd="0" destOrd="0" presId="urn:microsoft.com/office/officeart/2005/8/layout/list1"/>
    <dgm:cxn modelId="{44C93AFB-ACB5-43C2-AA25-69A0EDF50526}" type="presOf" srcId="{7FAD2A0F-DFCE-461E-A75A-3E64BF607808}" destId="{61AE4F28-47DC-4C6F-8087-5DC6159171C0}" srcOrd="1" destOrd="0" presId="urn:microsoft.com/office/officeart/2005/8/layout/list1"/>
    <dgm:cxn modelId="{D7DDC835-28E7-44D1-B060-0798E48D1319}" type="presParOf" srcId="{E121D67E-8B19-4495-9700-39052C72CE80}" destId="{E42D4C4A-86B9-4824-93C9-F7DE61B50283}" srcOrd="0" destOrd="0" presId="urn:microsoft.com/office/officeart/2005/8/layout/list1"/>
    <dgm:cxn modelId="{7D55EB2B-5CD2-43ED-9BBD-8C452DCE022A}" type="presParOf" srcId="{E42D4C4A-86B9-4824-93C9-F7DE61B50283}" destId="{A9034280-AFE7-4E90-BD0C-294B9EC10238}" srcOrd="0" destOrd="0" presId="urn:microsoft.com/office/officeart/2005/8/layout/list1"/>
    <dgm:cxn modelId="{EAFE6BCB-1F02-4E39-978D-170AED33A287}" type="presParOf" srcId="{E42D4C4A-86B9-4824-93C9-F7DE61B50283}" destId="{F4F3F56C-4592-48A0-8ABC-6C3BB18BF976}" srcOrd="1" destOrd="0" presId="urn:microsoft.com/office/officeart/2005/8/layout/list1"/>
    <dgm:cxn modelId="{2EDF3511-51DF-4E96-ABA0-E0DC56D04365}" type="presParOf" srcId="{E121D67E-8B19-4495-9700-39052C72CE80}" destId="{C57CADDD-4562-438D-86F3-E8A27F4735FA}" srcOrd="1" destOrd="0" presId="urn:microsoft.com/office/officeart/2005/8/layout/list1"/>
    <dgm:cxn modelId="{E8615249-C6B9-4434-8793-172415CEA979}" type="presParOf" srcId="{E121D67E-8B19-4495-9700-39052C72CE80}" destId="{A68D335F-8729-412E-B72C-517F283FF1B0}" srcOrd="2" destOrd="0" presId="urn:microsoft.com/office/officeart/2005/8/layout/list1"/>
    <dgm:cxn modelId="{04A56BBA-246A-4BE4-A330-DC25F8697ED9}" type="presParOf" srcId="{E121D67E-8B19-4495-9700-39052C72CE80}" destId="{547B4C6C-A2D2-42E6-857E-5E7B496425B9}" srcOrd="3" destOrd="0" presId="urn:microsoft.com/office/officeart/2005/8/layout/list1"/>
    <dgm:cxn modelId="{49A06AC1-5850-4360-BB3F-1E76ADC89CB6}" type="presParOf" srcId="{E121D67E-8B19-4495-9700-39052C72CE80}" destId="{68C10872-99CB-4455-AED2-AC1B322691F3}" srcOrd="4" destOrd="0" presId="urn:microsoft.com/office/officeart/2005/8/layout/list1"/>
    <dgm:cxn modelId="{1D5467BA-D55E-4B31-8F53-9E0362123DAB}" type="presParOf" srcId="{68C10872-99CB-4455-AED2-AC1B322691F3}" destId="{8076C24F-8C4E-4A1F-8EB1-8707C1D600C3}" srcOrd="0" destOrd="0" presId="urn:microsoft.com/office/officeart/2005/8/layout/list1"/>
    <dgm:cxn modelId="{A546E508-5B2A-42B5-92FA-7628C34AE331}" type="presParOf" srcId="{68C10872-99CB-4455-AED2-AC1B322691F3}" destId="{C212EB72-A221-4ECC-94B4-3ECC444FD015}" srcOrd="1" destOrd="0" presId="urn:microsoft.com/office/officeart/2005/8/layout/list1"/>
    <dgm:cxn modelId="{6F165F57-0A5D-402B-9418-2C7F45DB145B}" type="presParOf" srcId="{E121D67E-8B19-4495-9700-39052C72CE80}" destId="{9C883363-BBF2-4F8C-AB3E-7608F3C312BD}" srcOrd="5" destOrd="0" presId="urn:microsoft.com/office/officeart/2005/8/layout/list1"/>
    <dgm:cxn modelId="{6890814A-11BF-4B69-BB91-104D778940E8}" type="presParOf" srcId="{E121D67E-8B19-4495-9700-39052C72CE80}" destId="{54330C7D-5524-4806-ACD8-20822211E080}" srcOrd="6" destOrd="0" presId="urn:microsoft.com/office/officeart/2005/8/layout/list1"/>
    <dgm:cxn modelId="{18ED17FC-255A-49F4-A200-A6EA35AE896C}" type="presParOf" srcId="{E121D67E-8B19-4495-9700-39052C72CE80}" destId="{199E9EF2-ED0C-43DE-81E6-AA9B46E19B5B}" srcOrd="7" destOrd="0" presId="urn:microsoft.com/office/officeart/2005/8/layout/list1"/>
    <dgm:cxn modelId="{88758C60-EBC3-4E77-BC15-D3757FA95757}" type="presParOf" srcId="{E121D67E-8B19-4495-9700-39052C72CE80}" destId="{628C8313-F90B-4ABA-A2A4-F211273B8248}" srcOrd="8" destOrd="0" presId="urn:microsoft.com/office/officeart/2005/8/layout/list1"/>
    <dgm:cxn modelId="{B79891C2-F663-4A5F-A218-A21CA586EE13}" type="presParOf" srcId="{628C8313-F90B-4ABA-A2A4-F211273B8248}" destId="{AD4180C6-EFBE-4C6D-85C6-90AFC75FA1A0}" srcOrd="0" destOrd="0" presId="urn:microsoft.com/office/officeart/2005/8/layout/list1"/>
    <dgm:cxn modelId="{15E6D008-4616-43F4-BDB3-8AB467FCE189}" type="presParOf" srcId="{628C8313-F90B-4ABA-A2A4-F211273B8248}" destId="{294097A9-9DC9-4DF7-B011-3EDF9110757F}" srcOrd="1" destOrd="0" presId="urn:microsoft.com/office/officeart/2005/8/layout/list1"/>
    <dgm:cxn modelId="{53022272-3552-49B8-9FAA-50BDC3F284C5}" type="presParOf" srcId="{E121D67E-8B19-4495-9700-39052C72CE80}" destId="{05B5CD65-106C-4F34-809D-3AC1BA8EEC8F}" srcOrd="9" destOrd="0" presId="urn:microsoft.com/office/officeart/2005/8/layout/list1"/>
    <dgm:cxn modelId="{640430B7-291B-4E08-97A8-74E8DB8B1E17}" type="presParOf" srcId="{E121D67E-8B19-4495-9700-39052C72CE80}" destId="{1F83DC4D-8A0C-4D64-B07F-E00E3A263442}" srcOrd="10" destOrd="0" presId="urn:microsoft.com/office/officeart/2005/8/layout/list1"/>
    <dgm:cxn modelId="{D285156D-F1F5-4329-96B8-5633181D1358}" type="presParOf" srcId="{E121D67E-8B19-4495-9700-39052C72CE80}" destId="{AE33A153-91E1-4C2B-A846-9DF9035E3705}" srcOrd="11" destOrd="0" presId="urn:microsoft.com/office/officeart/2005/8/layout/list1"/>
    <dgm:cxn modelId="{968C263B-E979-472D-A193-879ECE8489F3}" type="presParOf" srcId="{E121D67E-8B19-4495-9700-39052C72CE80}" destId="{D5159E31-9DF5-4FBC-B690-0747BF2402C6}" srcOrd="12" destOrd="0" presId="urn:microsoft.com/office/officeart/2005/8/layout/list1"/>
    <dgm:cxn modelId="{14298C37-C854-4E20-A3C0-51DE56C1B868}" type="presParOf" srcId="{D5159E31-9DF5-4FBC-B690-0747BF2402C6}" destId="{59073BDB-7593-491D-9C41-3D3AC564963F}" srcOrd="0" destOrd="0" presId="urn:microsoft.com/office/officeart/2005/8/layout/list1"/>
    <dgm:cxn modelId="{59F3E952-B468-4203-840E-1AAB0388B4EB}" type="presParOf" srcId="{D5159E31-9DF5-4FBC-B690-0747BF2402C6}" destId="{61AE4F28-47DC-4C6F-8087-5DC6159171C0}" srcOrd="1" destOrd="0" presId="urn:microsoft.com/office/officeart/2005/8/layout/list1"/>
    <dgm:cxn modelId="{2FFB21DF-2BD5-4D14-A552-5FE68FF23BF2}" type="presParOf" srcId="{E121D67E-8B19-4495-9700-39052C72CE80}" destId="{441F8888-C6DE-4C01-A989-F1B61CA98752}" srcOrd="13" destOrd="0" presId="urn:microsoft.com/office/officeart/2005/8/layout/list1"/>
    <dgm:cxn modelId="{951E12B1-D086-44C5-9444-0E5204B1341B}" type="presParOf" srcId="{E121D67E-8B19-4495-9700-39052C72CE80}" destId="{1E7EC9D1-CA3F-4A5F-8B5D-336D7B0C217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158AD8E-DC84-4AA6-A69A-EF2D2B179F2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5DBDE3-50EA-48AA-97C1-DB17F0CEF09B}">
      <dgm:prSet phldrT="[Text]" custT="1"/>
      <dgm:spPr>
        <a:solidFill>
          <a:srgbClr val="002060"/>
        </a:solidFill>
      </dgm:spPr>
      <dgm:t>
        <a:bodyPr/>
        <a:lstStyle/>
        <a:p>
          <a:r>
            <a:rPr lang="vi-VN" sz="2800" b="0" dirty="0"/>
            <a:t>Bắt đầu từ giai đoạn văn hóa Phùng Nguyên, khi con người tiến xuống khai phá vùng đồng bằng sông Hồng và chọn nghề trồng cây lúa nước làm nghề sống chính </a:t>
          </a:r>
          <a:endParaRPr lang="en-US" sz="2800" b="0" dirty="0"/>
        </a:p>
      </dgm:t>
    </dgm:pt>
    <dgm:pt modelId="{16DF6B45-D833-42B2-A191-24566DBC7101}" type="parTrans" cxnId="{2FB12630-E9D8-4183-85B2-B904CC27934C}">
      <dgm:prSet/>
      <dgm:spPr/>
      <dgm:t>
        <a:bodyPr/>
        <a:lstStyle/>
        <a:p>
          <a:endParaRPr lang="en-US" b="1"/>
        </a:p>
      </dgm:t>
    </dgm:pt>
    <dgm:pt modelId="{74312D51-CF98-408F-9F30-71B649EFA4B5}" type="sibTrans" cxnId="{2FB12630-E9D8-4183-85B2-B904CC27934C}">
      <dgm:prSet/>
      <dgm:spPr/>
      <dgm:t>
        <a:bodyPr/>
        <a:lstStyle/>
        <a:p>
          <a:endParaRPr lang="en-US" b="1"/>
        </a:p>
      </dgm:t>
    </dgm:pt>
    <dgm:pt modelId="{785D838B-C315-4257-AAB1-7C514D0E5184}">
      <dgm:prSet phldrT="[Text]" custT="1"/>
      <dgm:spPr>
        <a:solidFill>
          <a:srgbClr val="002060"/>
        </a:solidFill>
      </dgm:spPr>
      <dgm:t>
        <a:bodyPr/>
        <a:lstStyle/>
        <a:p>
          <a:r>
            <a:rPr lang="vi-VN" sz="2800" b="0" dirty="0"/>
            <a:t>Người Việt cổ phải đối phó với muôn vàn khó khăn, thử thách</a:t>
          </a:r>
          <a:endParaRPr lang="en-US" sz="2800" b="0" dirty="0"/>
        </a:p>
      </dgm:t>
    </dgm:pt>
    <dgm:pt modelId="{33949C08-2A9B-47BC-969F-CA286922ADD8}" type="parTrans" cxnId="{B5088F90-94CA-4719-B449-02604EFD6FDA}">
      <dgm:prSet/>
      <dgm:spPr/>
      <dgm:t>
        <a:bodyPr/>
        <a:lstStyle/>
        <a:p>
          <a:endParaRPr lang="en-US" b="1"/>
        </a:p>
      </dgm:t>
    </dgm:pt>
    <dgm:pt modelId="{6E333094-19B0-4D02-944C-0A1B13CB95C0}" type="sibTrans" cxnId="{B5088F90-94CA-4719-B449-02604EFD6FDA}">
      <dgm:prSet/>
      <dgm:spPr/>
      <dgm:t>
        <a:bodyPr/>
        <a:lstStyle/>
        <a:p>
          <a:endParaRPr lang="en-US" b="1"/>
        </a:p>
      </dgm:t>
    </dgm:pt>
    <dgm:pt modelId="{9E9F9682-E88A-497D-8AE4-43FEC8685EB3}">
      <dgm:prSet phldrT="[Text]" custT="1"/>
      <dgm:spPr>
        <a:solidFill>
          <a:srgbClr val="002060"/>
        </a:solidFill>
      </dgm:spPr>
      <dgm:t>
        <a:bodyPr/>
        <a:lstStyle/>
        <a:p>
          <a:r>
            <a:rPr lang="vi-VN" sz="2800" b="0" dirty="0"/>
            <a:t>Công việc chống ngập lụt nó luôn luôn đòi hỏi một sự liên kết rộng lớn gồm nhiều công xã, nhiều khu vực</a:t>
          </a:r>
          <a:endParaRPr lang="en-US" sz="2800" b="0" dirty="0"/>
        </a:p>
      </dgm:t>
    </dgm:pt>
    <dgm:pt modelId="{6C3EBFD6-391F-43E9-8A5E-3F5CB9EB6FAC}" type="parTrans" cxnId="{F6D14084-D234-46CB-B6DB-F19C1B74CEE9}">
      <dgm:prSet/>
      <dgm:spPr/>
      <dgm:t>
        <a:bodyPr/>
        <a:lstStyle/>
        <a:p>
          <a:endParaRPr lang="en-US" b="1"/>
        </a:p>
      </dgm:t>
    </dgm:pt>
    <dgm:pt modelId="{C6130A00-8EEF-44D5-8DDB-EE38509A64CD}" type="sibTrans" cxnId="{F6D14084-D234-46CB-B6DB-F19C1B74CEE9}">
      <dgm:prSet/>
      <dgm:spPr/>
      <dgm:t>
        <a:bodyPr/>
        <a:lstStyle/>
        <a:p>
          <a:endParaRPr lang="en-US" b="1"/>
        </a:p>
      </dgm:t>
    </dgm:pt>
    <dgm:pt modelId="{29C76122-7FC7-455F-84C6-08770F50A771}" type="pres">
      <dgm:prSet presAssocID="{0158AD8E-DC84-4AA6-A69A-EF2D2B179F2B}" presName="linear" presStyleCnt="0">
        <dgm:presLayoutVars>
          <dgm:dir/>
          <dgm:animLvl val="lvl"/>
          <dgm:resizeHandles val="exact"/>
        </dgm:presLayoutVars>
      </dgm:prSet>
      <dgm:spPr/>
    </dgm:pt>
    <dgm:pt modelId="{925D5DD0-69AC-4F3E-B065-568C42D4CE3E}" type="pres">
      <dgm:prSet presAssocID="{B15DBDE3-50EA-48AA-97C1-DB17F0CEF09B}" presName="parentLin" presStyleCnt="0"/>
      <dgm:spPr/>
    </dgm:pt>
    <dgm:pt modelId="{72A4B775-C970-49E8-BA42-5E3CD019CADF}" type="pres">
      <dgm:prSet presAssocID="{B15DBDE3-50EA-48AA-97C1-DB17F0CEF09B}" presName="parentLeftMargin" presStyleLbl="node1" presStyleIdx="0" presStyleCnt="3"/>
      <dgm:spPr/>
    </dgm:pt>
    <dgm:pt modelId="{1E3754C6-7974-47D6-A8C0-76DA7F55A168}" type="pres">
      <dgm:prSet presAssocID="{B15DBDE3-50EA-48AA-97C1-DB17F0CEF09B}" presName="parentText" presStyleLbl="node1" presStyleIdx="0" presStyleCnt="3" custScaleX="142857">
        <dgm:presLayoutVars>
          <dgm:chMax val="0"/>
          <dgm:bulletEnabled val="1"/>
        </dgm:presLayoutVars>
      </dgm:prSet>
      <dgm:spPr/>
    </dgm:pt>
    <dgm:pt modelId="{B168EE2D-F027-418B-97D4-8CE0C1B8A033}" type="pres">
      <dgm:prSet presAssocID="{B15DBDE3-50EA-48AA-97C1-DB17F0CEF09B}" presName="negativeSpace" presStyleCnt="0"/>
      <dgm:spPr/>
    </dgm:pt>
    <dgm:pt modelId="{9D2D79D3-C902-4962-B1FD-7BC9AA34F02C}" type="pres">
      <dgm:prSet presAssocID="{B15DBDE3-50EA-48AA-97C1-DB17F0CEF09B}" presName="childText" presStyleLbl="conFgAcc1" presStyleIdx="0" presStyleCnt="3">
        <dgm:presLayoutVars>
          <dgm:bulletEnabled val="1"/>
        </dgm:presLayoutVars>
      </dgm:prSet>
      <dgm:spPr>
        <a:solidFill>
          <a:srgbClr val="92D050"/>
        </a:solidFill>
      </dgm:spPr>
    </dgm:pt>
    <dgm:pt modelId="{BB120D9F-9970-48BE-BD53-47B1950A336C}" type="pres">
      <dgm:prSet presAssocID="{74312D51-CF98-408F-9F30-71B649EFA4B5}" presName="spaceBetweenRectangles" presStyleCnt="0"/>
      <dgm:spPr/>
    </dgm:pt>
    <dgm:pt modelId="{A5E578A9-1B28-4C42-BB3E-DC10DA612C6C}" type="pres">
      <dgm:prSet presAssocID="{785D838B-C315-4257-AAB1-7C514D0E5184}" presName="parentLin" presStyleCnt="0"/>
      <dgm:spPr/>
    </dgm:pt>
    <dgm:pt modelId="{581FCDFD-4AC6-4C73-A8AD-A2292BE0FF07}" type="pres">
      <dgm:prSet presAssocID="{785D838B-C315-4257-AAB1-7C514D0E5184}" presName="parentLeftMargin" presStyleLbl="node1" presStyleIdx="0" presStyleCnt="3"/>
      <dgm:spPr/>
    </dgm:pt>
    <dgm:pt modelId="{4E2BF5B9-46E3-4CCD-B30B-DD628ED71DC8}" type="pres">
      <dgm:prSet presAssocID="{785D838B-C315-4257-AAB1-7C514D0E5184}" presName="parentText" presStyleLbl="node1" presStyleIdx="1" presStyleCnt="3" custScaleX="142857">
        <dgm:presLayoutVars>
          <dgm:chMax val="0"/>
          <dgm:bulletEnabled val="1"/>
        </dgm:presLayoutVars>
      </dgm:prSet>
      <dgm:spPr/>
    </dgm:pt>
    <dgm:pt modelId="{328E893C-74B5-4F13-9648-20D39738BE46}" type="pres">
      <dgm:prSet presAssocID="{785D838B-C315-4257-AAB1-7C514D0E5184}" presName="negativeSpace" presStyleCnt="0"/>
      <dgm:spPr/>
    </dgm:pt>
    <dgm:pt modelId="{7CE12F00-4C67-41DA-94FE-8535FA6400D9}" type="pres">
      <dgm:prSet presAssocID="{785D838B-C315-4257-AAB1-7C514D0E5184}" presName="childText" presStyleLbl="conFgAcc1" presStyleIdx="1" presStyleCnt="3">
        <dgm:presLayoutVars>
          <dgm:bulletEnabled val="1"/>
        </dgm:presLayoutVars>
      </dgm:prSet>
      <dgm:spPr>
        <a:solidFill>
          <a:srgbClr val="92D050"/>
        </a:solidFill>
      </dgm:spPr>
    </dgm:pt>
    <dgm:pt modelId="{A87D7A36-0DD1-4FA8-965E-FB32D10DAFF6}" type="pres">
      <dgm:prSet presAssocID="{6E333094-19B0-4D02-944C-0A1B13CB95C0}" presName="spaceBetweenRectangles" presStyleCnt="0"/>
      <dgm:spPr/>
    </dgm:pt>
    <dgm:pt modelId="{EF93ED2A-D58E-4EF3-B932-7FA5AED0939B}" type="pres">
      <dgm:prSet presAssocID="{9E9F9682-E88A-497D-8AE4-43FEC8685EB3}" presName="parentLin" presStyleCnt="0"/>
      <dgm:spPr/>
    </dgm:pt>
    <dgm:pt modelId="{A5DD2C02-3ED2-4BA7-A6E5-32665CF3D5B2}" type="pres">
      <dgm:prSet presAssocID="{9E9F9682-E88A-497D-8AE4-43FEC8685EB3}" presName="parentLeftMargin" presStyleLbl="node1" presStyleIdx="1" presStyleCnt="3"/>
      <dgm:spPr/>
    </dgm:pt>
    <dgm:pt modelId="{BACAF0FB-3976-4FE6-A9D9-15B40985102F}" type="pres">
      <dgm:prSet presAssocID="{9E9F9682-E88A-497D-8AE4-43FEC8685EB3}" presName="parentText" presStyleLbl="node1" presStyleIdx="2" presStyleCnt="3" custScaleX="142857">
        <dgm:presLayoutVars>
          <dgm:chMax val="0"/>
          <dgm:bulletEnabled val="1"/>
        </dgm:presLayoutVars>
      </dgm:prSet>
      <dgm:spPr/>
    </dgm:pt>
    <dgm:pt modelId="{531F636B-49D7-4725-A205-A10C21BB3D64}" type="pres">
      <dgm:prSet presAssocID="{9E9F9682-E88A-497D-8AE4-43FEC8685EB3}" presName="negativeSpace" presStyleCnt="0"/>
      <dgm:spPr/>
    </dgm:pt>
    <dgm:pt modelId="{545C2107-B9FF-4312-A3F1-EE4B3892E8D8}" type="pres">
      <dgm:prSet presAssocID="{9E9F9682-E88A-497D-8AE4-43FEC8685EB3}" presName="childText" presStyleLbl="conFgAcc1" presStyleIdx="2" presStyleCnt="3">
        <dgm:presLayoutVars>
          <dgm:bulletEnabled val="1"/>
        </dgm:presLayoutVars>
      </dgm:prSet>
      <dgm:spPr>
        <a:solidFill>
          <a:srgbClr val="92D050"/>
        </a:solidFill>
      </dgm:spPr>
    </dgm:pt>
  </dgm:ptLst>
  <dgm:cxnLst>
    <dgm:cxn modelId="{3B361D00-2E61-4402-A910-55B696B35796}" type="presOf" srcId="{9E9F9682-E88A-497D-8AE4-43FEC8685EB3}" destId="{BACAF0FB-3976-4FE6-A9D9-15B40985102F}" srcOrd="1" destOrd="0" presId="urn:microsoft.com/office/officeart/2005/8/layout/list1"/>
    <dgm:cxn modelId="{D85FD517-4BBD-4ECD-A20D-62135FF587B6}" type="presOf" srcId="{9E9F9682-E88A-497D-8AE4-43FEC8685EB3}" destId="{A5DD2C02-3ED2-4BA7-A6E5-32665CF3D5B2}" srcOrd="0" destOrd="0" presId="urn:microsoft.com/office/officeart/2005/8/layout/list1"/>
    <dgm:cxn modelId="{679C751C-E65C-4B6B-AC54-516E33483872}" type="presOf" srcId="{785D838B-C315-4257-AAB1-7C514D0E5184}" destId="{581FCDFD-4AC6-4C73-A8AD-A2292BE0FF07}" srcOrd="0" destOrd="0" presId="urn:microsoft.com/office/officeart/2005/8/layout/list1"/>
    <dgm:cxn modelId="{B8DA5F29-6EF6-40DA-A84D-BADDEBD1318F}" type="presOf" srcId="{785D838B-C315-4257-AAB1-7C514D0E5184}" destId="{4E2BF5B9-46E3-4CCD-B30B-DD628ED71DC8}" srcOrd="1" destOrd="0" presId="urn:microsoft.com/office/officeart/2005/8/layout/list1"/>
    <dgm:cxn modelId="{2FB12630-E9D8-4183-85B2-B904CC27934C}" srcId="{0158AD8E-DC84-4AA6-A69A-EF2D2B179F2B}" destId="{B15DBDE3-50EA-48AA-97C1-DB17F0CEF09B}" srcOrd="0" destOrd="0" parTransId="{16DF6B45-D833-42B2-A191-24566DBC7101}" sibTransId="{74312D51-CF98-408F-9F30-71B649EFA4B5}"/>
    <dgm:cxn modelId="{6E1F2D47-8642-4C72-96DA-D2F43B622E7B}" type="presOf" srcId="{0158AD8E-DC84-4AA6-A69A-EF2D2B179F2B}" destId="{29C76122-7FC7-455F-84C6-08770F50A771}" srcOrd="0" destOrd="0" presId="urn:microsoft.com/office/officeart/2005/8/layout/list1"/>
    <dgm:cxn modelId="{2DD96857-4DCB-4C74-A4C7-E57B3F89E6D8}" type="presOf" srcId="{B15DBDE3-50EA-48AA-97C1-DB17F0CEF09B}" destId="{1E3754C6-7974-47D6-A8C0-76DA7F55A168}" srcOrd="1" destOrd="0" presId="urn:microsoft.com/office/officeart/2005/8/layout/list1"/>
    <dgm:cxn modelId="{F6D14084-D234-46CB-B6DB-F19C1B74CEE9}" srcId="{0158AD8E-DC84-4AA6-A69A-EF2D2B179F2B}" destId="{9E9F9682-E88A-497D-8AE4-43FEC8685EB3}" srcOrd="2" destOrd="0" parTransId="{6C3EBFD6-391F-43E9-8A5E-3F5CB9EB6FAC}" sibTransId="{C6130A00-8EEF-44D5-8DDB-EE38509A64CD}"/>
    <dgm:cxn modelId="{B5088F90-94CA-4719-B449-02604EFD6FDA}" srcId="{0158AD8E-DC84-4AA6-A69A-EF2D2B179F2B}" destId="{785D838B-C315-4257-AAB1-7C514D0E5184}" srcOrd="1" destOrd="0" parTransId="{33949C08-2A9B-47BC-969F-CA286922ADD8}" sibTransId="{6E333094-19B0-4D02-944C-0A1B13CB95C0}"/>
    <dgm:cxn modelId="{E0EBC5A1-F448-4F90-B7F2-4920B95E93F4}" type="presOf" srcId="{B15DBDE3-50EA-48AA-97C1-DB17F0CEF09B}" destId="{72A4B775-C970-49E8-BA42-5E3CD019CADF}" srcOrd="0" destOrd="0" presId="urn:microsoft.com/office/officeart/2005/8/layout/list1"/>
    <dgm:cxn modelId="{824997A4-DE6B-483C-8E81-264E243AC4EA}" type="presParOf" srcId="{29C76122-7FC7-455F-84C6-08770F50A771}" destId="{925D5DD0-69AC-4F3E-B065-568C42D4CE3E}" srcOrd="0" destOrd="0" presId="urn:microsoft.com/office/officeart/2005/8/layout/list1"/>
    <dgm:cxn modelId="{5EFEEB70-BBC9-49C5-939B-2E19C5703E85}" type="presParOf" srcId="{925D5DD0-69AC-4F3E-B065-568C42D4CE3E}" destId="{72A4B775-C970-49E8-BA42-5E3CD019CADF}" srcOrd="0" destOrd="0" presId="urn:microsoft.com/office/officeart/2005/8/layout/list1"/>
    <dgm:cxn modelId="{DDEF191C-22C6-4E53-B1C1-AE18F7DF8356}" type="presParOf" srcId="{925D5DD0-69AC-4F3E-B065-568C42D4CE3E}" destId="{1E3754C6-7974-47D6-A8C0-76DA7F55A168}" srcOrd="1" destOrd="0" presId="urn:microsoft.com/office/officeart/2005/8/layout/list1"/>
    <dgm:cxn modelId="{20EC9825-B705-49B1-97A2-FD26A95351E5}" type="presParOf" srcId="{29C76122-7FC7-455F-84C6-08770F50A771}" destId="{B168EE2D-F027-418B-97D4-8CE0C1B8A033}" srcOrd="1" destOrd="0" presId="urn:microsoft.com/office/officeart/2005/8/layout/list1"/>
    <dgm:cxn modelId="{7EB1A040-A99F-4BF3-A472-F722130AEADA}" type="presParOf" srcId="{29C76122-7FC7-455F-84C6-08770F50A771}" destId="{9D2D79D3-C902-4962-B1FD-7BC9AA34F02C}" srcOrd="2" destOrd="0" presId="urn:microsoft.com/office/officeart/2005/8/layout/list1"/>
    <dgm:cxn modelId="{08477063-1618-421D-AC9D-EAA2768A9900}" type="presParOf" srcId="{29C76122-7FC7-455F-84C6-08770F50A771}" destId="{BB120D9F-9970-48BE-BD53-47B1950A336C}" srcOrd="3" destOrd="0" presId="urn:microsoft.com/office/officeart/2005/8/layout/list1"/>
    <dgm:cxn modelId="{7E82797B-2010-45A6-80E3-87C3352365E1}" type="presParOf" srcId="{29C76122-7FC7-455F-84C6-08770F50A771}" destId="{A5E578A9-1B28-4C42-BB3E-DC10DA612C6C}" srcOrd="4" destOrd="0" presId="urn:microsoft.com/office/officeart/2005/8/layout/list1"/>
    <dgm:cxn modelId="{A680EB0F-B5D1-47C4-98F6-F90119D92C5C}" type="presParOf" srcId="{A5E578A9-1B28-4C42-BB3E-DC10DA612C6C}" destId="{581FCDFD-4AC6-4C73-A8AD-A2292BE0FF07}" srcOrd="0" destOrd="0" presId="urn:microsoft.com/office/officeart/2005/8/layout/list1"/>
    <dgm:cxn modelId="{172070E6-63EB-4DC5-A34B-94B9F1C47BFF}" type="presParOf" srcId="{A5E578A9-1B28-4C42-BB3E-DC10DA612C6C}" destId="{4E2BF5B9-46E3-4CCD-B30B-DD628ED71DC8}" srcOrd="1" destOrd="0" presId="urn:microsoft.com/office/officeart/2005/8/layout/list1"/>
    <dgm:cxn modelId="{CBF4512D-8CA5-432C-8D8E-64AD15F7DBF4}" type="presParOf" srcId="{29C76122-7FC7-455F-84C6-08770F50A771}" destId="{328E893C-74B5-4F13-9648-20D39738BE46}" srcOrd="5" destOrd="0" presId="urn:microsoft.com/office/officeart/2005/8/layout/list1"/>
    <dgm:cxn modelId="{D04B399A-9438-437B-B65A-12D2819C8BD2}" type="presParOf" srcId="{29C76122-7FC7-455F-84C6-08770F50A771}" destId="{7CE12F00-4C67-41DA-94FE-8535FA6400D9}" srcOrd="6" destOrd="0" presId="urn:microsoft.com/office/officeart/2005/8/layout/list1"/>
    <dgm:cxn modelId="{2F8F96C6-7395-45F6-9D38-BBB331F1AD41}" type="presParOf" srcId="{29C76122-7FC7-455F-84C6-08770F50A771}" destId="{A87D7A36-0DD1-4FA8-965E-FB32D10DAFF6}" srcOrd="7" destOrd="0" presId="urn:microsoft.com/office/officeart/2005/8/layout/list1"/>
    <dgm:cxn modelId="{F6D061AA-67EB-45D7-98F1-920C065C2B79}" type="presParOf" srcId="{29C76122-7FC7-455F-84C6-08770F50A771}" destId="{EF93ED2A-D58E-4EF3-B932-7FA5AED0939B}" srcOrd="8" destOrd="0" presId="urn:microsoft.com/office/officeart/2005/8/layout/list1"/>
    <dgm:cxn modelId="{57F420A1-2AA5-4D2D-9B8B-1136691D37F6}" type="presParOf" srcId="{EF93ED2A-D58E-4EF3-B932-7FA5AED0939B}" destId="{A5DD2C02-3ED2-4BA7-A6E5-32665CF3D5B2}" srcOrd="0" destOrd="0" presId="urn:microsoft.com/office/officeart/2005/8/layout/list1"/>
    <dgm:cxn modelId="{12B40871-78CE-4A0E-AF1A-E3AB39F9A041}" type="presParOf" srcId="{EF93ED2A-D58E-4EF3-B932-7FA5AED0939B}" destId="{BACAF0FB-3976-4FE6-A9D9-15B40985102F}" srcOrd="1" destOrd="0" presId="urn:microsoft.com/office/officeart/2005/8/layout/list1"/>
    <dgm:cxn modelId="{E2DAD6E4-90C0-4107-9E06-416DBFC64067}" type="presParOf" srcId="{29C76122-7FC7-455F-84C6-08770F50A771}" destId="{531F636B-49D7-4725-A205-A10C21BB3D64}" srcOrd="9" destOrd="0" presId="urn:microsoft.com/office/officeart/2005/8/layout/list1"/>
    <dgm:cxn modelId="{36311B5A-B699-4233-A934-EC6D3C072B75}" type="presParOf" srcId="{29C76122-7FC7-455F-84C6-08770F50A771}" destId="{545C2107-B9FF-4312-A3F1-EE4B3892E8D8}"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D32B325-2F23-49AD-AEFC-1B73B647395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6B0A980-CEA5-4D38-8B9A-F2F6D77EAA5D}">
      <dgm:prSet phldrT="[Text]" custT="1"/>
      <dgm:spPr>
        <a:solidFill>
          <a:srgbClr val="002060"/>
        </a:solidFill>
      </dgm:spPr>
      <dgm:t>
        <a:bodyPr/>
        <a:lstStyle/>
        <a:p>
          <a:r>
            <a:rPr lang="vi-VN" sz="2800" b="0" dirty="0"/>
            <a:t> Vị trí địa lý</a:t>
          </a:r>
          <a:r>
            <a:rPr lang="en-US" sz="2800" b="0" dirty="0"/>
            <a:t> </a:t>
          </a:r>
          <a:r>
            <a:rPr lang="en-US" sz="2800" b="0" dirty="0" err="1"/>
            <a:t>của</a:t>
          </a:r>
          <a:r>
            <a:rPr lang="en-US" sz="2800" b="0" dirty="0"/>
            <a:t> </a:t>
          </a:r>
          <a:r>
            <a:rPr lang="en-US" sz="2800" b="0" dirty="0" err="1"/>
            <a:t>nước</a:t>
          </a:r>
          <a:r>
            <a:rPr lang="en-US" sz="2800" b="0" dirty="0"/>
            <a:t> ta </a:t>
          </a:r>
          <a:r>
            <a:rPr lang="vi-VN" sz="2800" b="0" dirty="0"/>
            <a:t>giao lưu kinh tế, văn hóa rất thuận lợi  </a:t>
          </a:r>
          <a:endParaRPr lang="en-US" sz="2800" b="0" dirty="0"/>
        </a:p>
      </dgm:t>
    </dgm:pt>
    <dgm:pt modelId="{DA93A8E5-948F-4690-BD36-9B82645089B3}" type="parTrans" cxnId="{31BF4EAB-07C8-45FC-A5BA-2E8602883136}">
      <dgm:prSet/>
      <dgm:spPr/>
      <dgm:t>
        <a:bodyPr/>
        <a:lstStyle/>
        <a:p>
          <a:endParaRPr lang="en-US"/>
        </a:p>
      </dgm:t>
    </dgm:pt>
    <dgm:pt modelId="{868A281B-3622-4A07-8C56-C7BF9D30FEA9}" type="sibTrans" cxnId="{31BF4EAB-07C8-45FC-A5BA-2E8602883136}">
      <dgm:prSet/>
      <dgm:spPr/>
      <dgm:t>
        <a:bodyPr/>
        <a:lstStyle/>
        <a:p>
          <a:endParaRPr lang="en-US"/>
        </a:p>
      </dgm:t>
    </dgm:pt>
    <dgm:pt modelId="{DAD2999D-9013-4463-B96D-0F7CD1D9BC3A}">
      <dgm:prSet phldrT="[Text]" custT="1"/>
      <dgm:spPr>
        <a:solidFill>
          <a:srgbClr val="002060"/>
        </a:solidFill>
      </dgm:spPr>
      <dgm:t>
        <a:bodyPr/>
        <a:lstStyle/>
        <a:p>
          <a:r>
            <a:rPr lang="en-US" sz="2800" b="0" dirty="0" err="1"/>
            <a:t>Có</a:t>
          </a:r>
          <a:r>
            <a:rPr lang="en-US" sz="2800" b="0" dirty="0"/>
            <a:t> </a:t>
          </a:r>
          <a:r>
            <a:rPr lang="en-US" sz="2800" b="0" dirty="0" err="1"/>
            <a:t>sự</a:t>
          </a:r>
          <a:r>
            <a:rPr lang="en-US" sz="2800" b="0" dirty="0"/>
            <a:t> </a:t>
          </a:r>
          <a:r>
            <a:rPr lang="vi-VN" sz="2800" b="0" dirty="0"/>
            <a:t>nhòm ngó, tìm mọi cách tấn công từ nhiều phía để chiếm đoạt</a:t>
          </a:r>
          <a:r>
            <a:rPr lang="en-US" sz="2800" b="0" dirty="0"/>
            <a:t> </a:t>
          </a:r>
          <a:r>
            <a:rPr lang="en-US" sz="2800" b="0" dirty="0" err="1"/>
            <a:t>từ</a:t>
          </a:r>
          <a:r>
            <a:rPr lang="en-US" sz="2800" b="0" dirty="0"/>
            <a:t> </a:t>
          </a:r>
          <a:r>
            <a:rPr lang="en-US" sz="2800" b="0" dirty="0" err="1"/>
            <a:t>thế</a:t>
          </a:r>
          <a:r>
            <a:rPr lang="en-US" sz="2800" b="0" dirty="0"/>
            <a:t> </a:t>
          </a:r>
          <a:r>
            <a:rPr lang="en-US" sz="2800" b="0" dirty="0" err="1"/>
            <a:t>lực</a:t>
          </a:r>
          <a:r>
            <a:rPr lang="en-US" sz="2800" b="0" dirty="0"/>
            <a:t> </a:t>
          </a:r>
          <a:r>
            <a:rPr lang="en-US" sz="2800" b="0" dirty="0" err="1"/>
            <a:t>bên</a:t>
          </a:r>
          <a:r>
            <a:rPr lang="en-US" sz="2800" b="0" dirty="0"/>
            <a:t> </a:t>
          </a:r>
          <a:r>
            <a:rPr lang="en-US" sz="2800" b="0" dirty="0" err="1"/>
            <a:t>ngoài</a:t>
          </a:r>
          <a:endParaRPr lang="en-US" sz="2800" b="0" dirty="0"/>
        </a:p>
      </dgm:t>
    </dgm:pt>
    <dgm:pt modelId="{231620FF-53B7-4C23-BC73-E16699455348}" type="parTrans" cxnId="{5257BA75-6CB3-4035-8A1E-6D62558574EF}">
      <dgm:prSet/>
      <dgm:spPr/>
      <dgm:t>
        <a:bodyPr/>
        <a:lstStyle/>
        <a:p>
          <a:endParaRPr lang="en-US"/>
        </a:p>
      </dgm:t>
    </dgm:pt>
    <dgm:pt modelId="{A30C6189-04CF-4D7E-ACE0-D2CF9AB344E0}" type="sibTrans" cxnId="{5257BA75-6CB3-4035-8A1E-6D62558574EF}">
      <dgm:prSet/>
      <dgm:spPr/>
      <dgm:t>
        <a:bodyPr/>
        <a:lstStyle/>
        <a:p>
          <a:endParaRPr lang="en-US"/>
        </a:p>
      </dgm:t>
    </dgm:pt>
    <dgm:pt modelId="{A8CC4DEA-D25B-4744-9B26-8A8046066741}">
      <dgm:prSet phldrT="[Text]" custT="1"/>
      <dgm:spPr>
        <a:solidFill>
          <a:srgbClr val="002060"/>
        </a:solidFill>
      </dgm:spPr>
      <dgm:t>
        <a:bodyPr/>
        <a:lstStyle/>
        <a:p>
          <a:r>
            <a:rPr lang="vi-VN" sz="2800" b="0" dirty="0"/>
            <a:t>Yêu cầu đoàn kết</a:t>
          </a:r>
          <a:r>
            <a:rPr lang="en-US" sz="2800" b="0" dirty="0"/>
            <a:t>, </a:t>
          </a:r>
          <a:r>
            <a:rPr lang="en-US" sz="2800" b="0" dirty="0" err="1"/>
            <a:t>liên</a:t>
          </a:r>
          <a:r>
            <a:rPr lang="en-US" sz="2800" b="0" dirty="0"/>
            <a:t> minh </a:t>
          </a:r>
          <a:r>
            <a:rPr lang="en-US" sz="2800" b="0" dirty="0" err="1"/>
            <a:t>lại</a:t>
          </a:r>
          <a:r>
            <a:rPr lang="en-US" sz="2800" b="0" dirty="0"/>
            <a:t> </a:t>
          </a:r>
          <a:r>
            <a:rPr lang="vi-VN" sz="2800" b="0" dirty="0"/>
            <a:t> chống ngoại xâm </a:t>
          </a:r>
          <a:endParaRPr lang="en-US" sz="2800" b="0" dirty="0"/>
        </a:p>
      </dgm:t>
    </dgm:pt>
    <dgm:pt modelId="{CDCF6085-EFC4-4704-BB48-A8831E159D23}" type="parTrans" cxnId="{60075BBF-DEB5-4C66-9B07-D7483EE281A5}">
      <dgm:prSet/>
      <dgm:spPr/>
      <dgm:t>
        <a:bodyPr/>
        <a:lstStyle/>
        <a:p>
          <a:endParaRPr lang="en-US"/>
        </a:p>
      </dgm:t>
    </dgm:pt>
    <dgm:pt modelId="{6C176A40-41BE-47A5-B031-95BD765311C6}" type="sibTrans" cxnId="{60075BBF-DEB5-4C66-9B07-D7483EE281A5}">
      <dgm:prSet/>
      <dgm:spPr/>
      <dgm:t>
        <a:bodyPr/>
        <a:lstStyle/>
        <a:p>
          <a:endParaRPr lang="en-US"/>
        </a:p>
      </dgm:t>
    </dgm:pt>
    <dgm:pt modelId="{53E1D11E-8C0B-4A02-8420-285877F63F75}" type="pres">
      <dgm:prSet presAssocID="{BD32B325-2F23-49AD-AEFC-1B73B647395B}" presName="linear" presStyleCnt="0">
        <dgm:presLayoutVars>
          <dgm:dir/>
          <dgm:animLvl val="lvl"/>
          <dgm:resizeHandles val="exact"/>
        </dgm:presLayoutVars>
      </dgm:prSet>
      <dgm:spPr/>
    </dgm:pt>
    <dgm:pt modelId="{424BF82B-478A-4FB1-8CF3-65822C44355A}" type="pres">
      <dgm:prSet presAssocID="{E6B0A980-CEA5-4D38-8B9A-F2F6D77EAA5D}" presName="parentLin" presStyleCnt="0"/>
      <dgm:spPr/>
    </dgm:pt>
    <dgm:pt modelId="{7ED086E5-7F40-49CD-99F9-4D19975F90DA}" type="pres">
      <dgm:prSet presAssocID="{E6B0A980-CEA5-4D38-8B9A-F2F6D77EAA5D}" presName="parentLeftMargin" presStyleLbl="node1" presStyleIdx="0" presStyleCnt="3"/>
      <dgm:spPr/>
    </dgm:pt>
    <dgm:pt modelId="{56ADD02A-97E6-44DA-8E58-BE1A129DECBB}" type="pres">
      <dgm:prSet presAssocID="{E6B0A980-CEA5-4D38-8B9A-F2F6D77EAA5D}" presName="parentText" presStyleLbl="node1" presStyleIdx="0" presStyleCnt="3" custScaleX="142857">
        <dgm:presLayoutVars>
          <dgm:chMax val="0"/>
          <dgm:bulletEnabled val="1"/>
        </dgm:presLayoutVars>
      </dgm:prSet>
      <dgm:spPr/>
    </dgm:pt>
    <dgm:pt modelId="{102D55A7-15A1-44CB-AB66-12CB390501B2}" type="pres">
      <dgm:prSet presAssocID="{E6B0A980-CEA5-4D38-8B9A-F2F6D77EAA5D}" presName="negativeSpace" presStyleCnt="0"/>
      <dgm:spPr/>
    </dgm:pt>
    <dgm:pt modelId="{732BE6AF-2164-4B6A-9674-358670B48637}" type="pres">
      <dgm:prSet presAssocID="{E6B0A980-CEA5-4D38-8B9A-F2F6D77EAA5D}" presName="childText" presStyleLbl="conFgAcc1" presStyleIdx="0" presStyleCnt="3">
        <dgm:presLayoutVars>
          <dgm:bulletEnabled val="1"/>
        </dgm:presLayoutVars>
      </dgm:prSet>
      <dgm:spPr/>
    </dgm:pt>
    <dgm:pt modelId="{F11FC882-B708-4F43-B894-F6BDA1CA7BB8}" type="pres">
      <dgm:prSet presAssocID="{868A281B-3622-4A07-8C56-C7BF9D30FEA9}" presName="spaceBetweenRectangles" presStyleCnt="0"/>
      <dgm:spPr/>
    </dgm:pt>
    <dgm:pt modelId="{2924A1A1-AE65-4703-A8D7-E8B33E18DE7F}" type="pres">
      <dgm:prSet presAssocID="{DAD2999D-9013-4463-B96D-0F7CD1D9BC3A}" presName="parentLin" presStyleCnt="0"/>
      <dgm:spPr/>
    </dgm:pt>
    <dgm:pt modelId="{A943250A-0029-4074-9599-F0BC26B15239}" type="pres">
      <dgm:prSet presAssocID="{DAD2999D-9013-4463-B96D-0F7CD1D9BC3A}" presName="parentLeftMargin" presStyleLbl="node1" presStyleIdx="0" presStyleCnt="3"/>
      <dgm:spPr/>
    </dgm:pt>
    <dgm:pt modelId="{30B83E79-3DBC-4FE7-851D-6177BEE5FD19}" type="pres">
      <dgm:prSet presAssocID="{DAD2999D-9013-4463-B96D-0F7CD1D9BC3A}" presName="parentText" presStyleLbl="node1" presStyleIdx="1" presStyleCnt="3" custScaleX="142857">
        <dgm:presLayoutVars>
          <dgm:chMax val="0"/>
          <dgm:bulletEnabled val="1"/>
        </dgm:presLayoutVars>
      </dgm:prSet>
      <dgm:spPr/>
    </dgm:pt>
    <dgm:pt modelId="{A7C71B70-B80E-420D-8FFF-6C0510F0243B}" type="pres">
      <dgm:prSet presAssocID="{DAD2999D-9013-4463-B96D-0F7CD1D9BC3A}" presName="negativeSpace" presStyleCnt="0"/>
      <dgm:spPr/>
    </dgm:pt>
    <dgm:pt modelId="{9FBBE059-685A-40EF-A346-A9BF5015D6C1}" type="pres">
      <dgm:prSet presAssocID="{DAD2999D-9013-4463-B96D-0F7CD1D9BC3A}" presName="childText" presStyleLbl="conFgAcc1" presStyleIdx="1" presStyleCnt="3">
        <dgm:presLayoutVars>
          <dgm:bulletEnabled val="1"/>
        </dgm:presLayoutVars>
      </dgm:prSet>
      <dgm:spPr/>
    </dgm:pt>
    <dgm:pt modelId="{C9C8EAAA-715D-4E75-8C5C-76A0F05ED993}" type="pres">
      <dgm:prSet presAssocID="{A30C6189-04CF-4D7E-ACE0-D2CF9AB344E0}" presName="spaceBetweenRectangles" presStyleCnt="0"/>
      <dgm:spPr/>
    </dgm:pt>
    <dgm:pt modelId="{635129F7-3DDB-4C34-81D1-D16B6ABD89C3}" type="pres">
      <dgm:prSet presAssocID="{A8CC4DEA-D25B-4744-9B26-8A8046066741}" presName="parentLin" presStyleCnt="0"/>
      <dgm:spPr/>
    </dgm:pt>
    <dgm:pt modelId="{CFC520B9-F204-4BCE-B506-793C0168F79F}" type="pres">
      <dgm:prSet presAssocID="{A8CC4DEA-D25B-4744-9B26-8A8046066741}" presName="parentLeftMargin" presStyleLbl="node1" presStyleIdx="1" presStyleCnt="3"/>
      <dgm:spPr/>
    </dgm:pt>
    <dgm:pt modelId="{39DEC6DA-2D18-439E-A3B3-4B81170270D2}" type="pres">
      <dgm:prSet presAssocID="{A8CC4DEA-D25B-4744-9B26-8A8046066741}" presName="parentText" presStyleLbl="node1" presStyleIdx="2" presStyleCnt="3" custScaleX="142857">
        <dgm:presLayoutVars>
          <dgm:chMax val="0"/>
          <dgm:bulletEnabled val="1"/>
        </dgm:presLayoutVars>
      </dgm:prSet>
      <dgm:spPr/>
    </dgm:pt>
    <dgm:pt modelId="{8E737612-3862-4CAE-A355-0320660BFB2E}" type="pres">
      <dgm:prSet presAssocID="{A8CC4DEA-D25B-4744-9B26-8A8046066741}" presName="negativeSpace" presStyleCnt="0"/>
      <dgm:spPr/>
    </dgm:pt>
    <dgm:pt modelId="{595019F4-9610-4794-84FA-3FFEB8CDD8D0}" type="pres">
      <dgm:prSet presAssocID="{A8CC4DEA-D25B-4744-9B26-8A8046066741}" presName="childText" presStyleLbl="conFgAcc1" presStyleIdx="2" presStyleCnt="3">
        <dgm:presLayoutVars>
          <dgm:bulletEnabled val="1"/>
        </dgm:presLayoutVars>
      </dgm:prSet>
      <dgm:spPr/>
    </dgm:pt>
  </dgm:ptLst>
  <dgm:cxnLst>
    <dgm:cxn modelId="{485FF109-373F-4B5A-A654-2C82BD4E4431}" type="presOf" srcId="{E6B0A980-CEA5-4D38-8B9A-F2F6D77EAA5D}" destId="{7ED086E5-7F40-49CD-99F9-4D19975F90DA}" srcOrd="0" destOrd="0" presId="urn:microsoft.com/office/officeart/2005/8/layout/list1"/>
    <dgm:cxn modelId="{5257BA75-6CB3-4035-8A1E-6D62558574EF}" srcId="{BD32B325-2F23-49AD-AEFC-1B73B647395B}" destId="{DAD2999D-9013-4463-B96D-0F7CD1D9BC3A}" srcOrd="1" destOrd="0" parTransId="{231620FF-53B7-4C23-BC73-E16699455348}" sibTransId="{A30C6189-04CF-4D7E-ACE0-D2CF9AB344E0}"/>
    <dgm:cxn modelId="{F258AC7E-DDEE-477C-B0EC-F9920D3DB777}" type="presOf" srcId="{DAD2999D-9013-4463-B96D-0F7CD1D9BC3A}" destId="{30B83E79-3DBC-4FE7-851D-6177BEE5FD19}" srcOrd="1" destOrd="0" presId="urn:microsoft.com/office/officeart/2005/8/layout/list1"/>
    <dgm:cxn modelId="{31BF4EAB-07C8-45FC-A5BA-2E8602883136}" srcId="{BD32B325-2F23-49AD-AEFC-1B73B647395B}" destId="{E6B0A980-CEA5-4D38-8B9A-F2F6D77EAA5D}" srcOrd="0" destOrd="0" parTransId="{DA93A8E5-948F-4690-BD36-9B82645089B3}" sibTransId="{868A281B-3622-4A07-8C56-C7BF9D30FEA9}"/>
    <dgm:cxn modelId="{60075BBF-DEB5-4C66-9B07-D7483EE281A5}" srcId="{BD32B325-2F23-49AD-AEFC-1B73B647395B}" destId="{A8CC4DEA-D25B-4744-9B26-8A8046066741}" srcOrd="2" destOrd="0" parTransId="{CDCF6085-EFC4-4704-BB48-A8831E159D23}" sibTransId="{6C176A40-41BE-47A5-B031-95BD765311C6}"/>
    <dgm:cxn modelId="{1D639CCA-14E6-4593-840E-CA48AC60742A}" type="presOf" srcId="{BD32B325-2F23-49AD-AEFC-1B73B647395B}" destId="{53E1D11E-8C0B-4A02-8420-285877F63F75}" srcOrd="0" destOrd="0" presId="urn:microsoft.com/office/officeart/2005/8/layout/list1"/>
    <dgm:cxn modelId="{40AC59EC-ADC5-4718-8D44-4B51C8DBAA9C}" type="presOf" srcId="{A8CC4DEA-D25B-4744-9B26-8A8046066741}" destId="{39DEC6DA-2D18-439E-A3B3-4B81170270D2}" srcOrd="1" destOrd="0" presId="urn:microsoft.com/office/officeart/2005/8/layout/list1"/>
    <dgm:cxn modelId="{D7FA50ED-A36B-469B-ACD9-20D1BD63B3E1}" type="presOf" srcId="{E6B0A980-CEA5-4D38-8B9A-F2F6D77EAA5D}" destId="{56ADD02A-97E6-44DA-8E58-BE1A129DECBB}" srcOrd="1" destOrd="0" presId="urn:microsoft.com/office/officeart/2005/8/layout/list1"/>
    <dgm:cxn modelId="{4F2DE2F3-AD4D-4C9A-966A-1A8C0F69EF46}" type="presOf" srcId="{DAD2999D-9013-4463-B96D-0F7CD1D9BC3A}" destId="{A943250A-0029-4074-9599-F0BC26B15239}" srcOrd="0" destOrd="0" presId="urn:microsoft.com/office/officeart/2005/8/layout/list1"/>
    <dgm:cxn modelId="{F5542AFE-F7E0-4A49-8633-22BBB5064EB8}" type="presOf" srcId="{A8CC4DEA-D25B-4744-9B26-8A8046066741}" destId="{CFC520B9-F204-4BCE-B506-793C0168F79F}" srcOrd="0" destOrd="0" presId="urn:microsoft.com/office/officeart/2005/8/layout/list1"/>
    <dgm:cxn modelId="{01BCFF86-E44A-4369-B5DF-5306E3A5942F}" type="presParOf" srcId="{53E1D11E-8C0B-4A02-8420-285877F63F75}" destId="{424BF82B-478A-4FB1-8CF3-65822C44355A}" srcOrd="0" destOrd="0" presId="urn:microsoft.com/office/officeart/2005/8/layout/list1"/>
    <dgm:cxn modelId="{C1ACFF3B-054A-4CD6-A3D3-EB0EF0A9EDE1}" type="presParOf" srcId="{424BF82B-478A-4FB1-8CF3-65822C44355A}" destId="{7ED086E5-7F40-49CD-99F9-4D19975F90DA}" srcOrd="0" destOrd="0" presId="urn:microsoft.com/office/officeart/2005/8/layout/list1"/>
    <dgm:cxn modelId="{5BA8F433-38A4-484B-9D9E-EF156E5727A4}" type="presParOf" srcId="{424BF82B-478A-4FB1-8CF3-65822C44355A}" destId="{56ADD02A-97E6-44DA-8E58-BE1A129DECBB}" srcOrd="1" destOrd="0" presId="urn:microsoft.com/office/officeart/2005/8/layout/list1"/>
    <dgm:cxn modelId="{7AF8906C-9D33-4538-BD91-E8B6ADFA6583}" type="presParOf" srcId="{53E1D11E-8C0B-4A02-8420-285877F63F75}" destId="{102D55A7-15A1-44CB-AB66-12CB390501B2}" srcOrd="1" destOrd="0" presId="urn:microsoft.com/office/officeart/2005/8/layout/list1"/>
    <dgm:cxn modelId="{C6CE87A6-BF93-4F26-95EE-648B3E9B03E2}" type="presParOf" srcId="{53E1D11E-8C0B-4A02-8420-285877F63F75}" destId="{732BE6AF-2164-4B6A-9674-358670B48637}" srcOrd="2" destOrd="0" presId="urn:microsoft.com/office/officeart/2005/8/layout/list1"/>
    <dgm:cxn modelId="{F0717F80-C709-4F11-BDBD-68AA99BEBB24}" type="presParOf" srcId="{53E1D11E-8C0B-4A02-8420-285877F63F75}" destId="{F11FC882-B708-4F43-B894-F6BDA1CA7BB8}" srcOrd="3" destOrd="0" presId="urn:microsoft.com/office/officeart/2005/8/layout/list1"/>
    <dgm:cxn modelId="{E07F3830-C4F7-4D63-853C-E9634CF1C986}" type="presParOf" srcId="{53E1D11E-8C0B-4A02-8420-285877F63F75}" destId="{2924A1A1-AE65-4703-A8D7-E8B33E18DE7F}" srcOrd="4" destOrd="0" presId="urn:microsoft.com/office/officeart/2005/8/layout/list1"/>
    <dgm:cxn modelId="{E94B20EC-5291-450C-ABD1-F4744647E36E}" type="presParOf" srcId="{2924A1A1-AE65-4703-A8D7-E8B33E18DE7F}" destId="{A943250A-0029-4074-9599-F0BC26B15239}" srcOrd="0" destOrd="0" presId="urn:microsoft.com/office/officeart/2005/8/layout/list1"/>
    <dgm:cxn modelId="{AA89C0DE-FF51-4027-A436-A97ADD0AFF47}" type="presParOf" srcId="{2924A1A1-AE65-4703-A8D7-E8B33E18DE7F}" destId="{30B83E79-3DBC-4FE7-851D-6177BEE5FD19}" srcOrd="1" destOrd="0" presId="urn:microsoft.com/office/officeart/2005/8/layout/list1"/>
    <dgm:cxn modelId="{076F370F-33C8-4ED0-ADD2-D3BC3C732560}" type="presParOf" srcId="{53E1D11E-8C0B-4A02-8420-285877F63F75}" destId="{A7C71B70-B80E-420D-8FFF-6C0510F0243B}" srcOrd="5" destOrd="0" presId="urn:microsoft.com/office/officeart/2005/8/layout/list1"/>
    <dgm:cxn modelId="{87CFAA81-DC86-4BC9-8E73-8E2DE9890E0C}" type="presParOf" srcId="{53E1D11E-8C0B-4A02-8420-285877F63F75}" destId="{9FBBE059-685A-40EF-A346-A9BF5015D6C1}" srcOrd="6" destOrd="0" presId="urn:microsoft.com/office/officeart/2005/8/layout/list1"/>
    <dgm:cxn modelId="{DAED3B23-38C8-4894-AB7D-C3529A12DC56}" type="presParOf" srcId="{53E1D11E-8C0B-4A02-8420-285877F63F75}" destId="{C9C8EAAA-715D-4E75-8C5C-76A0F05ED993}" srcOrd="7" destOrd="0" presId="urn:microsoft.com/office/officeart/2005/8/layout/list1"/>
    <dgm:cxn modelId="{6BEA5783-CECB-4DDB-8587-1D01083A64E8}" type="presParOf" srcId="{53E1D11E-8C0B-4A02-8420-285877F63F75}" destId="{635129F7-3DDB-4C34-81D1-D16B6ABD89C3}" srcOrd="8" destOrd="0" presId="urn:microsoft.com/office/officeart/2005/8/layout/list1"/>
    <dgm:cxn modelId="{3FCCA82D-170C-4B0A-8D00-6FD723B5F169}" type="presParOf" srcId="{635129F7-3DDB-4C34-81D1-D16B6ABD89C3}" destId="{CFC520B9-F204-4BCE-B506-793C0168F79F}" srcOrd="0" destOrd="0" presId="urn:microsoft.com/office/officeart/2005/8/layout/list1"/>
    <dgm:cxn modelId="{C4298F4B-C5AA-4C45-B144-1024EFD757AA}" type="presParOf" srcId="{635129F7-3DDB-4C34-81D1-D16B6ABD89C3}" destId="{39DEC6DA-2D18-439E-A3B3-4B81170270D2}" srcOrd="1" destOrd="0" presId="urn:microsoft.com/office/officeart/2005/8/layout/list1"/>
    <dgm:cxn modelId="{68EE7E8C-927B-477F-BCDA-CA391BA97054}" type="presParOf" srcId="{53E1D11E-8C0B-4A02-8420-285877F63F75}" destId="{8E737612-3862-4CAE-A355-0320660BFB2E}" srcOrd="9" destOrd="0" presId="urn:microsoft.com/office/officeart/2005/8/layout/list1"/>
    <dgm:cxn modelId="{BC98D6E0-50CC-4000-9583-2EC98AEFB298}" type="presParOf" srcId="{53E1D11E-8C0B-4A02-8420-285877F63F75}" destId="{595019F4-9610-4794-84FA-3FFEB8CDD8D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804F0-CF8D-4D1A-8E4C-26150128E14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4AB1139-3119-461F-B277-F07DC88229B7}">
      <dgm:prSet phldrT="[Text]" custT="1"/>
      <dgm:spPr/>
      <dgm:t>
        <a:bodyPr/>
        <a:lstStyle/>
        <a:p>
          <a:r>
            <a:rPr lang="vi-VN" sz="3200" b="1">
              <a:solidFill>
                <a:schemeClr val="bg1"/>
              </a:solidFill>
            </a:rPr>
            <a:t>1. Thời gian trị vì, cương vực, dân cư	</a:t>
          </a:r>
          <a:endParaRPr lang="en-US" sz="3200" b="1" dirty="0">
            <a:solidFill>
              <a:schemeClr val="bg1"/>
            </a:solidFill>
          </a:endParaRPr>
        </a:p>
      </dgm:t>
    </dgm:pt>
    <dgm:pt modelId="{F793A10D-DC64-49FB-96DA-22205EE762CC}" type="parTrans" cxnId="{AE611502-098C-4811-9CD3-9E40FFC620CD}">
      <dgm:prSet/>
      <dgm:spPr/>
      <dgm:t>
        <a:bodyPr/>
        <a:lstStyle/>
        <a:p>
          <a:endParaRPr lang="en-US"/>
        </a:p>
      </dgm:t>
    </dgm:pt>
    <dgm:pt modelId="{2CD8F25E-E10F-4241-B339-0D6859F19647}" type="sibTrans" cxnId="{AE611502-098C-4811-9CD3-9E40FFC620CD}">
      <dgm:prSet/>
      <dgm:spPr/>
      <dgm:t>
        <a:bodyPr/>
        <a:lstStyle/>
        <a:p>
          <a:endParaRPr lang="en-US"/>
        </a:p>
      </dgm:t>
    </dgm:pt>
    <dgm:pt modelId="{2DDAB4DF-610B-4534-B963-86093822D601}">
      <dgm:prSet phldrT="[Text]" custT="1"/>
      <dgm:spPr/>
      <dgm:t>
        <a:bodyPr/>
        <a:lstStyle/>
        <a:p>
          <a:r>
            <a:rPr lang="fr-FR" sz="3200" i="1"/>
            <a:t>1.1. Thời gian trị vì</a:t>
          </a:r>
          <a:endParaRPr lang="en-US" sz="3200" dirty="0"/>
        </a:p>
      </dgm:t>
    </dgm:pt>
    <dgm:pt modelId="{AA4749C7-CB9A-4F8C-BBB6-E96CF2A101F9}" type="parTrans" cxnId="{B493937B-7595-48B3-B286-4152E390BBCA}">
      <dgm:prSet/>
      <dgm:spPr/>
      <dgm:t>
        <a:bodyPr/>
        <a:lstStyle/>
        <a:p>
          <a:endParaRPr lang="en-US"/>
        </a:p>
      </dgm:t>
    </dgm:pt>
    <dgm:pt modelId="{9EBBD394-43E2-440F-9E61-0F0F124B7EAB}" type="sibTrans" cxnId="{B493937B-7595-48B3-B286-4152E390BBCA}">
      <dgm:prSet/>
      <dgm:spPr/>
      <dgm:t>
        <a:bodyPr/>
        <a:lstStyle/>
        <a:p>
          <a:endParaRPr lang="en-US"/>
        </a:p>
      </dgm:t>
    </dgm:pt>
    <dgm:pt modelId="{287F3198-0F18-4C96-B8AF-FA9AE9B8D489}">
      <dgm:prSet phldrT="[Text]" custT="1"/>
      <dgm:spPr/>
      <dgm:t>
        <a:bodyPr/>
        <a:lstStyle/>
        <a:p>
          <a:r>
            <a:rPr lang="fr-FR" sz="3200" i="1"/>
            <a:t>1.2 Cương vực thời các vua Hùng</a:t>
          </a:r>
          <a:endParaRPr lang="en-US" sz="3200" dirty="0"/>
        </a:p>
      </dgm:t>
    </dgm:pt>
    <dgm:pt modelId="{C849D423-462E-49B6-AD39-16DA1041E99B}" type="parTrans" cxnId="{762FCED3-7646-4186-9DD7-1EBDB0819689}">
      <dgm:prSet/>
      <dgm:spPr/>
      <dgm:t>
        <a:bodyPr/>
        <a:lstStyle/>
        <a:p>
          <a:endParaRPr lang="en-US"/>
        </a:p>
      </dgm:t>
    </dgm:pt>
    <dgm:pt modelId="{3935E855-7626-4902-A00A-42C37D957F2C}" type="sibTrans" cxnId="{762FCED3-7646-4186-9DD7-1EBDB0819689}">
      <dgm:prSet/>
      <dgm:spPr/>
      <dgm:t>
        <a:bodyPr/>
        <a:lstStyle/>
        <a:p>
          <a:endParaRPr lang="en-US"/>
        </a:p>
      </dgm:t>
    </dgm:pt>
    <dgm:pt modelId="{53B93DF2-A6F2-4498-B63E-DFC58D2D7BDB}">
      <dgm:prSet phldrT="[Text]" custT="1"/>
      <dgm:spPr/>
      <dgm:t>
        <a:bodyPr/>
        <a:lstStyle/>
        <a:p>
          <a:r>
            <a:rPr lang="fr-FR" sz="3200" i="1"/>
            <a:t>1.3 Dân cư thời các vua Hùng</a:t>
          </a:r>
          <a:endParaRPr lang="en-US" sz="3200" dirty="0"/>
        </a:p>
      </dgm:t>
    </dgm:pt>
    <dgm:pt modelId="{E963386E-3525-4C20-B078-2A01F2A50E6D}" type="parTrans" cxnId="{2F5281E2-0702-43D5-BFE6-6EE5F1168EF1}">
      <dgm:prSet/>
      <dgm:spPr/>
      <dgm:t>
        <a:bodyPr/>
        <a:lstStyle/>
        <a:p>
          <a:endParaRPr lang="en-US"/>
        </a:p>
      </dgm:t>
    </dgm:pt>
    <dgm:pt modelId="{BA2B6234-8EEE-4063-B7CA-5883BB432F51}" type="sibTrans" cxnId="{2F5281E2-0702-43D5-BFE6-6EE5F1168EF1}">
      <dgm:prSet/>
      <dgm:spPr/>
      <dgm:t>
        <a:bodyPr/>
        <a:lstStyle/>
        <a:p>
          <a:endParaRPr lang="en-US"/>
        </a:p>
      </dgm:t>
    </dgm:pt>
    <dgm:pt modelId="{3CD15B92-F861-440A-94AB-90B3EC623EEC}" type="pres">
      <dgm:prSet presAssocID="{75E804F0-CF8D-4D1A-8E4C-26150128E14D}" presName="linear" presStyleCnt="0">
        <dgm:presLayoutVars>
          <dgm:animLvl val="lvl"/>
          <dgm:resizeHandles val="exact"/>
        </dgm:presLayoutVars>
      </dgm:prSet>
      <dgm:spPr/>
    </dgm:pt>
    <dgm:pt modelId="{13E71A9E-9E06-45A7-9BFE-5134EC45260E}" type="pres">
      <dgm:prSet presAssocID="{84AB1139-3119-461F-B277-F07DC88229B7}" presName="parentText" presStyleLbl="node1" presStyleIdx="0" presStyleCnt="1">
        <dgm:presLayoutVars>
          <dgm:chMax val="0"/>
          <dgm:bulletEnabled val="1"/>
        </dgm:presLayoutVars>
      </dgm:prSet>
      <dgm:spPr/>
    </dgm:pt>
    <dgm:pt modelId="{CA450AC4-C797-46B0-85FE-0DAA211AF5E3}" type="pres">
      <dgm:prSet presAssocID="{84AB1139-3119-461F-B277-F07DC88229B7}" presName="childText" presStyleLbl="revTx" presStyleIdx="0" presStyleCnt="1">
        <dgm:presLayoutVars>
          <dgm:bulletEnabled val="1"/>
        </dgm:presLayoutVars>
      </dgm:prSet>
      <dgm:spPr/>
    </dgm:pt>
  </dgm:ptLst>
  <dgm:cxnLst>
    <dgm:cxn modelId="{AE611502-098C-4811-9CD3-9E40FFC620CD}" srcId="{75E804F0-CF8D-4D1A-8E4C-26150128E14D}" destId="{84AB1139-3119-461F-B277-F07DC88229B7}" srcOrd="0" destOrd="0" parTransId="{F793A10D-DC64-49FB-96DA-22205EE762CC}" sibTransId="{2CD8F25E-E10F-4241-B339-0D6859F19647}"/>
    <dgm:cxn modelId="{50785142-6E00-4012-8301-EBBF4B6A15AF}" type="presOf" srcId="{75E804F0-CF8D-4D1A-8E4C-26150128E14D}" destId="{3CD15B92-F861-440A-94AB-90B3EC623EEC}" srcOrd="0" destOrd="0" presId="urn:microsoft.com/office/officeart/2005/8/layout/vList2"/>
    <dgm:cxn modelId="{1012BF71-45BA-47A4-9B03-36AE490DD8C8}" type="presOf" srcId="{2DDAB4DF-610B-4534-B963-86093822D601}" destId="{CA450AC4-C797-46B0-85FE-0DAA211AF5E3}" srcOrd="0" destOrd="0" presId="urn:microsoft.com/office/officeart/2005/8/layout/vList2"/>
    <dgm:cxn modelId="{4F2AAD75-BB64-46D9-A07C-4DC667BA47B3}" type="presOf" srcId="{53B93DF2-A6F2-4498-B63E-DFC58D2D7BDB}" destId="{CA450AC4-C797-46B0-85FE-0DAA211AF5E3}" srcOrd="0" destOrd="2" presId="urn:microsoft.com/office/officeart/2005/8/layout/vList2"/>
    <dgm:cxn modelId="{B493937B-7595-48B3-B286-4152E390BBCA}" srcId="{84AB1139-3119-461F-B277-F07DC88229B7}" destId="{2DDAB4DF-610B-4534-B963-86093822D601}" srcOrd="0" destOrd="0" parTransId="{AA4749C7-CB9A-4F8C-BBB6-E96CF2A101F9}" sibTransId="{9EBBD394-43E2-440F-9E61-0F0F124B7EAB}"/>
    <dgm:cxn modelId="{92776C86-0D01-426D-9B9D-FF1C28BAE195}" type="presOf" srcId="{287F3198-0F18-4C96-B8AF-FA9AE9B8D489}" destId="{CA450AC4-C797-46B0-85FE-0DAA211AF5E3}" srcOrd="0" destOrd="1" presId="urn:microsoft.com/office/officeart/2005/8/layout/vList2"/>
    <dgm:cxn modelId="{C5BCD5CC-64D6-49AD-AFF0-BD0032A42F2E}" type="presOf" srcId="{84AB1139-3119-461F-B277-F07DC88229B7}" destId="{13E71A9E-9E06-45A7-9BFE-5134EC45260E}" srcOrd="0" destOrd="0" presId="urn:microsoft.com/office/officeart/2005/8/layout/vList2"/>
    <dgm:cxn modelId="{762FCED3-7646-4186-9DD7-1EBDB0819689}" srcId="{84AB1139-3119-461F-B277-F07DC88229B7}" destId="{287F3198-0F18-4C96-B8AF-FA9AE9B8D489}" srcOrd="1" destOrd="0" parTransId="{C849D423-462E-49B6-AD39-16DA1041E99B}" sibTransId="{3935E855-7626-4902-A00A-42C37D957F2C}"/>
    <dgm:cxn modelId="{2F5281E2-0702-43D5-BFE6-6EE5F1168EF1}" srcId="{84AB1139-3119-461F-B277-F07DC88229B7}" destId="{53B93DF2-A6F2-4498-B63E-DFC58D2D7BDB}" srcOrd="2" destOrd="0" parTransId="{E963386E-3525-4C20-B078-2A01F2A50E6D}" sibTransId="{BA2B6234-8EEE-4063-B7CA-5883BB432F51}"/>
    <dgm:cxn modelId="{E7DC2F99-EDC3-4C33-8CF2-0D59F35B9877}" type="presParOf" srcId="{3CD15B92-F861-440A-94AB-90B3EC623EEC}" destId="{13E71A9E-9E06-45A7-9BFE-5134EC45260E}" srcOrd="0" destOrd="0" presId="urn:microsoft.com/office/officeart/2005/8/layout/vList2"/>
    <dgm:cxn modelId="{4B734ECF-5DB5-411F-8347-0E016564185F}" type="presParOf" srcId="{3CD15B92-F861-440A-94AB-90B3EC623EEC}" destId="{CA450AC4-C797-46B0-85FE-0DAA211AF5E3}"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CDFF263-AC4D-40C8-A9BE-D6DDD158BB1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572A717-9534-499A-91E4-72BBD8CE2113}">
      <dgm:prSet phldrT="[Text]" custT="1"/>
      <dgm:spPr/>
      <dgm:t>
        <a:bodyPr/>
        <a:lstStyle/>
        <a:p>
          <a:r>
            <a:rPr lang="fr-FR" sz="2800" dirty="0" err="1"/>
            <a:t>Tính</a:t>
          </a:r>
          <a:r>
            <a:rPr lang="fr-FR" sz="2800" dirty="0"/>
            <a:t> </a:t>
          </a:r>
          <a:r>
            <a:rPr lang="fr-FR" sz="2800" dirty="0" err="1"/>
            <a:t>từ</a:t>
          </a:r>
          <a:r>
            <a:rPr lang="fr-FR" sz="2800" dirty="0"/>
            <a:t> </a:t>
          </a:r>
          <a:r>
            <a:rPr lang="fr-FR" sz="2800" dirty="0" err="1"/>
            <a:t>thời</a:t>
          </a:r>
          <a:r>
            <a:rPr lang="fr-FR" sz="2800" dirty="0"/>
            <a:t> </a:t>
          </a:r>
          <a:r>
            <a:rPr lang="fr-FR" sz="2800" dirty="0" err="1"/>
            <a:t>Kinh</a:t>
          </a:r>
          <a:r>
            <a:rPr lang="fr-FR" sz="2800" dirty="0"/>
            <a:t> </a:t>
          </a:r>
          <a:r>
            <a:rPr lang="fr-FR" sz="2800" dirty="0" err="1"/>
            <a:t>Dương</a:t>
          </a:r>
          <a:r>
            <a:rPr lang="fr-FR" sz="2800" dirty="0"/>
            <a:t> </a:t>
          </a:r>
          <a:r>
            <a:rPr lang="fr-FR" sz="2800" dirty="0" err="1"/>
            <a:t>Vương</a:t>
          </a:r>
          <a:r>
            <a:rPr lang="fr-FR" sz="2800" dirty="0"/>
            <a:t> (2879 TCN) </a:t>
          </a:r>
          <a:r>
            <a:rPr lang="fr-FR" sz="2800" dirty="0" err="1"/>
            <a:t>cho</a:t>
          </a:r>
          <a:r>
            <a:rPr lang="fr-FR" sz="2800" dirty="0"/>
            <a:t> </a:t>
          </a:r>
          <a:r>
            <a:rPr lang="fr-FR" sz="2800" dirty="0" err="1"/>
            <a:t>đến</a:t>
          </a:r>
          <a:r>
            <a:rPr lang="fr-FR" sz="2800" dirty="0"/>
            <a:t> </a:t>
          </a:r>
          <a:r>
            <a:rPr lang="fr-FR" sz="2800" dirty="0" err="1"/>
            <a:t>hết</a:t>
          </a:r>
          <a:r>
            <a:rPr lang="fr-FR" sz="2800" dirty="0"/>
            <a:t> </a:t>
          </a:r>
          <a:r>
            <a:rPr lang="fr-FR" sz="2800" dirty="0" err="1"/>
            <a:t>thời</a:t>
          </a:r>
          <a:r>
            <a:rPr lang="fr-FR" sz="2800" dirty="0"/>
            <a:t> </a:t>
          </a:r>
          <a:r>
            <a:rPr lang="fr-FR" sz="2800" dirty="0" err="1"/>
            <a:t>Hùng</a:t>
          </a:r>
          <a:r>
            <a:rPr lang="fr-FR" sz="2800" dirty="0"/>
            <a:t> </a:t>
          </a:r>
          <a:r>
            <a:rPr lang="fr-FR" sz="2800" dirty="0" err="1"/>
            <a:t>Vương</a:t>
          </a:r>
          <a:r>
            <a:rPr lang="fr-FR" sz="2800" dirty="0"/>
            <a:t> (</a:t>
          </a:r>
          <a:r>
            <a:rPr lang="fr-FR" sz="2800" dirty="0" err="1"/>
            <a:t>năm</a:t>
          </a:r>
          <a:r>
            <a:rPr lang="fr-FR" sz="2800" dirty="0"/>
            <a:t> 258 TCN) </a:t>
          </a:r>
          <a:r>
            <a:rPr lang="fr-FR" sz="2800" dirty="0" err="1"/>
            <a:t>kéo</a:t>
          </a:r>
          <a:r>
            <a:rPr lang="fr-FR" sz="2800" dirty="0"/>
            <a:t> </a:t>
          </a:r>
          <a:r>
            <a:rPr lang="fr-FR" sz="2800" dirty="0" err="1"/>
            <a:t>dài</a:t>
          </a:r>
          <a:r>
            <a:rPr lang="fr-FR" sz="2800" dirty="0"/>
            <a:t> 2.622 </a:t>
          </a:r>
          <a:r>
            <a:rPr lang="fr-FR" sz="2800" dirty="0" err="1"/>
            <a:t>năm</a:t>
          </a:r>
          <a:r>
            <a:rPr lang="fr-FR" sz="2800" dirty="0"/>
            <a:t>. </a:t>
          </a:r>
          <a:endParaRPr lang="en-US" sz="2800" dirty="0"/>
        </a:p>
      </dgm:t>
    </dgm:pt>
    <dgm:pt modelId="{B6F9C979-C4FD-4CFB-BC80-9924EACB9521}" type="parTrans" cxnId="{AA35E74F-1D57-4538-9647-7C0619497655}">
      <dgm:prSet/>
      <dgm:spPr/>
      <dgm:t>
        <a:bodyPr/>
        <a:lstStyle/>
        <a:p>
          <a:endParaRPr lang="en-US"/>
        </a:p>
      </dgm:t>
    </dgm:pt>
    <dgm:pt modelId="{39693FD2-67F5-4029-B427-5CDA0B9C05FE}" type="sibTrans" cxnId="{AA35E74F-1D57-4538-9647-7C0619497655}">
      <dgm:prSet/>
      <dgm:spPr/>
      <dgm:t>
        <a:bodyPr/>
        <a:lstStyle/>
        <a:p>
          <a:endParaRPr lang="en-US"/>
        </a:p>
      </dgm:t>
    </dgm:pt>
    <dgm:pt modelId="{FF7C2D86-6216-40E0-8630-064370A55C37}">
      <dgm:prSet phldrT="[Text]" custT="1"/>
      <dgm:spPr/>
      <dgm:t>
        <a:bodyPr/>
        <a:lstStyle/>
        <a:p>
          <a:r>
            <a:rPr lang="fr-FR" sz="2800" dirty="0"/>
            <a:t>18 </a:t>
          </a:r>
          <a:r>
            <a:rPr lang="fr-FR" sz="2800" dirty="0" err="1"/>
            <a:t>vị</a:t>
          </a:r>
          <a:r>
            <a:rPr lang="fr-FR" sz="2800" dirty="0"/>
            <a:t> </a:t>
          </a:r>
          <a:r>
            <a:rPr lang="fr-FR" sz="2800" dirty="0" err="1"/>
            <a:t>vua</a:t>
          </a:r>
          <a:r>
            <a:rPr lang="fr-FR" sz="2800" dirty="0"/>
            <a:t> </a:t>
          </a:r>
          <a:r>
            <a:rPr lang="fr-FR" sz="2800" dirty="0" err="1"/>
            <a:t>Hùng</a:t>
          </a:r>
          <a:r>
            <a:rPr lang="fr-FR" sz="2800" dirty="0"/>
            <a:t> </a:t>
          </a:r>
          <a:r>
            <a:rPr lang="fr-FR" sz="2800" dirty="0" err="1"/>
            <a:t>không</a:t>
          </a:r>
          <a:r>
            <a:rPr lang="fr-FR" sz="2800" dirty="0"/>
            <a:t> </a:t>
          </a:r>
          <a:r>
            <a:rPr lang="fr-FR" sz="2800" dirty="0" err="1"/>
            <a:t>phải</a:t>
          </a:r>
          <a:r>
            <a:rPr lang="fr-FR" sz="2800" dirty="0"/>
            <a:t> là 18 </a:t>
          </a:r>
          <a:r>
            <a:rPr lang="fr-FR" sz="2800" dirty="0" err="1"/>
            <a:t>người</a:t>
          </a:r>
          <a:r>
            <a:rPr lang="fr-FR" sz="2800" dirty="0"/>
            <a:t> </a:t>
          </a:r>
          <a:r>
            <a:rPr lang="fr-FR" sz="2800" dirty="0" err="1"/>
            <a:t>cụ</a:t>
          </a:r>
          <a:r>
            <a:rPr lang="fr-FR" sz="2800" dirty="0"/>
            <a:t> </a:t>
          </a:r>
          <a:r>
            <a:rPr lang="fr-FR" sz="2800" dirty="0" err="1"/>
            <a:t>thể</a:t>
          </a:r>
          <a:r>
            <a:rPr lang="fr-FR" sz="2800" dirty="0"/>
            <a:t>, </a:t>
          </a:r>
          <a:r>
            <a:rPr lang="fr-FR" sz="2800" dirty="0" err="1"/>
            <a:t>mà</a:t>
          </a:r>
          <a:r>
            <a:rPr lang="fr-FR" sz="2800" dirty="0"/>
            <a:t> là 18 chi (</a:t>
          </a:r>
          <a:r>
            <a:rPr lang="fr-FR" sz="2800" dirty="0" err="1"/>
            <a:t>nhánh</a:t>
          </a:r>
          <a:r>
            <a:rPr lang="fr-FR" sz="2800" dirty="0"/>
            <a:t>/</a:t>
          </a:r>
          <a:r>
            <a:rPr lang="fr-FR" sz="2800" dirty="0" err="1"/>
            <a:t>ngành</a:t>
          </a:r>
          <a:r>
            <a:rPr lang="fr-FR" sz="2800" dirty="0"/>
            <a:t>),</a:t>
          </a:r>
          <a:endParaRPr lang="en-US" sz="2800" dirty="0"/>
        </a:p>
      </dgm:t>
    </dgm:pt>
    <dgm:pt modelId="{915972DC-4428-4AE6-A3A4-384E5619027B}" type="parTrans" cxnId="{2572AABD-7E7A-4747-B455-095A68D3637B}">
      <dgm:prSet/>
      <dgm:spPr/>
      <dgm:t>
        <a:bodyPr/>
        <a:lstStyle/>
        <a:p>
          <a:endParaRPr lang="en-US"/>
        </a:p>
      </dgm:t>
    </dgm:pt>
    <dgm:pt modelId="{677A1707-8972-4DA5-8D0A-A906742E4397}" type="sibTrans" cxnId="{2572AABD-7E7A-4747-B455-095A68D3637B}">
      <dgm:prSet/>
      <dgm:spPr/>
      <dgm:t>
        <a:bodyPr/>
        <a:lstStyle/>
        <a:p>
          <a:endParaRPr lang="en-US"/>
        </a:p>
      </dgm:t>
    </dgm:pt>
    <dgm:pt modelId="{C52A4089-386D-443F-BEE6-8B3D45CAA68C}" type="pres">
      <dgm:prSet presAssocID="{BCDFF263-AC4D-40C8-A9BE-D6DDD158BB1C}" presName="linear" presStyleCnt="0">
        <dgm:presLayoutVars>
          <dgm:dir/>
          <dgm:animLvl val="lvl"/>
          <dgm:resizeHandles val="exact"/>
        </dgm:presLayoutVars>
      </dgm:prSet>
      <dgm:spPr/>
    </dgm:pt>
    <dgm:pt modelId="{A6AC7195-6A4B-429D-9611-0153C2AE77C2}" type="pres">
      <dgm:prSet presAssocID="{8572A717-9534-499A-91E4-72BBD8CE2113}" presName="parentLin" presStyleCnt="0"/>
      <dgm:spPr/>
    </dgm:pt>
    <dgm:pt modelId="{FEC1159E-70F7-48D4-AC58-D5D1BD251DA3}" type="pres">
      <dgm:prSet presAssocID="{8572A717-9534-499A-91E4-72BBD8CE2113}" presName="parentLeftMargin" presStyleLbl="node1" presStyleIdx="0" presStyleCnt="2"/>
      <dgm:spPr/>
    </dgm:pt>
    <dgm:pt modelId="{270EE2FE-16B7-4788-AF50-FA2EF1F7DE80}" type="pres">
      <dgm:prSet presAssocID="{8572A717-9534-499A-91E4-72BBD8CE2113}" presName="parentText" presStyleLbl="node1" presStyleIdx="0" presStyleCnt="2" custScaleX="142857">
        <dgm:presLayoutVars>
          <dgm:chMax val="0"/>
          <dgm:bulletEnabled val="1"/>
        </dgm:presLayoutVars>
      </dgm:prSet>
      <dgm:spPr/>
    </dgm:pt>
    <dgm:pt modelId="{31DB976E-59B5-41B0-8F7A-A20C82516D48}" type="pres">
      <dgm:prSet presAssocID="{8572A717-9534-499A-91E4-72BBD8CE2113}" presName="negativeSpace" presStyleCnt="0"/>
      <dgm:spPr/>
    </dgm:pt>
    <dgm:pt modelId="{EDB23CE9-818C-478C-9D86-9E507A501B7A}" type="pres">
      <dgm:prSet presAssocID="{8572A717-9534-499A-91E4-72BBD8CE2113}" presName="childText" presStyleLbl="conFgAcc1" presStyleIdx="0" presStyleCnt="2">
        <dgm:presLayoutVars>
          <dgm:bulletEnabled val="1"/>
        </dgm:presLayoutVars>
      </dgm:prSet>
      <dgm:spPr/>
    </dgm:pt>
    <dgm:pt modelId="{623B14D0-64F7-46AC-95D2-3E2C0E058E51}" type="pres">
      <dgm:prSet presAssocID="{39693FD2-67F5-4029-B427-5CDA0B9C05FE}" presName="spaceBetweenRectangles" presStyleCnt="0"/>
      <dgm:spPr/>
    </dgm:pt>
    <dgm:pt modelId="{FE7A86AB-57E1-41C6-B4F7-B18422627A59}" type="pres">
      <dgm:prSet presAssocID="{FF7C2D86-6216-40E0-8630-064370A55C37}" presName="parentLin" presStyleCnt="0"/>
      <dgm:spPr/>
    </dgm:pt>
    <dgm:pt modelId="{E11F0CD5-8DC6-4084-9C20-95F4FB504DF5}" type="pres">
      <dgm:prSet presAssocID="{FF7C2D86-6216-40E0-8630-064370A55C37}" presName="parentLeftMargin" presStyleLbl="node1" presStyleIdx="0" presStyleCnt="2"/>
      <dgm:spPr/>
    </dgm:pt>
    <dgm:pt modelId="{057C7310-CB93-40ED-89EA-593CB3B3071C}" type="pres">
      <dgm:prSet presAssocID="{FF7C2D86-6216-40E0-8630-064370A55C37}" presName="parentText" presStyleLbl="node1" presStyleIdx="1" presStyleCnt="2" custScaleX="142857">
        <dgm:presLayoutVars>
          <dgm:chMax val="0"/>
          <dgm:bulletEnabled val="1"/>
        </dgm:presLayoutVars>
      </dgm:prSet>
      <dgm:spPr/>
    </dgm:pt>
    <dgm:pt modelId="{4DE6AC02-C78A-46AE-B99B-0FBDB7360DE5}" type="pres">
      <dgm:prSet presAssocID="{FF7C2D86-6216-40E0-8630-064370A55C37}" presName="negativeSpace" presStyleCnt="0"/>
      <dgm:spPr/>
    </dgm:pt>
    <dgm:pt modelId="{2EAE55B5-86A5-47EC-8701-FC71DDDD89E8}" type="pres">
      <dgm:prSet presAssocID="{FF7C2D86-6216-40E0-8630-064370A55C37}" presName="childText" presStyleLbl="conFgAcc1" presStyleIdx="1" presStyleCnt="2">
        <dgm:presLayoutVars>
          <dgm:bulletEnabled val="1"/>
        </dgm:presLayoutVars>
      </dgm:prSet>
      <dgm:spPr/>
    </dgm:pt>
  </dgm:ptLst>
  <dgm:cxnLst>
    <dgm:cxn modelId="{791B9120-6CE8-406C-985D-EF91D731BDC7}" type="presOf" srcId="{BCDFF263-AC4D-40C8-A9BE-D6DDD158BB1C}" destId="{C52A4089-386D-443F-BEE6-8B3D45CAA68C}" srcOrd="0" destOrd="0" presId="urn:microsoft.com/office/officeart/2005/8/layout/list1"/>
    <dgm:cxn modelId="{AA35E74F-1D57-4538-9647-7C0619497655}" srcId="{BCDFF263-AC4D-40C8-A9BE-D6DDD158BB1C}" destId="{8572A717-9534-499A-91E4-72BBD8CE2113}" srcOrd="0" destOrd="0" parTransId="{B6F9C979-C4FD-4CFB-BC80-9924EACB9521}" sibTransId="{39693FD2-67F5-4029-B427-5CDA0B9C05FE}"/>
    <dgm:cxn modelId="{FCAEC256-A38C-4B30-B3E8-B94ECD75F9FB}" type="presOf" srcId="{FF7C2D86-6216-40E0-8630-064370A55C37}" destId="{057C7310-CB93-40ED-89EA-593CB3B3071C}" srcOrd="1" destOrd="0" presId="urn:microsoft.com/office/officeart/2005/8/layout/list1"/>
    <dgm:cxn modelId="{0D08988B-77FF-4D06-8DC2-F8F857EB5F64}" type="presOf" srcId="{8572A717-9534-499A-91E4-72BBD8CE2113}" destId="{270EE2FE-16B7-4788-AF50-FA2EF1F7DE80}" srcOrd="1" destOrd="0" presId="urn:microsoft.com/office/officeart/2005/8/layout/list1"/>
    <dgm:cxn modelId="{889F76A4-F498-4DBB-AF59-0E4B67502AA4}" type="presOf" srcId="{FF7C2D86-6216-40E0-8630-064370A55C37}" destId="{E11F0CD5-8DC6-4084-9C20-95F4FB504DF5}" srcOrd="0" destOrd="0" presId="urn:microsoft.com/office/officeart/2005/8/layout/list1"/>
    <dgm:cxn modelId="{2572AABD-7E7A-4747-B455-095A68D3637B}" srcId="{BCDFF263-AC4D-40C8-A9BE-D6DDD158BB1C}" destId="{FF7C2D86-6216-40E0-8630-064370A55C37}" srcOrd="1" destOrd="0" parTransId="{915972DC-4428-4AE6-A3A4-384E5619027B}" sibTransId="{677A1707-8972-4DA5-8D0A-A906742E4397}"/>
    <dgm:cxn modelId="{97482EC7-DFAF-4BA4-BAC4-2D6A5346EED0}" type="presOf" srcId="{8572A717-9534-499A-91E4-72BBD8CE2113}" destId="{FEC1159E-70F7-48D4-AC58-D5D1BD251DA3}" srcOrd="0" destOrd="0" presId="urn:microsoft.com/office/officeart/2005/8/layout/list1"/>
    <dgm:cxn modelId="{69DF404A-65F1-4D10-87DF-050F1F141EE7}" type="presParOf" srcId="{C52A4089-386D-443F-BEE6-8B3D45CAA68C}" destId="{A6AC7195-6A4B-429D-9611-0153C2AE77C2}" srcOrd="0" destOrd="0" presId="urn:microsoft.com/office/officeart/2005/8/layout/list1"/>
    <dgm:cxn modelId="{C593E866-27B9-418E-AC35-6F992BF73E9A}" type="presParOf" srcId="{A6AC7195-6A4B-429D-9611-0153C2AE77C2}" destId="{FEC1159E-70F7-48D4-AC58-D5D1BD251DA3}" srcOrd="0" destOrd="0" presId="urn:microsoft.com/office/officeart/2005/8/layout/list1"/>
    <dgm:cxn modelId="{65C215B8-4EEE-4388-A013-C522D5A16DEA}" type="presParOf" srcId="{A6AC7195-6A4B-429D-9611-0153C2AE77C2}" destId="{270EE2FE-16B7-4788-AF50-FA2EF1F7DE80}" srcOrd="1" destOrd="0" presId="urn:microsoft.com/office/officeart/2005/8/layout/list1"/>
    <dgm:cxn modelId="{C460235F-0A71-49D9-B924-5803414C71DC}" type="presParOf" srcId="{C52A4089-386D-443F-BEE6-8B3D45CAA68C}" destId="{31DB976E-59B5-41B0-8F7A-A20C82516D48}" srcOrd="1" destOrd="0" presId="urn:microsoft.com/office/officeart/2005/8/layout/list1"/>
    <dgm:cxn modelId="{B2077E77-2E42-4D87-B065-B8840352A191}" type="presParOf" srcId="{C52A4089-386D-443F-BEE6-8B3D45CAA68C}" destId="{EDB23CE9-818C-478C-9D86-9E507A501B7A}" srcOrd="2" destOrd="0" presId="urn:microsoft.com/office/officeart/2005/8/layout/list1"/>
    <dgm:cxn modelId="{6D71F53A-8DEE-4457-A33D-F9F0728A1213}" type="presParOf" srcId="{C52A4089-386D-443F-BEE6-8B3D45CAA68C}" destId="{623B14D0-64F7-46AC-95D2-3E2C0E058E51}" srcOrd="3" destOrd="0" presId="urn:microsoft.com/office/officeart/2005/8/layout/list1"/>
    <dgm:cxn modelId="{5F5995C6-A5CC-45B4-A0C9-CF2924F82032}" type="presParOf" srcId="{C52A4089-386D-443F-BEE6-8B3D45CAA68C}" destId="{FE7A86AB-57E1-41C6-B4F7-B18422627A59}" srcOrd="4" destOrd="0" presId="urn:microsoft.com/office/officeart/2005/8/layout/list1"/>
    <dgm:cxn modelId="{DFE05866-F6A2-4FAE-9FE4-24B17E0E2DF1}" type="presParOf" srcId="{FE7A86AB-57E1-41C6-B4F7-B18422627A59}" destId="{E11F0CD5-8DC6-4084-9C20-95F4FB504DF5}" srcOrd="0" destOrd="0" presId="urn:microsoft.com/office/officeart/2005/8/layout/list1"/>
    <dgm:cxn modelId="{93C25810-1CCC-45A3-8219-B265239A06E9}" type="presParOf" srcId="{FE7A86AB-57E1-41C6-B4F7-B18422627A59}" destId="{057C7310-CB93-40ED-89EA-593CB3B3071C}" srcOrd="1" destOrd="0" presId="urn:microsoft.com/office/officeart/2005/8/layout/list1"/>
    <dgm:cxn modelId="{8591B12A-D721-4532-ADE8-3B0AF1D4692F}" type="presParOf" srcId="{C52A4089-386D-443F-BEE6-8B3D45CAA68C}" destId="{4DE6AC02-C78A-46AE-B99B-0FBDB7360DE5}" srcOrd="5" destOrd="0" presId="urn:microsoft.com/office/officeart/2005/8/layout/list1"/>
    <dgm:cxn modelId="{4ADF2EC6-3C9B-4246-8EBD-EA3EACD588F1}" type="presParOf" srcId="{C52A4089-386D-443F-BEE6-8B3D45CAA68C}" destId="{2EAE55B5-86A5-47EC-8701-FC71DDDD89E8}"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4C611DD-F587-4A7F-A11B-06E18C3404A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E862ED7-CCA7-49B2-A9E2-B3A2EE7419E6}">
      <dgm:prSet phldrT="[Text]"/>
      <dgm:spPr/>
      <dgm:t>
        <a:bodyPr/>
        <a:lstStyle/>
        <a:p>
          <a:r>
            <a:rPr lang="fr-FR" i="1" dirty="0" err="1"/>
            <a:t>Địa</a:t>
          </a:r>
          <a:r>
            <a:rPr lang="fr-FR" i="1" dirty="0"/>
            <a:t> </a:t>
          </a:r>
          <a:r>
            <a:rPr lang="fr-FR" i="1" dirty="0" err="1"/>
            <a:t>bàn</a:t>
          </a:r>
          <a:r>
            <a:rPr lang="fr-FR" i="1" dirty="0"/>
            <a:t>, </a:t>
          </a:r>
          <a:r>
            <a:rPr lang="fr-FR" i="1" dirty="0" err="1"/>
            <a:t>cư</a:t>
          </a:r>
          <a:r>
            <a:rPr lang="fr-FR" i="1" dirty="0"/>
            <a:t> </a:t>
          </a:r>
          <a:r>
            <a:rPr lang="fr-FR" i="1" dirty="0" err="1"/>
            <a:t>dân</a:t>
          </a:r>
          <a:r>
            <a:rPr lang="fr-FR" i="1" dirty="0"/>
            <a:t> </a:t>
          </a:r>
          <a:r>
            <a:rPr lang="fr-FR" i="1" dirty="0" err="1"/>
            <a:t>và</a:t>
          </a:r>
          <a:r>
            <a:rPr lang="fr-FR" i="1" dirty="0"/>
            <a:t> </a:t>
          </a:r>
          <a:r>
            <a:rPr lang="fr-FR" i="1" dirty="0" err="1"/>
            <a:t>niên</a:t>
          </a:r>
          <a:r>
            <a:rPr lang="fr-FR" i="1" dirty="0"/>
            <a:t> </a:t>
          </a:r>
          <a:r>
            <a:rPr lang="fr-FR" i="1" dirty="0" err="1"/>
            <a:t>đại</a:t>
          </a:r>
          <a:endParaRPr lang="en-US" dirty="0"/>
        </a:p>
      </dgm:t>
    </dgm:pt>
    <dgm:pt modelId="{C0DBEB1F-5B46-451B-96F7-F77F195FD22D}" type="parTrans" cxnId="{55700945-E5E4-412A-9A95-5AD4B197808B}">
      <dgm:prSet/>
      <dgm:spPr/>
      <dgm:t>
        <a:bodyPr/>
        <a:lstStyle/>
        <a:p>
          <a:endParaRPr lang="en-US"/>
        </a:p>
      </dgm:t>
    </dgm:pt>
    <dgm:pt modelId="{0F474D87-8003-4BD7-8344-42E8EEFB81DD}" type="sibTrans" cxnId="{55700945-E5E4-412A-9A95-5AD4B197808B}">
      <dgm:prSet/>
      <dgm:spPr/>
      <dgm:t>
        <a:bodyPr/>
        <a:lstStyle/>
        <a:p>
          <a:endParaRPr lang="en-US"/>
        </a:p>
      </dgm:t>
    </dgm:pt>
    <dgm:pt modelId="{6A8D04D5-915A-48C6-B181-6D2F4281568E}">
      <dgm:prSet phldrT="[Text]"/>
      <dgm:spPr/>
      <dgm:t>
        <a:bodyPr/>
        <a:lstStyle/>
        <a:p>
          <a:r>
            <a:rPr lang="fr-FR" dirty="0" err="1"/>
            <a:t>Địa</a:t>
          </a:r>
          <a:r>
            <a:rPr lang="fr-FR" dirty="0"/>
            <a:t> </a:t>
          </a:r>
          <a:r>
            <a:rPr lang="fr-FR" dirty="0" err="1"/>
            <a:t>bàn</a:t>
          </a:r>
          <a:r>
            <a:rPr lang="fr-FR" dirty="0"/>
            <a:t> </a:t>
          </a:r>
          <a:r>
            <a:rPr lang="fr-FR" dirty="0" err="1"/>
            <a:t>cư</a:t>
          </a:r>
          <a:r>
            <a:rPr lang="fr-FR" dirty="0"/>
            <a:t> </a:t>
          </a:r>
          <a:r>
            <a:rPr lang="fr-FR" dirty="0" err="1"/>
            <a:t>trú</a:t>
          </a:r>
          <a:r>
            <a:rPr lang="fr-FR" dirty="0"/>
            <a:t> </a:t>
          </a:r>
          <a:r>
            <a:rPr lang="fr-FR" dirty="0" err="1"/>
            <a:t>của</a:t>
          </a:r>
          <a:r>
            <a:rPr lang="fr-FR" dirty="0"/>
            <a:t> </a:t>
          </a:r>
          <a:r>
            <a:rPr lang="fr-FR" dirty="0" err="1"/>
            <a:t>cư</a:t>
          </a:r>
          <a:r>
            <a:rPr lang="fr-FR" dirty="0"/>
            <a:t> </a:t>
          </a:r>
          <a:r>
            <a:rPr lang="fr-FR" dirty="0" err="1"/>
            <a:t>dân</a:t>
          </a:r>
          <a:r>
            <a:rPr lang="fr-FR" dirty="0"/>
            <a:t> </a:t>
          </a:r>
          <a:r>
            <a:rPr lang="fr-FR" dirty="0" err="1"/>
            <a:t>Việt</a:t>
          </a:r>
          <a:r>
            <a:rPr lang="fr-FR" dirty="0"/>
            <a:t> </a:t>
          </a:r>
          <a:r>
            <a:rPr lang="fr-FR" dirty="0" err="1"/>
            <a:t>cổ</a:t>
          </a:r>
          <a:r>
            <a:rPr lang="fr-FR" dirty="0"/>
            <a:t> </a:t>
          </a:r>
          <a:r>
            <a:rPr lang="fr-FR" dirty="0" err="1"/>
            <a:t>thời</a:t>
          </a:r>
          <a:r>
            <a:rPr lang="fr-FR" dirty="0"/>
            <a:t> </a:t>
          </a:r>
          <a:r>
            <a:rPr lang="fr-FR" dirty="0" err="1"/>
            <a:t>Văn</a:t>
          </a:r>
          <a:r>
            <a:rPr lang="fr-FR" dirty="0"/>
            <a:t> Lang </a:t>
          </a:r>
          <a:r>
            <a:rPr lang="fr-FR" dirty="0" err="1"/>
            <a:t>tương</a:t>
          </a:r>
          <a:r>
            <a:rPr lang="fr-FR" dirty="0"/>
            <a:t> </a:t>
          </a:r>
          <a:r>
            <a:rPr lang="fr-FR" dirty="0" err="1"/>
            <a:t>ứng</a:t>
          </a:r>
          <a:r>
            <a:rPr lang="fr-FR" dirty="0"/>
            <a:t> </a:t>
          </a:r>
          <a:r>
            <a:rPr lang="fr-FR" dirty="0" err="1"/>
            <a:t>với</a:t>
          </a:r>
          <a:r>
            <a:rPr lang="fr-FR" dirty="0"/>
            <a:t> </a:t>
          </a:r>
          <a:r>
            <a:rPr lang="fr-FR" dirty="0" err="1"/>
            <a:t>vùng</a:t>
          </a:r>
          <a:r>
            <a:rPr lang="fr-FR" dirty="0"/>
            <a:t> </a:t>
          </a:r>
          <a:r>
            <a:rPr lang="fr-FR" dirty="0" err="1"/>
            <a:t>Bắc</a:t>
          </a:r>
          <a:r>
            <a:rPr lang="fr-FR" dirty="0"/>
            <a:t> </a:t>
          </a:r>
          <a:r>
            <a:rPr lang="fr-FR" dirty="0" err="1"/>
            <a:t>bộ</a:t>
          </a:r>
          <a:r>
            <a:rPr lang="fr-FR" dirty="0"/>
            <a:t>, </a:t>
          </a:r>
          <a:r>
            <a:rPr lang="fr-FR" dirty="0" err="1"/>
            <a:t>Bắc</a:t>
          </a:r>
          <a:r>
            <a:rPr lang="fr-FR" dirty="0"/>
            <a:t> Trung </a:t>
          </a:r>
          <a:r>
            <a:rPr lang="fr-FR" dirty="0" err="1"/>
            <a:t>bộ</a:t>
          </a:r>
          <a:r>
            <a:rPr lang="fr-FR" dirty="0"/>
            <a:t> </a:t>
          </a:r>
          <a:r>
            <a:rPr lang="fr-FR" dirty="0" err="1"/>
            <a:t>của</a:t>
          </a:r>
          <a:r>
            <a:rPr lang="fr-FR" dirty="0"/>
            <a:t> </a:t>
          </a:r>
          <a:r>
            <a:rPr lang="fr-FR" dirty="0" err="1"/>
            <a:t>nước</a:t>
          </a:r>
          <a:r>
            <a:rPr lang="fr-FR" dirty="0"/>
            <a:t> ta </a:t>
          </a:r>
          <a:r>
            <a:rPr lang="fr-FR" dirty="0" err="1"/>
            <a:t>ngày</a:t>
          </a:r>
          <a:r>
            <a:rPr lang="fr-FR" dirty="0"/>
            <a:t> </a:t>
          </a:r>
          <a:r>
            <a:rPr lang="fr-FR" dirty="0" err="1"/>
            <a:t>nay</a:t>
          </a:r>
          <a:r>
            <a:rPr lang="fr-FR" dirty="0"/>
            <a:t> </a:t>
          </a:r>
          <a:r>
            <a:rPr lang="fr-FR" dirty="0" err="1"/>
            <a:t>và</a:t>
          </a:r>
          <a:r>
            <a:rPr lang="fr-FR" dirty="0"/>
            <a:t> </a:t>
          </a:r>
          <a:r>
            <a:rPr lang="fr-FR" dirty="0" err="1"/>
            <a:t>một</a:t>
          </a:r>
          <a:r>
            <a:rPr lang="fr-FR" dirty="0"/>
            <a:t> </a:t>
          </a:r>
          <a:r>
            <a:rPr lang="fr-FR" dirty="0" err="1"/>
            <a:t>phần</a:t>
          </a:r>
          <a:r>
            <a:rPr lang="fr-FR" dirty="0"/>
            <a:t> </a:t>
          </a:r>
          <a:r>
            <a:rPr lang="fr-FR" dirty="0" err="1"/>
            <a:t>phía</a:t>
          </a:r>
          <a:r>
            <a:rPr lang="fr-FR" dirty="0"/>
            <a:t> Nam </a:t>
          </a:r>
          <a:r>
            <a:rPr lang="fr-FR" dirty="0" err="1"/>
            <a:t>Quảng</a:t>
          </a:r>
          <a:r>
            <a:rPr lang="fr-FR" dirty="0"/>
            <a:t> </a:t>
          </a:r>
          <a:r>
            <a:rPr lang="fr-FR" dirty="0" err="1"/>
            <a:t>Đông</a:t>
          </a:r>
          <a:r>
            <a:rPr lang="fr-FR" dirty="0"/>
            <a:t>, </a:t>
          </a:r>
          <a:r>
            <a:rPr lang="fr-FR" dirty="0" err="1"/>
            <a:t>Quảng</a:t>
          </a:r>
          <a:r>
            <a:rPr lang="fr-FR" dirty="0"/>
            <a:t> </a:t>
          </a:r>
          <a:r>
            <a:rPr lang="fr-FR" dirty="0" err="1"/>
            <a:t>Tây</a:t>
          </a:r>
          <a:r>
            <a:rPr lang="fr-FR" dirty="0"/>
            <a:t> (Trung </a:t>
          </a:r>
          <a:r>
            <a:rPr lang="fr-FR" dirty="0" err="1"/>
            <a:t>Quốc</a:t>
          </a:r>
          <a:endParaRPr lang="en-US" dirty="0"/>
        </a:p>
      </dgm:t>
    </dgm:pt>
    <dgm:pt modelId="{725D4F79-4917-475B-A485-B0B3ED6618D3}" type="parTrans" cxnId="{207EDFB5-7447-4C8A-B59E-A4F9DAE12532}">
      <dgm:prSet/>
      <dgm:spPr/>
      <dgm:t>
        <a:bodyPr/>
        <a:lstStyle/>
        <a:p>
          <a:endParaRPr lang="en-US"/>
        </a:p>
      </dgm:t>
    </dgm:pt>
    <dgm:pt modelId="{5F647BB3-84F7-433F-BD21-9A3E7ACA3696}" type="sibTrans" cxnId="{207EDFB5-7447-4C8A-B59E-A4F9DAE12532}">
      <dgm:prSet/>
      <dgm:spPr/>
      <dgm:t>
        <a:bodyPr/>
        <a:lstStyle/>
        <a:p>
          <a:endParaRPr lang="en-US"/>
        </a:p>
      </dgm:t>
    </dgm:pt>
    <dgm:pt modelId="{D1FC0271-8D5C-4762-A7BD-05CCF4727C5A}">
      <dgm:prSet phldrT="[Text]"/>
      <dgm:spPr/>
      <dgm:t>
        <a:bodyPr/>
        <a:lstStyle/>
        <a:p>
          <a:r>
            <a:rPr lang="fr-FR" dirty="0" err="1"/>
            <a:t>Các</a:t>
          </a:r>
          <a:r>
            <a:rPr lang="fr-FR" dirty="0"/>
            <a:t> </a:t>
          </a:r>
          <a:r>
            <a:rPr lang="fr-FR" dirty="0" err="1"/>
            <a:t>giai</a:t>
          </a:r>
          <a:r>
            <a:rPr lang="fr-FR" dirty="0"/>
            <a:t> </a:t>
          </a:r>
          <a:r>
            <a:rPr lang="fr-FR" dirty="0" err="1"/>
            <a:t>đoạn</a:t>
          </a:r>
          <a:endParaRPr lang="en-US" dirty="0"/>
        </a:p>
      </dgm:t>
    </dgm:pt>
    <dgm:pt modelId="{8D647F25-625B-40BF-AD30-4E1DAEB73B6B}" type="parTrans" cxnId="{0E1BE2DE-D580-4685-93A9-AB54DE89EF8F}">
      <dgm:prSet/>
      <dgm:spPr/>
      <dgm:t>
        <a:bodyPr/>
        <a:lstStyle/>
        <a:p>
          <a:endParaRPr lang="en-US"/>
        </a:p>
      </dgm:t>
    </dgm:pt>
    <dgm:pt modelId="{026BFE78-580D-4663-8736-89D41D2BB6D8}" type="sibTrans" cxnId="{0E1BE2DE-D580-4685-93A9-AB54DE89EF8F}">
      <dgm:prSet/>
      <dgm:spPr/>
      <dgm:t>
        <a:bodyPr/>
        <a:lstStyle/>
        <a:p>
          <a:endParaRPr lang="en-US"/>
        </a:p>
      </dgm:t>
    </dgm:pt>
    <dgm:pt modelId="{667BD107-AF2B-49E9-A626-AF5279CF4946}">
      <dgm:prSet phldrT="[Text]"/>
      <dgm:spPr/>
      <dgm:t>
        <a:bodyPr/>
        <a:lstStyle/>
        <a:p>
          <a:r>
            <a:rPr lang="fr-FR" dirty="0" err="1"/>
            <a:t>Giai</a:t>
          </a:r>
          <a:r>
            <a:rPr lang="fr-FR" dirty="0"/>
            <a:t> </a:t>
          </a:r>
          <a:r>
            <a:rPr lang="fr-FR" dirty="0" err="1"/>
            <a:t>đoạn</a:t>
          </a:r>
          <a:r>
            <a:rPr lang="fr-FR" dirty="0"/>
            <a:t> </a:t>
          </a:r>
          <a:r>
            <a:rPr lang="fr-FR" dirty="0" err="1"/>
            <a:t>Phùng</a:t>
          </a:r>
          <a:r>
            <a:rPr lang="fr-FR" dirty="0"/>
            <a:t> Nguyên </a:t>
          </a:r>
          <a:endParaRPr lang="en-US" dirty="0"/>
        </a:p>
      </dgm:t>
    </dgm:pt>
    <dgm:pt modelId="{ECDAECAE-8637-44A8-A28A-4E87F5465ECC}" type="parTrans" cxnId="{D10EACC1-675D-4E6D-85F7-E41B6AECEC00}">
      <dgm:prSet/>
      <dgm:spPr/>
      <dgm:t>
        <a:bodyPr/>
        <a:lstStyle/>
        <a:p>
          <a:endParaRPr lang="en-US"/>
        </a:p>
      </dgm:t>
    </dgm:pt>
    <dgm:pt modelId="{63C19393-9818-4308-B1E6-B72ED7832488}" type="sibTrans" cxnId="{D10EACC1-675D-4E6D-85F7-E41B6AECEC00}">
      <dgm:prSet/>
      <dgm:spPr/>
      <dgm:t>
        <a:bodyPr/>
        <a:lstStyle/>
        <a:p>
          <a:endParaRPr lang="en-US"/>
        </a:p>
      </dgm:t>
    </dgm:pt>
    <dgm:pt modelId="{DA3188C7-58EE-44B7-91F0-5C8C117E4F07}">
      <dgm:prSet phldrT="[Text]"/>
      <dgm:spPr/>
      <dgm:t>
        <a:bodyPr/>
        <a:lstStyle/>
        <a:p>
          <a:r>
            <a:rPr lang="fr-FR" dirty="0" err="1"/>
            <a:t>Giai</a:t>
          </a:r>
          <a:r>
            <a:rPr lang="fr-FR" dirty="0"/>
            <a:t> </a:t>
          </a:r>
          <a:r>
            <a:rPr lang="fr-FR" dirty="0" err="1"/>
            <a:t>đoạn</a:t>
          </a:r>
          <a:r>
            <a:rPr lang="fr-FR" dirty="0"/>
            <a:t> </a:t>
          </a:r>
          <a:r>
            <a:rPr lang="fr-FR" dirty="0" err="1"/>
            <a:t>Đồng</a:t>
          </a:r>
          <a:r>
            <a:rPr lang="fr-FR" dirty="0"/>
            <a:t> </a:t>
          </a:r>
          <a:r>
            <a:rPr lang="fr-FR" dirty="0" err="1"/>
            <a:t>Đậu</a:t>
          </a:r>
          <a:r>
            <a:rPr lang="fr-FR" dirty="0"/>
            <a:t> </a:t>
          </a:r>
          <a:endParaRPr lang="en-US" dirty="0"/>
        </a:p>
      </dgm:t>
    </dgm:pt>
    <dgm:pt modelId="{08565ED1-B4D4-4FDF-ABAB-DDD5602C210E}" type="parTrans" cxnId="{B0D87B0E-BA48-4BFA-9D77-E314622221C6}">
      <dgm:prSet/>
      <dgm:spPr/>
      <dgm:t>
        <a:bodyPr/>
        <a:lstStyle/>
        <a:p>
          <a:endParaRPr lang="en-US"/>
        </a:p>
      </dgm:t>
    </dgm:pt>
    <dgm:pt modelId="{05E625EA-4445-408B-8599-77E6321B5FA3}" type="sibTrans" cxnId="{B0D87B0E-BA48-4BFA-9D77-E314622221C6}">
      <dgm:prSet/>
      <dgm:spPr/>
      <dgm:t>
        <a:bodyPr/>
        <a:lstStyle/>
        <a:p>
          <a:endParaRPr lang="en-US"/>
        </a:p>
      </dgm:t>
    </dgm:pt>
    <dgm:pt modelId="{E6033FEA-DDB9-4C6A-8C12-937862CBF57E}">
      <dgm:prSet phldrT="[Text]"/>
      <dgm:spPr/>
      <dgm:t>
        <a:bodyPr/>
        <a:lstStyle/>
        <a:p>
          <a:r>
            <a:rPr lang="fr-FR" dirty="0" err="1"/>
            <a:t>Giai</a:t>
          </a:r>
          <a:r>
            <a:rPr lang="fr-FR" dirty="0"/>
            <a:t> </a:t>
          </a:r>
          <a:r>
            <a:rPr lang="fr-FR" dirty="0" err="1"/>
            <a:t>đoạn</a:t>
          </a:r>
          <a:r>
            <a:rPr lang="fr-FR" dirty="0"/>
            <a:t> </a:t>
          </a:r>
          <a:r>
            <a:rPr lang="fr-FR" dirty="0" err="1"/>
            <a:t>Gò</a:t>
          </a:r>
          <a:r>
            <a:rPr lang="fr-FR" dirty="0"/>
            <a:t> Mun </a:t>
          </a:r>
          <a:endParaRPr lang="en-US" dirty="0"/>
        </a:p>
      </dgm:t>
    </dgm:pt>
    <dgm:pt modelId="{5DB31681-E3E1-4288-A7A6-7787F7BA7203}" type="parTrans" cxnId="{2DEE83AD-C8CD-4BFD-B641-9327133543C8}">
      <dgm:prSet/>
      <dgm:spPr/>
      <dgm:t>
        <a:bodyPr/>
        <a:lstStyle/>
        <a:p>
          <a:endParaRPr lang="en-US"/>
        </a:p>
      </dgm:t>
    </dgm:pt>
    <dgm:pt modelId="{B53C4E5C-A20E-43A3-9912-1BFC446E6DF1}" type="sibTrans" cxnId="{2DEE83AD-C8CD-4BFD-B641-9327133543C8}">
      <dgm:prSet/>
      <dgm:spPr/>
      <dgm:t>
        <a:bodyPr/>
        <a:lstStyle/>
        <a:p>
          <a:endParaRPr lang="en-US"/>
        </a:p>
      </dgm:t>
    </dgm:pt>
    <dgm:pt modelId="{C1A79903-737A-4992-B0DF-34585E0BCA12}">
      <dgm:prSet phldrT="[Text]"/>
      <dgm:spPr/>
      <dgm:t>
        <a:bodyPr/>
        <a:lstStyle/>
        <a:p>
          <a:r>
            <a:rPr lang="fr-FR" dirty="0" err="1"/>
            <a:t>Giai</a:t>
          </a:r>
          <a:r>
            <a:rPr lang="fr-FR" dirty="0"/>
            <a:t> </a:t>
          </a:r>
          <a:r>
            <a:rPr lang="fr-FR" dirty="0" err="1"/>
            <a:t>đoạn</a:t>
          </a:r>
          <a:r>
            <a:rPr lang="fr-FR" dirty="0"/>
            <a:t> </a:t>
          </a:r>
          <a:r>
            <a:rPr lang="fr-FR" dirty="0" err="1"/>
            <a:t>Đông</a:t>
          </a:r>
          <a:r>
            <a:rPr lang="fr-FR" dirty="0"/>
            <a:t> </a:t>
          </a:r>
          <a:r>
            <a:rPr lang="fr-FR" dirty="0" err="1"/>
            <a:t>Sơn</a:t>
          </a:r>
          <a:r>
            <a:rPr lang="fr-FR" dirty="0"/>
            <a:t> </a:t>
          </a:r>
          <a:endParaRPr lang="en-US" dirty="0"/>
        </a:p>
      </dgm:t>
    </dgm:pt>
    <dgm:pt modelId="{F1C5A169-2ADD-42A0-85EE-49607AB20673}" type="parTrans" cxnId="{2A746C1A-9A7D-4DA9-9B24-C95649B3C68F}">
      <dgm:prSet/>
      <dgm:spPr/>
    </dgm:pt>
    <dgm:pt modelId="{D1FA8318-04C4-4C02-9963-3C1D7222BE5B}" type="sibTrans" cxnId="{2A746C1A-9A7D-4DA9-9B24-C95649B3C68F}">
      <dgm:prSet/>
      <dgm:spPr/>
    </dgm:pt>
    <dgm:pt modelId="{39D06E08-2204-407F-906D-4C40D76C029A}" type="pres">
      <dgm:prSet presAssocID="{94C611DD-F587-4A7F-A11B-06E18C3404A4}" presName="linear" presStyleCnt="0">
        <dgm:presLayoutVars>
          <dgm:animLvl val="lvl"/>
          <dgm:resizeHandles val="exact"/>
        </dgm:presLayoutVars>
      </dgm:prSet>
      <dgm:spPr/>
    </dgm:pt>
    <dgm:pt modelId="{C83AC84B-D808-4940-B9E8-1C931861E1A2}" type="pres">
      <dgm:prSet presAssocID="{EE862ED7-CCA7-49B2-A9E2-B3A2EE7419E6}" presName="parentText" presStyleLbl="node1" presStyleIdx="0" presStyleCnt="2">
        <dgm:presLayoutVars>
          <dgm:chMax val="0"/>
          <dgm:bulletEnabled val="1"/>
        </dgm:presLayoutVars>
      </dgm:prSet>
      <dgm:spPr/>
    </dgm:pt>
    <dgm:pt modelId="{381A2EB6-3430-4A5D-8F95-26A9668CE678}" type="pres">
      <dgm:prSet presAssocID="{EE862ED7-CCA7-49B2-A9E2-B3A2EE7419E6}" presName="childText" presStyleLbl="revTx" presStyleIdx="0" presStyleCnt="2">
        <dgm:presLayoutVars>
          <dgm:bulletEnabled val="1"/>
        </dgm:presLayoutVars>
      </dgm:prSet>
      <dgm:spPr/>
    </dgm:pt>
    <dgm:pt modelId="{E5E92A07-21A3-4B95-94E4-1EAF423CA447}" type="pres">
      <dgm:prSet presAssocID="{D1FC0271-8D5C-4762-A7BD-05CCF4727C5A}" presName="parentText" presStyleLbl="node1" presStyleIdx="1" presStyleCnt="2">
        <dgm:presLayoutVars>
          <dgm:chMax val="0"/>
          <dgm:bulletEnabled val="1"/>
        </dgm:presLayoutVars>
      </dgm:prSet>
      <dgm:spPr/>
    </dgm:pt>
    <dgm:pt modelId="{599A43A9-5367-43D3-A30D-18108B38B05E}" type="pres">
      <dgm:prSet presAssocID="{D1FC0271-8D5C-4762-A7BD-05CCF4727C5A}" presName="childText" presStyleLbl="revTx" presStyleIdx="1" presStyleCnt="2">
        <dgm:presLayoutVars>
          <dgm:bulletEnabled val="1"/>
        </dgm:presLayoutVars>
      </dgm:prSet>
      <dgm:spPr/>
    </dgm:pt>
  </dgm:ptLst>
  <dgm:cxnLst>
    <dgm:cxn modelId="{A3DCCF08-BAA5-4136-BD57-8B7BEE5AA621}" type="presOf" srcId="{94C611DD-F587-4A7F-A11B-06E18C3404A4}" destId="{39D06E08-2204-407F-906D-4C40D76C029A}" srcOrd="0" destOrd="0" presId="urn:microsoft.com/office/officeart/2005/8/layout/vList2"/>
    <dgm:cxn modelId="{B0D87B0E-BA48-4BFA-9D77-E314622221C6}" srcId="{D1FC0271-8D5C-4762-A7BD-05CCF4727C5A}" destId="{DA3188C7-58EE-44B7-91F0-5C8C117E4F07}" srcOrd="1" destOrd="0" parTransId="{08565ED1-B4D4-4FDF-ABAB-DDD5602C210E}" sibTransId="{05E625EA-4445-408B-8599-77E6321B5FA3}"/>
    <dgm:cxn modelId="{0015DB0E-F8C8-4D0C-9CA4-FF4E6F09D36D}" type="presOf" srcId="{EE862ED7-CCA7-49B2-A9E2-B3A2EE7419E6}" destId="{C83AC84B-D808-4940-B9E8-1C931861E1A2}" srcOrd="0" destOrd="0" presId="urn:microsoft.com/office/officeart/2005/8/layout/vList2"/>
    <dgm:cxn modelId="{2A746C1A-9A7D-4DA9-9B24-C95649B3C68F}" srcId="{D1FC0271-8D5C-4762-A7BD-05CCF4727C5A}" destId="{C1A79903-737A-4992-B0DF-34585E0BCA12}" srcOrd="3" destOrd="0" parTransId="{F1C5A169-2ADD-42A0-85EE-49607AB20673}" sibTransId="{D1FA8318-04C4-4C02-9963-3C1D7222BE5B}"/>
    <dgm:cxn modelId="{5BB6871B-4F4C-420E-BF48-DAFCE0A5259B}" type="presOf" srcId="{E6033FEA-DDB9-4C6A-8C12-937862CBF57E}" destId="{599A43A9-5367-43D3-A30D-18108B38B05E}" srcOrd="0" destOrd="2" presId="urn:microsoft.com/office/officeart/2005/8/layout/vList2"/>
    <dgm:cxn modelId="{55700945-E5E4-412A-9A95-5AD4B197808B}" srcId="{94C611DD-F587-4A7F-A11B-06E18C3404A4}" destId="{EE862ED7-CCA7-49B2-A9E2-B3A2EE7419E6}" srcOrd="0" destOrd="0" parTransId="{C0DBEB1F-5B46-451B-96F7-F77F195FD22D}" sibTransId="{0F474D87-8003-4BD7-8344-42E8EEFB81DD}"/>
    <dgm:cxn modelId="{13E18159-81DE-49B0-887E-5CA56AA283B8}" type="presOf" srcId="{D1FC0271-8D5C-4762-A7BD-05CCF4727C5A}" destId="{E5E92A07-21A3-4B95-94E4-1EAF423CA447}" srcOrd="0" destOrd="0" presId="urn:microsoft.com/office/officeart/2005/8/layout/vList2"/>
    <dgm:cxn modelId="{2DEE83AD-C8CD-4BFD-B641-9327133543C8}" srcId="{D1FC0271-8D5C-4762-A7BD-05CCF4727C5A}" destId="{E6033FEA-DDB9-4C6A-8C12-937862CBF57E}" srcOrd="2" destOrd="0" parTransId="{5DB31681-E3E1-4288-A7A6-7787F7BA7203}" sibTransId="{B53C4E5C-A20E-43A3-9912-1BFC446E6DF1}"/>
    <dgm:cxn modelId="{060E18B5-F59A-46D8-AB5E-CF968DCA21DD}" type="presOf" srcId="{6A8D04D5-915A-48C6-B181-6D2F4281568E}" destId="{381A2EB6-3430-4A5D-8F95-26A9668CE678}" srcOrd="0" destOrd="0" presId="urn:microsoft.com/office/officeart/2005/8/layout/vList2"/>
    <dgm:cxn modelId="{207EDFB5-7447-4C8A-B59E-A4F9DAE12532}" srcId="{EE862ED7-CCA7-49B2-A9E2-B3A2EE7419E6}" destId="{6A8D04D5-915A-48C6-B181-6D2F4281568E}" srcOrd="0" destOrd="0" parTransId="{725D4F79-4917-475B-A485-B0B3ED6618D3}" sibTransId="{5F647BB3-84F7-433F-BD21-9A3E7ACA3696}"/>
    <dgm:cxn modelId="{D10EACC1-675D-4E6D-85F7-E41B6AECEC00}" srcId="{D1FC0271-8D5C-4762-A7BD-05CCF4727C5A}" destId="{667BD107-AF2B-49E9-A626-AF5279CF4946}" srcOrd="0" destOrd="0" parTransId="{ECDAECAE-8637-44A8-A28A-4E87F5465ECC}" sibTransId="{63C19393-9818-4308-B1E6-B72ED7832488}"/>
    <dgm:cxn modelId="{3317ECC9-01A5-4A2C-83AD-C8D3704D619F}" type="presOf" srcId="{667BD107-AF2B-49E9-A626-AF5279CF4946}" destId="{599A43A9-5367-43D3-A30D-18108B38B05E}" srcOrd="0" destOrd="0" presId="urn:microsoft.com/office/officeart/2005/8/layout/vList2"/>
    <dgm:cxn modelId="{0E1BE2DE-D580-4685-93A9-AB54DE89EF8F}" srcId="{94C611DD-F587-4A7F-A11B-06E18C3404A4}" destId="{D1FC0271-8D5C-4762-A7BD-05CCF4727C5A}" srcOrd="1" destOrd="0" parTransId="{8D647F25-625B-40BF-AD30-4E1DAEB73B6B}" sibTransId="{026BFE78-580D-4663-8736-89D41D2BB6D8}"/>
    <dgm:cxn modelId="{CB1235E4-3143-49ED-A7C7-0FF0AF7C9366}" type="presOf" srcId="{DA3188C7-58EE-44B7-91F0-5C8C117E4F07}" destId="{599A43A9-5367-43D3-A30D-18108B38B05E}" srcOrd="0" destOrd="1" presId="urn:microsoft.com/office/officeart/2005/8/layout/vList2"/>
    <dgm:cxn modelId="{0E5130EE-F09F-477D-BF7D-12D6137AEBCA}" type="presOf" srcId="{C1A79903-737A-4992-B0DF-34585E0BCA12}" destId="{599A43A9-5367-43D3-A30D-18108B38B05E}" srcOrd="0" destOrd="3" presId="urn:microsoft.com/office/officeart/2005/8/layout/vList2"/>
    <dgm:cxn modelId="{FB88599A-E9CD-4791-B618-CA49FE1D654E}" type="presParOf" srcId="{39D06E08-2204-407F-906D-4C40D76C029A}" destId="{C83AC84B-D808-4940-B9E8-1C931861E1A2}" srcOrd="0" destOrd="0" presId="urn:microsoft.com/office/officeart/2005/8/layout/vList2"/>
    <dgm:cxn modelId="{E95CCF6E-8A67-4E3D-B216-4A4D6E7A0197}" type="presParOf" srcId="{39D06E08-2204-407F-906D-4C40D76C029A}" destId="{381A2EB6-3430-4A5D-8F95-26A9668CE678}" srcOrd="1" destOrd="0" presId="urn:microsoft.com/office/officeart/2005/8/layout/vList2"/>
    <dgm:cxn modelId="{85447C2C-11A8-47B4-A093-07601E033E3D}" type="presParOf" srcId="{39D06E08-2204-407F-906D-4C40D76C029A}" destId="{E5E92A07-21A3-4B95-94E4-1EAF423CA447}" srcOrd="2" destOrd="0" presId="urn:microsoft.com/office/officeart/2005/8/layout/vList2"/>
    <dgm:cxn modelId="{1011CECA-7AD0-40A6-8A4C-2DEF080A27D2}" type="presParOf" srcId="{39D06E08-2204-407F-906D-4C40D76C029A}" destId="{599A43A9-5367-43D3-A30D-18108B38B05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2641860-E3DF-4DEB-9FE9-EBCDADDD415A}"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BADA57B2-4CEB-4DDC-BAF2-37C487331F0A}">
      <dgm:prSet phldrT="[Text]"/>
      <dgm:spPr>
        <a:solidFill>
          <a:srgbClr val="002060"/>
        </a:solidFill>
      </dgm:spPr>
      <dgm:t>
        <a:bodyPr/>
        <a:lstStyle/>
        <a:p>
          <a:r>
            <a:rPr lang="fr-FR" b="1" dirty="0"/>
            <a:t>2.1. </a:t>
          </a:r>
          <a:r>
            <a:rPr lang="fr-FR" b="1" dirty="0" err="1"/>
            <a:t>Sản</a:t>
          </a:r>
          <a:r>
            <a:rPr lang="fr-FR" b="1" dirty="0"/>
            <a:t> </a:t>
          </a:r>
          <a:r>
            <a:rPr lang="fr-FR" b="1" dirty="0" err="1"/>
            <a:t>xuất</a:t>
          </a:r>
          <a:r>
            <a:rPr lang="fr-FR" b="1" dirty="0"/>
            <a:t> </a:t>
          </a:r>
          <a:r>
            <a:rPr lang="fr-FR" b="1" dirty="0" err="1"/>
            <a:t>nông</a:t>
          </a:r>
          <a:r>
            <a:rPr lang="fr-FR" b="1" dirty="0"/>
            <a:t> </a:t>
          </a:r>
          <a:r>
            <a:rPr lang="fr-FR" b="1" dirty="0" err="1"/>
            <a:t>nghiệp</a:t>
          </a:r>
          <a:endParaRPr lang="en-US" dirty="0"/>
        </a:p>
      </dgm:t>
    </dgm:pt>
    <dgm:pt modelId="{476DD1A8-7F12-4DB9-A509-BBEA4FE29C41}" type="parTrans" cxnId="{F3F04FA4-3361-4237-A5B3-83FF1606F8B4}">
      <dgm:prSet/>
      <dgm:spPr/>
      <dgm:t>
        <a:bodyPr/>
        <a:lstStyle/>
        <a:p>
          <a:endParaRPr lang="en-US"/>
        </a:p>
      </dgm:t>
    </dgm:pt>
    <dgm:pt modelId="{4FC942A3-3FAD-4F03-9EAD-64F2356EDAEC}" type="sibTrans" cxnId="{F3F04FA4-3361-4237-A5B3-83FF1606F8B4}">
      <dgm:prSet/>
      <dgm:spPr/>
      <dgm:t>
        <a:bodyPr/>
        <a:lstStyle/>
        <a:p>
          <a:endParaRPr lang="en-US"/>
        </a:p>
      </dgm:t>
    </dgm:pt>
    <dgm:pt modelId="{A40FEFC8-F266-4B68-BC4D-06B024F63DC1}">
      <dgm:prSet phldrT="[Text]"/>
      <dgm:spPr>
        <a:solidFill>
          <a:srgbClr val="002060"/>
        </a:solidFill>
      </dgm:spPr>
      <dgm:t>
        <a:bodyPr/>
        <a:lstStyle/>
        <a:p>
          <a:r>
            <a:rPr lang="fr-FR" b="1" dirty="0"/>
            <a:t>2.2. </a:t>
          </a:r>
          <a:r>
            <a:rPr lang="fr-FR" b="1" dirty="0" err="1"/>
            <a:t>Các</a:t>
          </a:r>
          <a:r>
            <a:rPr lang="fr-FR" b="1" dirty="0"/>
            <a:t> </a:t>
          </a:r>
          <a:r>
            <a:rPr lang="fr-FR" b="1" dirty="0" err="1"/>
            <a:t>nghề</a:t>
          </a:r>
          <a:r>
            <a:rPr lang="fr-FR" b="1" dirty="0"/>
            <a:t> </a:t>
          </a:r>
          <a:r>
            <a:rPr lang="fr-FR" b="1" err="1"/>
            <a:t>thủ</a:t>
          </a:r>
          <a:r>
            <a:rPr lang="fr-FR" b="1"/>
            <a:t> công</a:t>
          </a:r>
          <a:r>
            <a:rPr lang="en-US" b="1"/>
            <a:t>	</a:t>
          </a:r>
          <a:endParaRPr lang="en-US" dirty="0"/>
        </a:p>
      </dgm:t>
    </dgm:pt>
    <dgm:pt modelId="{D3BC7585-D91B-4D5D-B735-713411668E4F}" type="parTrans" cxnId="{452C8403-5353-4737-B4C0-84DC0FF3BA87}">
      <dgm:prSet/>
      <dgm:spPr/>
      <dgm:t>
        <a:bodyPr/>
        <a:lstStyle/>
        <a:p>
          <a:endParaRPr lang="en-US"/>
        </a:p>
      </dgm:t>
    </dgm:pt>
    <dgm:pt modelId="{FA1E46A7-8DE1-4DCC-952E-5A7F96198545}" type="sibTrans" cxnId="{452C8403-5353-4737-B4C0-84DC0FF3BA87}">
      <dgm:prSet/>
      <dgm:spPr/>
      <dgm:t>
        <a:bodyPr/>
        <a:lstStyle/>
        <a:p>
          <a:endParaRPr lang="en-US"/>
        </a:p>
      </dgm:t>
    </dgm:pt>
    <dgm:pt modelId="{D8C9D82B-FC7B-4C19-BDD7-BAC47FB82566}" type="pres">
      <dgm:prSet presAssocID="{22641860-E3DF-4DEB-9FE9-EBCDADDD415A}" presName="Name0" presStyleCnt="0">
        <dgm:presLayoutVars>
          <dgm:chMax val="7"/>
          <dgm:chPref val="7"/>
          <dgm:dir/>
        </dgm:presLayoutVars>
      </dgm:prSet>
      <dgm:spPr/>
    </dgm:pt>
    <dgm:pt modelId="{8A1E4390-1042-48FE-8BBA-9F8A23F25244}" type="pres">
      <dgm:prSet presAssocID="{22641860-E3DF-4DEB-9FE9-EBCDADDD415A}" presName="Name1" presStyleCnt="0"/>
      <dgm:spPr/>
    </dgm:pt>
    <dgm:pt modelId="{251B50E6-7A94-49C9-A319-92F6F1C3452A}" type="pres">
      <dgm:prSet presAssocID="{22641860-E3DF-4DEB-9FE9-EBCDADDD415A}" presName="cycle" presStyleCnt="0"/>
      <dgm:spPr/>
    </dgm:pt>
    <dgm:pt modelId="{83233EB4-2931-4F10-A353-3FBA0B889160}" type="pres">
      <dgm:prSet presAssocID="{22641860-E3DF-4DEB-9FE9-EBCDADDD415A}" presName="srcNode" presStyleLbl="node1" presStyleIdx="0" presStyleCnt="2"/>
      <dgm:spPr/>
    </dgm:pt>
    <dgm:pt modelId="{55254B62-ED2D-4EA8-B28E-98BF0AED0BE8}" type="pres">
      <dgm:prSet presAssocID="{22641860-E3DF-4DEB-9FE9-EBCDADDD415A}" presName="conn" presStyleLbl="parChTrans1D2" presStyleIdx="0" presStyleCnt="1"/>
      <dgm:spPr/>
    </dgm:pt>
    <dgm:pt modelId="{69DFE7B9-0C7B-4A6F-B5C2-1066EF280B11}" type="pres">
      <dgm:prSet presAssocID="{22641860-E3DF-4DEB-9FE9-EBCDADDD415A}" presName="extraNode" presStyleLbl="node1" presStyleIdx="0" presStyleCnt="2"/>
      <dgm:spPr/>
    </dgm:pt>
    <dgm:pt modelId="{323014C7-3143-43BC-958E-5F9BACA909A3}" type="pres">
      <dgm:prSet presAssocID="{22641860-E3DF-4DEB-9FE9-EBCDADDD415A}" presName="dstNode" presStyleLbl="node1" presStyleIdx="0" presStyleCnt="2"/>
      <dgm:spPr/>
    </dgm:pt>
    <dgm:pt modelId="{285FBE74-C4D9-4088-9122-2A07FF5B809C}" type="pres">
      <dgm:prSet presAssocID="{BADA57B2-4CEB-4DDC-BAF2-37C487331F0A}" presName="text_1" presStyleLbl="node1" presStyleIdx="0" presStyleCnt="2">
        <dgm:presLayoutVars>
          <dgm:bulletEnabled val="1"/>
        </dgm:presLayoutVars>
      </dgm:prSet>
      <dgm:spPr/>
    </dgm:pt>
    <dgm:pt modelId="{39431E40-5E6E-45E3-8F98-60DC8121E0F8}" type="pres">
      <dgm:prSet presAssocID="{BADA57B2-4CEB-4DDC-BAF2-37C487331F0A}" presName="accent_1" presStyleCnt="0"/>
      <dgm:spPr/>
    </dgm:pt>
    <dgm:pt modelId="{13A4A76F-C152-41C4-B4AE-F17A06DF86CE}" type="pres">
      <dgm:prSet presAssocID="{BADA57B2-4CEB-4DDC-BAF2-37C487331F0A}" presName="accentRepeatNode" presStyleLbl="solidFgAcc1" presStyleIdx="0" presStyleCnt="2"/>
      <dgm:spPr/>
    </dgm:pt>
    <dgm:pt modelId="{332EF48A-0343-42DC-B8DF-7C36A6DA86C7}" type="pres">
      <dgm:prSet presAssocID="{A40FEFC8-F266-4B68-BC4D-06B024F63DC1}" presName="text_2" presStyleLbl="node1" presStyleIdx="1" presStyleCnt="2">
        <dgm:presLayoutVars>
          <dgm:bulletEnabled val="1"/>
        </dgm:presLayoutVars>
      </dgm:prSet>
      <dgm:spPr/>
    </dgm:pt>
    <dgm:pt modelId="{6D402BF6-F443-404B-BDA4-6243FFA62DF5}" type="pres">
      <dgm:prSet presAssocID="{A40FEFC8-F266-4B68-BC4D-06B024F63DC1}" presName="accent_2" presStyleCnt="0"/>
      <dgm:spPr/>
    </dgm:pt>
    <dgm:pt modelId="{C1912D5A-5FB1-43A5-BB92-9EE34B2DB889}" type="pres">
      <dgm:prSet presAssocID="{A40FEFC8-F266-4B68-BC4D-06B024F63DC1}" presName="accentRepeatNode" presStyleLbl="solidFgAcc1" presStyleIdx="1" presStyleCnt="2"/>
      <dgm:spPr/>
    </dgm:pt>
  </dgm:ptLst>
  <dgm:cxnLst>
    <dgm:cxn modelId="{452C8403-5353-4737-B4C0-84DC0FF3BA87}" srcId="{22641860-E3DF-4DEB-9FE9-EBCDADDD415A}" destId="{A40FEFC8-F266-4B68-BC4D-06B024F63DC1}" srcOrd="1" destOrd="0" parTransId="{D3BC7585-D91B-4D5D-B735-713411668E4F}" sibTransId="{FA1E46A7-8DE1-4DCC-952E-5A7F96198545}"/>
    <dgm:cxn modelId="{11D5051A-EF0F-41E5-8B4E-9C5675726E63}" type="presOf" srcId="{22641860-E3DF-4DEB-9FE9-EBCDADDD415A}" destId="{D8C9D82B-FC7B-4C19-BDD7-BAC47FB82566}" srcOrd="0" destOrd="0" presId="urn:microsoft.com/office/officeart/2008/layout/VerticalCurvedList"/>
    <dgm:cxn modelId="{21A9C36F-5B20-47FC-8CD4-B778CCA9093E}" type="presOf" srcId="{A40FEFC8-F266-4B68-BC4D-06B024F63DC1}" destId="{332EF48A-0343-42DC-B8DF-7C36A6DA86C7}" srcOrd="0" destOrd="0" presId="urn:microsoft.com/office/officeart/2008/layout/VerticalCurvedList"/>
    <dgm:cxn modelId="{481E069F-C0AB-452C-9BD6-852094566425}" type="presOf" srcId="{4FC942A3-3FAD-4F03-9EAD-64F2356EDAEC}" destId="{55254B62-ED2D-4EA8-B28E-98BF0AED0BE8}" srcOrd="0" destOrd="0" presId="urn:microsoft.com/office/officeart/2008/layout/VerticalCurvedList"/>
    <dgm:cxn modelId="{F3F04FA4-3361-4237-A5B3-83FF1606F8B4}" srcId="{22641860-E3DF-4DEB-9FE9-EBCDADDD415A}" destId="{BADA57B2-4CEB-4DDC-BAF2-37C487331F0A}" srcOrd="0" destOrd="0" parTransId="{476DD1A8-7F12-4DB9-A509-BBEA4FE29C41}" sibTransId="{4FC942A3-3FAD-4F03-9EAD-64F2356EDAEC}"/>
    <dgm:cxn modelId="{8C2E1FCB-FECD-4976-8767-81F9A1A08BAD}" type="presOf" srcId="{BADA57B2-4CEB-4DDC-BAF2-37C487331F0A}" destId="{285FBE74-C4D9-4088-9122-2A07FF5B809C}" srcOrd="0" destOrd="0" presId="urn:microsoft.com/office/officeart/2008/layout/VerticalCurvedList"/>
    <dgm:cxn modelId="{BF69762A-74D5-4942-917C-D66C6CE94AAD}" type="presParOf" srcId="{D8C9D82B-FC7B-4C19-BDD7-BAC47FB82566}" destId="{8A1E4390-1042-48FE-8BBA-9F8A23F25244}" srcOrd="0" destOrd="0" presId="urn:microsoft.com/office/officeart/2008/layout/VerticalCurvedList"/>
    <dgm:cxn modelId="{719ED2C3-369F-4D36-8249-BE8EBB876D3B}" type="presParOf" srcId="{8A1E4390-1042-48FE-8BBA-9F8A23F25244}" destId="{251B50E6-7A94-49C9-A319-92F6F1C3452A}" srcOrd="0" destOrd="0" presId="urn:microsoft.com/office/officeart/2008/layout/VerticalCurvedList"/>
    <dgm:cxn modelId="{D101D838-8462-4210-8DD3-B576C09E6ADF}" type="presParOf" srcId="{251B50E6-7A94-49C9-A319-92F6F1C3452A}" destId="{83233EB4-2931-4F10-A353-3FBA0B889160}" srcOrd="0" destOrd="0" presId="urn:microsoft.com/office/officeart/2008/layout/VerticalCurvedList"/>
    <dgm:cxn modelId="{E69A1BDF-8067-44D8-91D6-D2CB33C9DA10}" type="presParOf" srcId="{251B50E6-7A94-49C9-A319-92F6F1C3452A}" destId="{55254B62-ED2D-4EA8-B28E-98BF0AED0BE8}" srcOrd="1" destOrd="0" presId="urn:microsoft.com/office/officeart/2008/layout/VerticalCurvedList"/>
    <dgm:cxn modelId="{1ADF077D-9B1A-440A-B56A-EDA2BD0217DA}" type="presParOf" srcId="{251B50E6-7A94-49C9-A319-92F6F1C3452A}" destId="{69DFE7B9-0C7B-4A6F-B5C2-1066EF280B11}" srcOrd="2" destOrd="0" presId="urn:microsoft.com/office/officeart/2008/layout/VerticalCurvedList"/>
    <dgm:cxn modelId="{CCB55A11-0F64-4171-AF3D-DA2B937A50C8}" type="presParOf" srcId="{251B50E6-7A94-49C9-A319-92F6F1C3452A}" destId="{323014C7-3143-43BC-958E-5F9BACA909A3}" srcOrd="3" destOrd="0" presId="urn:microsoft.com/office/officeart/2008/layout/VerticalCurvedList"/>
    <dgm:cxn modelId="{F3899094-7F98-4757-94D4-7A57EFC5856B}" type="presParOf" srcId="{8A1E4390-1042-48FE-8BBA-9F8A23F25244}" destId="{285FBE74-C4D9-4088-9122-2A07FF5B809C}" srcOrd="1" destOrd="0" presId="urn:microsoft.com/office/officeart/2008/layout/VerticalCurvedList"/>
    <dgm:cxn modelId="{BDC3BCB2-464C-4DFF-B21D-44ECF7CF4D6C}" type="presParOf" srcId="{8A1E4390-1042-48FE-8BBA-9F8A23F25244}" destId="{39431E40-5E6E-45E3-8F98-60DC8121E0F8}" srcOrd="2" destOrd="0" presId="urn:microsoft.com/office/officeart/2008/layout/VerticalCurvedList"/>
    <dgm:cxn modelId="{15136800-ACA2-463D-8674-6C7506F16031}" type="presParOf" srcId="{39431E40-5E6E-45E3-8F98-60DC8121E0F8}" destId="{13A4A76F-C152-41C4-B4AE-F17A06DF86CE}" srcOrd="0" destOrd="0" presId="urn:microsoft.com/office/officeart/2008/layout/VerticalCurvedList"/>
    <dgm:cxn modelId="{A6F797E2-A29F-4FE9-A2AA-E7B713A3B8BC}" type="presParOf" srcId="{8A1E4390-1042-48FE-8BBA-9F8A23F25244}" destId="{332EF48A-0343-42DC-B8DF-7C36A6DA86C7}" srcOrd="3" destOrd="0" presId="urn:microsoft.com/office/officeart/2008/layout/VerticalCurvedList"/>
    <dgm:cxn modelId="{39637388-C295-4C28-A80B-DB3AC151A274}" type="presParOf" srcId="{8A1E4390-1042-48FE-8BBA-9F8A23F25244}" destId="{6D402BF6-F443-404B-BDA4-6243FFA62DF5}" srcOrd="4" destOrd="0" presId="urn:microsoft.com/office/officeart/2008/layout/VerticalCurvedList"/>
    <dgm:cxn modelId="{40E36D19-4FE5-457E-BFB5-332DC9C20F86}" type="presParOf" srcId="{6D402BF6-F443-404B-BDA4-6243FFA62DF5}" destId="{C1912D5A-5FB1-43A5-BB92-9EE34B2DB88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6FF3DD2-C852-4ACF-9679-26B637FA15B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DB885DC-84B3-46E6-9071-7C559926C9EC}">
      <dgm:prSet phldrT="[Text]" custT="1"/>
      <dgm:spPr>
        <a:solidFill>
          <a:srgbClr val="002060"/>
        </a:solidFill>
      </dgm:spPr>
      <dgm:t>
        <a:bodyPr/>
        <a:lstStyle/>
        <a:p>
          <a:r>
            <a:rPr lang="fr-FR" sz="3600" b="1" dirty="0">
              <a:latin typeface="Times New Roman" panose="02020603050405020304" pitchFamily="18" charset="0"/>
              <a:cs typeface="Times New Roman" panose="02020603050405020304" pitchFamily="18" charset="0"/>
            </a:rPr>
            <a:t>2.1. 	</a:t>
          </a:r>
          <a:r>
            <a:rPr lang="fr-FR" sz="3600" b="1" dirty="0" err="1">
              <a:latin typeface="Times New Roman" panose="02020603050405020304" pitchFamily="18" charset="0"/>
              <a:cs typeface="Times New Roman" panose="02020603050405020304" pitchFamily="18" charset="0"/>
            </a:rPr>
            <a:t>Sản</a:t>
          </a:r>
          <a:r>
            <a:rPr lang="fr-FR" sz="3600" b="1" dirty="0">
              <a:latin typeface="Times New Roman" panose="02020603050405020304" pitchFamily="18" charset="0"/>
              <a:cs typeface="Times New Roman" panose="02020603050405020304" pitchFamily="18" charset="0"/>
            </a:rPr>
            <a:t> </a:t>
          </a:r>
          <a:r>
            <a:rPr lang="fr-FR" sz="3600" b="1" dirty="0" err="1">
              <a:latin typeface="Times New Roman" panose="02020603050405020304" pitchFamily="18" charset="0"/>
              <a:cs typeface="Times New Roman" panose="02020603050405020304" pitchFamily="18" charset="0"/>
            </a:rPr>
            <a:t>xuất</a:t>
          </a:r>
          <a:r>
            <a:rPr lang="fr-FR" sz="3600" b="1" dirty="0">
              <a:latin typeface="Times New Roman" panose="02020603050405020304" pitchFamily="18" charset="0"/>
              <a:cs typeface="Times New Roman" panose="02020603050405020304" pitchFamily="18" charset="0"/>
            </a:rPr>
            <a:t> </a:t>
          </a:r>
          <a:r>
            <a:rPr lang="fr-FR" sz="3600" b="1" dirty="0" err="1">
              <a:latin typeface="Times New Roman" panose="02020603050405020304" pitchFamily="18" charset="0"/>
              <a:cs typeface="Times New Roman" panose="02020603050405020304" pitchFamily="18" charset="0"/>
            </a:rPr>
            <a:t>nông</a:t>
          </a:r>
          <a:r>
            <a:rPr lang="fr-FR" sz="3600" b="1" dirty="0">
              <a:latin typeface="Times New Roman" panose="02020603050405020304" pitchFamily="18" charset="0"/>
              <a:cs typeface="Times New Roman" panose="02020603050405020304" pitchFamily="18" charset="0"/>
            </a:rPr>
            <a:t> </a:t>
          </a:r>
          <a:r>
            <a:rPr lang="fr-FR" sz="3600" b="1" dirty="0" err="1">
              <a:latin typeface="Times New Roman" panose="02020603050405020304" pitchFamily="18" charset="0"/>
              <a:cs typeface="Times New Roman" panose="02020603050405020304" pitchFamily="18" charset="0"/>
            </a:rPr>
            <a:t>nghiệp</a:t>
          </a:r>
          <a:endParaRPr lang="en-US" sz="3600" b="1" dirty="0">
            <a:latin typeface="Times New Roman" panose="02020603050405020304" pitchFamily="18" charset="0"/>
            <a:cs typeface="Times New Roman" panose="02020603050405020304" pitchFamily="18" charset="0"/>
          </a:endParaRPr>
        </a:p>
      </dgm:t>
    </dgm:pt>
    <dgm:pt modelId="{090A2614-D37F-455F-ABFC-FED4CC88A6B5}" type="parTrans" cxnId="{F03F2D06-DBF7-4D2F-A4D8-824D7EA8BCDC}">
      <dgm:prSet/>
      <dgm:spPr/>
      <dgm:t>
        <a:bodyPr/>
        <a:lstStyle/>
        <a:p>
          <a:endParaRPr lang="en-US"/>
        </a:p>
      </dgm:t>
    </dgm:pt>
    <dgm:pt modelId="{142B5F24-D59E-438F-B81E-6D9F31AFBC94}" type="sibTrans" cxnId="{F03F2D06-DBF7-4D2F-A4D8-824D7EA8BCDC}">
      <dgm:prSet/>
      <dgm:spPr/>
      <dgm:t>
        <a:bodyPr/>
        <a:lstStyle/>
        <a:p>
          <a:endParaRPr lang="en-US"/>
        </a:p>
      </dgm:t>
    </dgm:pt>
    <dgm:pt modelId="{0C579539-87EB-4363-8FE0-2E494F50FC5C}">
      <dgm:prSet phldrT="[Text]"/>
      <dgm:spPr/>
      <dgm:t>
        <a:bodyPr/>
        <a:lstStyle/>
        <a:p>
          <a:r>
            <a:rPr lang="fr-FR" dirty="0" err="1"/>
            <a:t>Với</a:t>
          </a:r>
          <a:r>
            <a:rPr lang="fr-FR" dirty="0"/>
            <a:t> </a:t>
          </a:r>
          <a:r>
            <a:rPr lang="fr-FR" dirty="0" err="1"/>
            <a:t>việc</a:t>
          </a:r>
          <a:r>
            <a:rPr lang="fr-FR" dirty="0"/>
            <a:t> ra </a:t>
          </a:r>
          <a:r>
            <a:rPr lang="fr-FR" dirty="0" err="1"/>
            <a:t>đời</a:t>
          </a:r>
          <a:r>
            <a:rPr lang="fr-FR" dirty="0"/>
            <a:t> </a:t>
          </a:r>
          <a:r>
            <a:rPr lang="fr-FR" dirty="0" err="1"/>
            <a:t>lưỡi</a:t>
          </a:r>
          <a:r>
            <a:rPr lang="fr-FR" dirty="0"/>
            <a:t> </a:t>
          </a:r>
          <a:r>
            <a:rPr lang="fr-FR" dirty="0" err="1"/>
            <a:t>cày</a:t>
          </a:r>
          <a:r>
            <a:rPr lang="fr-FR" dirty="0"/>
            <a:t> </a:t>
          </a:r>
          <a:r>
            <a:rPr lang="fr-FR" dirty="0" err="1"/>
            <a:t>và</a:t>
          </a:r>
          <a:r>
            <a:rPr lang="fr-FR" dirty="0"/>
            <a:t> </a:t>
          </a:r>
          <a:r>
            <a:rPr lang="fr-FR" dirty="0" err="1"/>
            <a:t>nông</a:t>
          </a:r>
          <a:r>
            <a:rPr lang="fr-FR" dirty="0"/>
            <a:t> </a:t>
          </a:r>
          <a:r>
            <a:rPr lang="fr-FR" dirty="0" err="1"/>
            <a:t>nghiệp</a:t>
          </a:r>
          <a:r>
            <a:rPr lang="fr-FR" dirty="0"/>
            <a:t> </a:t>
          </a:r>
          <a:r>
            <a:rPr lang="fr-FR" dirty="0" err="1"/>
            <a:t>dùng</a:t>
          </a:r>
          <a:r>
            <a:rPr lang="fr-FR" dirty="0"/>
            <a:t> </a:t>
          </a:r>
          <a:r>
            <a:rPr lang="fr-FR" dirty="0" err="1"/>
            <a:t>cày</a:t>
          </a:r>
          <a:r>
            <a:rPr lang="fr-FR" dirty="0"/>
            <a:t> </a:t>
          </a:r>
          <a:r>
            <a:rPr lang="fr-FR" dirty="0" err="1"/>
            <a:t>đã</a:t>
          </a:r>
          <a:r>
            <a:rPr lang="fr-FR" dirty="0"/>
            <a:t> </a:t>
          </a:r>
          <a:r>
            <a:rPr lang="fr-FR" dirty="0" err="1"/>
            <a:t>thay</a:t>
          </a:r>
          <a:r>
            <a:rPr lang="fr-FR" dirty="0"/>
            <a:t> </a:t>
          </a:r>
          <a:r>
            <a:rPr lang="fr-FR" dirty="0" err="1"/>
            <a:t>thế</a:t>
          </a:r>
          <a:r>
            <a:rPr lang="fr-FR" dirty="0"/>
            <a:t> </a:t>
          </a:r>
          <a:r>
            <a:rPr lang="fr-FR" dirty="0" err="1"/>
            <a:t>cho</a:t>
          </a:r>
          <a:r>
            <a:rPr lang="fr-FR" dirty="0"/>
            <a:t> </a:t>
          </a:r>
          <a:r>
            <a:rPr lang="fr-FR" dirty="0" err="1"/>
            <a:t>nền</a:t>
          </a:r>
          <a:r>
            <a:rPr lang="fr-FR" dirty="0"/>
            <a:t> </a:t>
          </a:r>
          <a:r>
            <a:rPr lang="fr-FR" dirty="0" err="1"/>
            <a:t>nông</a:t>
          </a:r>
          <a:r>
            <a:rPr lang="fr-FR" dirty="0"/>
            <a:t> </a:t>
          </a:r>
          <a:r>
            <a:rPr lang="fr-FR" dirty="0" err="1"/>
            <a:t>nghiệp</a:t>
          </a:r>
          <a:r>
            <a:rPr lang="fr-FR" dirty="0"/>
            <a:t> </a:t>
          </a:r>
          <a:r>
            <a:rPr lang="fr-FR" dirty="0" err="1"/>
            <a:t>dùng</a:t>
          </a:r>
          <a:r>
            <a:rPr lang="fr-FR" dirty="0"/>
            <a:t> </a:t>
          </a:r>
          <a:r>
            <a:rPr lang="fr-FR" dirty="0" err="1"/>
            <a:t>cuốc</a:t>
          </a:r>
          <a:endParaRPr lang="en-US" dirty="0"/>
        </a:p>
      </dgm:t>
    </dgm:pt>
    <dgm:pt modelId="{AC417E28-1C00-4111-B928-924451CB301C}" type="parTrans" cxnId="{9F402F7D-8FB8-409A-894E-373DE8FB5631}">
      <dgm:prSet/>
      <dgm:spPr/>
      <dgm:t>
        <a:bodyPr/>
        <a:lstStyle/>
        <a:p>
          <a:endParaRPr lang="en-US"/>
        </a:p>
      </dgm:t>
    </dgm:pt>
    <dgm:pt modelId="{16779FCA-0D10-41A4-A3CE-92E07F87A914}" type="sibTrans" cxnId="{9F402F7D-8FB8-409A-894E-373DE8FB5631}">
      <dgm:prSet/>
      <dgm:spPr/>
      <dgm:t>
        <a:bodyPr/>
        <a:lstStyle/>
        <a:p>
          <a:endParaRPr lang="en-US"/>
        </a:p>
      </dgm:t>
    </dgm:pt>
    <dgm:pt modelId="{4A765D5C-9365-49D2-AEC7-65C07C91A69B}">
      <dgm:prSet phldrT="[Text]"/>
      <dgm:spPr/>
      <dgm:t>
        <a:bodyPr/>
        <a:lstStyle/>
        <a:p>
          <a:r>
            <a:rPr lang="fr-FR" dirty="0" err="1"/>
            <a:t>Nền</a:t>
          </a:r>
          <a:r>
            <a:rPr lang="fr-FR" dirty="0"/>
            <a:t> </a:t>
          </a:r>
          <a:r>
            <a:rPr lang="fr-FR" dirty="0" err="1"/>
            <a:t>kinh</a:t>
          </a:r>
          <a:r>
            <a:rPr lang="fr-FR" dirty="0"/>
            <a:t> </a:t>
          </a:r>
          <a:r>
            <a:rPr lang="fr-FR" dirty="0" err="1"/>
            <a:t>tế</a:t>
          </a:r>
          <a:r>
            <a:rPr lang="fr-FR" dirty="0"/>
            <a:t> </a:t>
          </a:r>
          <a:r>
            <a:rPr lang="fr-FR" dirty="0" err="1"/>
            <a:t>nông</a:t>
          </a:r>
          <a:r>
            <a:rPr lang="fr-FR" dirty="0"/>
            <a:t> </a:t>
          </a:r>
          <a:r>
            <a:rPr lang="fr-FR" dirty="0" err="1"/>
            <a:t>nghiệp</a:t>
          </a:r>
          <a:r>
            <a:rPr lang="fr-FR" dirty="0"/>
            <a:t> </a:t>
          </a:r>
          <a:r>
            <a:rPr lang="fr-FR" dirty="0" err="1"/>
            <a:t>trồng</a:t>
          </a:r>
          <a:r>
            <a:rPr lang="fr-FR" dirty="0"/>
            <a:t> </a:t>
          </a:r>
          <a:r>
            <a:rPr lang="fr-FR" dirty="0" err="1"/>
            <a:t>lúa</a:t>
          </a:r>
          <a:r>
            <a:rPr lang="fr-FR" dirty="0"/>
            <a:t> </a:t>
          </a:r>
          <a:r>
            <a:rPr lang="fr-FR" dirty="0" err="1"/>
            <a:t>nước</a:t>
          </a:r>
          <a:r>
            <a:rPr lang="fr-FR" dirty="0"/>
            <a:t> </a:t>
          </a:r>
          <a:r>
            <a:rPr lang="fr-FR" dirty="0" err="1"/>
            <a:t>ngày</a:t>
          </a:r>
          <a:r>
            <a:rPr lang="fr-FR" dirty="0"/>
            <a:t> </a:t>
          </a:r>
          <a:r>
            <a:rPr lang="fr-FR" dirty="0" err="1"/>
            <a:t>càng</a:t>
          </a:r>
          <a:r>
            <a:rPr lang="fr-FR" dirty="0"/>
            <a:t> </a:t>
          </a:r>
          <a:r>
            <a:rPr lang="fr-FR" dirty="0" err="1"/>
            <a:t>phát</a:t>
          </a:r>
          <a:r>
            <a:rPr lang="fr-FR" dirty="0"/>
            <a:t> </a:t>
          </a:r>
          <a:r>
            <a:rPr lang="fr-FR" dirty="0" err="1"/>
            <a:t>triển</a:t>
          </a:r>
          <a:endParaRPr lang="en-US" dirty="0"/>
        </a:p>
      </dgm:t>
    </dgm:pt>
    <dgm:pt modelId="{92F8BED0-60B7-477E-9FD0-E4B8774D9A9D}" type="parTrans" cxnId="{F61828B8-57E9-4CB0-B447-2CED1386719C}">
      <dgm:prSet/>
      <dgm:spPr/>
      <dgm:t>
        <a:bodyPr/>
        <a:lstStyle/>
        <a:p>
          <a:endParaRPr lang="en-US"/>
        </a:p>
      </dgm:t>
    </dgm:pt>
    <dgm:pt modelId="{41EBD20B-DF50-4D24-A3B8-8C8DDA6E824F}" type="sibTrans" cxnId="{F61828B8-57E9-4CB0-B447-2CED1386719C}">
      <dgm:prSet/>
      <dgm:spPr/>
      <dgm:t>
        <a:bodyPr/>
        <a:lstStyle/>
        <a:p>
          <a:endParaRPr lang="en-US"/>
        </a:p>
      </dgm:t>
    </dgm:pt>
    <dgm:pt modelId="{5E32D6C3-5CA5-4DCB-9B8B-D620CEF6645F}" type="pres">
      <dgm:prSet presAssocID="{96FF3DD2-C852-4ACF-9679-26B637FA15BE}" presName="linear" presStyleCnt="0">
        <dgm:presLayoutVars>
          <dgm:animLvl val="lvl"/>
          <dgm:resizeHandles val="exact"/>
        </dgm:presLayoutVars>
      </dgm:prSet>
      <dgm:spPr/>
    </dgm:pt>
    <dgm:pt modelId="{6C0CCB46-3C03-4344-B5BD-F61F6D6AA91C}" type="pres">
      <dgm:prSet presAssocID="{BDB885DC-84B3-46E6-9071-7C559926C9EC}" presName="parentText" presStyleLbl="node1" presStyleIdx="0" presStyleCnt="1" custScaleY="83843">
        <dgm:presLayoutVars>
          <dgm:chMax val="0"/>
          <dgm:bulletEnabled val="1"/>
        </dgm:presLayoutVars>
      </dgm:prSet>
      <dgm:spPr/>
    </dgm:pt>
    <dgm:pt modelId="{61811A0D-4894-4FD7-8083-4C504A873EAB}" type="pres">
      <dgm:prSet presAssocID="{BDB885DC-84B3-46E6-9071-7C559926C9EC}" presName="childText" presStyleLbl="revTx" presStyleIdx="0" presStyleCnt="1">
        <dgm:presLayoutVars>
          <dgm:bulletEnabled val="1"/>
        </dgm:presLayoutVars>
      </dgm:prSet>
      <dgm:spPr/>
    </dgm:pt>
  </dgm:ptLst>
  <dgm:cxnLst>
    <dgm:cxn modelId="{F03F2D06-DBF7-4D2F-A4D8-824D7EA8BCDC}" srcId="{96FF3DD2-C852-4ACF-9679-26B637FA15BE}" destId="{BDB885DC-84B3-46E6-9071-7C559926C9EC}" srcOrd="0" destOrd="0" parTransId="{090A2614-D37F-455F-ABFC-FED4CC88A6B5}" sibTransId="{142B5F24-D59E-438F-B81E-6D9F31AFBC94}"/>
    <dgm:cxn modelId="{5B873010-B8EE-4E74-8381-313597CD156B}" type="presOf" srcId="{0C579539-87EB-4363-8FE0-2E494F50FC5C}" destId="{61811A0D-4894-4FD7-8083-4C504A873EAB}" srcOrd="0" destOrd="0" presId="urn:microsoft.com/office/officeart/2005/8/layout/vList2"/>
    <dgm:cxn modelId="{EFF6805D-3E8F-436A-B9C4-C98E5135944D}" type="presOf" srcId="{96FF3DD2-C852-4ACF-9679-26B637FA15BE}" destId="{5E32D6C3-5CA5-4DCB-9B8B-D620CEF6645F}" srcOrd="0" destOrd="0" presId="urn:microsoft.com/office/officeart/2005/8/layout/vList2"/>
    <dgm:cxn modelId="{21033270-19C6-41D5-BC4B-8021C3E5A769}" type="presOf" srcId="{BDB885DC-84B3-46E6-9071-7C559926C9EC}" destId="{6C0CCB46-3C03-4344-B5BD-F61F6D6AA91C}" srcOrd="0" destOrd="0" presId="urn:microsoft.com/office/officeart/2005/8/layout/vList2"/>
    <dgm:cxn modelId="{6A521153-19EA-49EB-9AF7-EB3699966ED0}" type="presOf" srcId="{4A765D5C-9365-49D2-AEC7-65C07C91A69B}" destId="{61811A0D-4894-4FD7-8083-4C504A873EAB}" srcOrd="0" destOrd="1" presId="urn:microsoft.com/office/officeart/2005/8/layout/vList2"/>
    <dgm:cxn modelId="{9F402F7D-8FB8-409A-894E-373DE8FB5631}" srcId="{BDB885DC-84B3-46E6-9071-7C559926C9EC}" destId="{0C579539-87EB-4363-8FE0-2E494F50FC5C}" srcOrd="0" destOrd="0" parTransId="{AC417E28-1C00-4111-B928-924451CB301C}" sibTransId="{16779FCA-0D10-41A4-A3CE-92E07F87A914}"/>
    <dgm:cxn modelId="{F61828B8-57E9-4CB0-B447-2CED1386719C}" srcId="{BDB885DC-84B3-46E6-9071-7C559926C9EC}" destId="{4A765D5C-9365-49D2-AEC7-65C07C91A69B}" srcOrd="1" destOrd="0" parTransId="{92F8BED0-60B7-477E-9FD0-E4B8774D9A9D}" sibTransId="{41EBD20B-DF50-4D24-A3B8-8C8DDA6E824F}"/>
    <dgm:cxn modelId="{9274AAB6-963F-48AD-96EA-9CD9816E148D}" type="presParOf" srcId="{5E32D6C3-5CA5-4DCB-9B8B-D620CEF6645F}" destId="{6C0CCB46-3C03-4344-B5BD-F61F6D6AA91C}" srcOrd="0" destOrd="0" presId="urn:microsoft.com/office/officeart/2005/8/layout/vList2"/>
    <dgm:cxn modelId="{AC6CB1B1-F028-47FA-980B-5B9B72B449EF}" type="presParOf" srcId="{5E32D6C3-5CA5-4DCB-9B8B-D620CEF6645F}" destId="{61811A0D-4894-4FD7-8083-4C504A873EA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6687C12-D011-4F5E-BBBD-6802BE2848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1758682-3FFE-4C5B-8BF6-5FC9A9691CC6}">
      <dgm:prSet phldrT="[Text]"/>
      <dgm:spPr>
        <a:solidFill>
          <a:srgbClr val="002060"/>
        </a:solidFill>
      </dgm:spPr>
      <dgm:t>
        <a:bodyPr/>
        <a:lstStyle/>
        <a:p>
          <a:pPr algn="just"/>
          <a:r>
            <a:rPr lang="fr-FR" b="1" dirty="0"/>
            <a:t>2.2. 	</a:t>
          </a:r>
          <a:r>
            <a:rPr lang="fr-FR" b="1" dirty="0" err="1"/>
            <a:t>Các</a:t>
          </a:r>
          <a:r>
            <a:rPr lang="fr-FR" b="1" dirty="0"/>
            <a:t> </a:t>
          </a:r>
          <a:r>
            <a:rPr lang="fr-FR" b="1" dirty="0" err="1"/>
            <a:t>nghề</a:t>
          </a:r>
          <a:r>
            <a:rPr lang="fr-FR" b="1" dirty="0"/>
            <a:t> </a:t>
          </a:r>
          <a:r>
            <a:rPr lang="fr-FR" b="1" dirty="0" err="1"/>
            <a:t>thủ</a:t>
          </a:r>
          <a:r>
            <a:rPr lang="fr-FR" b="1" dirty="0"/>
            <a:t> </a:t>
          </a:r>
          <a:r>
            <a:rPr lang="fr-FR" b="1" dirty="0" err="1"/>
            <a:t>công</a:t>
          </a:r>
          <a:endParaRPr lang="en-US" dirty="0"/>
        </a:p>
      </dgm:t>
    </dgm:pt>
    <dgm:pt modelId="{CF112154-D002-4CF1-BED0-01A0E9837405}" type="parTrans" cxnId="{444F2AB3-BB13-4CCB-A2B7-242D541E56B7}">
      <dgm:prSet/>
      <dgm:spPr/>
      <dgm:t>
        <a:bodyPr/>
        <a:lstStyle/>
        <a:p>
          <a:pPr algn="just"/>
          <a:endParaRPr lang="en-US"/>
        </a:p>
      </dgm:t>
    </dgm:pt>
    <dgm:pt modelId="{951E7506-C11A-4F29-B6D4-4EF080302CD3}" type="sibTrans" cxnId="{444F2AB3-BB13-4CCB-A2B7-242D541E56B7}">
      <dgm:prSet/>
      <dgm:spPr/>
      <dgm:t>
        <a:bodyPr/>
        <a:lstStyle/>
        <a:p>
          <a:pPr algn="just"/>
          <a:endParaRPr lang="en-US"/>
        </a:p>
      </dgm:t>
    </dgm:pt>
    <dgm:pt modelId="{FE7F492E-795A-4D1F-B6E1-E675D57285ED}">
      <dgm:prSet phldrT="[Text]"/>
      <dgm:spPr/>
      <dgm:t>
        <a:bodyPr/>
        <a:lstStyle/>
        <a:p>
          <a:pPr algn="just"/>
          <a:r>
            <a:rPr lang="fr-FR" i="1" dirty="0"/>
            <a:t>a. </a:t>
          </a:r>
          <a:r>
            <a:rPr lang="fr-FR" i="1" dirty="0" err="1"/>
            <a:t>Nghề</a:t>
          </a:r>
          <a:r>
            <a:rPr lang="fr-FR" i="1" dirty="0"/>
            <a:t> </a:t>
          </a:r>
          <a:r>
            <a:rPr lang="fr-FR" i="1" dirty="0" err="1"/>
            <a:t>đúc</a:t>
          </a:r>
          <a:r>
            <a:rPr lang="fr-FR" i="1" dirty="0"/>
            <a:t> </a:t>
          </a:r>
          <a:r>
            <a:rPr lang="fr-FR" i="1" dirty="0" err="1"/>
            <a:t>đồng:</a:t>
          </a:r>
          <a:r>
            <a:rPr lang="fr-FR" dirty="0" err="1"/>
            <a:t>nhiều</a:t>
          </a:r>
          <a:r>
            <a:rPr lang="fr-FR" dirty="0"/>
            <a:t> </a:t>
          </a:r>
          <a:r>
            <a:rPr lang="fr-FR" dirty="0" err="1"/>
            <a:t>loại</a:t>
          </a:r>
          <a:r>
            <a:rPr lang="fr-FR" dirty="0"/>
            <a:t> </a:t>
          </a:r>
          <a:r>
            <a:rPr lang="fr-FR" dirty="0" err="1"/>
            <a:t>hình</a:t>
          </a:r>
          <a:r>
            <a:rPr lang="fr-FR" dirty="0"/>
            <a:t> </a:t>
          </a:r>
          <a:r>
            <a:rPr lang="fr-FR" dirty="0" err="1"/>
            <a:t>công</a:t>
          </a:r>
          <a:r>
            <a:rPr lang="fr-FR" dirty="0"/>
            <a:t> </a:t>
          </a:r>
          <a:r>
            <a:rPr lang="fr-FR" dirty="0" err="1"/>
            <a:t>cụ</a:t>
          </a:r>
          <a:r>
            <a:rPr lang="fr-FR" dirty="0"/>
            <a:t> </a:t>
          </a:r>
          <a:r>
            <a:rPr lang="fr-FR" dirty="0" err="1"/>
            <a:t>bằng</a:t>
          </a:r>
          <a:r>
            <a:rPr lang="fr-FR" dirty="0"/>
            <a:t> </a:t>
          </a:r>
          <a:r>
            <a:rPr lang="fr-FR" dirty="0" err="1"/>
            <a:t>đồng</a:t>
          </a:r>
          <a:r>
            <a:rPr lang="fr-FR" dirty="0"/>
            <a:t> ra </a:t>
          </a:r>
          <a:r>
            <a:rPr lang="fr-FR" dirty="0" err="1"/>
            <a:t>đời</a:t>
          </a:r>
          <a:r>
            <a:rPr lang="fr-FR" dirty="0"/>
            <a:t> </a:t>
          </a:r>
          <a:r>
            <a:rPr lang="fr-FR" dirty="0" err="1"/>
            <a:t>và</a:t>
          </a:r>
          <a:r>
            <a:rPr lang="fr-FR" dirty="0"/>
            <a:t> </a:t>
          </a:r>
          <a:r>
            <a:rPr lang="fr-FR" dirty="0" err="1"/>
            <a:t>ngày</a:t>
          </a:r>
          <a:r>
            <a:rPr lang="fr-FR" dirty="0"/>
            <a:t> </a:t>
          </a:r>
          <a:r>
            <a:rPr lang="fr-FR" dirty="0" err="1"/>
            <a:t>càng</a:t>
          </a:r>
          <a:r>
            <a:rPr lang="fr-FR" dirty="0"/>
            <a:t> </a:t>
          </a:r>
          <a:r>
            <a:rPr lang="fr-FR" dirty="0" err="1"/>
            <a:t>phong</a:t>
          </a:r>
          <a:r>
            <a:rPr lang="fr-FR" dirty="0"/>
            <a:t> </a:t>
          </a:r>
          <a:r>
            <a:rPr lang="fr-FR" dirty="0" err="1"/>
            <a:t>phú</a:t>
          </a:r>
          <a:r>
            <a:rPr lang="fr-FR" dirty="0"/>
            <a:t> </a:t>
          </a:r>
          <a:r>
            <a:rPr lang="fr-FR" dirty="0" err="1"/>
            <a:t>như</a:t>
          </a:r>
          <a:r>
            <a:rPr lang="fr-FR" dirty="0"/>
            <a:t>: </a:t>
          </a:r>
          <a:r>
            <a:rPr lang="fr-FR" dirty="0" err="1"/>
            <a:t>lưỡi</a:t>
          </a:r>
          <a:r>
            <a:rPr lang="fr-FR" dirty="0"/>
            <a:t> </a:t>
          </a:r>
          <a:r>
            <a:rPr lang="fr-FR" dirty="0" err="1"/>
            <a:t>cuốc</a:t>
          </a:r>
          <a:r>
            <a:rPr lang="fr-FR" dirty="0"/>
            <a:t>, </a:t>
          </a:r>
          <a:r>
            <a:rPr lang="fr-FR" dirty="0" err="1"/>
            <a:t>lười</a:t>
          </a:r>
          <a:r>
            <a:rPr lang="fr-FR" dirty="0"/>
            <a:t> </a:t>
          </a:r>
          <a:r>
            <a:rPr lang="fr-FR" dirty="0" err="1"/>
            <a:t>cày</a:t>
          </a:r>
          <a:r>
            <a:rPr lang="fr-FR" dirty="0"/>
            <a:t>, ….</a:t>
          </a:r>
          <a:r>
            <a:rPr lang="fr-FR" dirty="0" err="1"/>
            <a:t>sự</a:t>
          </a:r>
          <a:r>
            <a:rPr lang="fr-FR" dirty="0"/>
            <a:t> </a:t>
          </a:r>
          <a:r>
            <a:rPr lang="fr-FR" dirty="0" err="1"/>
            <a:t>tiến</a:t>
          </a:r>
          <a:r>
            <a:rPr lang="fr-FR" dirty="0"/>
            <a:t> </a:t>
          </a:r>
          <a:r>
            <a:rPr lang="fr-FR" dirty="0" err="1"/>
            <a:t>bộ</a:t>
          </a:r>
          <a:r>
            <a:rPr lang="fr-FR" dirty="0"/>
            <a:t> </a:t>
          </a:r>
          <a:r>
            <a:rPr lang="fr-FR" dirty="0" err="1"/>
            <a:t>cua</a:t>
          </a:r>
          <a:r>
            <a:rPr lang="fr-FR" dirty="0"/>
            <a:t> </a:t>
          </a:r>
          <a:r>
            <a:rPr lang="fr-FR" dirty="0" err="1"/>
            <a:t>côn</a:t>
          </a:r>
          <a:r>
            <a:rPr lang="fr-FR" dirty="0"/>
            <a:t> </a:t>
          </a:r>
          <a:r>
            <a:rPr lang="fr-FR" dirty="0" err="1"/>
            <a:t>cụ</a:t>
          </a:r>
          <a:r>
            <a:rPr lang="fr-FR" dirty="0"/>
            <a:t> </a:t>
          </a:r>
          <a:r>
            <a:rPr lang="fr-FR" dirty="0" err="1"/>
            <a:t>sản</a:t>
          </a:r>
          <a:r>
            <a:rPr lang="fr-FR" dirty="0"/>
            <a:t> </a:t>
          </a:r>
          <a:r>
            <a:rPr lang="fr-FR" dirty="0" err="1"/>
            <a:t>xuất</a:t>
          </a:r>
          <a:r>
            <a:rPr lang="fr-FR" dirty="0"/>
            <a:t> </a:t>
          </a:r>
          <a:r>
            <a:rPr lang="fr-FR" dirty="0" err="1"/>
            <a:t>đã</a:t>
          </a:r>
          <a:r>
            <a:rPr lang="fr-FR" dirty="0"/>
            <a:t> </a:t>
          </a:r>
          <a:r>
            <a:rPr lang="fr-FR" dirty="0" err="1"/>
            <a:t>thúc</a:t>
          </a:r>
          <a:r>
            <a:rPr lang="fr-FR" dirty="0"/>
            <a:t> </a:t>
          </a:r>
          <a:r>
            <a:rPr lang="fr-FR" dirty="0" err="1"/>
            <a:t>đẩy</a:t>
          </a:r>
          <a:r>
            <a:rPr lang="fr-FR" dirty="0"/>
            <a:t> </a:t>
          </a:r>
          <a:r>
            <a:rPr lang="fr-FR" dirty="0" err="1"/>
            <a:t>nền</a:t>
          </a:r>
          <a:r>
            <a:rPr lang="fr-FR" dirty="0"/>
            <a:t> </a:t>
          </a:r>
          <a:r>
            <a:rPr lang="fr-FR" dirty="0" err="1"/>
            <a:t>kinh</a:t>
          </a:r>
          <a:r>
            <a:rPr lang="fr-FR" dirty="0"/>
            <a:t> </a:t>
          </a:r>
          <a:r>
            <a:rPr lang="fr-FR" dirty="0" err="1"/>
            <a:t>tế</a:t>
          </a:r>
          <a:r>
            <a:rPr lang="fr-FR" dirty="0"/>
            <a:t> </a:t>
          </a:r>
          <a:r>
            <a:rPr lang="fr-FR" dirty="0" err="1"/>
            <a:t>ngày</a:t>
          </a:r>
          <a:r>
            <a:rPr lang="fr-FR" dirty="0"/>
            <a:t> </a:t>
          </a:r>
          <a:r>
            <a:rPr lang="fr-FR" dirty="0" err="1"/>
            <a:t>càng</a:t>
          </a:r>
          <a:r>
            <a:rPr lang="fr-FR" dirty="0"/>
            <a:t> </a:t>
          </a:r>
          <a:r>
            <a:rPr lang="fr-FR" dirty="0" err="1"/>
            <a:t>phát</a:t>
          </a:r>
          <a:r>
            <a:rPr lang="fr-FR" dirty="0"/>
            <a:t> </a:t>
          </a:r>
          <a:r>
            <a:rPr lang="fr-FR" dirty="0" err="1"/>
            <a:t>triển</a:t>
          </a:r>
          <a:endParaRPr lang="en-US" dirty="0"/>
        </a:p>
      </dgm:t>
    </dgm:pt>
    <dgm:pt modelId="{7C389237-1205-4183-A791-496CCEA6DB0E}" type="parTrans" cxnId="{341B9C93-65E7-4AC6-A854-42F0EB8A30A0}">
      <dgm:prSet/>
      <dgm:spPr/>
      <dgm:t>
        <a:bodyPr/>
        <a:lstStyle/>
        <a:p>
          <a:pPr algn="just"/>
          <a:endParaRPr lang="en-US"/>
        </a:p>
      </dgm:t>
    </dgm:pt>
    <dgm:pt modelId="{F919E771-7482-4EA7-AE35-6356D8620AAA}" type="sibTrans" cxnId="{341B9C93-65E7-4AC6-A854-42F0EB8A30A0}">
      <dgm:prSet/>
      <dgm:spPr/>
      <dgm:t>
        <a:bodyPr/>
        <a:lstStyle/>
        <a:p>
          <a:pPr algn="just"/>
          <a:endParaRPr lang="en-US"/>
        </a:p>
      </dgm:t>
    </dgm:pt>
    <dgm:pt modelId="{C7E2E233-D626-4FEB-B08E-F86943DBA6CD}">
      <dgm:prSet phldrT="[Text]"/>
      <dgm:spPr/>
      <dgm:t>
        <a:bodyPr/>
        <a:lstStyle/>
        <a:p>
          <a:pPr algn="just"/>
          <a:endParaRPr lang="en-US" dirty="0"/>
        </a:p>
      </dgm:t>
    </dgm:pt>
    <dgm:pt modelId="{A8FB6248-E1FB-4E6E-9FC8-573DBB1E4339}" type="parTrans" cxnId="{A07DAFDC-3CFF-453D-860F-1B78920155E9}">
      <dgm:prSet/>
      <dgm:spPr/>
      <dgm:t>
        <a:bodyPr/>
        <a:lstStyle/>
        <a:p>
          <a:pPr algn="just"/>
          <a:endParaRPr lang="en-US"/>
        </a:p>
      </dgm:t>
    </dgm:pt>
    <dgm:pt modelId="{0A0E7661-5AA1-4276-B570-E50B21C5F08C}" type="sibTrans" cxnId="{A07DAFDC-3CFF-453D-860F-1B78920155E9}">
      <dgm:prSet/>
      <dgm:spPr/>
      <dgm:t>
        <a:bodyPr/>
        <a:lstStyle/>
        <a:p>
          <a:pPr algn="just"/>
          <a:endParaRPr lang="en-US"/>
        </a:p>
      </dgm:t>
    </dgm:pt>
    <dgm:pt modelId="{059242A6-5B69-4B23-B6BA-6FBE575D4361}">
      <dgm:prSet phldrT="[Text]"/>
      <dgm:spPr/>
      <dgm:t>
        <a:bodyPr/>
        <a:lstStyle/>
        <a:p>
          <a:pPr algn="just"/>
          <a:r>
            <a:rPr lang="fr-FR" i="1" dirty="0"/>
            <a:t>b. </a:t>
          </a:r>
          <a:r>
            <a:rPr lang="fr-FR" i="1" dirty="0" err="1"/>
            <a:t>Nghề</a:t>
          </a:r>
          <a:r>
            <a:rPr lang="fr-FR" i="1" dirty="0"/>
            <a:t> </a:t>
          </a:r>
          <a:r>
            <a:rPr lang="fr-FR" i="1" dirty="0" err="1"/>
            <a:t>gốm</a:t>
          </a:r>
          <a:r>
            <a:rPr lang="fr-FR" i="1" dirty="0"/>
            <a:t> </a:t>
          </a:r>
          <a:r>
            <a:rPr lang="fr-FR" i="1" dirty="0" err="1"/>
            <a:t>truyền</a:t>
          </a:r>
          <a:r>
            <a:rPr lang="fr-FR" i="1" dirty="0"/>
            <a:t> </a:t>
          </a:r>
          <a:r>
            <a:rPr lang="fr-FR" i="1" dirty="0" err="1"/>
            <a:t>thống:</a:t>
          </a:r>
          <a:r>
            <a:rPr lang="fr-FR" dirty="0" err="1"/>
            <a:t>gốm</a:t>
          </a:r>
          <a:r>
            <a:rPr lang="fr-FR" dirty="0"/>
            <a:t> </a:t>
          </a:r>
          <a:r>
            <a:rPr lang="fr-FR" dirty="0" err="1"/>
            <a:t>đều</a:t>
          </a:r>
          <a:r>
            <a:rPr lang="fr-FR" dirty="0"/>
            <a:t> </a:t>
          </a:r>
          <a:r>
            <a:rPr lang="fr-FR" dirty="0" err="1"/>
            <a:t>được</a:t>
          </a:r>
          <a:r>
            <a:rPr lang="fr-FR" dirty="0"/>
            <a:t> </a:t>
          </a:r>
          <a:r>
            <a:rPr lang="fr-FR" dirty="0" err="1"/>
            <a:t>làm</a:t>
          </a:r>
          <a:r>
            <a:rPr lang="fr-FR" dirty="0"/>
            <a:t> </a:t>
          </a:r>
          <a:r>
            <a:rPr lang="fr-FR" dirty="0" err="1"/>
            <a:t>bằng</a:t>
          </a:r>
          <a:r>
            <a:rPr lang="fr-FR" dirty="0"/>
            <a:t> </a:t>
          </a:r>
          <a:r>
            <a:rPr lang="fr-FR" dirty="0" err="1"/>
            <a:t>bàn</a:t>
          </a:r>
          <a:r>
            <a:rPr lang="fr-FR" dirty="0"/>
            <a:t> </a:t>
          </a:r>
          <a:r>
            <a:rPr lang="fr-FR" dirty="0" err="1"/>
            <a:t>xoay</a:t>
          </a:r>
          <a:r>
            <a:rPr lang="fr-FR" dirty="0"/>
            <a:t>, </a:t>
          </a:r>
          <a:r>
            <a:rPr lang="fr-FR" dirty="0" err="1"/>
            <a:t>hình</a:t>
          </a:r>
          <a:r>
            <a:rPr lang="fr-FR" dirty="0"/>
            <a:t> </a:t>
          </a:r>
          <a:r>
            <a:rPr lang="fr-FR" dirty="0" err="1"/>
            <a:t>dáng</a:t>
          </a:r>
          <a:r>
            <a:rPr lang="fr-FR" dirty="0"/>
            <a:t> </a:t>
          </a:r>
          <a:r>
            <a:rPr lang="fr-FR" dirty="0" err="1"/>
            <a:t>tròn</a:t>
          </a:r>
          <a:r>
            <a:rPr lang="fr-FR" dirty="0"/>
            <a:t> </a:t>
          </a:r>
          <a:r>
            <a:rPr lang="fr-FR" dirty="0" err="1"/>
            <a:t>trĩnh</a:t>
          </a:r>
          <a:r>
            <a:rPr lang="fr-FR" dirty="0"/>
            <a:t>, </a:t>
          </a:r>
          <a:r>
            <a:rPr lang="fr-FR" dirty="0" err="1"/>
            <a:t>xương</a:t>
          </a:r>
          <a:r>
            <a:rPr lang="fr-FR" dirty="0"/>
            <a:t> </a:t>
          </a:r>
          <a:r>
            <a:rPr lang="fr-FR" dirty="0" err="1"/>
            <a:t>gốm</a:t>
          </a:r>
          <a:r>
            <a:rPr lang="fr-FR" dirty="0"/>
            <a:t> </a:t>
          </a:r>
          <a:r>
            <a:rPr lang="fr-FR" dirty="0" err="1"/>
            <a:t>tương</a:t>
          </a:r>
          <a:r>
            <a:rPr lang="fr-FR" dirty="0"/>
            <a:t> </a:t>
          </a:r>
          <a:r>
            <a:rPr lang="fr-FR" dirty="0" err="1"/>
            <a:t>đối</a:t>
          </a:r>
          <a:r>
            <a:rPr lang="fr-FR" dirty="0"/>
            <a:t> </a:t>
          </a:r>
          <a:r>
            <a:rPr lang="fr-FR" dirty="0" err="1"/>
            <a:t>đều</a:t>
          </a:r>
          <a:r>
            <a:rPr lang="fr-FR" dirty="0"/>
            <a:t>. </a:t>
          </a:r>
          <a:r>
            <a:rPr lang="fr-FR" dirty="0" err="1"/>
            <a:t>Gốm</a:t>
          </a:r>
          <a:r>
            <a:rPr lang="fr-FR" dirty="0"/>
            <a:t> </a:t>
          </a:r>
          <a:r>
            <a:rPr lang="fr-FR" dirty="0" err="1"/>
            <a:t>thời</a:t>
          </a:r>
          <a:r>
            <a:rPr lang="fr-FR" dirty="0"/>
            <a:t> </a:t>
          </a:r>
          <a:r>
            <a:rPr lang="fr-FR" dirty="0" err="1"/>
            <a:t>kỳ</a:t>
          </a:r>
          <a:r>
            <a:rPr lang="fr-FR" dirty="0"/>
            <a:t> </a:t>
          </a:r>
          <a:r>
            <a:rPr lang="fr-FR" dirty="0" err="1"/>
            <a:t>Hùng</a:t>
          </a:r>
          <a:r>
            <a:rPr lang="fr-FR" dirty="0"/>
            <a:t> </a:t>
          </a:r>
          <a:r>
            <a:rPr lang="fr-FR" dirty="0" err="1"/>
            <a:t>Vương</a:t>
          </a:r>
          <a:r>
            <a:rPr lang="fr-FR" dirty="0"/>
            <a:t> </a:t>
          </a:r>
          <a:r>
            <a:rPr lang="fr-FR" dirty="0" err="1"/>
            <a:t>bền</a:t>
          </a:r>
          <a:r>
            <a:rPr lang="fr-FR" dirty="0"/>
            <a:t> </a:t>
          </a:r>
          <a:r>
            <a:rPr lang="fr-FR" dirty="0" err="1"/>
            <a:t>đẹp</a:t>
          </a:r>
          <a:r>
            <a:rPr lang="fr-FR" dirty="0"/>
            <a:t>, </a:t>
          </a:r>
          <a:r>
            <a:rPr lang="fr-FR" dirty="0" err="1"/>
            <a:t>thông</a:t>
          </a:r>
          <a:r>
            <a:rPr lang="fr-FR" dirty="0"/>
            <a:t> </a:t>
          </a:r>
          <a:r>
            <a:rPr lang="fr-FR" dirty="0" err="1"/>
            <a:t>dụng</a:t>
          </a:r>
          <a:r>
            <a:rPr lang="fr-FR" dirty="0"/>
            <a:t> </a:t>
          </a:r>
          <a:r>
            <a:rPr lang="fr-FR" dirty="0" err="1"/>
            <a:t>và</a:t>
          </a:r>
          <a:r>
            <a:rPr lang="fr-FR" dirty="0"/>
            <a:t> </a:t>
          </a:r>
          <a:r>
            <a:rPr lang="fr-FR" dirty="0" err="1"/>
            <a:t>có</a:t>
          </a:r>
          <a:r>
            <a:rPr lang="fr-FR" dirty="0"/>
            <a:t> </a:t>
          </a:r>
          <a:r>
            <a:rPr lang="fr-FR" dirty="0" err="1"/>
            <a:t>giá</a:t>
          </a:r>
          <a:r>
            <a:rPr lang="fr-FR" dirty="0"/>
            <a:t> </a:t>
          </a:r>
          <a:r>
            <a:rPr lang="fr-FR" dirty="0" err="1"/>
            <a:t>trị</a:t>
          </a:r>
          <a:r>
            <a:rPr lang="fr-FR" dirty="0"/>
            <a:t> </a:t>
          </a:r>
          <a:r>
            <a:rPr lang="fr-FR" dirty="0" err="1"/>
            <a:t>cao</a:t>
          </a:r>
          <a:endParaRPr lang="en-US" dirty="0"/>
        </a:p>
      </dgm:t>
    </dgm:pt>
    <dgm:pt modelId="{5C9895A9-9C32-41F8-8B24-757903FB84CA}" type="parTrans" cxnId="{518C9504-9AEF-41A7-A343-FC8279CE5B78}">
      <dgm:prSet/>
      <dgm:spPr/>
      <dgm:t>
        <a:bodyPr/>
        <a:lstStyle/>
        <a:p>
          <a:pPr algn="just"/>
          <a:endParaRPr lang="en-US"/>
        </a:p>
      </dgm:t>
    </dgm:pt>
    <dgm:pt modelId="{71E6D45E-BD25-4C0A-A3A5-AA6599679803}" type="sibTrans" cxnId="{518C9504-9AEF-41A7-A343-FC8279CE5B78}">
      <dgm:prSet/>
      <dgm:spPr/>
      <dgm:t>
        <a:bodyPr/>
        <a:lstStyle/>
        <a:p>
          <a:pPr algn="just"/>
          <a:endParaRPr lang="en-US"/>
        </a:p>
      </dgm:t>
    </dgm:pt>
    <dgm:pt modelId="{A4C09E4A-FAC5-40C4-BDF7-C120D0FF9BCF}" type="pres">
      <dgm:prSet presAssocID="{46687C12-D011-4F5E-BBBD-6802BE28480D}" presName="linear" presStyleCnt="0">
        <dgm:presLayoutVars>
          <dgm:animLvl val="lvl"/>
          <dgm:resizeHandles val="exact"/>
        </dgm:presLayoutVars>
      </dgm:prSet>
      <dgm:spPr/>
    </dgm:pt>
    <dgm:pt modelId="{81CF4B37-D0BC-49D6-956A-2D68F4AF5DC1}" type="pres">
      <dgm:prSet presAssocID="{F1758682-3FFE-4C5B-8BF6-5FC9A9691CC6}" presName="parentText" presStyleLbl="node1" presStyleIdx="0" presStyleCnt="1">
        <dgm:presLayoutVars>
          <dgm:chMax val="0"/>
          <dgm:bulletEnabled val="1"/>
        </dgm:presLayoutVars>
      </dgm:prSet>
      <dgm:spPr/>
    </dgm:pt>
    <dgm:pt modelId="{00E08CB5-85AD-4E79-9A4A-F038767A5DC4}" type="pres">
      <dgm:prSet presAssocID="{F1758682-3FFE-4C5B-8BF6-5FC9A9691CC6}" presName="childText" presStyleLbl="revTx" presStyleIdx="0" presStyleCnt="1">
        <dgm:presLayoutVars>
          <dgm:bulletEnabled val="1"/>
        </dgm:presLayoutVars>
      </dgm:prSet>
      <dgm:spPr/>
    </dgm:pt>
  </dgm:ptLst>
  <dgm:cxnLst>
    <dgm:cxn modelId="{518C9504-9AEF-41A7-A343-FC8279CE5B78}" srcId="{F1758682-3FFE-4C5B-8BF6-5FC9A9691CC6}" destId="{059242A6-5B69-4B23-B6BA-6FBE575D4361}" srcOrd="1" destOrd="0" parTransId="{5C9895A9-9C32-41F8-8B24-757903FB84CA}" sibTransId="{71E6D45E-BD25-4C0A-A3A5-AA6599679803}"/>
    <dgm:cxn modelId="{C66E003C-BCDA-4F04-9FD6-95D313690683}" type="presOf" srcId="{059242A6-5B69-4B23-B6BA-6FBE575D4361}" destId="{00E08CB5-85AD-4E79-9A4A-F038767A5DC4}" srcOrd="0" destOrd="1" presId="urn:microsoft.com/office/officeart/2005/8/layout/vList2"/>
    <dgm:cxn modelId="{E8F3DF72-5E1C-4C96-A86E-7BBFB48473D6}" type="presOf" srcId="{F1758682-3FFE-4C5B-8BF6-5FC9A9691CC6}" destId="{81CF4B37-D0BC-49D6-956A-2D68F4AF5DC1}" srcOrd="0" destOrd="0" presId="urn:microsoft.com/office/officeart/2005/8/layout/vList2"/>
    <dgm:cxn modelId="{3770548C-A313-4A3C-B17B-FEE2831C2E00}" type="presOf" srcId="{FE7F492E-795A-4D1F-B6E1-E675D57285ED}" destId="{00E08CB5-85AD-4E79-9A4A-F038767A5DC4}" srcOrd="0" destOrd="0" presId="urn:microsoft.com/office/officeart/2005/8/layout/vList2"/>
    <dgm:cxn modelId="{341B9C93-65E7-4AC6-A854-42F0EB8A30A0}" srcId="{F1758682-3FFE-4C5B-8BF6-5FC9A9691CC6}" destId="{FE7F492E-795A-4D1F-B6E1-E675D57285ED}" srcOrd="0" destOrd="0" parTransId="{7C389237-1205-4183-A791-496CCEA6DB0E}" sibTransId="{F919E771-7482-4EA7-AE35-6356D8620AAA}"/>
    <dgm:cxn modelId="{444F2AB3-BB13-4CCB-A2B7-242D541E56B7}" srcId="{46687C12-D011-4F5E-BBBD-6802BE28480D}" destId="{F1758682-3FFE-4C5B-8BF6-5FC9A9691CC6}" srcOrd="0" destOrd="0" parTransId="{CF112154-D002-4CF1-BED0-01A0E9837405}" sibTransId="{951E7506-C11A-4F29-B6D4-4EF080302CD3}"/>
    <dgm:cxn modelId="{A07DAFDC-3CFF-453D-860F-1B78920155E9}" srcId="{F1758682-3FFE-4C5B-8BF6-5FC9A9691CC6}" destId="{C7E2E233-D626-4FEB-B08E-F86943DBA6CD}" srcOrd="2" destOrd="0" parTransId="{A8FB6248-E1FB-4E6E-9FC8-573DBB1E4339}" sibTransId="{0A0E7661-5AA1-4276-B570-E50B21C5F08C}"/>
    <dgm:cxn modelId="{54F317DD-0F02-4A6F-BD22-E0E5B4C9BE53}" type="presOf" srcId="{46687C12-D011-4F5E-BBBD-6802BE28480D}" destId="{A4C09E4A-FAC5-40C4-BDF7-C120D0FF9BCF}" srcOrd="0" destOrd="0" presId="urn:microsoft.com/office/officeart/2005/8/layout/vList2"/>
    <dgm:cxn modelId="{A3A709F0-1CBD-4E92-931C-72F06DDF9AB2}" type="presOf" srcId="{C7E2E233-D626-4FEB-B08E-F86943DBA6CD}" destId="{00E08CB5-85AD-4E79-9A4A-F038767A5DC4}" srcOrd="0" destOrd="2" presId="urn:microsoft.com/office/officeart/2005/8/layout/vList2"/>
    <dgm:cxn modelId="{B450368A-23AD-4BD4-A60E-B57C42D828F5}" type="presParOf" srcId="{A4C09E4A-FAC5-40C4-BDF7-C120D0FF9BCF}" destId="{81CF4B37-D0BC-49D6-956A-2D68F4AF5DC1}" srcOrd="0" destOrd="0" presId="urn:microsoft.com/office/officeart/2005/8/layout/vList2"/>
    <dgm:cxn modelId="{2AE5D118-398F-406A-BA3C-0D4DAD19511D}" type="presParOf" srcId="{A4C09E4A-FAC5-40C4-BDF7-C120D0FF9BCF}" destId="{00E08CB5-85AD-4E79-9A4A-F038767A5DC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8421C8C-E283-4FA9-BC1A-11E5FFC3C4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8518FDD-31C9-49ED-997E-A91CE924FE06}">
      <dgm:prSet phldrT="[Text]"/>
      <dgm:spPr>
        <a:solidFill>
          <a:schemeClr val="accent6">
            <a:lumMod val="50000"/>
          </a:schemeClr>
        </a:solidFill>
      </dgm:spPr>
      <dgm:t>
        <a:bodyPr/>
        <a:lstStyle/>
        <a:p>
          <a:pPr algn="just"/>
          <a:r>
            <a:rPr lang="fr-FR" b="1" dirty="0"/>
            <a:t>2.2. </a:t>
          </a:r>
          <a:r>
            <a:rPr lang="fr-FR" b="1" dirty="0" err="1"/>
            <a:t>Các</a:t>
          </a:r>
          <a:r>
            <a:rPr lang="fr-FR" b="1" dirty="0"/>
            <a:t> </a:t>
          </a:r>
          <a:r>
            <a:rPr lang="fr-FR" b="1" dirty="0" err="1"/>
            <a:t>nghề</a:t>
          </a:r>
          <a:r>
            <a:rPr lang="fr-FR" b="1" dirty="0"/>
            <a:t> </a:t>
          </a:r>
          <a:r>
            <a:rPr lang="fr-FR" b="1" dirty="0" err="1"/>
            <a:t>thủ</a:t>
          </a:r>
          <a:r>
            <a:rPr lang="fr-FR" b="1" dirty="0"/>
            <a:t> </a:t>
          </a:r>
          <a:r>
            <a:rPr lang="fr-FR" b="1" dirty="0" err="1"/>
            <a:t>công</a:t>
          </a:r>
          <a:endParaRPr lang="en-US" dirty="0"/>
        </a:p>
      </dgm:t>
    </dgm:pt>
    <dgm:pt modelId="{D9DC74CF-A7A6-43A3-A2D2-F7353D34C5C6}" type="parTrans" cxnId="{B6845048-5B0D-47A2-86B5-E3678F9D696B}">
      <dgm:prSet/>
      <dgm:spPr/>
      <dgm:t>
        <a:bodyPr/>
        <a:lstStyle/>
        <a:p>
          <a:pPr algn="just"/>
          <a:endParaRPr lang="en-US"/>
        </a:p>
      </dgm:t>
    </dgm:pt>
    <dgm:pt modelId="{D6C14CA3-3ACD-4CFF-A234-50D5B0196191}" type="sibTrans" cxnId="{B6845048-5B0D-47A2-86B5-E3678F9D696B}">
      <dgm:prSet/>
      <dgm:spPr/>
      <dgm:t>
        <a:bodyPr/>
        <a:lstStyle/>
        <a:p>
          <a:pPr algn="just"/>
          <a:endParaRPr lang="en-US"/>
        </a:p>
      </dgm:t>
    </dgm:pt>
    <dgm:pt modelId="{18B13E56-B361-41F0-8282-92AAA45A272F}">
      <dgm:prSet phldrT="[Text]"/>
      <dgm:spPr/>
      <dgm:t>
        <a:bodyPr/>
        <a:lstStyle/>
        <a:p>
          <a:pPr algn="just"/>
          <a:r>
            <a:rPr lang="fr-FR" i="1" dirty="0"/>
            <a:t>c. </a:t>
          </a:r>
          <a:r>
            <a:rPr lang="fr-FR" i="1" dirty="0" err="1"/>
            <a:t>Đồ</a:t>
          </a:r>
          <a:r>
            <a:rPr lang="fr-FR" i="1" dirty="0"/>
            <a:t> </a:t>
          </a:r>
          <a:r>
            <a:rPr lang="fr-FR" i="1" dirty="0" err="1"/>
            <a:t>đan:</a:t>
          </a:r>
          <a:r>
            <a:rPr lang="fr-FR" dirty="0" err="1"/>
            <a:t>biết</a:t>
          </a:r>
          <a:r>
            <a:rPr lang="fr-FR" dirty="0"/>
            <a:t> </a:t>
          </a:r>
          <a:r>
            <a:rPr lang="fr-FR" dirty="0" err="1"/>
            <a:t>đan</a:t>
          </a:r>
          <a:r>
            <a:rPr lang="fr-FR" dirty="0"/>
            <a:t> </a:t>
          </a:r>
          <a:r>
            <a:rPr lang="fr-FR" dirty="0" err="1"/>
            <a:t>nhiều</a:t>
          </a:r>
          <a:r>
            <a:rPr lang="fr-FR" dirty="0"/>
            <a:t> </a:t>
          </a:r>
          <a:r>
            <a:rPr lang="fr-FR" dirty="0" err="1"/>
            <a:t>loại</a:t>
          </a:r>
          <a:r>
            <a:rPr lang="fr-FR" dirty="0"/>
            <a:t> </a:t>
          </a:r>
          <a:r>
            <a:rPr lang="fr-FR" dirty="0" err="1"/>
            <a:t>đồ</a:t>
          </a:r>
          <a:r>
            <a:rPr lang="fr-FR" dirty="0"/>
            <a:t> </a:t>
          </a:r>
          <a:r>
            <a:rPr lang="fr-FR" dirty="0" err="1"/>
            <a:t>dùng</a:t>
          </a:r>
          <a:r>
            <a:rPr lang="fr-FR" dirty="0"/>
            <a:t> </a:t>
          </a:r>
          <a:r>
            <a:rPr lang="fr-FR" dirty="0" err="1"/>
            <a:t>có</a:t>
          </a:r>
          <a:r>
            <a:rPr lang="fr-FR" dirty="0"/>
            <a:t> </a:t>
          </a:r>
          <a:r>
            <a:rPr lang="fr-FR" dirty="0" err="1"/>
            <a:t>mặt</a:t>
          </a:r>
          <a:r>
            <a:rPr lang="fr-FR" dirty="0"/>
            <a:t> </a:t>
          </a:r>
          <a:r>
            <a:rPr lang="fr-FR" dirty="0" err="1"/>
            <a:t>kín</a:t>
          </a:r>
          <a:r>
            <a:rPr lang="fr-FR" dirty="0"/>
            <a:t>, </a:t>
          </a:r>
          <a:r>
            <a:rPr lang="fr-FR" dirty="0" err="1"/>
            <a:t>có</a:t>
          </a:r>
          <a:r>
            <a:rPr lang="fr-FR" dirty="0"/>
            <a:t> </a:t>
          </a:r>
          <a:r>
            <a:rPr lang="fr-FR" dirty="0" err="1"/>
            <a:t>lỗ</a:t>
          </a:r>
          <a:r>
            <a:rPr lang="fr-FR" dirty="0"/>
            <a:t>, </a:t>
          </a:r>
          <a:r>
            <a:rPr lang="fr-FR" dirty="0" err="1"/>
            <a:t>dày</a:t>
          </a:r>
          <a:r>
            <a:rPr lang="fr-FR" dirty="0"/>
            <a:t>, </a:t>
          </a:r>
          <a:r>
            <a:rPr lang="fr-FR" dirty="0" err="1"/>
            <a:t>thưa</a:t>
          </a:r>
          <a:r>
            <a:rPr lang="fr-FR" dirty="0"/>
            <a:t>, </a:t>
          </a:r>
          <a:r>
            <a:rPr lang="fr-FR" dirty="0" err="1"/>
            <a:t>cứng</a:t>
          </a:r>
          <a:r>
            <a:rPr lang="fr-FR" dirty="0"/>
            <a:t>, </a:t>
          </a:r>
          <a:r>
            <a:rPr lang="fr-FR" dirty="0" err="1"/>
            <a:t>mềm</a:t>
          </a:r>
          <a:r>
            <a:rPr lang="fr-FR" dirty="0"/>
            <a:t>, </a:t>
          </a:r>
          <a:r>
            <a:rPr lang="fr-FR" dirty="0" err="1"/>
            <a:t>nông</a:t>
          </a:r>
          <a:r>
            <a:rPr lang="fr-FR" dirty="0"/>
            <a:t>, </a:t>
          </a:r>
          <a:r>
            <a:rPr lang="fr-FR" dirty="0" err="1"/>
            <a:t>sâu</a:t>
          </a:r>
          <a:r>
            <a:rPr lang="fr-FR" dirty="0"/>
            <a:t>, </a:t>
          </a:r>
          <a:r>
            <a:rPr lang="fr-FR" dirty="0" err="1"/>
            <a:t>bắt</a:t>
          </a:r>
          <a:r>
            <a:rPr lang="fr-FR" dirty="0"/>
            <a:t> </a:t>
          </a:r>
          <a:r>
            <a:rPr lang="fr-FR" dirty="0" err="1"/>
            <a:t>góc</a:t>
          </a:r>
          <a:endParaRPr lang="en-US" dirty="0"/>
        </a:p>
      </dgm:t>
    </dgm:pt>
    <dgm:pt modelId="{DA2C8F29-874E-478B-980E-388C532551BD}" type="parTrans" cxnId="{D5FD67A0-F501-43D8-9F26-D6E91E938C4E}">
      <dgm:prSet/>
      <dgm:spPr/>
      <dgm:t>
        <a:bodyPr/>
        <a:lstStyle/>
        <a:p>
          <a:pPr algn="just"/>
          <a:endParaRPr lang="en-US"/>
        </a:p>
      </dgm:t>
    </dgm:pt>
    <dgm:pt modelId="{00440F8A-39D4-486E-A944-D14304CEA5CA}" type="sibTrans" cxnId="{D5FD67A0-F501-43D8-9F26-D6E91E938C4E}">
      <dgm:prSet/>
      <dgm:spPr/>
      <dgm:t>
        <a:bodyPr/>
        <a:lstStyle/>
        <a:p>
          <a:pPr algn="just"/>
          <a:endParaRPr lang="en-US"/>
        </a:p>
      </dgm:t>
    </dgm:pt>
    <dgm:pt modelId="{FD420EDC-E2B5-4D08-A9DF-5D6C73991335}">
      <dgm:prSet phldrT="[Text]"/>
      <dgm:spPr/>
      <dgm:t>
        <a:bodyPr/>
        <a:lstStyle/>
        <a:p>
          <a:pPr algn="just"/>
          <a:r>
            <a:rPr lang="en-US" i="1" dirty="0"/>
            <a:t>e. </a:t>
          </a:r>
          <a:r>
            <a:rPr lang="en-US" i="1" dirty="0" err="1"/>
            <a:t>Nghề</a:t>
          </a:r>
          <a:r>
            <a:rPr lang="en-US" i="1" dirty="0"/>
            <a:t> </a:t>
          </a:r>
          <a:r>
            <a:rPr lang="en-US" i="1" dirty="0" err="1"/>
            <a:t>làm</a:t>
          </a:r>
          <a:r>
            <a:rPr lang="en-US" i="1" dirty="0"/>
            <a:t> </a:t>
          </a:r>
          <a:r>
            <a:rPr lang="en-US" i="1" dirty="0" err="1"/>
            <a:t>đồ</a:t>
          </a:r>
          <a:r>
            <a:rPr lang="en-US" i="1" dirty="0"/>
            <a:t> </a:t>
          </a:r>
          <a:r>
            <a:rPr lang="en-US" i="1" dirty="0" err="1"/>
            <a:t>trang</a:t>
          </a:r>
          <a:r>
            <a:rPr lang="en-US" i="1" dirty="0"/>
            <a:t> </a:t>
          </a:r>
          <a:r>
            <a:rPr lang="en-US" i="1" dirty="0" err="1"/>
            <a:t>sức</a:t>
          </a:r>
          <a:r>
            <a:rPr lang="en-US" dirty="0"/>
            <a:t>: </a:t>
          </a:r>
          <a:r>
            <a:rPr lang="fr-FR" dirty="0" err="1"/>
            <a:t>Thời</a:t>
          </a:r>
          <a:r>
            <a:rPr lang="fr-FR" dirty="0"/>
            <a:t> </a:t>
          </a:r>
          <a:r>
            <a:rPr lang="fr-FR" dirty="0" err="1"/>
            <a:t>kỳ</a:t>
          </a:r>
          <a:r>
            <a:rPr lang="fr-FR" dirty="0"/>
            <a:t> </a:t>
          </a:r>
          <a:r>
            <a:rPr lang="fr-FR" dirty="0" err="1"/>
            <a:t>này</a:t>
          </a:r>
          <a:r>
            <a:rPr lang="fr-FR" dirty="0"/>
            <a:t> </a:t>
          </a:r>
          <a:r>
            <a:rPr lang="fr-FR" dirty="0" err="1"/>
            <a:t>đã</a:t>
          </a:r>
          <a:r>
            <a:rPr lang="fr-FR" dirty="0"/>
            <a:t> </a:t>
          </a:r>
          <a:r>
            <a:rPr lang="fr-FR" dirty="0" err="1"/>
            <a:t>xuất</a:t>
          </a:r>
          <a:r>
            <a:rPr lang="fr-FR" dirty="0"/>
            <a:t> </a:t>
          </a:r>
          <a:r>
            <a:rPr lang="fr-FR" dirty="0" err="1"/>
            <a:t>hiện</a:t>
          </a:r>
          <a:r>
            <a:rPr lang="fr-FR" dirty="0"/>
            <a:t> </a:t>
          </a:r>
          <a:r>
            <a:rPr lang="fr-FR" dirty="0" err="1"/>
            <a:t>những</a:t>
          </a:r>
          <a:r>
            <a:rPr lang="fr-FR" dirty="0"/>
            <a:t> </a:t>
          </a:r>
          <a:r>
            <a:rPr lang="fr-FR" dirty="0" err="1"/>
            <a:t>công</a:t>
          </a:r>
          <a:r>
            <a:rPr lang="fr-FR" dirty="0"/>
            <a:t> </a:t>
          </a:r>
          <a:r>
            <a:rPr lang="fr-FR" dirty="0" err="1"/>
            <a:t>xưởng</a:t>
          </a:r>
          <a:r>
            <a:rPr lang="fr-FR" dirty="0"/>
            <a:t> </a:t>
          </a:r>
          <a:r>
            <a:rPr lang="fr-FR" dirty="0" err="1"/>
            <a:t>chuyên</a:t>
          </a:r>
          <a:r>
            <a:rPr lang="fr-FR" dirty="0"/>
            <a:t> </a:t>
          </a:r>
          <a:r>
            <a:rPr lang="fr-FR" dirty="0" err="1"/>
            <a:t>làm</a:t>
          </a:r>
          <a:r>
            <a:rPr lang="fr-FR" dirty="0"/>
            <a:t> </a:t>
          </a:r>
          <a:r>
            <a:rPr lang="fr-FR" dirty="0" err="1"/>
            <a:t>đồ</a:t>
          </a:r>
          <a:r>
            <a:rPr lang="fr-FR" dirty="0"/>
            <a:t> </a:t>
          </a:r>
          <a:r>
            <a:rPr lang="fr-FR" dirty="0" err="1"/>
            <a:t>trang</a:t>
          </a:r>
          <a:r>
            <a:rPr lang="fr-FR" dirty="0"/>
            <a:t> </a:t>
          </a:r>
          <a:r>
            <a:rPr lang="fr-FR" dirty="0" err="1"/>
            <a:t>sức</a:t>
          </a:r>
          <a:r>
            <a:rPr lang="fr-FR" dirty="0"/>
            <a:t> </a:t>
          </a:r>
          <a:r>
            <a:rPr lang="fr-FR" dirty="0" err="1"/>
            <a:t>bằng</a:t>
          </a:r>
          <a:r>
            <a:rPr lang="fr-FR" dirty="0"/>
            <a:t> </a:t>
          </a:r>
          <a:r>
            <a:rPr lang="fr-FR" dirty="0" err="1"/>
            <a:t>đá</a:t>
          </a:r>
          <a:r>
            <a:rPr lang="fr-FR" dirty="0"/>
            <a:t> </a:t>
          </a:r>
          <a:endParaRPr lang="en-US" dirty="0"/>
        </a:p>
      </dgm:t>
    </dgm:pt>
    <dgm:pt modelId="{44521478-8A9E-4AED-B63B-7C0A6F195EA6}" type="parTrans" cxnId="{8284032B-709D-4D28-B4AC-2476181E33D1}">
      <dgm:prSet/>
      <dgm:spPr/>
      <dgm:t>
        <a:bodyPr/>
        <a:lstStyle/>
        <a:p>
          <a:pPr algn="just"/>
          <a:endParaRPr lang="en-US"/>
        </a:p>
      </dgm:t>
    </dgm:pt>
    <dgm:pt modelId="{6ABF47D2-B9B8-493F-87C4-CEC9AE486737}" type="sibTrans" cxnId="{8284032B-709D-4D28-B4AC-2476181E33D1}">
      <dgm:prSet/>
      <dgm:spPr/>
      <dgm:t>
        <a:bodyPr/>
        <a:lstStyle/>
        <a:p>
          <a:pPr algn="just"/>
          <a:endParaRPr lang="en-US"/>
        </a:p>
      </dgm:t>
    </dgm:pt>
    <dgm:pt modelId="{5017E808-8815-483A-8514-555291109A6C}">
      <dgm:prSet phldrT="[Text]"/>
      <dgm:spPr/>
      <dgm:t>
        <a:bodyPr/>
        <a:lstStyle/>
        <a:p>
          <a:pPr algn="just"/>
          <a:r>
            <a:rPr lang="en-US" dirty="0"/>
            <a:t>d.</a:t>
          </a:r>
          <a:r>
            <a:rPr lang="fr-FR" dirty="0"/>
            <a:t> </a:t>
          </a:r>
          <a:r>
            <a:rPr lang="fr-FR" dirty="0" err="1"/>
            <a:t>Nghề</a:t>
          </a:r>
          <a:r>
            <a:rPr lang="fr-FR" dirty="0"/>
            <a:t> </a:t>
          </a:r>
          <a:r>
            <a:rPr lang="fr-FR" dirty="0" err="1"/>
            <a:t>dệt</a:t>
          </a:r>
          <a:r>
            <a:rPr lang="fr-FR" dirty="0"/>
            <a:t> </a:t>
          </a:r>
          <a:r>
            <a:rPr lang="fr-FR" dirty="0" err="1"/>
            <a:t>vải</a:t>
          </a:r>
          <a:r>
            <a:rPr lang="fr-FR" dirty="0"/>
            <a:t> </a:t>
          </a:r>
          <a:r>
            <a:rPr lang="fr-FR" dirty="0" err="1"/>
            <a:t>nguyên</a:t>
          </a:r>
          <a:r>
            <a:rPr lang="fr-FR" dirty="0"/>
            <a:t> </a:t>
          </a:r>
          <a:r>
            <a:rPr lang="fr-FR" dirty="0" err="1"/>
            <a:t>thủy</a:t>
          </a:r>
          <a:r>
            <a:rPr lang="fr-FR" dirty="0"/>
            <a:t> </a:t>
          </a:r>
          <a:r>
            <a:rPr lang="fr-FR" dirty="0" err="1"/>
            <a:t>thực</a:t>
          </a:r>
          <a:r>
            <a:rPr lang="fr-FR" dirty="0"/>
            <a:t> </a:t>
          </a:r>
          <a:r>
            <a:rPr lang="fr-FR" dirty="0" err="1"/>
            <a:t>chất</a:t>
          </a:r>
          <a:r>
            <a:rPr lang="fr-FR" dirty="0"/>
            <a:t> là </a:t>
          </a:r>
          <a:r>
            <a:rPr lang="fr-FR" dirty="0" err="1"/>
            <a:t>sự</a:t>
          </a:r>
          <a:r>
            <a:rPr lang="fr-FR" dirty="0"/>
            <a:t> </a:t>
          </a:r>
          <a:r>
            <a:rPr lang="fr-FR" dirty="0" err="1"/>
            <a:t>phát</a:t>
          </a:r>
          <a:r>
            <a:rPr lang="fr-FR" dirty="0"/>
            <a:t> </a:t>
          </a:r>
          <a:r>
            <a:rPr lang="fr-FR" dirty="0" err="1"/>
            <a:t>triển</a:t>
          </a:r>
          <a:r>
            <a:rPr lang="fr-FR" dirty="0"/>
            <a:t> </a:t>
          </a:r>
          <a:r>
            <a:rPr lang="fr-FR" dirty="0" err="1"/>
            <a:t>của</a:t>
          </a:r>
          <a:r>
            <a:rPr lang="fr-FR" dirty="0"/>
            <a:t> </a:t>
          </a:r>
          <a:r>
            <a:rPr lang="fr-FR" dirty="0" err="1"/>
            <a:t>các</a:t>
          </a:r>
          <a:r>
            <a:rPr lang="fr-FR" dirty="0"/>
            <a:t> </a:t>
          </a:r>
          <a:r>
            <a:rPr lang="fr-FR" dirty="0" err="1"/>
            <a:t>kỹ</a:t>
          </a:r>
          <a:r>
            <a:rPr lang="fr-FR" dirty="0"/>
            <a:t> </a:t>
          </a:r>
          <a:r>
            <a:rPr lang="fr-FR" dirty="0" err="1"/>
            <a:t>năng</a:t>
          </a:r>
          <a:r>
            <a:rPr lang="fr-FR" dirty="0"/>
            <a:t> </a:t>
          </a:r>
          <a:r>
            <a:rPr lang="fr-FR" dirty="0" err="1"/>
            <a:t>đan</a:t>
          </a:r>
          <a:r>
            <a:rPr lang="fr-FR" dirty="0"/>
            <a:t> </a:t>
          </a:r>
          <a:r>
            <a:rPr lang="fr-FR" dirty="0" err="1"/>
            <a:t>lát</a:t>
          </a:r>
          <a:r>
            <a:rPr lang="fr-FR" dirty="0"/>
            <a:t> </a:t>
          </a:r>
          <a:r>
            <a:rPr lang="fr-FR" dirty="0" err="1"/>
            <a:t>bằng</a:t>
          </a:r>
          <a:r>
            <a:rPr lang="fr-FR" dirty="0"/>
            <a:t> </a:t>
          </a:r>
          <a:r>
            <a:rPr lang="fr-FR" dirty="0" err="1"/>
            <a:t>mây</a:t>
          </a:r>
          <a:r>
            <a:rPr lang="fr-FR" dirty="0"/>
            <a:t> </a:t>
          </a:r>
          <a:r>
            <a:rPr lang="fr-FR" dirty="0" err="1"/>
            <a:t>tre</a:t>
          </a:r>
          <a:r>
            <a:rPr lang="fr-FR" dirty="0"/>
            <a:t> </a:t>
          </a:r>
          <a:r>
            <a:rPr lang="fr-FR" dirty="0" err="1"/>
            <a:t>được</a:t>
          </a:r>
          <a:r>
            <a:rPr lang="fr-FR" dirty="0"/>
            <a:t> </a:t>
          </a:r>
          <a:r>
            <a:rPr lang="fr-FR" dirty="0" err="1"/>
            <a:t>thay</a:t>
          </a:r>
          <a:r>
            <a:rPr lang="fr-FR" dirty="0"/>
            <a:t> </a:t>
          </a:r>
          <a:r>
            <a:rPr lang="fr-FR" dirty="0" err="1"/>
            <a:t>thế</a:t>
          </a:r>
          <a:r>
            <a:rPr lang="fr-FR" dirty="0"/>
            <a:t> </a:t>
          </a:r>
          <a:r>
            <a:rPr lang="fr-FR" dirty="0" err="1"/>
            <a:t>bởi</a:t>
          </a:r>
          <a:r>
            <a:rPr lang="fr-FR" dirty="0"/>
            <a:t> </a:t>
          </a:r>
          <a:r>
            <a:rPr lang="fr-FR" dirty="0" err="1"/>
            <a:t>những</a:t>
          </a:r>
          <a:r>
            <a:rPr lang="fr-FR" dirty="0"/>
            <a:t> </a:t>
          </a:r>
          <a:r>
            <a:rPr lang="fr-FR" dirty="0" err="1"/>
            <a:t>sợi</a:t>
          </a:r>
          <a:r>
            <a:rPr lang="fr-FR" dirty="0"/>
            <a:t> </a:t>
          </a:r>
          <a:r>
            <a:rPr lang="fr-FR" dirty="0" err="1"/>
            <a:t>vỏ</a:t>
          </a:r>
          <a:r>
            <a:rPr lang="fr-FR" dirty="0"/>
            <a:t> </a:t>
          </a:r>
          <a:r>
            <a:rPr lang="fr-FR" dirty="0" err="1"/>
            <a:t>cây</a:t>
          </a:r>
          <a:r>
            <a:rPr lang="fr-FR" dirty="0"/>
            <a:t> </a:t>
          </a:r>
          <a:r>
            <a:rPr lang="fr-FR" dirty="0" err="1"/>
            <a:t>nhỏ</a:t>
          </a:r>
          <a:r>
            <a:rPr lang="fr-FR" dirty="0"/>
            <a:t> </a:t>
          </a:r>
          <a:r>
            <a:rPr lang="fr-FR" dirty="0" err="1"/>
            <a:t>mảnh</a:t>
          </a:r>
          <a:r>
            <a:rPr lang="fr-FR" dirty="0"/>
            <a:t> </a:t>
          </a:r>
          <a:r>
            <a:rPr lang="fr-FR" dirty="0" err="1"/>
            <a:t>hơn</a:t>
          </a:r>
          <a:endParaRPr lang="en-US" dirty="0"/>
        </a:p>
      </dgm:t>
    </dgm:pt>
    <dgm:pt modelId="{2EE21B6A-1B7A-4FB6-BE7F-125F14F69969}" type="parTrans" cxnId="{83148D58-075F-4F24-8887-B72851B79C26}">
      <dgm:prSet/>
      <dgm:spPr/>
    </dgm:pt>
    <dgm:pt modelId="{EC7DA3DA-5E23-4757-8F6E-CD1DE0172037}" type="sibTrans" cxnId="{83148D58-075F-4F24-8887-B72851B79C26}">
      <dgm:prSet/>
      <dgm:spPr/>
    </dgm:pt>
    <dgm:pt modelId="{BC6D59D6-80A3-4F08-A88B-DDD38ADB5B68}" type="pres">
      <dgm:prSet presAssocID="{A8421C8C-E283-4FA9-BC1A-11E5FFC3C464}" presName="linear" presStyleCnt="0">
        <dgm:presLayoutVars>
          <dgm:animLvl val="lvl"/>
          <dgm:resizeHandles val="exact"/>
        </dgm:presLayoutVars>
      </dgm:prSet>
      <dgm:spPr/>
    </dgm:pt>
    <dgm:pt modelId="{8C6BEA86-A574-425C-AB37-52D26BF32A15}" type="pres">
      <dgm:prSet presAssocID="{88518FDD-31C9-49ED-997E-A91CE924FE06}" presName="parentText" presStyleLbl="node1" presStyleIdx="0" presStyleCnt="1">
        <dgm:presLayoutVars>
          <dgm:chMax val="0"/>
          <dgm:bulletEnabled val="1"/>
        </dgm:presLayoutVars>
      </dgm:prSet>
      <dgm:spPr/>
    </dgm:pt>
    <dgm:pt modelId="{3C20CA92-455C-4D7F-829E-47F18A0873BC}" type="pres">
      <dgm:prSet presAssocID="{88518FDD-31C9-49ED-997E-A91CE924FE06}" presName="childText" presStyleLbl="revTx" presStyleIdx="0" presStyleCnt="1">
        <dgm:presLayoutVars>
          <dgm:bulletEnabled val="1"/>
        </dgm:presLayoutVars>
      </dgm:prSet>
      <dgm:spPr/>
    </dgm:pt>
  </dgm:ptLst>
  <dgm:cxnLst>
    <dgm:cxn modelId="{8284032B-709D-4D28-B4AC-2476181E33D1}" srcId="{88518FDD-31C9-49ED-997E-A91CE924FE06}" destId="{FD420EDC-E2B5-4D08-A9DF-5D6C73991335}" srcOrd="2" destOrd="0" parTransId="{44521478-8A9E-4AED-B63B-7C0A6F195EA6}" sibTransId="{6ABF47D2-B9B8-493F-87C4-CEC9AE486737}"/>
    <dgm:cxn modelId="{5199312C-0B89-418F-88EA-4C81E199E94E}" type="presOf" srcId="{88518FDD-31C9-49ED-997E-A91CE924FE06}" destId="{8C6BEA86-A574-425C-AB37-52D26BF32A15}" srcOrd="0" destOrd="0" presId="urn:microsoft.com/office/officeart/2005/8/layout/vList2"/>
    <dgm:cxn modelId="{E0D29760-3830-4982-B061-53F2AD859B0E}" type="presOf" srcId="{5017E808-8815-483A-8514-555291109A6C}" destId="{3C20CA92-455C-4D7F-829E-47F18A0873BC}" srcOrd="0" destOrd="1" presId="urn:microsoft.com/office/officeart/2005/8/layout/vList2"/>
    <dgm:cxn modelId="{B6845048-5B0D-47A2-86B5-E3678F9D696B}" srcId="{A8421C8C-E283-4FA9-BC1A-11E5FFC3C464}" destId="{88518FDD-31C9-49ED-997E-A91CE924FE06}" srcOrd="0" destOrd="0" parTransId="{D9DC74CF-A7A6-43A3-A2D2-F7353D34C5C6}" sibTransId="{D6C14CA3-3ACD-4CFF-A234-50D5B0196191}"/>
    <dgm:cxn modelId="{83148D58-075F-4F24-8887-B72851B79C26}" srcId="{88518FDD-31C9-49ED-997E-A91CE924FE06}" destId="{5017E808-8815-483A-8514-555291109A6C}" srcOrd="1" destOrd="0" parTransId="{2EE21B6A-1B7A-4FB6-BE7F-125F14F69969}" sibTransId="{EC7DA3DA-5E23-4757-8F6E-CD1DE0172037}"/>
    <dgm:cxn modelId="{1A23257E-7E50-4505-9432-B2342C18A00F}" type="presOf" srcId="{18B13E56-B361-41F0-8282-92AAA45A272F}" destId="{3C20CA92-455C-4D7F-829E-47F18A0873BC}" srcOrd="0" destOrd="0" presId="urn:microsoft.com/office/officeart/2005/8/layout/vList2"/>
    <dgm:cxn modelId="{D5DBCC8D-CD3F-4506-A911-F0329017AC28}" type="presOf" srcId="{A8421C8C-E283-4FA9-BC1A-11E5FFC3C464}" destId="{BC6D59D6-80A3-4F08-A88B-DDD38ADB5B68}" srcOrd="0" destOrd="0" presId="urn:microsoft.com/office/officeart/2005/8/layout/vList2"/>
    <dgm:cxn modelId="{D5FD67A0-F501-43D8-9F26-D6E91E938C4E}" srcId="{88518FDD-31C9-49ED-997E-A91CE924FE06}" destId="{18B13E56-B361-41F0-8282-92AAA45A272F}" srcOrd="0" destOrd="0" parTransId="{DA2C8F29-874E-478B-980E-388C532551BD}" sibTransId="{00440F8A-39D4-486E-A944-D14304CEA5CA}"/>
    <dgm:cxn modelId="{F23CEBE8-4D71-4622-B7F3-3ACB9A3D21E0}" type="presOf" srcId="{FD420EDC-E2B5-4D08-A9DF-5D6C73991335}" destId="{3C20CA92-455C-4D7F-829E-47F18A0873BC}" srcOrd="0" destOrd="2" presId="urn:microsoft.com/office/officeart/2005/8/layout/vList2"/>
    <dgm:cxn modelId="{6652C55D-3218-49CC-8F72-4C9972D8B7E4}" type="presParOf" srcId="{BC6D59D6-80A3-4F08-A88B-DDD38ADB5B68}" destId="{8C6BEA86-A574-425C-AB37-52D26BF32A15}" srcOrd="0" destOrd="0" presId="urn:microsoft.com/office/officeart/2005/8/layout/vList2"/>
    <dgm:cxn modelId="{D0128D37-2AFC-423E-845F-E425132CB8BC}" type="presParOf" srcId="{BC6D59D6-80A3-4F08-A88B-DDD38ADB5B68}" destId="{3C20CA92-455C-4D7F-829E-47F18A0873B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3DDFA72-129D-4426-8CCC-04634FAE514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AAE1E9B-F59E-4346-BB78-30C75691C5C5}">
      <dgm:prSet phldrT="[Text]"/>
      <dgm:spPr/>
      <dgm:t>
        <a:bodyPr/>
        <a:lstStyle/>
        <a:p>
          <a:r>
            <a:rPr lang="en-US" b="1" dirty="0"/>
            <a:t>3. </a:t>
          </a:r>
          <a:r>
            <a:rPr lang="en-US" b="1" dirty="0" err="1"/>
            <a:t>Cấu</a:t>
          </a:r>
          <a:r>
            <a:rPr lang="en-US" b="1" dirty="0"/>
            <a:t> </a:t>
          </a:r>
          <a:r>
            <a:rPr lang="en-US" b="1" dirty="0" err="1"/>
            <a:t>trúc</a:t>
          </a:r>
          <a:r>
            <a:rPr lang="en-US" b="1" dirty="0"/>
            <a:t> </a:t>
          </a:r>
          <a:r>
            <a:rPr lang="en-US" b="1" dirty="0" err="1"/>
            <a:t>xã</a:t>
          </a:r>
          <a:r>
            <a:rPr lang="en-US" b="1" dirty="0"/>
            <a:t> </a:t>
          </a:r>
          <a:r>
            <a:rPr lang="en-US" b="1" dirty="0" err="1"/>
            <a:t>hội</a:t>
          </a:r>
          <a:r>
            <a:rPr lang="en-US" b="1" dirty="0"/>
            <a:t> </a:t>
          </a:r>
          <a:r>
            <a:rPr lang="en-US" b="1" dirty="0" err="1"/>
            <a:t>thời</a:t>
          </a:r>
          <a:r>
            <a:rPr lang="en-US" b="1" dirty="0"/>
            <a:t> </a:t>
          </a:r>
          <a:r>
            <a:rPr lang="en-US" b="1" dirty="0" err="1"/>
            <a:t>các</a:t>
          </a:r>
          <a:r>
            <a:rPr lang="en-US" b="1" dirty="0"/>
            <a:t> </a:t>
          </a:r>
          <a:r>
            <a:rPr lang="en-US" b="1" dirty="0" err="1"/>
            <a:t>vua</a:t>
          </a:r>
          <a:r>
            <a:rPr lang="en-US" b="1" dirty="0"/>
            <a:t> </a:t>
          </a:r>
          <a:r>
            <a:rPr lang="en-US" b="1" dirty="0" err="1"/>
            <a:t>Hùng</a:t>
          </a:r>
          <a:r>
            <a:rPr lang="en-US" b="1" dirty="0"/>
            <a:t>	</a:t>
          </a:r>
          <a:endParaRPr lang="en-US" dirty="0"/>
        </a:p>
      </dgm:t>
    </dgm:pt>
    <dgm:pt modelId="{FD274963-110F-4B6D-B684-144260E37406}" type="parTrans" cxnId="{4AB2D979-5A2C-4C0A-AEA8-9BB3F2FF4823}">
      <dgm:prSet/>
      <dgm:spPr/>
      <dgm:t>
        <a:bodyPr/>
        <a:lstStyle/>
        <a:p>
          <a:endParaRPr lang="en-US"/>
        </a:p>
      </dgm:t>
    </dgm:pt>
    <dgm:pt modelId="{81166B07-CB5A-4ECF-BFAF-05624E2C3D31}" type="sibTrans" cxnId="{4AB2D979-5A2C-4C0A-AEA8-9BB3F2FF4823}">
      <dgm:prSet/>
      <dgm:spPr/>
      <dgm:t>
        <a:bodyPr/>
        <a:lstStyle/>
        <a:p>
          <a:endParaRPr lang="en-US"/>
        </a:p>
      </dgm:t>
    </dgm:pt>
    <dgm:pt modelId="{BD85D3BE-4B32-413F-9FE4-0EAE9DF8C9A4}">
      <dgm:prSet phldrT="[Text]"/>
      <dgm:spPr/>
      <dgm:t>
        <a:bodyPr/>
        <a:lstStyle/>
        <a:p>
          <a:r>
            <a:rPr lang="en-US" b="1" dirty="0"/>
            <a:t>3.1 Gia </a:t>
          </a:r>
          <a:r>
            <a:rPr lang="en-US" b="1" dirty="0" err="1"/>
            <a:t>đình</a:t>
          </a:r>
          <a:r>
            <a:rPr lang="en-US" b="1" dirty="0"/>
            <a:t> </a:t>
          </a:r>
          <a:r>
            <a:rPr lang="en-US" b="1" dirty="0" err="1"/>
            <a:t>và</a:t>
          </a:r>
          <a:r>
            <a:rPr lang="en-US" b="1" dirty="0"/>
            <a:t> </a:t>
          </a:r>
          <a:r>
            <a:rPr lang="en-US" b="1" dirty="0" err="1"/>
            <a:t>dòng</a:t>
          </a:r>
          <a:r>
            <a:rPr lang="en-US" b="1" dirty="0"/>
            <a:t> </a:t>
          </a:r>
          <a:r>
            <a:rPr lang="en-US" b="1" dirty="0" err="1"/>
            <a:t>họ</a:t>
          </a:r>
          <a:endParaRPr lang="en-US" dirty="0"/>
        </a:p>
      </dgm:t>
    </dgm:pt>
    <dgm:pt modelId="{4B356082-A24E-46D3-8809-39CC906530C3}" type="parTrans" cxnId="{AE23D65A-A0A9-46DD-A2D5-FAE59360F2B8}">
      <dgm:prSet/>
      <dgm:spPr/>
      <dgm:t>
        <a:bodyPr/>
        <a:lstStyle/>
        <a:p>
          <a:endParaRPr lang="en-US"/>
        </a:p>
      </dgm:t>
    </dgm:pt>
    <dgm:pt modelId="{DE6D8474-3186-4716-B3E3-6F104A199F72}" type="sibTrans" cxnId="{AE23D65A-A0A9-46DD-A2D5-FAE59360F2B8}">
      <dgm:prSet/>
      <dgm:spPr/>
      <dgm:t>
        <a:bodyPr/>
        <a:lstStyle/>
        <a:p>
          <a:endParaRPr lang="en-US"/>
        </a:p>
      </dgm:t>
    </dgm:pt>
    <dgm:pt modelId="{839350D2-AB97-410B-A4A1-D968A04179D0}">
      <dgm:prSet phldrT="[Text]"/>
      <dgm:spPr/>
      <dgm:t>
        <a:bodyPr/>
        <a:lstStyle/>
        <a:p>
          <a:r>
            <a:rPr lang="en-US" b="1" dirty="0"/>
            <a:t>3.2 </a:t>
          </a:r>
          <a:r>
            <a:rPr lang="en-US" b="1" dirty="0" err="1"/>
            <a:t>Một</a:t>
          </a:r>
          <a:r>
            <a:rPr lang="en-US" b="1" dirty="0"/>
            <a:t> </a:t>
          </a:r>
          <a:r>
            <a:rPr lang="en-US" b="1" dirty="0" err="1"/>
            <a:t>số</a:t>
          </a:r>
          <a:r>
            <a:rPr lang="en-US" b="1" dirty="0"/>
            <a:t> </a:t>
          </a:r>
          <a:r>
            <a:rPr lang="en-US" b="1" dirty="0" err="1"/>
            <a:t>vấn</a:t>
          </a:r>
          <a:r>
            <a:rPr lang="en-US" b="1" dirty="0"/>
            <a:t> </a:t>
          </a:r>
          <a:r>
            <a:rPr lang="en-US" b="1" dirty="0" err="1"/>
            <a:t>đề</a:t>
          </a:r>
          <a:r>
            <a:rPr lang="en-US" b="1" dirty="0"/>
            <a:t> </a:t>
          </a:r>
          <a:r>
            <a:rPr lang="en-US" b="1" dirty="0" err="1"/>
            <a:t>về</a:t>
          </a:r>
          <a:r>
            <a:rPr lang="en-US" b="1" dirty="0"/>
            <a:t> </a:t>
          </a:r>
          <a:r>
            <a:rPr lang="en-US" b="1" dirty="0" err="1"/>
            <a:t>nhà</a:t>
          </a:r>
          <a:r>
            <a:rPr lang="en-US" b="1" dirty="0"/>
            <a:t> </a:t>
          </a:r>
          <a:r>
            <a:rPr lang="en-US" b="1" dirty="0" err="1"/>
            <a:t>nước</a:t>
          </a:r>
          <a:r>
            <a:rPr lang="en-US" b="1" dirty="0"/>
            <a:t> </a:t>
          </a:r>
          <a:r>
            <a:rPr lang="en-US" b="1" dirty="0" err="1"/>
            <a:t>thời</a:t>
          </a:r>
          <a:r>
            <a:rPr lang="en-US" b="1" dirty="0"/>
            <a:t> </a:t>
          </a:r>
          <a:r>
            <a:rPr lang="en-US" b="1" dirty="0" err="1"/>
            <a:t>các</a:t>
          </a:r>
          <a:r>
            <a:rPr lang="en-US" b="1" dirty="0"/>
            <a:t> </a:t>
          </a:r>
          <a:r>
            <a:rPr lang="en-US" b="1" dirty="0" err="1"/>
            <a:t>vua</a:t>
          </a:r>
          <a:r>
            <a:rPr lang="en-US" b="1" dirty="0"/>
            <a:t> </a:t>
          </a:r>
          <a:r>
            <a:rPr lang="en-US" b="1" dirty="0" err="1"/>
            <a:t>Hùng</a:t>
          </a:r>
          <a:endParaRPr lang="en-US" dirty="0"/>
        </a:p>
      </dgm:t>
    </dgm:pt>
    <dgm:pt modelId="{908CA40A-2AA8-4980-A83E-919A6D70ADB1}" type="parTrans" cxnId="{85793641-C265-4213-A143-B1F17B26D6E1}">
      <dgm:prSet/>
      <dgm:spPr/>
      <dgm:t>
        <a:bodyPr/>
        <a:lstStyle/>
        <a:p>
          <a:endParaRPr lang="en-US"/>
        </a:p>
      </dgm:t>
    </dgm:pt>
    <dgm:pt modelId="{9D430EC6-E55F-452C-91B7-7CAA8009984D}" type="sibTrans" cxnId="{85793641-C265-4213-A143-B1F17B26D6E1}">
      <dgm:prSet/>
      <dgm:spPr/>
      <dgm:t>
        <a:bodyPr/>
        <a:lstStyle/>
        <a:p>
          <a:endParaRPr lang="en-US"/>
        </a:p>
      </dgm:t>
    </dgm:pt>
    <dgm:pt modelId="{04B283BA-F7DF-42CD-8DCE-D73F8DCED687}" type="pres">
      <dgm:prSet presAssocID="{93DDFA72-129D-4426-8CCC-04634FAE514E}" presName="linear" presStyleCnt="0">
        <dgm:presLayoutVars>
          <dgm:animLvl val="lvl"/>
          <dgm:resizeHandles val="exact"/>
        </dgm:presLayoutVars>
      </dgm:prSet>
      <dgm:spPr/>
    </dgm:pt>
    <dgm:pt modelId="{9DD3860D-2613-42FD-B1FF-DAEB72F291E4}" type="pres">
      <dgm:prSet presAssocID="{3AAE1E9B-F59E-4346-BB78-30C75691C5C5}" presName="parentText" presStyleLbl="node1" presStyleIdx="0" presStyleCnt="1">
        <dgm:presLayoutVars>
          <dgm:chMax val="0"/>
          <dgm:bulletEnabled val="1"/>
        </dgm:presLayoutVars>
      </dgm:prSet>
      <dgm:spPr/>
    </dgm:pt>
    <dgm:pt modelId="{D96E92C7-2508-41AA-A9C3-EFF5FB9E474F}" type="pres">
      <dgm:prSet presAssocID="{3AAE1E9B-F59E-4346-BB78-30C75691C5C5}" presName="childText" presStyleLbl="revTx" presStyleIdx="0" presStyleCnt="1">
        <dgm:presLayoutVars>
          <dgm:bulletEnabled val="1"/>
        </dgm:presLayoutVars>
      </dgm:prSet>
      <dgm:spPr/>
    </dgm:pt>
  </dgm:ptLst>
  <dgm:cxnLst>
    <dgm:cxn modelId="{B120A709-078C-4186-A5E2-8964765D5A10}" type="presOf" srcId="{3AAE1E9B-F59E-4346-BB78-30C75691C5C5}" destId="{9DD3860D-2613-42FD-B1FF-DAEB72F291E4}" srcOrd="0" destOrd="0" presId="urn:microsoft.com/office/officeart/2005/8/layout/vList2"/>
    <dgm:cxn modelId="{A461A026-D6F2-4674-8F87-0E40FB0FF7CF}" type="presOf" srcId="{93DDFA72-129D-4426-8CCC-04634FAE514E}" destId="{04B283BA-F7DF-42CD-8DCE-D73F8DCED687}" srcOrd="0" destOrd="0" presId="urn:microsoft.com/office/officeart/2005/8/layout/vList2"/>
    <dgm:cxn modelId="{1995082F-93D9-40D5-B749-93E211942C79}" type="presOf" srcId="{839350D2-AB97-410B-A4A1-D968A04179D0}" destId="{D96E92C7-2508-41AA-A9C3-EFF5FB9E474F}" srcOrd="0" destOrd="1" presId="urn:microsoft.com/office/officeart/2005/8/layout/vList2"/>
    <dgm:cxn modelId="{85793641-C265-4213-A143-B1F17B26D6E1}" srcId="{3AAE1E9B-F59E-4346-BB78-30C75691C5C5}" destId="{839350D2-AB97-410B-A4A1-D968A04179D0}" srcOrd="1" destOrd="0" parTransId="{908CA40A-2AA8-4980-A83E-919A6D70ADB1}" sibTransId="{9D430EC6-E55F-452C-91B7-7CAA8009984D}"/>
    <dgm:cxn modelId="{4AB2D979-5A2C-4C0A-AEA8-9BB3F2FF4823}" srcId="{93DDFA72-129D-4426-8CCC-04634FAE514E}" destId="{3AAE1E9B-F59E-4346-BB78-30C75691C5C5}" srcOrd="0" destOrd="0" parTransId="{FD274963-110F-4B6D-B684-144260E37406}" sibTransId="{81166B07-CB5A-4ECF-BFAF-05624E2C3D31}"/>
    <dgm:cxn modelId="{AE23D65A-A0A9-46DD-A2D5-FAE59360F2B8}" srcId="{3AAE1E9B-F59E-4346-BB78-30C75691C5C5}" destId="{BD85D3BE-4B32-413F-9FE4-0EAE9DF8C9A4}" srcOrd="0" destOrd="0" parTransId="{4B356082-A24E-46D3-8809-39CC906530C3}" sibTransId="{DE6D8474-3186-4716-B3E3-6F104A199F72}"/>
    <dgm:cxn modelId="{B9674BB7-C56F-42B9-A800-A5643D749570}" type="presOf" srcId="{BD85D3BE-4B32-413F-9FE4-0EAE9DF8C9A4}" destId="{D96E92C7-2508-41AA-A9C3-EFF5FB9E474F}" srcOrd="0" destOrd="0" presId="urn:microsoft.com/office/officeart/2005/8/layout/vList2"/>
    <dgm:cxn modelId="{B4C54590-5CAA-4C5A-A500-19BCF1F66056}" type="presParOf" srcId="{04B283BA-F7DF-42CD-8DCE-D73F8DCED687}" destId="{9DD3860D-2613-42FD-B1FF-DAEB72F291E4}" srcOrd="0" destOrd="0" presId="urn:microsoft.com/office/officeart/2005/8/layout/vList2"/>
    <dgm:cxn modelId="{B437EAAF-C451-4D94-B678-8D712DB0453D}" type="presParOf" srcId="{04B283BA-F7DF-42CD-8DCE-D73F8DCED687}" destId="{D96E92C7-2508-41AA-A9C3-EFF5FB9E474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9E79530-05A6-4207-A3EC-08148C768EE4}"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FC80B037-5DF1-48FD-BF33-9C2DAD47C35C}">
      <dgm:prSet phldrT="[Text]"/>
      <dgm:spPr/>
      <dgm:t>
        <a:bodyPr/>
        <a:lstStyle/>
        <a:p>
          <a:r>
            <a:rPr lang="en-US" dirty="0"/>
            <a:t>3.1 Gia </a:t>
          </a:r>
          <a:r>
            <a:rPr lang="en-US" dirty="0" err="1"/>
            <a:t>đình</a:t>
          </a:r>
          <a:r>
            <a:rPr lang="en-US" dirty="0"/>
            <a:t> </a:t>
          </a:r>
          <a:r>
            <a:rPr lang="en-US" dirty="0" err="1"/>
            <a:t>và</a:t>
          </a:r>
          <a:r>
            <a:rPr lang="en-US" dirty="0"/>
            <a:t> </a:t>
          </a:r>
          <a:r>
            <a:rPr lang="en-US" dirty="0" err="1"/>
            <a:t>dòng</a:t>
          </a:r>
          <a:r>
            <a:rPr lang="en-US" dirty="0"/>
            <a:t> </a:t>
          </a:r>
          <a:r>
            <a:rPr lang="en-US" dirty="0" err="1"/>
            <a:t>họ</a:t>
          </a:r>
          <a:endParaRPr lang="en-US" dirty="0"/>
        </a:p>
      </dgm:t>
    </dgm:pt>
    <dgm:pt modelId="{2744E990-0D10-40D1-8497-E9B3F1BFAABB}" type="parTrans" cxnId="{D3461D6E-3000-4AEB-98C7-EE9934B1E1AC}">
      <dgm:prSet/>
      <dgm:spPr/>
      <dgm:t>
        <a:bodyPr/>
        <a:lstStyle/>
        <a:p>
          <a:endParaRPr lang="en-US"/>
        </a:p>
      </dgm:t>
    </dgm:pt>
    <dgm:pt modelId="{F564AA10-D958-4601-A7A3-7E2A12B3D027}" type="sibTrans" cxnId="{D3461D6E-3000-4AEB-98C7-EE9934B1E1AC}">
      <dgm:prSet/>
      <dgm:spPr/>
      <dgm:t>
        <a:bodyPr/>
        <a:lstStyle/>
        <a:p>
          <a:endParaRPr lang="en-US"/>
        </a:p>
      </dgm:t>
    </dgm:pt>
    <dgm:pt modelId="{0C250BFF-F6A3-439E-9B78-5F5EEB01A258}">
      <dgm:prSet phldrT="[Text]"/>
      <dgm:spPr/>
      <dgm:t>
        <a:bodyPr/>
        <a:lstStyle/>
        <a:p>
          <a:r>
            <a:rPr lang="vi-VN" dirty="0"/>
            <a:t>3.2 Một số vấn đề về nhà nước thời các vua Hùng</a:t>
          </a:r>
          <a:endParaRPr lang="en-US" dirty="0"/>
        </a:p>
      </dgm:t>
    </dgm:pt>
    <dgm:pt modelId="{C3CCDEBB-067D-4BB8-BCCA-F463142954F9}" type="parTrans" cxnId="{E318719D-D5DE-4E53-A9FE-C79DE893DD63}">
      <dgm:prSet/>
      <dgm:spPr/>
      <dgm:t>
        <a:bodyPr/>
        <a:lstStyle/>
        <a:p>
          <a:endParaRPr lang="en-US"/>
        </a:p>
      </dgm:t>
    </dgm:pt>
    <dgm:pt modelId="{3CCEDFFE-2710-45B2-B578-69F0B392BCC0}" type="sibTrans" cxnId="{E318719D-D5DE-4E53-A9FE-C79DE893DD63}">
      <dgm:prSet/>
      <dgm:spPr/>
      <dgm:t>
        <a:bodyPr/>
        <a:lstStyle/>
        <a:p>
          <a:endParaRPr lang="en-US"/>
        </a:p>
      </dgm:t>
    </dgm:pt>
    <dgm:pt modelId="{739F09AB-B397-4188-8698-9537BE6937EC}" type="pres">
      <dgm:prSet presAssocID="{49E79530-05A6-4207-A3EC-08148C768EE4}" presName="outerComposite" presStyleCnt="0">
        <dgm:presLayoutVars>
          <dgm:chMax val="5"/>
          <dgm:dir/>
          <dgm:resizeHandles val="exact"/>
        </dgm:presLayoutVars>
      </dgm:prSet>
      <dgm:spPr/>
    </dgm:pt>
    <dgm:pt modelId="{A696936F-FA31-49E9-AAB0-467EFCBFFBE8}" type="pres">
      <dgm:prSet presAssocID="{49E79530-05A6-4207-A3EC-08148C768EE4}" presName="dummyMaxCanvas" presStyleCnt="0">
        <dgm:presLayoutVars/>
      </dgm:prSet>
      <dgm:spPr/>
    </dgm:pt>
    <dgm:pt modelId="{9CD4398B-0BC9-4E82-BF38-72612B618825}" type="pres">
      <dgm:prSet presAssocID="{49E79530-05A6-4207-A3EC-08148C768EE4}" presName="TwoNodes_1" presStyleLbl="node1" presStyleIdx="0" presStyleCnt="2">
        <dgm:presLayoutVars>
          <dgm:bulletEnabled val="1"/>
        </dgm:presLayoutVars>
      </dgm:prSet>
      <dgm:spPr/>
    </dgm:pt>
    <dgm:pt modelId="{3A900237-43A6-4F1D-BFA3-ECFA670B0DC6}" type="pres">
      <dgm:prSet presAssocID="{49E79530-05A6-4207-A3EC-08148C768EE4}" presName="TwoNodes_2" presStyleLbl="node1" presStyleIdx="1" presStyleCnt="2">
        <dgm:presLayoutVars>
          <dgm:bulletEnabled val="1"/>
        </dgm:presLayoutVars>
      </dgm:prSet>
      <dgm:spPr/>
    </dgm:pt>
    <dgm:pt modelId="{7C2625E2-E56E-444F-B745-1876AFDCE7DA}" type="pres">
      <dgm:prSet presAssocID="{49E79530-05A6-4207-A3EC-08148C768EE4}" presName="TwoConn_1-2" presStyleLbl="fgAccFollowNode1" presStyleIdx="0" presStyleCnt="1">
        <dgm:presLayoutVars>
          <dgm:bulletEnabled val="1"/>
        </dgm:presLayoutVars>
      </dgm:prSet>
      <dgm:spPr/>
    </dgm:pt>
    <dgm:pt modelId="{465492EC-7AEC-4E7B-B06D-CC8EEA1C12D0}" type="pres">
      <dgm:prSet presAssocID="{49E79530-05A6-4207-A3EC-08148C768EE4}" presName="TwoNodes_1_text" presStyleLbl="node1" presStyleIdx="1" presStyleCnt="2">
        <dgm:presLayoutVars>
          <dgm:bulletEnabled val="1"/>
        </dgm:presLayoutVars>
      </dgm:prSet>
      <dgm:spPr/>
    </dgm:pt>
    <dgm:pt modelId="{EDC7BFF7-87C2-4707-9D93-4BD3CA881188}" type="pres">
      <dgm:prSet presAssocID="{49E79530-05A6-4207-A3EC-08148C768EE4}" presName="TwoNodes_2_text" presStyleLbl="node1" presStyleIdx="1" presStyleCnt="2">
        <dgm:presLayoutVars>
          <dgm:bulletEnabled val="1"/>
        </dgm:presLayoutVars>
      </dgm:prSet>
      <dgm:spPr/>
    </dgm:pt>
  </dgm:ptLst>
  <dgm:cxnLst>
    <dgm:cxn modelId="{64B9B61A-B941-4C2D-8F98-B515A921B216}" type="presOf" srcId="{FC80B037-5DF1-48FD-BF33-9C2DAD47C35C}" destId="{465492EC-7AEC-4E7B-B06D-CC8EEA1C12D0}" srcOrd="1" destOrd="0" presId="urn:microsoft.com/office/officeart/2005/8/layout/vProcess5"/>
    <dgm:cxn modelId="{79CDDA32-60C5-42C2-B32E-90A087928935}" type="presOf" srcId="{49E79530-05A6-4207-A3EC-08148C768EE4}" destId="{739F09AB-B397-4188-8698-9537BE6937EC}" srcOrd="0" destOrd="0" presId="urn:microsoft.com/office/officeart/2005/8/layout/vProcess5"/>
    <dgm:cxn modelId="{F756FC60-D5BD-44E4-B364-62BC0B43A731}" type="presOf" srcId="{0C250BFF-F6A3-439E-9B78-5F5EEB01A258}" destId="{EDC7BFF7-87C2-4707-9D93-4BD3CA881188}" srcOrd="1" destOrd="0" presId="urn:microsoft.com/office/officeart/2005/8/layout/vProcess5"/>
    <dgm:cxn modelId="{9C06FF63-E339-4213-BC3B-06C91DA6430F}" type="presOf" srcId="{F564AA10-D958-4601-A7A3-7E2A12B3D027}" destId="{7C2625E2-E56E-444F-B745-1876AFDCE7DA}" srcOrd="0" destOrd="0" presId="urn:microsoft.com/office/officeart/2005/8/layout/vProcess5"/>
    <dgm:cxn modelId="{D3461D6E-3000-4AEB-98C7-EE9934B1E1AC}" srcId="{49E79530-05A6-4207-A3EC-08148C768EE4}" destId="{FC80B037-5DF1-48FD-BF33-9C2DAD47C35C}" srcOrd="0" destOrd="0" parTransId="{2744E990-0D10-40D1-8497-E9B3F1BFAABB}" sibTransId="{F564AA10-D958-4601-A7A3-7E2A12B3D027}"/>
    <dgm:cxn modelId="{4E543786-B7B5-406A-A5F4-60055EC8472B}" type="presOf" srcId="{0C250BFF-F6A3-439E-9B78-5F5EEB01A258}" destId="{3A900237-43A6-4F1D-BFA3-ECFA670B0DC6}" srcOrd="0" destOrd="0" presId="urn:microsoft.com/office/officeart/2005/8/layout/vProcess5"/>
    <dgm:cxn modelId="{E318719D-D5DE-4E53-A9FE-C79DE893DD63}" srcId="{49E79530-05A6-4207-A3EC-08148C768EE4}" destId="{0C250BFF-F6A3-439E-9B78-5F5EEB01A258}" srcOrd="1" destOrd="0" parTransId="{C3CCDEBB-067D-4BB8-BCCA-F463142954F9}" sibTransId="{3CCEDFFE-2710-45B2-B578-69F0B392BCC0}"/>
    <dgm:cxn modelId="{05DEF5F0-EEB3-4976-8A51-5E9E8BA7EF9F}" type="presOf" srcId="{FC80B037-5DF1-48FD-BF33-9C2DAD47C35C}" destId="{9CD4398B-0BC9-4E82-BF38-72612B618825}" srcOrd="0" destOrd="0" presId="urn:microsoft.com/office/officeart/2005/8/layout/vProcess5"/>
    <dgm:cxn modelId="{3ECBCA18-6BC8-4399-86DA-ADDF7401E7D5}" type="presParOf" srcId="{739F09AB-B397-4188-8698-9537BE6937EC}" destId="{A696936F-FA31-49E9-AAB0-467EFCBFFBE8}" srcOrd="0" destOrd="0" presId="urn:microsoft.com/office/officeart/2005/8/layout/vProcess5"/>
    <dgm:cxn modelId="{D20512A8-97B2-4159-83CE-DAE5B769900C}" type="presParOf" srcId="{739F09AB-B397-4188-8698-9537BE6937EC}" destId="{9CD4398B-0BC9-4E82-BF38-72612B618825}" srcOrd="1" destOrd="0" presId="urn:microsoft.com/office/officeart/2005/8/layout/vProcess5"/>
    <dgm:cxn modelId="{EE16084C-2E1B-48B6-80A0-16EACCD33B74}" type="presParOf" srcId="{739F09AB-B397-4188-8698-9537BE6937EC}" destId="{3A900237-43A6-4F1D-BFA3-ECFA670B0DC6}" srcOrd="2" destOrd="0" presId="urn:microsoft.com/office/officeart/2005/8/layout/vProcess5"/>
    <dgm:cxn modelId="{0D57A1DA-1B46-46C3-9653-E15436FAC604}" type="presParOf" srcId="{739F09AB-B397-4188-8698-9537BE6937EC}" destId="{7C2625E2-E56E-444F-B745-1876AFDCE7DA}" srcOrd="3" destOrd="0" presId="urn:microsoft.com/office/officeart/2005/8/layout/vProcess5"/>
    <dgm:cxn modelId="{C806C9DA-DE1C-4E0D-833A-FEA27ABB0130}" type="presParOf" srcId="{739F09AB-B397-4188-8698-9537BE6937EC}" destId="{465492EC-7AEC-4E7B-B06D-CC8EEA1C12D0}" srcOrd="4" destOrd="0" presId="urn:microsoft.com/office/officeart/2005/8/layout/vProcess5"/>
    <dgm:cxn modelId="{5852990F-BE23-4779-A73B-E4D980E93D13}" type="presParOf" srcId="{739F09AB-B397-4188-8698-9537BE6937EC}" destId="{EDC7BFF7-87C2-4707-9D93-4BD3CA881188}"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5C06934-4739-449F-B7A2-9F6BBADFFE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A56BD0E-2284-4C19-92D0-F82F81268984}">
      <dgm:prSet phldrT="[Text]"/>
      <dgm:spPr/>
      <dgm:t>
        <a:bodyPr/>
        <a:lstStyle/>
        <a:p>
          <a:r>
            <a:rPr lang="fr-FR" b="1" dirty="0"/>
            <a:t>3.1 Gia </a:t>
          </a:r>
          <a:r>
            <a:rPr lang="fr-FR" b="1" dirty="0" err="1"/>
            <a:t>đình</a:t>
          </a:r>
          <a:r>
            <a:rPr lang="fr-FR" b="1" dirty="0"/>
            <a:t> </a:t>
          </a:r>
          <a:r>
            <a:rPr lang="fr-FR" b="1" dirty="0" err="1"/>
            <a:t>và</a:t>
          </a:r>
          <a:r>
            <a:rPr lang="fr-FR" b="1" dirty="0"/>
            <a:t> </a:t>
          </a:r>
          <a:r>
            <a:rPr lang="fr-FR" b="1" dirty="0" err="1"/>
            <a:t>dòng</a:t>
          </a:r>
          <a:r>
            <a:rPr lang="fr-FR" b="1" dirty="0"/>
            <a:t> </a:t>
          </a:r>
          <a:r>
            <a:rPr lang="fr-FR" b="1" dirty="0" err="1"/>
            <a:t>họ</a:t>
          </a:r>
          <a:endParaRPr lang="en-US" dirty="0"/>
        </a:p>
      </dgm:t>
    </dgm:pt>
    <dgm:pt modelId="{6B6B234E-DA4C-46B6-8C0D-BB363F78B1C7}" type="parTrans" cxnId="{D7248BF2-26C2-418C-8B9C-D4A4265B0AAE}">
      <dgm:prSet/>
      <dgm:spPr/>
      <dgm:t>
        <a:bodyPr/>
        <a:lstStyle/>
        <a:p>
          <a:endParaRPr lang="en-US"/>
        </a:p>
      </dgm:t>
    </dgm:pt>
    <dgm:pt modelId="{D0CE0007-88D4-4491-B837-7AEF37D7D280}" type="sibTrans" cxnId="{D7248BF2-26C2-418C-8B9C-D4A4265B0AAE}">
      <dgm:prSet/>
      <dgm:spPr/>
      <dgm:t>
        <a:bodyPr/>
        <a:lstStyle/>
        <a:p>
          <a:endParaRPr lang="en-US"/>
        </a:p>
      </dgm:t>
    </dgm:pt>
    <dgm:pt modelId="{3D38A7FD-61FB-4AB4-8AA3-7A33D325064E}">
      <dgm:prSet phldrT="[Text]"/>
      <dgm:spPr/>
      <dgm:t>
        <a:bodyPr/>
        <a:lstStyle/>
        <a:p>
          <a:r>
            <a:rPr lang="fr-FR" dirty="0" err="1"/>
            <a:t>Các</a:t>
          </a:r>
          <a:r>
            <a:rPr lang="fr-FR" dirty="0"/>
            <a:t> </a:t>
          </a:r>
          <a:r>
            <a:rPr lang="fr-FR" dirty="0" err="1"/>
            <a:t>khu</a:t>
          </a:r>
          <a:r>
            <a:rPr lang="fr-FR" dirty="0"/>
            <a:t> </a:t>
          </a:r>
          <a:r>
            <a:rPr lang="fr-FR" dirty="0" err="1"/>
            <a:t>cư</a:t>
          </a:r>
          <a:r>
            <a:rPr lang="fr-FR" dirty="0"/>
            <a:t> </a:t>
          </a:r>
          <a:r>
            <a:rPr lang="fr-FR" dirty="0" err="1"/>
            <a:t>trú</a:t>
          </a:r>
          <a:r>
            <a:rPr lang="fr-FR" dirty="0"/>
            <a:t> </a:t>
          </a:r>
          <a:r>
            <a:rPr lang="fr-FR" dirty="0" err="1"/>
            <a:t>thường</a:t>
          </a:r>
          <a:r>
            <a:rPr lang="fr-FR" dirty="0"/>
            <a:t> </a:t>
          </a:r>
          <a:r>
            <a:rPr lang="fr-FR" dirty="0" err="1"/>
            <a:t>rộng</a:t>
          </a:r>
          <a:r>
            <a:rPr lang="fr-FR" dirty="0"/>
            <a:t> </a:t>
          </a:r>
          <a:r>
            <a:rPr lang="fr-FR" dirty="0" err="1"/>
            <a:t>lớn</a:t>
          </a:r>
          <a:r>
            <a:rPr lang="fr-FR" dirty="0"/>
            <a:t> </a:t>
          </a:r>
          <a:r>
            <a:rPr lang="fr-FR" dirty="0" err="1"/>
            <a:t>từ</a:t>
          </a:r>
          <a:r>
            <a:rPr lang="fr-FR" dirty="0"/>
            <a:t> </a:t>
          </a:r>
          <a:r>
            <a:rPr lang="fr-FR" dirty="0" err="1"/>
            <a:t>hàng</a:t>
          </a:r>
          <a:r>
            <a:rPr lang="fr-FR" dirty="0"/>
            <a:t> </a:t>
          </a:r>
          <a:r>
            <a:rPr lang="fr-FR" dirty="0" err="1"/>
            <a:t>ngàn</a:t>
          </a:r>
          <a:r>
            <a:rPr lang="fr-FR" dirty="0"/>
            <a:t> </a:t>
          </a:r>
          <a:r>
            <a:rPr lang="fr-FR" dirty="0" err="1"/>
            <a:t>mét</a:t>
          </a:r>
          <a:r>
            <a:rPr lang="fr-FR" dirty="0"/>
            <a:t> </a:t>
          </a:r>
          <a:r>
            <a:rPr lang="fr-FR" dirty="0" err="1"/>
            <a:t>vuông</a:t>
          </a:r>
          <a:r>
            <a:rPr lang="fr-FR" dirty="0"/>
            <a:t> </a:t>
          </a:r>
          <a:r>
            <a:rPr lang="fr-FR" dirty="0" err="1"/>
            <a:t>đến</a:t>
          </a:r>
          <a:r>
            <a:rPr lang="fr-FR" dirty="0"/>
            <a:t> 1 </a:t>
          </a:r>
          <a:r>
            <a:rPr lang="fr-FR" dirty="0" err="1"/>
            <a:t>vài</a:t>
          </a:r>
          <a:r>
            <a:rPr lang="fr-FR" dirty="0"/>
            <a:t> </a:t>
          </a:r>
          <a:r>
            <a:rPr lang="fr-FR" dirty="0" err="1"/>
            <a:t>vạn</a:t>
          </a:r>
          <a:r>
            <a:rPr lang="fr-FR" dirty="0"/>
            <a:t> </a:t>
          </a:r>
          <a:r>
            <a:rPr lang="fr-FR" dirty="0" err="1"/>
            <a:t>mét</a:t>
          </a:r>
          <a:r>
            <a:rPr lang="fr-FR" dirty="0"/>
            <a:t> </a:t>
          </a:r>
          <a:r>
            <a:rPr lang="fr-FR" dirty="0" err="1"/>
            <a:t>vuông</a:t>
          </a:r>
          <a:endParaRPr lang="en-US" dirty="0"/>
        </a:p>
      </dgm:t>
    </dgm:pt>
    <dgm:pt modelId="{54309E56-8903-418C-8A39-1DB0CCC9E5B5}" type="parTrans" cxnId="{44C8B811-00A3-4B77-BD27-095F1D982C9A}">
      <dgm:prSet/>
      <dgm:spPr/>
      <dgm:t>
        <a:bodyPr/>
        <a:lstStyle/>
        <a:p>
          <a:endParaRPr lang="en-US"/>
        </a:p>
      </dgm:t>
    </dgm:pt>
    <dgm:pt modelId="{5864CED2-B23A-4974-9702-8494CE66D3CE}" type="sibTrans" cxnId="{44C8B811-00A3-4B77-BD27-095F1D982C9A}">
      <dgm:prSet/>
      <dgm:spPr/>
      <dgm:t>
        <a:bodyPr/>
        <a:lstStyle/>
        <a:p>
          <a:endParaRPr lang="en-US"/>
        </a:p>
      </dgm:t>
    </dgm:pt>
    <dgm:pt modelId="{8FB272CE-BC54-413A-915B-22D457599C34}">
      <dgm:prSet phldrT="[Text]"/>
      <dgm:spPr/>
      <dgm:t>
        <a:bodyPr/>
        <a:lstStyle/>
        <a:p>
          <a:r>
            <a:rPr lang="fr-FR" dirty="0"/>
            <a:t>Khu </a:t>
          </a:r>
          <a:r>
            <a:rPr lang="fr-FR" dirty="0" err="1"/>
            <a:t>vực</a:t>
          </a:r>
          <a:r>
            <a:rPr lang="fr-FR" dirty="0"/>
            <a:t> </a:t>
          </a:r>
          <a:r>
            <a:rPr lang="fr-FR" dirty="0" err="1"/>
            <a:t>cư</a:t>
          </a:r>
          <a:r>
            <a:rPr lang="fr-FR" dirty="0"/>
            <a:t> </a:t>
          </a:r>
          <a:r>
            <a:rPr lang="fr-FR" dirty="0" err="1"/>
            <a:t>trú</a:t>
          </a:r>
          <a:r>
            <a:rPr lang="fr-FR" dirty="0"/>
            <a:t> </a:t>
          </a:r>
          <a:r>
            <a:rPr lang="fr-FR" dirty="0" err="1"/>
            <a:t>rộng</a:t>
          </a:r>
          <a:r>
            <a:rPr lang="fr-FR" dirty="0"/>
            <a:t> </a:t>
          </a:r>
          <a:r>
            <a:rPr lang="fr-FR" dirty="0" err="1"/>
            <a:t>lớn</a:t>
          </a:r>
          <a:r>
            <a:rPr lang="fr-FR" dirty="0"/>
            <a:t> </a:t>
          </a:r>
          <a:r>
            <a:rPr lang="fr-FR" dirty="0" err="1"/>
            <a:t>đó</a:t>
          </a:r>
          <a:r>
            <a:rPr lang="fr-FR" dirty="0"/>
            <a:t> </a:t>
          </a:r>
          <a:r>
            <a:rPr lang="fr-FR" dirty="0" err="1"/>
            <a:t>có</a:t>
          </a:r>
          <a:r>
            <a:rPr lang="fr-FR" dirty="0"/>
            <a:t> </a:t>
          </a:r>
          <a:r>
            <a:rPr lang="fr-FR" dirty="0" err="1"/>
            <a:t>một</a:t>
          </a:r>
          <a:r>
            <a:rPr lang="fr-FR" dirty="0"/>
            <a:t> </a:t>
          </a:r>
          <a:r>
            <a:rPr lang="fr-FR" dirty="0" err="1"/>
            <a:t>dòng</a:t>
          </a:r>
          <a:r>
            <a:rPr lang="fr-FR" dirty="0"/>
            <a:t> </a:t>
          </a:r>
          <a:r>
            <a:rPr lang="fr-FR" dirty="0" err="1"/>
            <a:t>họ</a:t>
          </a:r>
          <a:r>
            <a:rPr lang="fr-FR" dirty="0"/>
            <a:t> </a:t>
          </a:r>
          <a:r>
            <a:rPr lang="fr-FR" dirty="0" err="1"/>
            <a:t>chính</a:t>
          </a:r>
          <a:r>
            <a:rPr lang="fr-FR" dirty="0"/>
            <a:t> </a:t>
          </a:r>
          <a:r>
            <a:rPr lang="fr-FR" dirty="0" err="1"/>
            <a:t>và</a:t>
          </a:r>
          <a:r>
            <a:rPr lang="fr-FR" dirty="0"/>
            <a:t> </a:t>
          </a:r>
          <a:r>
            <a:rPr lang="fr-FR" dirty="0" err="1"/>
            <a:t>còn</a:t>
          </a:r>
          <a:r>
            <a:rPr lang="fr-FR" dirty="0"/>
            <a:t> </a:t>
          </a:r>
          <a:r>
            <a:rPr lang="fr-FR" dirty="0" err="1"/>
            <a:t>có</a:t>
          </a:r>
          <a:r>
            <a:rPr lang="fr-FR" dirty="0"/>
            <a:t> </a:t>
          </a:r>
          <a:r>
            <a:rPr lang="fr-FR" dirty="0" err="1"/>
            <a:t>một</a:t>
          </a:r>
          <a:r>
            <a:rPr lang="fr-FR" dirty="0"/>
            <a:t> </a:t>
          </a:r>
          <a:r>
            <a:rPr lang="fr-FR" dirty="0" err="1"/>
            <a:t>số</a:t>
          </a:r>
          <a:r>
            <a:rPr lang="fr-FR" dirty="0"/>
            <a:t> </a:t>
          </a:r>
          <a:r>
            <a:rPr lang="fr-FR" dirty="0" err="1"/>
            <a:t>dòng</a:t>
          </a:r>
          <a:r>
            <a:rPr lang="fr-FR" dirty="0"/>
            <a:t> </a:t>
          </a:r>
          <a:r>
            <a:rPr lang="fr-FR" dirty="0" err="1"/>
            <a:t>họ</a:t>
          </a:r>
          <a:r>
            <a:rPr lang="fr-FR" dirty="0"/>
            <a:t> </a:t>
          </a:r>
          <a:r>
            <a:rPr lang="fr-FR" dirty="0" err="1"/>
            <a:t>khác</a:t>
          </a:r>
          <a:r>
            <a:rPr lang="fr-FR" dirty="0"/>
            <a:t> </a:t>
          </a:r>
          <a:r>
            <a:rPr lang="fr-FR" dirty="0" err="1"/>
            <a:t>cùng</a:t>
          </a:r>
          <a:r>
            <a:rPr lang="fr-FR" dirty="0"/>
            <a:t> </a:t>
          </a:r>
          <a:r>
            <a:rPr lang="fr-FR" dirty="0" err="1"/>
            <a:t>sinh</a:t>
          </a:r>
          <a:r>
            <a:rPr lang="fr-FR" dirty="0"/>
            <a:t> </a:t>
          </a:r>
          <a:r>
            <a:rPr lang="fr-FR" dirty="0" err="1"/>
            <a:t>sống</a:t>
          </a:r>
          <a:endParaRPr lang="en-US" dirty="0"/>
        </a:p>
      </dgm:t>
    </dgm:pt>
    <dgm:pt modelId="{CDA7FF88-5487-4688-9AAC-D2131E679D3E}" type="parTrans" cxnId="{C6D78B42-91C8-4107-9342-2AA254FDF273}">
      <dgm:prSet/>
      <dgm:spPr/>
    </dgm:pt>
    <dgm:pt modelId="{2314F36D-B288-4940-8654-698BB64F8F4F}" type="sibTrans" cxnId="{C6D78B42-91C8-4107-9342-2AA254FDF273}">
      <dgm:prSet/>
      <dgm:spPr/>
    </dgm:pt>
    <dgm:pt modelId="{24F95396-8473-457C-8CFD-D5C26756E176}">
      <dgm:prSet phldrT="[Text]"/>
      <dgm:spPr/>
      <dgm:t>
        <a:bodyPr/>
        <a:lstStyle/>
        <a:p>
          <a:r>
            <a:rPr lang="fr-FR" dirty="0" err="1"/>
            <a:t>Một</a:t>
          </a:r>
          <a:r>
            <a:rPr lang="fr-FR" dirty="0"/>
            <a:t> </a:t>
          </a:r>
          <a:r>
            <a:rPr lang="fr-FR" dirty="0" err="1"/>
            <a:t>công</a:t>
          </a:r>
          <a:r>
            <a:rPr lang="fr-FR" dirty="0"/>
            <a:t> </a:t>
          </a:r>
          <a:r>
            <a:rPr lang="fr-FR" dirty="0" err="1"/>
            <a:t>xã</a:t>
          </a:r>
          <a:r>
            <a:rPr lang="fr-FR" dirty="0"/>
            <a:t> bao </a:t>
          </a:r>
          <a:r>
            <a:rPr lang="fr-FR" dirty="0" err="1"/>
            <a:t>gồm</a:t>
          </a:r>
          <a:r>
            <a:rPr lang="fr-FR" dirty="0"/>
            <a:t> </a:t>
          </a:r>
          <a:r>
            <a:rPr lang="fr-FR" dirty="0" err="1"/>
            <a:t>một</a:t>
          </a:r>
          <a:r>
            <a:rPr lang="fr-FR" dirty="0"/>
            <a:t> </a:t>
          </a:r>
          <a:r>
            <a:rPr lang="fr-FR" dirty="0" err="1"/>
            <a:t>số</a:t>
          </a:r>
          <a:r>
            <a:rPr lang="fr-FR" dirty="0"/>
            <a:t> </a:t>
          </a:r>
          <a:r>
            <a:rPr lang="fr-FR" dirty="0" err="1"/>
            <a:t>gia</a:t>
          </a:r>
          <a:r>
            <a:rPr lang="fr-FR" dirty="0"/>
            <a:t> </a:t>
          </a:r>
          <a:r>
            <a:rPr lang="fr-FR" dirty="0" err="1"/>
            <a:t>đình</a:t>
          </a:r>
          <a:r>
            <a:rPr lang="fr-FR" dirty="0"/>
            <a:t>, </a:t>
          </a:r>
          <a:r>
            <a:rPr lang="fr-FR" dirty="0" err="1"/>
            <a:t>sống</a:t>
          </a:r>
          <a:r>
            <a:rPr lang="fr-FR" dirty="0"/>
            <a:t> </a:t>
          </a:r>
          <a:r>
            <a:rPr lang="fr-FR" dirty="0" err="1"/>
            <a:t>trên</a:t>
          </a:r>
          <a:r>
            <a:rPr lang="fr-FR" dirty="0"/>
            <a:t> </a:t>
          </a:r>
          <a:r>
            <a:rPr lang="fr-FR" dirty="0" err="1"/>
            <a:t>cùng</a:t>
          </a:r>
          <a:r>
            <a:rPr lang="fr-FR" dirty="0"/>
            <a:t> </a:t>
          </a:r>
          <a:r>
            <a:rPr lang="fr-FR" dirty="0" err="1"/>
            <a:t>một</a:t>
          </a:r>
          <a:r>
            <a:rPr lang="fr-FR" dirty="0"/>
            <a:t> </a:t>
          </a:r>
          <a:r>
            <a:rPr lang="fr-FR" dirty="0" err="1"/>
            <a:t>khu</a:t>
          </a:r>
          <a:r>
            <a:rPr lang="fr-FR" dirty="0"/>
            <a:t> </a:t>
          </a:r>
          <a:r>
            <a:rPr lang="fr-FR" dirty="0" err="1"/>
            <a:t>vực</a:t>
          </a:r>
          <a:r>
            <a:rPr lang="fr-FR" dirty="0"/>
            <a:t> </a:t>
          </a:r>
          <a:r>
            <a:rPr lang="fr-FR" dirty="0" err="1"/>
            <a:t>trong</a:t>
          </a:r>
          <a:r>
            <a:rPr lang="fr-FR" dirty="0"/>
            <a:t> </a:t>
          </a:r>
          <a:r>
            <a:rPr lang="fr-FR" dirty="0" err="1"/>
            <a:t>đó</a:t>
          </a:r>
          <a:r>
            <a:rPr lang="fr-FR" dirty="0"/>
            <a:t> </a:t>
          </a:r>
          <a:r>
            <a:rPr lang="fr-FR" dirty="0" err="1"/>
            <a:t>quan</a:t>
          </a:r>
          <a:r>
            <a:rPr lang="fr-FR" dirty="0"/>
            <a:t> </a:t>
          </a:r>
          <a:r>
            <a:rPr lang="fr-FR" dirty="0" err="1"/>
            <a:t>hệ</a:t>
          </a:r>
          <a:r>
            <a:rPr lang="fr-FR" dirty="0"/>
            <a:t> </a:t>
          </a:r>
          <a:r>
            <a:rPr lang="fr-FR" dirty="0" err="1"/>
            <a:t>huyết</a:t>
          </a:r>
          <a:r>
            <a:rPr lang="fr-FR" dirty="0"/>
            <a:t> </a:t>
          </a:r>
          <a:r>
            <a:rPr lang="fr-FR" dirty="0" err="1"/>
            <a:t>thống</a:t>
          </a:r>
          <a:r>
            <a:rPr lang="fr-FR" dirty="0"/>
            <a:t> </a:t>
          </a:r>
          <a:endParaRPr lang="en-US" dirty="0"/>
        </a:p>
      </dgm:t>
    </dgm:pt>
    <dgm:pt modelId="{684126DF-D8CC-4510-B886-753F10B4BA66}" type="parTrans" cxnId="{F65FC140-B169-4730-A5C7-77C34946B0C8}">
      <dgm:prSet/>
      <dgm:spPr/>
    </dgm:pt>
    <dgm:pt modelId="{0A4C2020-B734-4DF3-9AF6-C1BFF5BFA0CC}" type="sibTrans" cxnId="{F65FC140-B169-4730-A5C7-77C34946B0C8}">
      <dgm:prSet/>
      <dgm:spPr/>
    </dgm:pt>
    <dgm:pt modelId="{9A59A488-6DC2-4C87-8D69-4CFD9C72EDC4}" type="pres">
      <dgm:prSet presAssocID="{C5C06934-4739-449F-B7A2-9F6BBADFFE0C}" presName="linear" presStyleCnt="0">
        <dgm:presLayoutVars>
          <dgm:animLvl val="lvl"/>
          <dgm:resizeHandles val="exact"/>
        </dgm:presLayoutVars>
      </dgm:prSet>
      <dgm:spPr/>
    </dgm:pt>
    <dgm:pt modelId="{D477FF54-F7DE-479F-A6FC-241AF1428CAA}" type="pres">
      <dgm:prSet presAssocID="{8A56BD0E-2284-4C19-92D0-F82F81268984}" presName="parentText" presStyleLbl="node1" presStyleIdx="0" presStyleCnt="1">
        <dgm:presLayoutVars>
          <dgm:chMax val="0"/>
          <dgm:bulletEnabled val="1"/>
        </dgm:presLayoutVars>
      </dgm:prSet>
      <dgm:spPr/>
    </dgm:pt>
    <dgm:pt modelId="{1DDF9480-8909-449C-9899-C9EC64407F1F}" type="pres">
      <dgm:prSet presAssocID="{8A56BD0E-2284-4C19-92D0-F82F81268984}" presName="childText" presStyleLbl="revTx" presStyleIdx="0" presStyleCnt="1">
        <dgm:presLayoutVars>
          <dgm:bulletEnabled val="1"/>
        </dgm:presLayoutVars>
      </dgm:prSet>
      <dgm:spPr/>
    </dgm:pt>
  </dgm:ptLst>
  <dgm:cxnLst>
    <dgm:cxn modelId="{44C8B811-00A3-4B77-BD27-095F1D982C9A}" srcId="{8A56BD0E-2284-4C19-92D0-F82F81268984}" destId="{3D38A7FD-61FB-4AB4-8AA3-7A33D325064E}" srcOrd="0" destOrd="0" parTransId="{54309E56-8903-418C-8A39-1DB0CCC9E5B5}" sibTransId="{5864CED2-B23A-4974-9702-8494CE66D3CE}"/>
    <dgm:cxn modelId="{F65FC140-B169-4730-A5C7-77C34946B0C8}" srcId="{8A56BD0E-2284-4C19-92D0-F82F81268984}" destId="{24F95396-8473-457C-8CFD-D5C26756E176}" srcOrd="2" destOrd="0" parTransId="{684126DF-D8CC-4510-B886-753F10B4BA66}" sibTransId="{0A4C2020-B734-4DF3-9AF6-C1BFF5BFA0CC}"/>
    <dgm:cxn modelId="{C6D78B42-91C8-4107-9342-2AA254FDF273}" srcId="{8A56BD0E-2284-4C19-92D0-F82F81268984}" destId="{8FB272CE-BC54-413A-915B-22D457599C34}" srcOrd="1" destOrd="0" parTransId="{CDA7FF88-5487-4688-9AAC-D2131E679D3E}" sibTransId="{2314F36D-B288-4940-8654-698BB64F8F4F}"/>
    <dgm:cxn modelId="{C4A53584-F7C8-4050-8C21-5C7B34671C81}" type="presOf" srcId="{3D38A7FD-61FB-4AB4-8AA3-7A33D325064E}" destId="{1DDF9480-8909-449C-9899-C9EC64407F1F}" srcOrd="0" destOrd="0" presId="urn:microsoft.com/office/officeart/2005/8/layout/vList2"/>
    <dgm:cxn modelId="{748B4B98-C7C2-4639-BAF5-B6481DBB59D3}" type="presOf" srcId="{C5C06934-4739-449F-B7A2-9F6BBADFFE0C}" destId="{9A59A488-6DC2-4C87-8D69-4CFD9C72EDC4}" srcOrd="0" destOrd="0" presId="urn:microsoft.com/office/officeart/2005/8/layout/vList2"/>
    <dgm:cxn modelId="{097506D2-A116-49E7-AEB2-6D0962406A41}" type="presOf" srcId="{8FB272CE-BC54-413A-915B-22D457599C34}" destId="{1DDF9480-8909-449C-9899-C9EC64407F1F}" srcOrd="0" destOrd="1" presId="urn:microsoft.com/office/officeart/2005/8/layout/vList2"/>
    <dgm:cxn modelId="{BC322BD4-CCB0-4633-A500-BD5CE9F0E7E7}" type="presOf" srcId="{24F95396-8473-457C-8CFD-D5C26756E176}" destId="{1DDF9480-8909-449C-9899-C9EC64407F1F}" srcOrd="0" destOrd="2" presId="urn:microsoft.com/office/officeart/2005/8/layout/vList2"/>
    <dgm:cxn modelId="{D7248BF2-26C2-418C-8B9C-D4A4265B0AAE}" srcId="{C5C06934-4739-449F-B7A2-9F6BBADFFE0C}" destId="{8A56BD0E-2284-4C19-92D0-F82F81268984}" srcOrd="0" destOrd="0" parTransId="{6B6B234E-DA4C-46B6-8C0D-BB363F78B1C7}" sibTransId="{D0CE0007-88D4-4491-B837-7AEF37D7D280}"/>
    <dgm:cxn modelId="{1ADD40F4-8BF3-4BEE-8BD6-0A501F4DAB62}" type="presOf" srcId="{8A56BD0E-2284-4C19-92D0-F82F81268984}" destId="{D477FF54-F7DE-479F-A6FC-241AF1428CAA}" srcOrd="0" destOrd="0" presId="urn:microsoft.com/office/officeart/2005/8/layout/vList2"/>
    <dgm:cxn modelId="{775D99B1-5983-4E81-82E0-002B53BE8811}" type="presParOf" srcId="{9A59A488-6DC2-4C87-8D69-4CFD9C72EDC4}" destId="{D477FF54-F7DE-479F-A6FC-241AF1428CAA}" srcOrd="0" destOrd="0" presId="urn:microsoft.com/office/officeart/2005/8/layout/vList2"/>
    <dgm:cxn modelId="{C91AD37D-713F-432B-AD89-34A7CA91E94B}" type="presParOf" srcId="{9A59A488-6DC2-4C87-8D69-4CFD9C72EDC4}" destId="{1DDF9480-8909-449C-9899-C9EC64407F1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595530E-5996-4DFB-8CC4-CA9428B8138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93AFDE2-252D-404D-9922-FFB7700DD1ED}">
      <dgm:prSet phldrT="[Text]" custT="1"/>
      <dgm:spPr/>
      <dgm:t>
        <a:bodyPr/>
        <a:lstStyle/>
        <a:p>
          <a:r>
            <a:rPr lang="vi-VN" sz="3200" dirty="0"/>
            <a:t>3.2 Một số vấn đề về nhà nước thời các vua Hùng</a:t>
          </a:r>
          <a:endParaRPr lang="en-US" sz="3200" dirty="0"/>
        </a:p>
      </dgm:t>
    </dgm:pt>
    <dgm:pt modelId="{980F1C54-4DF1-4202-9F90-8C29B10AD9AF}" type="parTrans" cxnId="{D317854C-307E-4514-8B9F-7DA81A36B61A}">
      <dgm:prSet/>
      <dgm:spPr/>
      <dgm:t>
        <a:bodyPr/>
        <a:lstStyle/>
        <a:p>
          <a:endParaRPr lang="en-US"/>
        </a:p>
      </dgm:t>
    </dgm:pt>
    <dgm:pt modelId="{BE5831D0-4C7E-4AAC-A301-5EACCFAB7486}" type="sibTrans" cxnId="{D317854C-307E-4514-8B9F-7DA81A36B61A}">
      <dgm:prSet/>
      <dgm:spPr/>
      <dgm:t>
        <a:bodyPr/>
        <a:lstStyle/>
        <a:p>
          <a:endParaRPr lang="en-US"/>
        </a:p>
      </dgm:t>
    </dgm:pt>
    <dgm:pt modelId="{4A72AD49-8C5D-4B98-B831-C1F764B373F1}">
      <dgm:prSet phldrT="[Text]" custT="1"/>
      <dgm:spPr/>
      <dgm:t>
        <a:bodyPr/>
        <a:lstStyle/>
        <a:p>
          <a:r>
            <a:rPr lang="vi-VN" sz="3600" i="1" dirty="0"/>
            <a:t>a. Cấu trúc nhà nước</a:t>
          </a:r>
          <a:endParaRPr lang="en-US" sz="3600" i="1" dirty="0"/>
        </a:p>
      </dgm:t>
    </dgm:pt>
    <dgm:pt modelId="{F3627BBA-F46E-4495-BB37-A40526B043EC}" type="parTrans" cxnId="{91CDCC63-5240-4D51-967E-460C8E0BC2BF}">
      <dgm:prSet/>
      <dgm:spPr/>
      <dgm:t>
        <a:bodyPr/>
        <a:lstStyle/>
        <a:p>
          <a:endParaRPr lang="en-US"/>
        </a:p>
      </dgm:t>
    </dgm:pt>
    <dgm:pt modelId="{4E83C684-9D85-4EB2-B08B-CC9B99BBEA82}" type="sibTrans" cxnId="{91CDCC63-5240-4D51-967E-460C8E0BC2BF}">
      <dgm:prSet/>
      <dgm:spPr/>
      <dgm:t>
        <a:bodyPr/>
        <a:lstStyle/>
        <a:p>
          <a:endParaRPr lang="en-US"/>
        </a:p>
      </dgm:t>
    </dgm:pt>
    <dgm:pt modelId="{3E13335D-56E2-4557-B5EF-5FC551AF20CA}">
      <dgm:prSet phldrT="[Text]" custT="1"/>
      <dgm:spPr/>
      <dgm:t>
        <a:bodyPr/>
        <a:lstStyle/>
        <a:p>
          <a:r>
            <a:rPr lang="fr-FR" sz="3600" i="1" dirty="0"/>
            <a:t>b. </a:t>
          </a:r>
          <a:r>
            <a:rPr lang="fr-FR" sz="3600" i="1" dirty="0" err="1"/>
            <a:t>Lực</a:t>
          </a:r>
          <a:r>
            <a:rPr lang="fr-FR" sz="3600" i="1" dirty="0"/>
            <a:t> </a:t>
          </a:r>
          <a:r>
            <a:rPr lang="fr-FR" sz="3600" i="1" dirty="0" err="1"/>
            <a:t>lượng</a:t>
          </a:r>
          <a:r>
            <a:rPr lang="fr-FR" sz="3600" i="1" dirty="0"/>
            <a:t> </a:t>
          </a:r>
          <a:r>
            <a:rPr lang="fr-FR" sz="3600" i="1" dirty="0" err="1"/>
            <a:t>quân</a:t>
          </a:r>
          <a:r>
            <a:rPr lang="fr-FR" sz="3600" i="1" dirty="0"/>
            <a:t> </a:t>
          </a:r>
          <a:r>
            <a:rPr lang="fr-FR" sz="3600" i="1" dirty="0" err="1"/>
            <a:t>sự</a:t>
          </a:r>
          <a:r>
            <a:rPr lang="fr-FR" sz="3600" i="1" dirty="0"/>
            <a:t> </a:t>
          </a:r>
          <a:r>
            <a:rPr lang="fr-FR" sz="3600" i="1" dirty="0" err="1"/>
            <a:t>thời</a:t>
          </a:r>
          <a:r>
            <a:rPr lang="fr-FR" sz="3600" i="1" dirty="0"/>
            <a:t> </a:t>
          </a:r>
          <a:r>
            <a:rPr lang="fr-FR" sz="3600" i="1" dirty="0" err="1"/>
            <a:t>Hùng</a:t>
          </a:r>
          <a:r>
            <a:rPr lang="fr-FR" sz="3600" i="1" dirty="0"/>
            <a:t> </a:t>
          </a:r>
          <a:r>
            <a:rPr lang="fr-FR" sz="3600" i="1" dirty="0" err="1"/>
            <a:t>Vương</a:t>
          </a:r>
          <a:endParaRPr lang="en-US" sz="3600" i="1" dirty="0"/>
        </a:p>
      </dgm:t>
    </dgm:pt>
    <dgm:pt modelId="{2043E87D-464C-4F0C-8A9A-28479DD9AC7F}" type="parTrans" cxnId="{5303D133-3E62-4DD7-94EF-6A21FA500D3B}">
      <dgm:prSet/>
      <dgm:spPr/>
      <dgm:t>
        <a:bodyPr/>
        <a:lstStyle/>
        <a:p>
          <a:endParaRPr lang="en-US"/>
        </a:p>
      </dgm:t>
    </dgm:pt>
    <dgm:pt modelId="{A2085634-0E78-47D7-8794-FE26E6C2D062}" type="sibTrans" cxnId="{5303D133-3E62-4DD7-94EF-6A21FA500D3B}">
      <dgm:prSet/>
      <dgm:spPr/>
      <dgm:t>
        <a:bodyPr/>
        <a:lstStyle/>
        <a:p>
          <a:endParaRPr lang="en-US"/>
        </a:p>
      </dgm:t>
    </dgm:pt>
    <dgm:pt modelId="{2A7D0E66-4386-4C64-AC00-B0E98A0F67FD}">
      <dgm:prSet phldrT="[Text]" custT="1"/>
      <dgm:spPr/>
      <dgm:t>
        <a:bodyPr/>
        <a:lstStyle/>
        <a:p>
          <a:r>
            <a:rPr lang="en-US" sz="3600" i="1" dirty="0"/>
            <a:t>c. </a:t>
          </a:r>
          <a:r>
            <a:rPr lang="en-US" sz="3600" i="1" dirty="0" err="1"/>
            <a:t>Sự</a:t>
          </a:r>
          <a:r>
            <a:rPr lang="en-US" sz="3600" i="1" dirty="0"/>
            <a:t> ra </a:t>
          </a:r>
          <a:r>
            <a:rPr lang="en-US" sz="3600" i="1" dirty="0" err="1"/>
            <a:t>đời</a:t>
          </a:r>
          <a:r>
            <a:rPr lang="en-US" sz="3600" i="1" dirty="0"/>
            <a:t> </a:t>
          </a:r>
          <a:r>
            <a:rPr lang="en-US" sz="3600" i="1" dirty="0" err="1"/>
            <a:t>của</a:t>
          </a:r>
          <a:r>
            <a:rPr lang="en-US" sz="3600" i="1" dirty="0"/>
            <a:t> </a:t>
          </a:r>
          <a:r>
            <a:rPr lang="en-US" sz="3600" i="1" dirty="0" err="1"/>
            <a:t>nhà</a:t>
          </a:r>
          <a:r>
            <a:rPr lang="en-US" sz="3600" i="1" dirty="0"/>
            <a:t> </a:t>
          </a:r>
          <a:r>
            <a:rPr lang="en-US" sz="3600" i="1" dirty="0" err="1"/>
            <a:t>nước</a:t>
          </a:r>
          <a:r>
            <a:rPr lang="en-US" sz="3600" i="1" dirty="0"/>
            <a:t> </a:t>
          </a:r>
          <a:r>
            <a:rPr lang="en-US" sz="3600" i="1" dirty="0" err="1"/>
            <a:t>Âu</a:t>
          </a:r>
          <a:r>
            <a:rPr lang="en-US" sz="3600" i="1" dirty="0"/>
            <a:t> </a:t>
          </a:r>
          <a:r>
            <a:rPr lang="en-US" sz="3600" i="1" dirty="0" err="1"/>
            <a:t>Lạc</a:t>
          </a:r>
          <a:endParaRPr lang="en-US" sz="3600" i="1" dirty="0"/>
        </a:p>
      </dgm:t>
    </dgm:pt>
    <dgm:pt modelId="{A7331304-9507-449A-8EA5-C9915B24EF12}" type="parTrans" cxnId="{7B8D3D5B-DF97-4EFE-9290-59FAE5880DFB}">
      <dgm:prSet/>
      <dgm:spPr/>
      <dgm:t>
        <a:bodyPr/>
        <a:lstStyle/>
        <a:p>
          <a:endParaRPr lang="en-US"/>
        </a:p>
      </dgm:t>
    </dgm:pt>
    <dgm:pt modelId="{0C5F9751-7B4B-4AFE-A193-807FDEFB2A4D}" type="sibTrans" cxnId="{7B8D3D5B-DF97-4EFE-9290-59FAE5880DFB}">
      <dgm:prSet/>
      <dgm:spPr/>
      <dgm:t>
        <a:bodyPr/>
        <a:lstStyle/>
        <a:p>
          <a:endParaRPr lang="en-US"/>
        </a:p>
      </dgm:t>
    </dgm:pt>
    <dgm:pt modelId="{993DA82C-B735-4AA5-B217-F1B54F04B71A}" type="pres">
      <dgm:prSet presAssocID="{5595530E-5996-4DFB-8CC4-CA9428B81385}" presName="linear" presStyleCnt="0">
        <dgm:presLayoutVars>
          <dgm:animLvl val="lvl"/>
          <dgm:resizeHandles val="exact"/>
        </dgm:presLayoutVars>
      </dgm:prSet>
      <dgm:spPr/>
    </dgm:pt>
    <dgm:pt modelId="{A4C41843-836A-42E8-BCBA-D53C00264F4E}" type="pres">
      <dgm:prSet presAssocID="{A93AFDE2-252D-404D-9922-FFB7700DD1ED}" presName="parentText" presStyleLbl="node1" presStyleIdx="0" presStyleCnt="1" custLinFactNeighborX="-538" custLinFactNeighborY="-2777">
        <dgm:presLayoutVars>
          <dgm:chMax val="0"/>
          <dgm:bulletEnabled val="1"/>
        </dgm:presLayoutVars>
      </dgm:prSet>
      <dgm:spPr/>
    </dgm:pt>
    <dgm:pt modelId="{08628AB2-0336-414F-AFD2-522C936611A7}" type="pres">
      <dgm:prSet presAssocID="{A93AFDE2-252D-404D-9922-FFB7700DD1ED}" presName="childText" presStyleLbl="revTx" presStyleIdx="0" presStyleCnt="1">
        <dgm:presLayoutVars>
          <dgm:bulletEnabled val="1"/>
        </dgm:presLayoutVars>
      </dgm:prSet>
      <dgm:spPr/>
    </dgm:pt>
  </dgm:ptLst>
  <dgm:cxnLst>
    <dgm:cxn modelId="{5303D133-3E62-4DD7-94EF-6A21FA500D3B}" srcId="{A93AFDE2-252D-404D-9922-FFB7700DD1ED}" destId="{3E13335D-56E2-4557-B5EF-5FC551AF20CA}" srcOrd="1" destOrd="0" parTransId="{2043E87D-464C-4F0C-8A9A-28479DD9AC7F}" sibTransId="{A2085634-0E78-47D7-8794-FE26E6C2D062}"/>
    <dgm:cxn modelId="{7B8D3D5B-DF97-4EFE-9290-59FAE5880DFB}" srcId="{A93AFDE2-252D-404D-9922-FFB7700DD1ED}" destId="{2A7D0E66-4386-4C64-AC00-B0E98A0F67FD}" srcOrd="2" destOrd="0" parTransId="{A7331304-9507-449A-8EA5-C9915B24EF12}" sibTransId="{0C5F9751-7B4B-4AFE-A193-807FDEFB2A4D}"/>
    <dgm:cxn modelId="{91CDCC63-5240-4D51-967E-460C8E0BC2BF}" srcId="{A93AFDE2-252D-404D-9922-FFB7700DD1ED}" destId="{4A72AD49-8C5D-4B98-B831-C1F764B373F1}" srcOrd="0" destOrd="0" parTransId="{F3627BBA-F46E-4495-BB37-A40526B043EC}" sibTransId="{4E83C684-9D85-4EB2-B08B-CC9B99BBEA82}"/>
    <dgm:cxn modelId="{D317854C-307E-4514-8B9F-7DA81A36B61A}" srcId="{5595530E-5996-4DFB-8CC4-CA9428B81385}" destId="{A93AFDE2-252D-404D-9922-FFB7700DD1ED}" srcOrd="0" destOrd="0" parTransId="{980F1C54-4DF1-4202-9F90-8C29B10AD9AF}" sibTransId="{BE5831D0-4C7E-4AAC-A301-5EACCFAB7486}"/>
    <dgm:cxn modelId="{869A247A-0E71-4162-8311-4D762A5D96DD}" type="presOf" srcId="{5595530E-5996-4DFB-8CC4-CA9428B81385}" destId="{993DA82C-B735-4AA5-B217-F1B54F04B71A}" srcOrd="0" destOrd="0" presId="urn:microsoft.com/office/officeart/2005/8/layout/vList2"/>
    <dgm:cxn modelId="{83F8189D-3492-4AB9-9708-704C06DF5571}" type="presOf" srcId="{4A72AD49-8C5D-4B98-B831-C1F764B373F1}" destId="{08628AB2-0336-414F-AFD2-522C936611A7}" srcOrd="0" destOrd="0" presId="urn:microsoft.com/office/officeart/2005/8/layout/vList2"/>
    <dgm:cxn modelId="{A02B64C8-8D2F-417C-BE66-802EAD140735}" type="presOf" srcId="{A93AFDE2-252D-404D-9922-FFB7700DD1ED}" destId="{A4C41843-836A-42E8-BCBA-D53C00264F4E}" srcOrd="0" destOrd="0" presId="urn:microsoft.com/office/officeart/2005/8/layout/vList2"/>
    <dgm:cxn modelId="{B3A757DF-2B35-4438-8CDA-765F5AE99F7D}" type="presOf" srcId="{2A7D0E66-4386-4C64-AC00-B0E98A0F67FD}" destId="{08628AB2-0336-414F-AFD2-522C936611A7}" srcOrd="0" destOrd="2" presId="urn:microsoft.com/office/officeart/2005/8/layout/vList2"/>
    <dgm:cxn modelId="{1E3421F2-2241-4844-9EAB-8C0273D82046}" type="presOf" srcId="{3E13335D-56E2-4557-B5EF-5FC551AF20CA}" destId="{08628AB2-0336-414F-AFD2-522C936611A7}" srcOrd="0" destOrd="1" presId="urn:microsoft.com/office/officeart/2005/8/layout/vList2"/>
    <dgm:cxn modelId="{08AADA03-A41C-442A-B2D5-F5773B1E6A38}" type="presParOf" srcId="{993DA82C-B735-4AA5-B217-F1B54F04B71A}" destId="{A4C41843-836A-42E8-BCBA-D53C00264F4E}" srcOrd="0" destOrd="0" presId="urn:microsoft.com/office/officeart/2005/8/layout/vList2"/>
    <dgm:cxn modelId="{8B0ACF21-0C9E-49E6-8912-5FEF5F9EC00D}" type="presParOf" srcId="{993DA82C-B735-4AA5-B217-F1B54F04B71A}" destId="{08628AB2-0336-414F-AFD2-522C936611A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05E8E6D-8BCA-4A79-9EC2-B1C1B3A8F78C}" type="doc">
      <dgm:prSet loTypeId="urn:microsoft.com/office/officeart/2005/8/layout/vList2" loCatId="list" qsTypeId="urn:microsoft.com/office/officeart/2005/8/quickstyle/simple5" qsCatId="simple" csTypeId="urn:microsoft.com/office/officeart/2005/8/colors/accent6_2" csCatId="accent6" phldr="1"/>
      <dgm:spPr/>
      <dgm:t>
        <a:bodyPr/>
        <a:lstStyle/>
        <a:p>
          <a:endParaRPr lang="en-US"/>
        </a:p>
      </dgm:t>
    </dgm:pt>
    <dgm:pt modelId="{C93B15AB-67E7-4C6F-A885-9A3AC39ED57B}">
      <dgm:prSet phldrT="[Text]"/>
      <dgm:spPr/>
      <dgm:t>
        <a:bodyPr/>
        <a:lstStyle/>
        <a:p>
          <a:r>
            <a:rPr lang="fr-FR" dirty="0"/>
            <a:t>a. </a:t>
          </a:r>
          <a:r>
            <a:rPr lang="fr-FR" dirty="0" err="1"/>
            <a:t>Cấu</a:t>
          </a:r>
          <a:r>
            <a:rPr lang="fr-FR" dirty="0"/>
            <a:t> </a:t>
          </a:r>
          <a:r>
            <a:rPr lang="fr-FR" dirty="0" err="1"/>
            <a:t>trúc</a:t>
          </a:r>
          <a:r>
            <a:rPr lang="fr-FR" dirty="0"/>
            <a:t> </a:t>
          </a:r>
          <a:r>
            <a:rPr lang="fr-FR" dirty="0" err="1"/>
            <a:t>nhà</a:t>
          </a:r>
          <a:r>
            <a:rPr lang="fr-FR" dirty="0"/>
            <a:t> </a:t>
          </a:r>
          <a:r>
            <a:rPr lang="fr-FR" dirty="0" err="1"/>
            <a:t>nước</a:t>
          </a:r>
          <a:endParaRPr lang="en-US" dirty="0"/>
        </a:p>
      </dgm:t>
    </dgm:pt>
    <dgm:pt modelId="{A3CC5597-8EEB-4DC3-9331-E91C8BDBADEC}" type="parTrans" cxnId="{71290F6F-F8F2-410A-A5B7-5B7BBA9A7F43}">
      <dgm:prSet/>
      <dgm:spPr/>
      <dgm:t>
        <a:bodyPr/>
        <a:lstStyle/>
        <a:p>
          <a:endParaRPr lang="en-US"/>
        </a:p>
      </dgm:t>
    </dgm:pt>
    <dgm:pt modelId="{2290EB41-2AE7-4A3F-8011-B1BD668602E7}" type="sibTrans" cxnId="{71290F6F-F8F2-410A-A5B7-5B7BBA9A7F43}">
      <dgm:prSet/>
      <dgm:spPr/>
      <dgm:t>
        <a:bodyPr/>
        <a:lstStyle/>
        <a:p>
          <a:endParaRPr lang="en-US"/>
        </a:p>
      </dgm:t>
    </dgm:pt>
    <dgm:pt modelId="{DDA044F3-839D-4B70-9F50-1DEBD381AA78}">
      <dgm:prSet phldrT="[Text]"/>
      <dgm:spPr/>
      <dgm:t>
        <a:bodyPr/>
        <a:lstStyle/>
        <a:p>
          <a:r>
            <a:rPr lang="fr-FR" dirty="0" err="1"/>
            <a:t>Cấu</a:t>
          </a:r>
          <a:r>
            <a:rPr lang="fr-FR" dirty="0"/>
            <a:t> </a:t>
          </a:r>
          <a:r>
            <a:rPr lang="fr-FR" dirty="0" err="1"/>
            <a:t>trúc</a:t>
          </a:r>
          <a:r>
            <a:rPr lang="fr-FR" dirty="0"/>
            <a:t> </a:t>
          </a:r>
          <a:r>
            <a:rPr lang="fr-FR" dirty="0" err="1"/>
            <a:t>của</a:t>
          </a:r>
          <a:r>
            <a:rPr lang="fr-FR" dirty="0"/>
            <a:t> </a:t>
          </a:r>
          <a:r>
            <a:rPr lang="fr-FR" dirty="0" err="1"/>
            <a:t>nhà</a:t>
          </a:r>
          <a:r>
            <a:rPr lang="fr-FR" dirty="0"/>
            <a:t> </a:t>
          </a:r>
          <a:r>
            <a:rPr lang="fr-FR" dirty="0" err="1"/>
            <a:t>nước</a:t>
          </a:r>
          <a:r>
            <a:rPr lang="fr-FR" dirty="0"/>
            <a:t> </a:t>
          </a:r>
          <a:r>
            <a:rPr lang="fr-FR" dirty="0" err="1"/>
            <a:t>thời</a:t>
          </a:r>
          <a:r>
            <a:rPr lang="fr-FR" dirty="0"/>
            <a:t> </a:t>
          </a:r>
          <a:r>
            <a:rPr lang="fr-FR" dirty="0" err="1"/>
            <a:t>Hùng</a:t>
          </a:r>
          <a:r>
            <a:rPr lang="fr-FR" dirty="0"/>
            <a:t> </a:t>
          </a:r>
          <a:r>
            <a:rPr lang="fr-FR" dirty="0" err="1"/>
            <a:t>Vương</a:t>
          </a:r>
          <a:r>
            <a:rPr lang="fr-FR" dirty="0"/>
            <a:t> </a:t>
          </a:r>
          <a:r>
            <a:rPr lang="fr-FR" dirty="0" err="1"/>
            <a:t>theo</a:t>
          </a:r>
          <a:r>
            <a:rPr lang="fr-FR" dirty="0"/>
            <a:t> </a:t>
          </a:r>
          <a:r>
            <a:rPr lang="fr-FR" dirty="0" err="1"/>
            <a:t>hệ</a:t>
          </a:r>
          <a:r>
            <a:rPr lang="fr-FR" dirty="0"/>
            <a:t> </a:t>
          </a:r>
          <a:r>
            <a:rPr lang="fr-FR" dirty="0" err="1"/>
            <a:t>thống</a:t>
          </a:r>
          <a:r>
            <a:rPr lang="fr-FR" dirty="0"/>
            <a:t> 3 </a:t>
          </a:r>
          <a:r>
            <a:rPr lang="fr-FR" dirty="0" err="1"/>
            <a:t>cấp</a:t>
          </a:r>
          <a:endParaRPr lang="en-US" dirty="0"/>
        </a:p>
      </dgm:t>
    </dgm:pt>
    <dgm:pt modelId="{D43ECEBA-22B8-44AC-B35C-D5B54761C83A}" type="parTrans" cxnId="{AE70ACA1-3891-44BF-9723-7DBEEAC94955}">
      <dgm:prSet/>
      <dgm:spPr/>
      <dgm:t>
        <a:bodyPr/>
        <a:lstStyle/>
        <a:p>
          <a:endParaRPr lang="en-US"/>
        </a:p>
      </dgm:t>
    </dgm:pt>
    <dgm:pt modelId="{AC69281B-F880-4DF9-9F7B-048CD8C1E9D9}" type="sibTrans" cxnId="{AE70ACA1-3891-44BF-9723-7DBEEAC94955}">
      <dgm:prSet/>
      <dgm:spPr/>
      <dgm:t>
        <a:bodyPr/>
        <a:lstStyle/>
        <a:p>
          <a:endParaRPr lang="en-US"/>
        </a:p>
      </dgm:t>
    </dgm:pt>
    <dgm:pt modelId="{4F597E02-14EF-412A-BB5A-FAFF3048CF17}">
      <dgm:prSet phldrT="[Text]"/>
      <dgm:spPr/>
      <dgm:t>
        <a:bodyPr/>
        <a:lstStyle/>
        <a:p>
          <a:r>
            <a:rPr lang="fr-FR" dirty="0" err="1"/>
            <a:t>Pháp</a:t>
          </a:r>
          <a:r>
            <a:rPr lang="fr-FR" dirty="0"/>
            <a:t> </a:t>
          </a:r>
          <a:r>
            <a:rPr lang="fr-FR" dirty="0" err="1"/>
            <a:t>luật</a:t>
          </a:r>
          <a:r>
            <a:rPr lang="fr-FR" dirty="0"/>
            <a:t> </a:t>
          </a:r>
          <a:r>
            <a:rPr lang="fr-FR" dirty="0" err="1"/>
            <a:t>thời</a:t>
          </a:r>
          <a:r>
            <a:rPr lang="fr-FR" dirty="0"/>
            <a:t> </a:t>
          </a:r>
          <a:r>
            <a:rPr lang="fr-FR" dirty="0" err="1"/>
            <a:t>Văn</a:t>
          </a:r>
          <a:r>
            <a:rPr lang="fr-FR" dirty="0"/>
            <a:t> Lang </a:t>
          </a:r>
          <a:r>
            <a:rPr lang="fr-FR" dirty="0" err="1"/>
            <a:t>có</a:t>
          </a:r>
          <a:r>
            <a:rPr lang="fr-FR" dirty="0"/>
            <a:t> </a:t>
          </a:r>
          <a:r>
            <a:rPr lang="fr-FR" dirty="0" err="1"/>
            <a:t>lẽ</a:t>
          </a:r>
          <a:r>
            <a:rPr lang="fr-FR" dirty="0"/>
            <a:t> là </a:t>
          </a:r>
          <a:r>
            <a:rPr lang="fr-FR" dirty="0" err="1"/>
            <a:t>một</a:t>
          </a:r>
          <a:r>
            <a:rPr lang="fr-FR" dirty="0"/>
            <a:t> </a:t>
          </a:r>
          <a:r>
            <a:rPr lang="fr-FR" dirty="0" err="1"/>
            <a:t>thứ</a:t>
          </a:r>
          <a:r>
            <a:rPr lang="fr-FR" dirty="0"/>
            <a:t> </a:t>
          </a:r>
          <a:r>
            <a:rPr lang="fr-FR" dirty="0" err="1"/>
            <a:t>luật</a:t>
          </a:r>
          <a:r>
            <a:rPr lang="fr-FR" dirty="0"/>
            <a:t> </a:t>
          </a:r>
          <a:r>
            <a:rPr lang="fr-FR" dirty="0" err="1"/>
            <a:t>tục</a:t>
          </a:r>
          <a:r>
            <a:rPr lang="fr-FR" dirty="0"/>
            <a:t> (</a:t>
          </a:r>
          <a:r>
            <a:rPr lang="fr-FR" dirty="0" err="1"/>
            <a:t>tập</a:t>
          </a:r>
          <a:r>
            <a:rPr lang="fr-FR" dirty="0"/>
            <a:t> </a:t>
          </a:r>
          <a:r>
            <a:rPr lang="fr-FR" dirty="0" err="1"/>
            <a:t>quán</a:t>
          </a:r>
          <a:r>
            <a:rPr lang="fr-FR" dirty="0"/>
            <a:t> </a:t>
          </a:r>
          <a:r>
            <a:rPr lang="fr-FR" dirty="0" err="1"/>
            <a:t>pháp</a:t>
          </a:r>
          <a:r>
            <a:rPr lang="fr-FR" dirty="0"/>
            <a:t>) </a:t>
          </a:r>
          <a:r>
            <a:rPr lang="fr-FR" dirty="0" err="1"/>
            <a:t>chứ</a:t>
          </a:r>
          <a:r>
            <a:rPr lang="fr-FR" dirty="0"/>
            <a:t> </a:t>
          </a:r>
          <a:r>
            <a:rPr lang="fr-FR" dirty="0" err="1"/>
            <a:t>chưa</a:t>
          </a:r>
          <a:r>
            <a:rPr lang="fr-FR" dirty="0"/>
            <a:t> </a:t>
          </a:r>
          <a:r>
            <a:rPr lang="fr-FR" dirty="0" err="1"/>
            <a:t>phải</a:t>
          </a:r>
          <a:r>
            <a:rPr lang="fr-FR" dirty="0"/>
            <a:t> </a:t>
          </a:r>
          <a:r>
            <a:rPr lang="fr-FR" dirty="0" err="1"/>
            <a:t>luật</a:t>
          </a:r>
          <a:r>
            <a:rPr lang="fr-FR" dirty="0"/>
            <a:t> </a:t>
          </a:r>
          <a:r>
            <a:rPr lang="fr-FR" dirty="0" err="1"/>
            <a:t>pháp</a:t>
          </a:r>
          <a:r>
            <a:rPr lang="fr-FR" dirty="0"/>
            <a:t> </a:t>
          </a:r>
          <a:r>
            <a:rPr lang="fr-FR" dirty="0" err="1"/>
            <a:t>thành</a:t>
          </a:r>
          <a:r>
            <a:rPr lang="fr-FR" dirty="0"/>
            <a:t> </a:t>
          </a:r>
          <a:r>
            <a:rPr lang="fr-FR" dirty="0" err="1"/>
            <a:t>văn</a:t>
          </a:r>
          <a:endParaRPr lang="en-US" dirty="0"/>
        </a:p>
      </dgm:t>
    </dgm:pt>
    <dgm:pt modelId="{3DCE57F9-F72D-4415-A079-9795A547AE36}" type="parTrans" cxnId="{9DC5C969-0206-492F-BDFF-4EC0E13E5FF8}">
      <dgm:prSet/>
      <dgm:spPr/>
      <dgm:t>
        <a:bodyPr/>
        <a:lstStyle/>
        <a:p>
          <a:endParaRPr lang="en-US"/>
        </a:p>
      </dgm:t>
    </dgm:pt>
    <dgm:pt modelId="{D272C59E-3CF0-4E22-96A0-47E2F354FDF7}" type="sibTrans" cxnId="{9DC5C969-0206-492F-BDFF-4EC0E13E5FF8}">
      <dgm:prSet/>
      <dgm:spPr/>
      <dgm:t>
        <a:bodyPr/>
        <a:lstStyle/>
        <a:p>
          <a:endParaRPr lang="en-US"/>
        </a:p>
      </dgm:t>
    </dgm:pt>
    <dgm:pt modelId="{41440788-25F8-41A3-BD17-2EE9EAF305B1}">
      <dgm:prSet phldrT="[Text]"/>
      <dgm:spPr/>
      <dgm:t>
        <a:bodyPr/>
        <a:lstStyle/>
        <a:p>
          <a:r>
            <a:rPr lang="fr-FR" dirty="0" err="1"/>
            <a:t>Nhà</a:t>
          </a:r>
          <a:r>
            <a:rPr lang="fr-FR" dirty="0"/>
            <a:t> </a:t>
          </a:r>
          <a:r>
            <a:rPr lang="fr-FR" dirty="0" err="1"/>
            <a:t>nước</a:t>
          </a:r>
          <a:r>
            <a:rPr lang="fr-FR" dirty="0"/>
            <a:t> </a:t>
          </a:r>
          <a:r>
            <a:rPr lang="fr-FR" dirty="0" err="1"/>
            <a:t>thời</a:t>
          </a:r>
          <a:r>
            <a:rPr lang="fr-FR" dirty="0"/>
            <a:t> </a:t>
          </a:r>
          <a:r>
            <a:rPr lang="fr-FR" dirty="0" err="1"/>
            <a:t>Hùng</a:t>
          </a:r>
          <a:r>
            <a:rPr lang="fr-FR" dirty="0"/>
            <a:t> </a:t>
          </a:r>
          <a:r>
            <a:rPr lang="fr-FR" dirty="0" err="1"/>
            <a:t>Vương</a:t>
          </a:r>
          <a:r>
            <a:rPr lang="fr-FR" dirty="0"/>
            <a:t> là </a:t>
          </a:r>
          <a:r>
            <a:rPr lang="fr-FR" dirty="0" err="1"/>
            <a:t>một</a:t>
          </a:r>
          <a:r>
            <a:rPr lang="fr-FR" dirty="0"/>
            <a:t> </a:t>
          </a:r>
          <a:r>
            <a:rPr lang="fr-FR" dirty="0" err="1"/>
            <a:t>hình</a:t>
          </a:r>
          <a:r>
            <a:rPr lang="fr-FR" dirty="0"/>
            <a:t> </a:t>
          </a:r>
          <a:r>
            <a:rPr lang="fr-FR" dirty="0" err="1"/>
            <a:t>thái</a:t>
          </a:r>
          <a:r>
            <a:rPr lang="fr-FR" dirty="0"/>
            <a:t> </a:t>
          </a:r>
          <a:r>
            <a:rPr lang="fr-FR" dirty="0" err="1"/>
            <a:t>nhà</a:t>
          </a:r>
          <a:r>
            <a:rPr lang="fr-FR" dirty="0"/>
            <a:t> </a:t>
          </a:r>
          <a:r>
            <a:rPr lang="fr-FR" dirty="0" err="1"/>
            <a:t>nước</a:t>
          </a:r>
          <a:r>
            <a:rPr lang="fr-FR" dirty="0"/>
            <a:t> </a:t>
          </a:r>
          <a:r>
            <a:rPr lang="fr-FR" dirty="0" err="1"/>
            <a:t>phôi</a:t>
          </a:r>
          <a:r>
            <a:rPr lang="fr-FR" dirty="0"/>
            <a:t> </a:t>
          </a:r>
          <a:r>
            <a:rPr lang="fr-FR" dirty="0" err="1"/>
            <a:t>thai</a:t>
          </a:r>
          <a:r>
            <a:rPr lang="fr-FR" dirty="0"/>
            <a:t> </a:t>
          </a:r>
          <a:r>
            <a:rPr lang="fr-FR" dirty="0" err="1"/>
            <a:t>còn</a:t>
          </a:r>
          <a:r>
            <a:rPr lang="fr-FR" dirty="0"/>
            <a:t> in </a:t>
          </a:r>
          <a:r>
            <a:rPr lang="fr-FR" dirty="0" err="1"/>
            <a:t>đậm</a:t>
          </a:r>
          <a:r>
            <a:rPr lang="fr-FR" dirty="0"/>
            <a:t> </a:t>
          </a:r>
          <a:r>
            <a:rPr lang="fr-FR" dirty="0" err="1"/>
            <a:t>dấu</a:t>
          </a:r>
          <a:r>
            <a:rPr lang="fr-FR" dirty="0"/>
            <a:t> </a:t>
          </a:r>
          <a:r>
            <a:rPr lang="fr-FR" dirty="0" err="1"/>
            <a:t>ấn</a:t>
          </a:r>
          <a:r>
            <a:rPr lang="fr-FR" dirty="0"/>
            <a:t> </a:t>
          </a:r>
          <a:r>
            <a:rPr lang="fr-FR" dirty="0" err="1"/>
            <a:t>chế</a:t>
          </a:r>
          <a:r>
            <a:rPr lang="fr-FR" dirty="0"/>
            <a:t> </a:t>
          </a:r>
          <a:r>
            <a:rPr lang="fr-FR" dirty="0" err="1"/>
            <a:t>độ</a:t>
          </a:r>
          <a:r>
            <a:rPr lang="fr-FR" dirty="0"/>
            <a:t> </a:t>
          </a:r>
          <a:r>
            <a:rPr lang="fr-FR" dirty="0" err="1"/>
            <a:t>bộ</a:t>
          </a:r>
          <a:r>
            <a:rPr lang="fr-FR" dirty="0"/>
            <a:t> </a:t>
          </a:r>
          <a:r>
            <a:rPr lang="fr-FR" dirty="0" err="1"/>
            <a:t>lạc</a:t>
          </a:r>
          <a:r>
            <a:rPr lang="fr-FR" dirty="0"/>
            <a:t> - </a:t>
          </a:r>
          <a:r>
            <a:rPr lang="fr-FR" dirty="0" err="1"/>
            <a:t>công</a:t>
          </a:r>
          <a:r>
            <a:rPr lang="fr-FR" dirty="0"/>
            <a:t> </a:t>
          </a:r>
          <a:r>
            <a:rPr lang="fr-FR" dirty="0" err="1"/>
            <a:t>xã</a:t>
          </a:r>
          <a:r>
            <a:rPr lang="fr-FR" dirty="0"/>
            <a:t> </a:t>
          </a:r>
          <a:r>
            <a:rPr lang="fr-FR" dirty="0" err="1"/>
            <a:t>trong</a:t>
          </a:r>
          <a:r>
            <a:rPr lang="fr-FR" dirty="0"/>
            <a:t> </a:t>
          </a:r>
          <a:r>
            <a:rPr lang="fr-FR" dirty="0" err="1"/>
            <a:t>quá</a:t>
          </a:r>
          <a:r>
            <a:rPr lang="fr-FR" dirty="0"/>
            <a:t> </a:t>
          </a:r>
          <a:r>
            <a:rPr lang="fr-FR" dirty="0" err="1"/>
            <a:t>trình</a:t>
          </a:r>
          <a:r>
            <a:rPr lang="fr-FR" dirty="0"/>
            <a:t> </a:t>
          </a:r>
          <a:r>
            <a:rPr lang="fr-FR" dirty="0" err="1"/>
            <a:t>chuyển</a:t>
          </a:r>
          <a:r>
            <a:rPr lang="fr-FR" dirty="0"/>
            <a:t> </a:t>
          </a:r>
          <a:r>
            <a:rPr lang="fr-FR" dirty="0" err="1"/>
            <a:t>từ</a:t>
          </a:r>
          <a:r>
            <a:rPr lang="fr-FR" dirty="0"/>
            <a:t> </a:t>
          </a:r>
          <a:r>
            <a:rPr lang="fr-FR" dirty="0" err="1"/>
            <a:t>xã</a:t>
          </a:r>
          <a:r>
            <a:rPr lang="fr-FR" dirty="0"/>
            <a:t> </a:t>
          </a:r>
          <a:r>
            <a:rPr lang="fr-FR" dirty="0" err="1"/>
            <a:t>hội</a:t>
          </a:r>
          <a:r>
            <a:rPr lang="fr-FR" dirty="0"/>
            <a:t> </a:t>
          </a:r>
          <a:r>
            <a:rPr lang="fr-FR" dirty="0" err="1"/>
            <a:t>nguyên</a:t>
          </a:r>
          <a:r>
            <a:rPr lang="fr-FR" dirty="0"/>
            <a:t> </a:t>
          </a:r>
          <a:r>
            <a:rPr lang="fr-FR" dirty="0" err="1"/>
            <a:t>thủy</a:t>
          </a:r>
          <a:r>
            <a:rPr lang="fr-FR" dirty="0"/>
            <a:t> sang </a:t>
          </a:r>
          <a:r>
            <a:rPr lang="fr-FR" dirty="0" err="1"/>
            <a:t>xã</a:t>
          </a:r>
          <a:r>
            <a:rPr lang="fr-FR" dirty="0"/>
            <a:t> </a:t>
          </a:r>
          <a:r>
            <a:rPr lang="fr-FR" dirty="0" err="1"/>
            <a:t>hội</a:t>
          </a:r>
          <a:r>
            <a:rPr lang="fr-FR" dirty="0"/>
            <a:t> </a:t>
          </a:r>
          <a:r>
            <a:rPr lang="fr-FR" dirty="0" err="1"/>
            <a:t>phân</a:t>
          </a:r>
          <a:r>
            <a:rPr lang="fr-FR" dirty="0"/>
            <a:t> </a:t>
          </a:r>
          <a:r>
            <a:rPr lang="fr-FR" dirty="0" err="1"/>
            <a:t>hóa</a:t>
          </a:r>
          <a:r>
            <a:rPr lang="fr-FR" dirty="0"/>
            <a:t> </a:t>
          </a:r>
          <a:r>
            <a:rPr lang="fr-FR" dirty="0" err="1"/>
            <a:t>giai</a:t>
          </a:r>
          <a:r>
            <a:rPr lang="fr-FR" dirty="0"/>
            <a:t> </a:t>
          </a:r>
          <a:r>
            <a:rPr lang="fr-FR" dirty="0" err="1"/>
            <a:t>cấp</a:t>
          </a:r>
          <a:r>
            <a:rPr lang="fr-FR" dirty="0"/>
            <a:t> </a:t>
          </a:r>
          <a:endParaRPr lang="en-US" dirty="0"/>
        </a:p>
      </dgm:t>
    </dgm:pt>
    <dgm:pt modelId="{1E4F65F3-24F1-4352-93E2-20F553684042}" type="parTrans" cxnId="{86ECC512-25FD-4154-AD9E-4D8E9042FCFB}">
      <dgm:prSet/>
      <dgm:spPr/>
      <dgm:t>
        <a:bodyPr/>
        <a:lstStyle/>
        <a:p>
          <a:endParaRPr lang="en-US"/>
        </a:p>
      </dgm:t>
    </dgm:pt>
    <dgm:pt modelId="{F73D4167-8D73-4626-9EEF-9564122D6A10}" type="sibTrans" cxnId="{86ECC512-25FD-4154-AD9E-4D8E9042FCFB}">
      <dgm:prSet/>
      <dgm:spPr/>
      <dgm:t>
        <a:bodyPr/>
        <a:lstStyle/>
        <a:p>
          <a:endParaRPr lang="en-US"/>
        </a:p>
      </dgm:t>
    </dgm:pt>
    <dgm:pt modelId="{57A86550-2207-4C38-AC6F-07E3FD4BF82C}" type="pres">
      <dgm:prSet presAssocID="{305E8E6D-8BCA-4A79-9EC2-B1C1B3A8F78C}" presName="linear" presStyleCnt="0">
        <dgm:presLayoutVars>
          <dgm:animLvl val="lvl"/>
          <dgm:resizeHandles val="exact"/>
        </dgm:presLayoutVars>
      </dgm:prSet>
      <dgm:spPr/>
    </dgm:pt>
    <dgm:pt modelId="{60A9F4E0-B102-4168-92D2-4DCDFE03D66C}" type="pres">
      <dgm:prSet presAssocID="{C93B15AB-67E7-4C6F-A885-9A3AC39ED57B}" presName="parentText" presStyleLbl="node1" presStyleIdx="0" presStyleCnt="1">
        <dgm:presLayoutVars>
          <dgm:chMax val="0"/>
          <dgm:bulletEnabled val="1"/>
        </dgm:presLayoutVars>
      </dgm:prSet>
      <dgm:spPr/>
    </dgm:pt>
    <dgm:pt modelId="{AC378066-7F5F-4979-83A0-58013D569F9B}" type="pres">
      <dgm:prSet presAssocID="{C93B15AB-67E7-4C6F-A885-9A3AC39ED57B}" presName="childText" presStyleLbl="revTx" presStyleIdx="0" presStyleCnt="1">
        <dgm:presLayoutVars>
          <dgm:bulletEnabled val="1"/>
        </dgm:presLayoutVars>
      </dgm:prSet>
      <dgm:spPr/>
    </dgm:pt>
  </dgm:ptLst>
  <dgm:cxnLst>
    <dgm:cxn modelId="{067D1C07-FFFC-4048-AB3A-A45E1902BFC9}" type="presOf" srcId="{41440788-25F8-41A3-BD17-2EE9EAF305B1}" destId="{AC378066-7F5F-4979-83A0-58013D569F9B}" srcOrd="0" destOrd="2" presId="urn:microsoft.com/office/officeart/2005/8/layout/vList2"/>
    <dgm:cxn modelId="{F5185C0D-AD67-4BF9-9D16-6EDAA8958C56}" type="presOf" srcId="{4F597E02-14EF-412A-BB5A-FAFF3048CF17}" destId="{AC378066-7F5F-4979-83A0-58013D569F9B}" srcOrd="0" destOrd="1" presId="urn:microsoft.com/office/officeart/2005/8/layout/vList2"/>
    <dgm:cxn modelId="{86ECC512-25FD-4154-AD9E-4D8E9042FCFB}" srcId="{C93B15AB-67E7-4C6F-A885-9A3AC39ED57B}" destId="{41440788-25F8-41A3-BD17-2EE9EAF305B1}" srcOrd="2" destOrd="0" parTransId="{1E4F65F3-24F1-4352-93E2-20F553684042}" sibTransId="{F73D4167-8D73-4626-9EEF-9564122D6A10}"/>
    <dgm:cxn modelId="{9DC5C969-0206-492F-BDFF-4EC0E13E5FF8}" srcId="{C93B15AB-67E7-4C6F-A885-9A3AC39ED57B}" destId="{4F597E02-14EF-412A-BB5A-FAFF3048CF17}" srcOrd="1" destOrd="0" parTransId="{3DCE57F9-F72D-4415-A079-9795A547AE36}" sibTransId="{D272C59E-3CF0-4E22-96A0-47E2F354FDF7}"/>
    <dgm:cxn modelId="{F3806C6A-903E-4EFB-A484-29DE25D44214}" type="presOf" srcId="{DDA044F3-839D-4B70-9F50-1DEBD381AA78}" destId="{AC378066-7F5F-4979-83A0-58013D569F9B}" srcOrd="0" destOrd="0" presId="urn:microsoft.com/office/officeart/2005/8/layout/vList2"/>
    <dgm:cxn modelId="{71290F6F-F8F2-410A-A5B7-5B7BBA9A7F43}" srcId="{305E8E6D-8BCA-4A79-9EC2-B1C1B3A8F78C}" destId="{C93B15AB-67E7-4C6F-A885-9A3AC39ED57B}" srcOrd="0" destOrd="0" parTransId="{A3CC5597-8EEB-4DC3-9331-E91C8BDBADEC}" sibTransId="{2290EB41-2AE7-4A3F-8011-B1BD668602E7}"/>
    <dgm:cxn modelId="{B272D374-3EEC-471D-9A31-50E8E9974F86}" type="presOf" srcId="{305E8E6D-8BCA-4A79-9EC2-B1C1B3A8F78C}" destId="{57A86550-2207-4C38-AC6F-07E3FD4BF82C}" srcOrd="0" destOrd="0" presId="urn:microsoft.com/office/officeart/2005/8/layout/vList2"/>
    <dgm:cxn modelId="{AE70ACA1-3891-44BF-9723-7DBEEAC94955}" srcId="{C93B15AB-67E7-4C6F-A885-9A3AC39ED57B}" destId="{DDA044F3-839D-4B70-9F50-1DEBD381AA78}" srcOrd="0" destOrd="0" parTransId="{D43ECEBA-22B8-44AC-B35C-D5B54761C83A}" sibTransId="{AC69281B-F880-4DF9-9F7B-048CD8C1E9D9}"/>
    <dgm:cxn modelId="{7CBD0BD0-290F-4C00-BD79-F6904F227A87}" type="presOf" srcId="{C93B15AB-67E7-4C6F-A885-9A3AC39ED57B}" destId="{60A9F4E0-B102-4168-92D2-4DCDFE03D66C}" srcOrd="0" destOrd="0" presId="urn:microsoft.com/office/officeart/2005/8/layout/vList2"/>
    <dgm:cxn modelId="{8ADE0551-C25F-4AD4-B822-5A2EB85936EA}" type="presParOf" srcId="{57A86550-2207-4C38-AC6F-07E3FD4BF82C}" destId="{60A9F4E0-B102-4168-92D2-4DCDFE03D66C}" srcOrd="0" destOrd="0" presId="urn:microsoft.com/office/officeart/2005/8/layout/vList2"/>
    <dgm:cxn modelId="{7B65CF1C-0B9C-49B0-BBFE-9C105328A1E2}" type="presParOf" srcId="{57A86550-2207-4C38-AC6F-07E3FD4BF82C}" destId="{AC378066-7F5F-4979-83A0-58013D569F9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4493910-F6FD-4856-9619-33C3287A8F6A}"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US"/>
        </a:p>
      </dgm:t>
    </dgm:pt>
    <dgm:pt modelId="{5BE7945E-CB96-4E70-B2C7-508FF77AB607}">
      <dgm:prSet phldrT="[Text]"/>
      <dgm:spPr/>
      <dgm:t>
        <a:bodyPr/>
        <a:lstStyle/>
        <a:p>
          <a:r>
            <a:rPr lang="fr-FR" i="1" dirty="0"/>
            <a:t>b. </a:t>
          </a:r>
          <a:r>
            <a:rPr lang="fr-FR" i="1" dirty="0" err="1"/>
            <a:t>Lực</a:t>
          </a:r>
          <a:r>
            <a:rPr lang="fr-FR" i="1" dirty="0"/>
            <a:t> </a:t>
          </a:r>
          <a:r>
            <a:rPr lang="fr-FR" i="1" dirty="0" err="1"/>
            <a:t>lượng</a:t>
          </a:r>
          <a:r>
            <a:rPr lang="fr-FR" i="1" dirty="0"/>
            <a:t> </a:t>
          </a:r>
          <a:r>
            <a:rPr lang="fr-FR" i="1" dirty="0" err="1"/>
            <a:t>quân</a:t>
          </a:r>
          <a:r>
            <a:rPr lang="fr-FR" i="1" dirty="0"/>
            <a:t> </a:t>
          </a:r>
          <a:r>
            <a:rPr lang="fr-FR" i="1" dirty="0" err="1"/>
            <a:t>sự</a:t>
          </a:r>
          <a:r>
            <a:rPr lang="fr-FR" i="1" dirty="0"/>
            <a:t> </a:t>
          </a:r>
          <a:r>
            <a:rPr lang="fr-FR" i="1" dirty="0" err="1"/>
            <a:t>thời</a:t>
          </a:r>
          <a:r>
            <a:rPr lang="fr-FR" i="1" dirty="0"/>
            <a:t> </a:t>
          </a:r>
          <a:r>
            <a:rPr lang="fr-FR" i="1" dirty="0" err="1"/>
            <a:t>Hùng</a:t>
          </a:r>
          <a:r>
            <a:rPr lang="fr-FR" i="1" dirty="0"/>
            <a:t> </a:t>
          </a:r>
          <a:r>
            <a:rPr lang="fr-FR" i="1" dirty="0" err="1"/>
            <a:t>Vương</a:t>
          </a:r>
          <a:endParaRPr lang="en-US" dirty="0"/>
        </a:p>
      </dgm:t>
    </dgm:pt>
    <dgm:pt modelId="{034034EC-8B20-417F-9C4D-F772C58DDBD6}" type="parTrans" cxnId="{B07BA368-5D2A-4750-9AB3-13BF3CC32FA6}">
      <dgm:prSet/>
      <dgm:spPr/>
      <dgm:t>
        <a:bodyPr/>
        <a:lstStyle/>
        <a:p>
          <a:endParaRPr lang="en-US"/>
        </a:p>
      </dgm:t>
    </dgm:pt>
    <dgm:pt modelId="{23453904-5495-4CAF-90AE-3F3DC2F84525}" type="sibTrans" cxnId="{B07BA368-5D2A-4750-9AB3-13BF3CC32FA6}">
      <dgm:prSet/>
      <dgm:spPr/>
      <dgm:t>
        <a:bodyPr/>
        <a:lstStyle/>
        <a:p>
          <a:endParaRPr lang="en-US"/>
        </a:p>
      </dgm:t>
    </dgm:pt>
    <dgm:pt modelId="{4B0EF670-B07A-4B70-9648-769F8783F7D7}">
      <dgm:prSet phldrT="[Text]"/>
      <dgm:spPr/>
      <dgm:t>
        <a:bodyPr/>
        <a:lstStyle/>
        <a:p>
          <a:r>
            <a:rPr lang="fr-FR" dirty="0" err="1"/>
            <a:t>Ngành</a:t>
          </a:r>
          <a:r>
            <a:rPr lang="fr-FR" dirty="0"/>
            <a:t> </a:t>
          </a:r>
          <a:r>
            <a:rPr lang="fr-FR" dirty="0" err="1"/>
            <a:t>luyện</a:t>
          </a:r>
          <a:r>
            <a:rPr lang="fr-FR" dirty="0"/>
            <a:t> </a:t>
          </a:r>
          <a:r>
            <a:rPr lang="fr-FR" dirty="0" err="1"/>
            <a:t>kim</a:t>
          </a:r>
          <a:r>
            <a:rPr lang="fr-FR" dirty="0"/>
            <a:t> </a:t>
          </a:r>
          <a:r>
            <a:rPr lang="fr-FR" dirty="0" err="1"/>
            <a:t>phát</a:t>
          </a:r>
          <a:r>
            <a:rPr lang="fr-FR" dirty="0"/>
            <a:t> </a:t>
          </a:r>
          <a:r>
            <a:rPr lang="fr-FR" dirty="0" err="1"/>
            <a:t>triển</a:t>
          </a:r>
          <a:r>
            <a:rPr lang="fr-FR" dirty="0"/>
            <a:t> </a:t>
          </a:r>
          <a:r>
            <a:rPr lang="fr-FR" dirty="0" err="1"/>
            <a:t>đã</a:t>
          </a:r>
          <a:r>
            <a:rPr lang="fr-FR" dirty="0"/>
            <a:t> </a:t>
          </a:r>
          <a:r>
            <a:rPr lang="fr-FR" dirty="0" err="1"/>
            <a:t>tác</a:t>
          </a:r>
          <a:r>
            <a:rPr lang="fr-FR" dirty="0"/>
            <a:t> </a:t>
          </a:r>
          <a:r>
            <a:rPr lang="fr-FR" dirty="0" err="1"/>
            <a:t>động</a:t>
          </a:r>
          <a:r>
            <a:rPr lang="fr-FR" dirty="0"/>
            <a:t> </a:t>
          </a:r>
          <a:r>
            <a:rPr lang="fr-FR" dirty="0" err="1"/>
            <a:t>lớn</a:t>
          </a:r>
          <a:r>
            <a:rPr lang="fr-FR" dirty="0"/>
            <a:t> </a:t>
          </a:r>
          <a:r>
            <a:rPr lang="fr-FR" dirty="0" err="1"/>
            <a:t>đến</a:t>
          </a:r>
          <a:r>
            <a:rPr lang="fr-FR" dirty="0"/>
            <a:t> </a:t>
          </a:r>
          <a:r>
            <a:rPr lang="fr-FR" dirty="0" err="1"/>
            <a:t>việc</a:t>
          </a:r>
          <a:r>
            <a:rPr lang="fr-FR" dirty="0"/>
            <a:t> </a:t>
          </a:r>
          <a:r>
            <a:rPr lang="fr-FR" dirty="0" err="1"/>
            <a:t>đa</a:t>
          </a:r>
          <a:r>
            <a:rPr lang="fr-FR" dirty="0"/>
            <a:t> </a:t>
          </a:r>
          <a:r>
            <a:rPr lang="fr-FR" dirty="0" err="1"/>
            <a:t>dạng</a:t>
          </a:r>
          <a:r>
            <a:rPr lang="fr-FR" dirty="0"/>
            <a:t> </a:t>
          </a:r>
          <a:r>
            <a:rPr lang="fr-FR" dirty="0" err="1"/>
            <a:t>hóa</a:t>
          </a:r>
          <a:r>
            <a:rPr lang="fr-FR" dirty="0"/>
            <a:t> </a:t>
          </a:r>
          <a:r>
            <a:rPr lang="fr-FR" dirty="0" err="1"/>
            <a:t>các</a:t>
          </a:r>
          <a:r>
            <a:rPr lang="fr-FR" dirty="0"/>
            <a:t> </a:t>
          </a:r>
          <a:r>
            <a:rPr lang="fr-FR" dirty="0" err="1"/>
            <a:t>loại</a:t>
          </a:r>
          <a:r>
            <a:rPr lang="fr-FR" dirty="0"/>
            <a:t> </a:t>
          </a:r>
          <a:r>
            <a:rPr lang="fr-FR" dirty="0" err="1"/>
            <a:t>vũ</a:t>
          </a:r>
          <a:r>
            <a:rPr lang="fr-FR" dirty="0"/>
            <a:t> </a:t>
          </a:r>
          <a:r>
            <a:rPr lang="fr-FR" dirty="0" err="1"/>
            <a:t>khí</a:t>
          </a:r>
          <a:endParaRPr lang="en-US" dirty="0"/>
        </a:p>
      </dgm:t>
    </dgm:pt>
    <dgm:pt modelId="{3AEA59CE-FB83-43B9-B3B5-592EEA19D0A8}" type="parTrans" cxnId="{36E3602C-368F-4875-BFFD-0C5EF7EF1667}">
      <dgm:prSet/>
      <dgm:spPr/>
      <dgm:t>
        <a:bodyPr/>
        <a:lstStyle/>
        <a:p>
          <a:endParaRPr lang="en-US"/>
        </a:p>
      </dgm:t>
    </dgm:pt>
    <dgm:pt modelId="{50ABE55F-5E12-471A-A17C-3C869591F8B1}" type="sibTrans" cxnId="{36E3602C-368F-4875-BFFD-0C5EF7EF1667}">
      <dgm:prSet/>
      <dgm:spPr/>
      <dgm:t>
        <a:bodyPr/>
        <a:lstStyle/>
        <a:p>
          <a:endParaRPr lang="en-US"/>
        </a:p>
      </dgm:t>
    </dgm:pt>
    <dgm:pt modelId="{A54B793B-ED37-481B-93F7-807B230C9924}">
      <dgm:prSet phldrT="[Text]"/>
      <dgm:spPr/>
      <dgm:t>
        <a:bodyPr/>
        <a:lstStyle/>
        <a:p>
          <a:r>
            <a:rPr lang="fr-FR"/>
            <a:t>Vũ khí đánh gần có: rìu chiến, giáo, qua, dao găm, kiếm ngắn…; vũ khí đánh xa có: lao, cung, nỏ</a:t>
          </a:r>
          <a:endParaRPr lang="en-US" dirty="0"/>
        </a:p>
      </dgm:t>
    </dgm:pt>
    <dgm:pt modelId="{15BB3C66-C56A-4175-B177-F7B885A77811}" type="parTrans" cxnId="{1038663D-1FCD-494C-B2C3-8E83FA693D0E}">
      <dgm:prSet/>
      <dgm:spPr/>
      <dgm:t>
        <a:bodyPr/>
        <a:lstStyle/>
        <a:p>
          <a:endParaRPr lang="en-US"/>
        </a:p>
      </dgm:t>
    </dgm:pt>
    <dgm:pt modelId="{C32E50A6-738B-46A1-B92F-C806F4EA2785}" type="sibTrans" cxnId="{1038663D-1FCD-494C-B2C3-8E83FA693D0E}">
      <dgm:prSet/>
      <dgm:spPr/>
      <dgm:t>
        <a:bodyPr/>
        <a:lstStyle/>
        <a:p>
          <a:endParaRPr lang="en-US"/>
        </a:p>
      </dgm:t>
    </dgm:pt>
    <dgm:pt modelId="{F0F984DE-FE41-4E9D-A46E-F241FACE485B}">
      <dgm:prSet phldrT="[Text]"/>
      <dgm:spPr/>
      <dgm:t>
        <a:bodyPr/>
        <a:lstStyle/>
        <a:p>
          <a:r>
            <a:rPr lang="en-US" dirty="0" err="1"/>
            <a:t>Nhà</a:t>
          </a:r>
          <a:r>
            <a:rPr lang="en-US" dirty="0"/>
            <a:t> </a:t>
          </a:r>
          <a:r>
            <a:rPr lang="en-US" dirty="0" err="1"/>
            <a:t>nước</a:t>
          </a:r>
          <a:r>
            <a:rPr lang="en-US" dirty="0"/>
            <a:t> </a:t>
          </a:r>
          <a:r>
            <a:rPr lang="en-US" dirty="0" err="1"/>
            <a:t>còn</a:t>
          </a:r>
          <a:r>
            <a:rPr lang="en-US" dirty="0"/>
            <a:t> </a:t>
          </a:r>
          <a:r>
            <a:rPr lang="en-US" dirty="0" err="1"/>
            <a:t>mở</a:t>
          </a:r>
          <a:r>
            <a:rPr lang="en-US" dirty="0"/>
            <a:t> </a:t>
          </a:r>
          <a:r>
            <a:rPr lang="en-US" dirty="0" err="1"/>
            <a:t>những</a:t>
          </a:r>
          <a:r>
            <a:rPr lang="en-US" dirty="0"/>
            <a:t> </a:t>
          </a:r>
          <a:r>
            <a:rPr lang="en-US" dirty="0" err="1"/>
            <a:t>xưởng</a:t>
          </a:r>
          <a:r>
            <a:rPr lang="en-US" dirty="0"/>
            <a:t> </a:t>
          </a:r>
          <a:r>
            <a:rPr lang="en-US" dirty="0" err="1"/>
            <a:t>rèn</a:t>
          </a:r>
          <a:r>
            <a:rPr lang="en-US" dirty="0"/>
            <a:t> </a:t>
          </a:r>
          <a:r>
            <a:rPr lang="en-US" dirty="0" err="1"/>
            <a:t>đúc</a:t>
          </a:r>
          <a:r>
            <a:rPr lang="en-US" dirty="0"/>
            <a:t> </a:t>
          </a:r>
          <a:r>
            <a:rPr lang="en-US" dirty="0" err="1"/>
            <a:t>chuyên</a:t>
          </a:r>
          <a:r>
            <a:rPr lang="en-US" dirty="0"/>
            <a:t> </a:t>
          </a:r>
          <a:r>
            <a:rPr lang="en-US" dirty="0" err="1"/>
            <a:t>nghiệp</a:t>
          </a:r>
          <a:r>
            <a:rPr lang="en-US" dirty="0"/>
            <a:t> </a:t>
          </a:r>
          <a:r>
            <a:rPr lang="en-US" dirty="0" err="1"/>
            <a:t>để</a:t>
          </a:r>
          <a:r>
            <a:rPr lang="en-US" dirty="0"/>
            <a:t> </a:t>
          </a:r>
          <a:r>
            <a:rPr lang="en-US" dirty="0" err="1"/>
            <a:t>sản</a:t>
          </a:r>
          <a:r>
            <a:rPr lang="en-US" dirty="0"/>
            <a:t> </a:t>
          </a:r>
          <a:r>
            <a:rPr lang="en-US" dirty="0" err="1"/>
            <a:t>xuất</a:t>
          </a:r>
          <a:r>
            <a:rPr lang="en-US" dirty="0"/>
            <a:t> ra </a:t>
          </a:r>
          <a:r>
            <a:rPr lang="en-US" dirty="0" err="1"/>
            <a:t>các</a:t>
          </a:r>
          <a:r>
            <a:rPr lang="en-US" dirty="0"/>
            <a:t> </a:t>
          </a:r>
          <a:r>
            <a:rPr lang="en-US" dirty="0" err="1"/>
            <a:t>loại</a:t>
          </a:r>
          <a:r>
            <a:rPr lang="en-US" dirty="0"/>
            <a:t> </a:t>
          </a:r>
          <a:r>
            <a:rPr lang="en-US" dirty="0" err="1"/>
            <a:t>vũ</a:t>
          </a:r>
          <a:r>
            <a:rPr lang="en-US" dirty="0"/>
            <a:t> </a:t>
          </a:r>
          <a:r>
            <a:rPr lang="en-US" dirty="0" err="1"/>
            <a:t>khí</a:t>
          </a:r>
          <a:r>
            <a:rPr lang="en-US" dirty="0"/>
            <a:t>, </a:t>
          </a:r>
          <a:r>
            <a:rPr lang="en-US" dirty="0" err="1"/>
            <a:t>quan</a:t>
          </a:r>
          <a:r>
            <a:rPr lang="en-US" dirty="0"/>
            <a:t> </a:t>
          </a:r>
          <a:r>
            <a:rPr lang="en-US" dirty="0" err="1"/>
            <a:t>tâm</a:t>
          </a:r>
          <a:r>
            <a:rPr lang="en-US" dirty="0"/>
            <a:t> </a:t>
          </a:r>
          <a:r>
            <a:rPr lang="en-US" dirty="0" err="1"/>
            <a:t>đến</a:t>
          </a:r>
          <a:r>
            <a:rPr lang="en-US" dirty="0"/>
            <a:t> </a:t>
          </a:r>
          <a:r>
            <a:rPr lang="en-US" dirty="0" err="1"/>
            <a:t>việc</a:t>
          </a:r>
          <a:r>
            <a:rPr lang="en-US" dirty="0"/>
            <a:t> </a:t>
          </a:r>
          <a:r>
            <a:rPr lang="en-US" dirty="0" err="1"/>
            <a:t>huấn</a:t>
          </a:r>
          <a:r>
            <a:rPr lang="en-US" dirty="0"/>
            <a:t> </a:t>
          </a:r>
          <a:r>
            <a:rPr lang="en-US" dirty="0" err="1"/>
            <a:t>luyện</a:t>
          </a:r>
          <a:r>
            <a:rPr lang="en-US" dirty="0"/>
            <a:t> </a:t>
          </a:r>
          <a:r>
            <a:rPr lang="en-US" dirty="0" err="1"/>
            <a:t>binh</a:t>
          </a:r>
          <a:r>
            <a:rPr lang="en-US" dirty="0"/>
            <a:t> </a:t>
          </a:r>
          <a:r>
            <a:rPr lang="en-US" dirty="0" err="1"/>
            <a:t>sĩ</a:t>
          </a:r>
          <a:r>
            <a:rPr lang="en-US" dirty="0"/>
            <a:t>. </a:t>
          </a:r>
        </a:p>
      </dgm:t>
    </dgm:pt>
    <dgm:pt modelId="{E56E0834-C742-4FD0-9FB9-102A742D4700}" type="parTrans" cxnId="{6E757115-88AE-4533-BE09-935907061AB3}">
      <dgm:prSet/>
      <dgm:spPr/>
      <dgm:t>
        <a:bodyPr/>
        <a:lstStyle/>
        <a:p>
          <a:endParaRPr lang="en-US"/>
        </a:p>
      </dgm:t>
    </dgm:pt>
    <dgm:pt modelId="{7C74F36E-1F36-4667-83D2-10A205FE322E}" type="sibTrans" cxnId="{6E757115-88AE-4533-BE09-935907061AB3}">
      <dgm:prSet/>
      <dgm:spPr/>
      <dgm:t>
        <a:bodyPr/>
        <a:lstStyle/>
        <a:p>
          <a:endParaRPr lang="en-US"/>
        </a:p>
      </dgm:t>
    </dgm:pt>
    <dgm:pt modelId="{9115F41F-7B55-4430-B143-A27694F1A89C}" type="pres">
      <dgm:prSet presAssocID="{44493910-F6FD-4856-9619-33C3287A8F6A}" presName="linear" presStyleCnt="0">
        <dgm:presLayoutVars>
          <dgm:animLvl val="lvl"/>
          <dgm:resizeHandles val="exact"/>
        </dgm:presLayoutVars>
      </dgm:prSet>
      <dgm:spPr/>
    </dgm:pt>
    <dgm:pt modelId="{B2E51392-A1C5-4467-A017-484C8B3E3312}" type="pres">
      <dgm:prSet presAssocID="{5BE7945E-CB96-4E70-B2C7-508FF77AB607}" presName="parentText" presStyleLbl="node1" presStyleIdx="0" presStyleCnt="1" custLinFactNeighborX="-1251" custLinFactNeighborY="-14733">
        <dgm:presLayoutVars>
          <dgm:chMax val="0"/>
          <dgm:bulletEnabled val="1"/>
        </dgm:presLayoutVars>
      </dgm:prSet>
      <dgm:spPr/>
    </dgm:pt>
    <dgm:pt modelId="{CBDA3E21-89F9-4B6C-9732-301D816C6011}" type="pres">
      <dgm:prSet presAssocID="{5BE7945E-CB96-4E70-B2C7-508FF77AB607}" presName="childText" presStyleLbl="revTx" presStyleIdx="0" presStyleCnt="1">
        <dgm:presLayoutVars>
          <dgm:bulletEnabled val="1"/>
        </dgm:presLayoutVars>
      </dgm:prSet>
      <dgm:spPr/>
    </dgm:pt>
  </dgm:ptLst>
  <dgm:cxnLst>
    <dgm:cxn modelId="{6E757115-88AE-4533-BE09-935907061AB3}" srcId="{5BE7945E-CB96-4E70-B2C7-508FF77AB607}" destId="{F0F984DE-FE41-4E9D-A46E-F241FACE485B}" srcOrd="2" destOrd="0" parTransId="{E56E0834-C742-4FD0-9FB9-102A742D4700}" sibTransId="{7C74F36E-1F36-4667-83D2-10A205FE322E}"/>
    <dgm:cxn modelId="{084F2E1D-5284-474E-89FA-1F2771F481CC}" type="presOf" srcId="{A54B793B-ED37-481B-93F7-807B230C9924}" destId="{CBDA3E21-89F9-4B6C-9732-301D816C6011}" srcOrd="0" destOrd="1" presId="urn:microsoft.com/office/officeart/2005/8/layout/vList2"/>
    <dgm:cxn modelId="{36E3602C-368F-4875-BFFD-0C5EF7EF1667}" srcId="{5BE7945E-CB96-4E70-B2C7-508FF77AB607}" destId="{4B0EF670-B07A-4B70-9648-769F8783F7D7}" srcOrd="0" destOrd="0" parTransId="{3AEA59CE-FB83-43B9-B3B5-592EEA19D0A8}" sibTransId="{50ABE55F-5E12-471A-A17C-3C869591F8B1}"/>
    <dgm:cxn modelId="{1038663D-1FCD-494C-B2C3-8E83FA693D0E}" srcId="{5BE7945E-CB96-4E70-B2C7-508FF77AB607}" destId="{A54B793B-ED37-481B-93F7-807B230C9924}" srcOrd="1" destOrd="0" parTransId="{15BB3C66-C56A-4175-B177-F7B885A77811}" sibTransId="{C32E50A6-738B-46A1-B92F-C806F4EA2785}"/>
    <dgm:cxn modelId="{B07BA368-5D2A-4750-9AB3-13BF3CC32FA6}" srcId="{44493910-F6FD-4856-9619-33C3287A8F6A}" destId="{5BE7945E-CB96-4E70-B2C7-508FF77AB607}" srcOrd="0" destOrd="0" parTransId="{034034EC-8B20-417F-9C4D-F772C58DDBD6}" sibTransId="{23453904-5495-4CAF-90AE-3F3DC2F84525}"/>
    <dgm:cxn modelId="{9D7A6877-92FA-4855-8F76-1BBBD1C22B39}" type="presOf" srcId="{4B0EF670-B07A-4B70-9648-769F8783F7D7}" destId="{CBDA3E21-89F9-4B6C-9732-301D816C6011}" srcOrd="0" destOrd="0" presId="urn:microsoft.com/office/officeart/2005/8/layout/vList2"/>
    <dgm:cxn modelId="{0035D678-7651-4482-8B34-67C4C60F8F0B}" type="presOf" srcId="{F0F984DE-FE41-4E9D-A46E-F241FACE485B}" destId="{CBDA3E21-89F9-4B6C-9732-301D816C6011}" srcOrd="0" destOrd="2" presId="urn:microsoft.com/office/officeart/2005/8/layout/vList2"/>
    <dgm:cxn modelId="{1A4437E4-C368-4D48-8367-86FADF58B588}" type="presOf" srcId="{44493910-F6FD-4856-9619-33C3287A8F6A}" destId="{9115F41F-7B55-4430-B143-A27694F1A89C}" srcOrd="0" destOrd="0" presId="urn:microsoft.com/office/officeart/2005/8/layout/vList2"/>
    <dgm:cxn modelId="{CAD54DE8-8396-46ED-9883-D126C7157180}" type="presOf" srcId="{5BE7945E-CB96-4E70-B2C7-508FF77AB607}" destId="{B2E51392-A1C5-4467-A017-484C8B3E3312}" srcOrd="0" destOrd="0" presId="urn:microsoft.com/office/officeart/2005/8/layout/vList2"/>
    <dgm:cxn modelId="{E5857E2F-CD1B-40AE-82ED-C31537A00654}" type="presParOf" srcId="{9115F41F-7B55-4430-B143-A27694F1A89C}" destId="{B2E51392-A1C5-4467-A017-484C8B3E3312}" srcOrd="0" destOrd="0" presId="urn:microsoft.com/office/officeart/2005/8/layout/vList2"/>
    <dgm:cxn modelId="{2C4F86BE-F358-4727-9D26-A5E5D42D8164}" type="presParOf" srcId="{9115F41F-7B55-4430-B143-A27694F1A89C}" destId="{CBDA3E21-89F9-4B6C-9732-301D816C60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4493910-F6FD-4856-9619-33C3287A8F6A}"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5BE7945E-CB96-4E70-B2C7-508FF77AB607}">
      <dgm:prSet phldrT="[Text]"/>
      <dgm:spPr/>
      <dgm:t>
        <a:bodyPr/>
        <a:lstStyle/>
        <a:p>
          <a:r>
            <a:rPr lang="en-US" i="1" dirty="0"/>
            <a:t>c. </a:t>
          </a:r>
          <a:r>
            <a:rPr lang="en-US" i="1" dirty="0" err="1"/>
            <a:t>Sự</a:t>
          </a:r>
          <a:r>
            <a:rPr lang="en-US" i="1" dirty="0"/>
            <a:t> ra </a:t>
          </a:r>
          <a:r>
            <a:rPr lang="en-US" i="1" dirty="0" err="1"/>
            <a:t>đời</a:t>
          </a:r>
          <a:r>
            <a:rPr lang="en-US" i="1" dirty="0"/>
            <a:t> </a:t>
          </a:r>
          <a:r>
            <a:rPr lang="en-US" i="1" dirty="0" err="1"/>
            <a:t>của</a:t>
          </a:r>
          <a:r>
            <a:rPr lang="en-US" i="1" dirty="0"/>
            <a:t> </a:t>
          </a:r>
          <a:r>
            <a:rPr lang="en-US" i="1" dirty="0" err="1"/>
            <a:t>nhà</a:t>
          </a:r>
          <a:r>
            <a:rPr lang="en-US" i="1" dirty="0"/>
            <a:t> </a:t>
          </a:r>
          <a:r>
            <a:rPr lang="en-US" i="1" dirty="0" err="1"/>
            <a:t>nước</a:t>
          </a:r>
          <a:r>
            <a:rPr lang="en-US" i="1" dirty="0"/>
            <a:t> </a:t>
          </a:r>
          <a:r>
            <a:rPr lang="en-US" i="1" dirty="0" err="1"/>
            <a:t>Âu</a:t>
          </a:r>
          <a:r>
            <a:rPr lang="en-US" i="1" dirty="0"/>
            <a:t> </a:t>
          </a:r>
          <a:r>
            <a:rPr lang="en-US" i="1" dirty="0" err="1"/>
            <a:t>Lạc</a:t>
          </a:r>
          <a:endParaRPr lang="en-US" dirty="0"/>
        </a:p>
      </dgm:t>
    </dgm:pt>
    <dgm:pt modelId="{034034EC-8B20-417F-9C4D-F772C58DDBD6}" type="parTrans" cxnId="{B07BA368-5D2A-4750-9AB3-13BF3CC32FA6}">
      <dgm:prSet/>
      <dgm:spPr/>
      <dgm:t>
        <a:bodyPr/>
        <a:lstStyle/>
        <a:p>
          <a:endParaRPr lang="en-US"/>
        </a:p>
      </dgm:t>
    </dgm:pt>
    <dgm:pt modelId="{23453904-5495-4CAF-90AE-3F3DC2F84525}" type="sibTrans" cxnId="{B07BA368-5D2A-4750-9AB3-13BF3CC32FA6}">
      <dgm:prSet/>
      <dgm:spPr/>
      <dgm:t>
        <a:bodyPr/>
        <a:lstStyle/>
        <a:p>
          <a:endParaRPr lang="en-US"/>
        </a:p>
      </dgm:t>
    </dgm:pt>
    <dgm:pt modelId="{4B0EF670-B07A-4B70-9648-769F8783F7D7}">
      <dgm:prSet phldrT="[Text]"/>
      <dgm:spPr/>
      <dgm:t>
        <a:bodyPr/>
        <a:lstStyle/>
        <a:p>
          <a:r>
            <a:rPr lang="en-US" dirty="0" err="1"/>
            <a:t>Quân</a:t>
          </a:r>
          <a:r>
            <a:rPr lang="en-US" dirty="0"/>
            <a:t> </a:t>
          </a:r>
          <a:r>
            <a:rPr lang="en-US" dirty="0" err="1"/>
            <a:t>Tần</a:t>
          </a:r>
          <a:r>
            <a:rPr lang="en-US" dirty="0"/>
            <a:t> </a:t>
          </a:r>
          <a:r>
            <a:rPr lang="en-US" dirty="0" err="1"/>
            <a:t>xâm</a:t>
          </a:r>
          <a:r>
            <a:rPr lang="en-US" dirty="0"/>
            <a:t> </a:t>
          </a:r>
          <a:r>
            <a:rPr lang="en-US" dirty="0" err="1"/>
            <a:t>lược</a:t>
          </a:r>
          <a:r>
            <a:rPr lang="en-US" dirty="0"/>
            <a:t> </a:t>
          </a:r>
          <a:r>
            <a:rPr lang="en-US" dirty="0" err="1"/>
            <a:t>vua</a:t>
          </a:r>
          <a:r>
            <a:rPr lang="en-US" dirty="0"/>
            <a:t> </a:t>
          </a:r>
          <a:r>
            <a:rPr lang="en-US" dirty="0" err="1"/>
            <a:t>Hùng</a:t>
          </a:r>
          <a:r>
            <a:rPr lang="en-US" dirty="0"/>
            <a:t> </a:t>
          </a:r>
          <a:r>
            <a:rPr lang="en-US" dirty="0" err="1"/>
            <a:t>và</a:t>
          </a:r>
          <a:r>
            <a:rPr lang="en-US" dirty="0"/>
            <a:t> </a:t>
          </a:r>
          <a:r>
            <a:rPr lang="en-US" dirty="0" err="1"/>
            <a:t>Thục</a:t>
          </a:r>
          <a:r>
            <a:rPr lang="en-US" dirty="0"/>
            <a:t> </a:t>
          </a:r>
          <a:r>
            <a:rPr lang="en-US" dirty="0" err="1"/>
            <a:t>Phán</a:t>
          </a:r>
          <a:r>
            <a:rPr lang="en-US" dirty="0"/>
            <a:t> </a:t>
          </a:r>
          <a:r>
            <a:rPr lang="en-US" dirty="0" err="1"/>
            <a:t>chấm</a:t>
          </a:r>
          <a:r>
            <a:rPr lang="en-US" dirty="0"/>
            <a:t> </a:t>
          </a:r>
          <a:r>
            <a:rPr lang="en-US" dirty="0" err="1"/>
            <a:t>dứt</a:t>
          </a:r>
          <a:r>
            <a:rPr lang="en-US" dirty="0"/>
            <a:t> </a:t>
          </a:r>
          <a:r>
            <a:rPr lang="en-US" dirty="0" err="1"/>
            <a:t>cuộc</a:t>
          </a:r>
          <a:r>
            <a:rPr lang="en-US" dirty="0"/>
            <a:t> </a:t>
          </a:r>
          <a:r>
            <a:rPr lang="en-US" dirty="0" err="1"/>
            <a:t>chiến</a:t>
          </a:r>
          <a:r>
            <a:rPr lang="en-US" dirty="0"/>
            <a:t> </a:t>
          </a:r>
          <a:r>
            <a:rPr lang="en-US" dirty="0" err="1"/>
            <a:t>chấm</a:t>
          </a:r>
          <a:r>
            <a:rPr lang="en-US" dirty="0"/>
            <a:t> </a:t>
          </a:r>
          <a:r>
            <a:rPr lang="en-US" dirty="0" err="1"/>
            <a:t>ngoại</a:t>
          </a:r>
          <a:r>
            <a:rPr lang="en-US" dirty="0"/>
            <a:t> </a:t>
          </a:r>
          <a:r>
            <a:rPr lang="en-US" dirty="0" err="1"/>
            <a:t>xâm</a:t>
          </a:r>
          <a:endParaRPr lang="en-US" dirty="0"/>
        </a:p>
      </dgm:t>
    </dgm:pt>
    <dgm:pt modelId="{3AEA59CE-FB83-43B9-B3B5-592EEA19D0A8}" type="parTrans" cxnId="{36E3602C-368F-4875-BFFD-0C5EF7EF1667}">
      <dgm:prSet/>
      <dgm:spPr/>
      <dgm:t>
        <a:bodyPr/>
        <a:lstStyle/>
        <a:p>
          <a:endParaRPr lang="en-US"/>
        </a:p>
      </dgm:t>
    </dgm:pt>
    <dgm:pt modelId="{50ABE55F-5E12-471A-A17C-3C869591F8B1}" type="sibTrans" cxnId="{36E3602C-368F-4875-BFFD-0C5EF7EF1667}">
      <dgm:prSet/>
      <dgm:spPr/>
      <dgm:t>
        <a:bodyPr/>
        <a:lstStyle/>
        <a:p>
          <a:endParaRPr lang="en-US"/>
        </a:p>
      </dgm:t>
    </dgm:pt>
    <dgm:pt modelId="{A54B793B-ED37-481B-93F7-807B230C9924}">
      <dgm:prSet phldrT="[Text]"/>
      <dgm:spPr/>
      <dgm:t>
        <a:bodyPr/>
        <a:lstStyle/>
        <a:p>
          <a:r>
            <a:rPr lang="en-US" dirty="0" err="1"/>
            <a:t>Quốc</a:t>
          </a:r>
          <a:r>
            <a:rPr lang="en-US" dirty="0"/>
            <a:t> </a:t>
          </a:r>
          <a:r>
            <a:rPr lang="en-US" dirty="0" err="1"/>
            <a:t>gia</a:t>
          </a:r>
          <a:r>
            <a:rPr lang="en-US" dirty="0"/>
            <a:t> </a:t>
          </a:r>
          <a:r>
            <a:rPr lang="en-US" dirty="0" err="1"/>
            <a:t>Âu</a:t>
          </a:r>
          <a:r>
            <a:rPr lang="en-US" dirty="0"/>
            <a:t> </a:t>
          </a:r>
          <a:r>
            <a:rPr lang="en-US" dirty="0" err="1"/>
            <a:t>Lạc</a:t>
          </a:r>
          <a:r>
            <a:rPr lang="en-US" dirty="0"/>
            <a:t> ra </a:t>
          </a:r>
          <a:r>
            <a:rPr lang="en-US" dirty="0" err="1"/>
            <a:t>đời</a:t>
          </a:r>
          <a:r>
            <a:rPr lang="en-US" dirty="0"/>
            <a:t> </a:t>
          </a:r>
          <a:r>
            <a:rPr lang="en-US" dirty="0" err="1"/>
            <a:t>khoảng</a:t>
          </a:r>
          <a:r>
            <a:rPr lang="en-US" dirty="0"/>
            <a:t> </a:t>
          </a:r>
          <a:r>
            <a:rPr lang="en-US" dirty="0" err="1"/>
            <a:t>đầu</a:t>
          </a:r>
          <a:r>
            <a:rPr lang="en-US" dirty="0"/>
            <a:t> </a:t>
          </a:r>
          <a:r>
            <a:rPr lang="en-US" dirty="0" err="1"/>
            <a:t>thế</a:t>
          </a:r>
          <a:r>
            <a:rPr lang="en-US" dirty="0"/>
            <a:t> </a:t>
          </a:r>
          <a:r>
            <a:rPr lang="en-US" dirty="0" err="1"/>
            <a:t>kỷ</a:t>
          </a:r>
          <a:r>
            <a:rPr lang="en-US" dirty="0"/>
            <a:t> III tr.CN</a:t>
          </a:r>
        </a:p>
      </dgm:t>
    </dgm:pt>
    <dgm:pt modelId="{15BB3C66-C56A-4175-B177-F7B885A77811}" type="parTrans" cxnId="{1038663D-1FCD-494C-B2C3-8E83FA693D0E}">
      <dgm:prSet/>
      <dgm:spPr/>
      <dgm:t>
        <a:bodyPr/>
        <a:lstStyle/>
        <a:p>
          <a:endParaRPr lang="en-US"/>
        </a:p>
      </dgm:t>
    </dgm:pt>
    <dgm:pt modelId="{C32E50A6-738B-46A1-B92F-C806F4EA2785}" type="sibTrans" cxnId="{1038663D-1FCD-494C-B2C3-8E83FA693D0E}">
      <dgm:prSet/>
      <dgm:spPr/>
      <dgm:t>
        <a:bodyPr/>
        <a:lstStyle/>
        <a:p>
          <a:endParaRPr lang="en-US"/>
        </a:p>
      </dgm:t>
    </dgm:pt>
    <dgm:pt modelId="{F0F984DE-FE41-4E9D-A46E-F241FACE485B}">
      <dgm:prSet phldrT="[Text]"/>
      <dgm:spPr/>
      <dgm:t>
        <a:bodyPr/>
        <a:lstStyle/>
        <a:p>
          <a:r>
            <a:rPr lang="en-US" dirty="0"/>
            <a:t> </a:t>
          </a:r>
          <a:r>
            <a:rPr lang="en-US" dirty="0" err="1"/>
            <a:t>Nước</a:t>
          </a:r>
          <a:r>
            <a:rPr lang="en-US" dirty="0"/>
            <a:t> </a:t>
          </a:r>
          <a:r>
            <a:rPr lang="en-US" dirty="0" err="1"/>
            <a:t>Âu</a:t>
          </a:r>
          <a:r>
            <a:rPr lang="en-US" dirty="0"/>
            <a:t> </a:t>
          </a:r>
          <a:r>
            <a:rPr lang="en-US" dirty="0" err="1"/>
            <a:t>Lạc</a:t>
          </a:r>
          <a:r>
            <a:rPr lang="en-US" dirty="0"/>
            <a:t> </a:t>
          </a:r>
          <a:r>
            <a:rPr lang="en-US" dirty="0" err="1"/>
            <a:t>là</a:t>
          </a:r>
          <a:r>
            <a:rPr lang="en-US" dirty="0"/>
            <a:t> </a:t>
          </a:r>
          <a:r>
            <a:rPr lang="en-US" dirty="0" err="1"/>
            <a:t>bước</a:t>
          </a:r>
          <a:r>
            <a:rPr lang="en-US" dirty="0"/>
            <a:t> </a:t>
          </a:r>
          <a:r>
            <a:rPr lang="en-US" dirty="0" err="1"/>
            <a:t>kế</a:t>
          </a:r>
          <a:r>
            <a:rPr lang="en-US" dirty="0"/>
            <a:t> </a:t>
          </a:r>
          <a:r>
            <a:rPr lang="en-US" dirty="0" err="1"/>
            <a:t>tục</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cao</a:t>
          </a:r>
          <a:r>
            <a:rPr lang="en-US" dirty="0"/>
            <a:t> </a:t>
          </a:r>
          <a:r>
            <a:rPr lang="en-US" dirty="0" err="1"/>
            <a:t>hơn</a:t>
          </a:r>
          <a:r>
            <a:rPr lang="en-US" dirty="0"/>
            <a:t> </a:t>
          </a:r>
          <a:r>
            <a:rPr lang="en-US" dirty="0" err="1"/>
            <a:t>của</a:t>
          </a:r>
          <a:r>
            <a:rPr lang="en-US" dirty="0"/>
            <a:t> </a:t>
          </a:r>
          <a:r>
            <a:rPr lang="en-US" dirty="0" err="1"/>
            <a:t>nước</a:t>
          </a:r>
          <a:r>
            <a:rPr lang="en-US" dirty="0"/>
            <a:t> </a:t>
          </a:r>
          <a:r>
            <a:rPr lang="en-US" dirty="0" err="1"/>
            <a:t>Văn</a:t>
          </a:r>
          <a:r>
            <a:rPr lang="en-US" dirty="0"/>
            <a:t> Lang </a:t>
          </a:r>
          <a:r>
            <a:rPr lang="en-US" dirty="0" err="1"/>
            <a:t>và</a:t>
          </a:r>
          <a:r>
            <a:rPr lang="en-US" dirty="0"/>
            <a:t> </a:t>
          </a:r>
          <a:r>
            <a:rPr lang="en-US" dirty="0" err="1"/>
            <a:t>trên</a:t>
          </a:r>
          <a:r>
            <a:rPr lang="en-US" dirty="0"/>
            <a:t> </a:t>
          </a:r>
          <a:r>
            <a:rPr lang="en-US" dirty="0" err="1"/>
            <a:t>một</a:t>
          </a:r>
          <a:r>
            <a:rPr lang="en-US" dirty="0"/>
            <a:t> </a:t>
          </a:r>
          <a:r>
            <a:rPr lang="en-US" dirty="0" err="1"/>
            <a:t>phạm</a:t>
          </a:r>
          <a:r>
            <a:rPr lang="en-US" dirty="0"/>
            <a:t> vi </a:t>
          </a:r>
          <a:r>
            <a:rPr lang="en-US" dirty="0" err="1"/>
            <a:t>rộng</a:t>
          </a:r>
          <a:r>
            <a:rPr lang="en-US" dirty="0"/>
            <a:t> </a:t>
          </a:r>
          <a:r>
            <a:rPr lang="en-US" dirty="0" err="1"/>
            <a:t>lớn</a:t>
          </a:r>
          <a:r>
            <a:rPr lang="en-US" dirty="0"/>
            <a:t> </a:t>
          </a:r>
          <a:r>
            <a:rPr lang="en-US" dirty="0" err="1"/>
            <a:t>hơn</a:t>
          </a:r>
          <a:r>
            <a:rPr lang="en-US" dirty="0"/>
            <a:t> </a:t>
          </a:r>
          <a:r>
            <a:rPr lang="en-US" dirty="0" err="1"/>
            <a:t>của</a:t>
          </a:r>
          <a:r>
            <a:rPr lang="en-US" dirty="0"/>
            <a:t> </a:t>
          </a:r>
          <a:r>
            <a:rPr lang="en-US" dirty="0" err="1"/>
            <a:t>người</a:t>
          </a:r>
          <a:r>
            <a:rPr lang="en-US" dirty="0"/>
            <a:t> </a:t>
          </a:r>
          <a:r>
            <a:rPr lang="en-US" dirty="0" err="1"/>
            <a:t>Lạc</a:t>
          </a:r>
          <a:r>
            <a:rPr lang="en-US" dirty="0"/>
            <a:t> </a:t>
          </a:r>
          <a:r>
            <a:rPr lang="en-US" dirty="0" err="1"/>
            <a:t>Việt</a:t>
          </a:r>
          <a:r>
            <a:rPr lang="en-US" dirty="0"/>
            <a:t> </a:t>
          </a:r>
          <a:r>
            <a:rPr lang="en-US" dirty="0" err="1"/>
            <a:t>và</a:t>
          </a:r>
          <a:r>
            <a:rPr lang="en-US" dirty="0"/>
            <a:t> </a:t>
          </a:r>
          <a:r>
            <a:rPr lang="en-US" dirty="0" err="1"/>
            <a:t>người</a:t>
          </a:r>
          <a:r>
            <a:rPr lang="en-US" dirty="0"/>
            <a:t> </a:t>
          </a:r>
          <a:r>
            <a:rPr lang="en-US" dirty="0" err="1"/>
            <a:t>Tây</a:t>
          </a:r>
          <a:r>
            <a:rPr lang="en-US" dirty="0"/>
            <a:t> </a:t>
          </a:r>
          <a:r>
            <a:rPr lang="en-US" dirty="0" err="1"/>
            <a:t>Âu</a:t>
          </a:r>
          <a:endParaRPr lang="en-US" dirty="0"/>
        </a:p>
      </dgm:t>
    </dgm:pt>
    <dgm:pt modelId="{E56E0834-C742-4FD0-9FB9-102A742D4700}" type="parTrans" cxnId="{6E757115-88AE-4533-BE09-935907061AB3}">
      <dgm:prSet/>
      <dgm:spPr/>
      <dgm:t>
        <a:bodyPr/>
        <a:lstStyle/>
        <a:p>
          <a:endParaRPr lang="en-US"/>
        </a:p>
      </dgm:t>
    </dgm:pt>
    <dgm:pt modelId="{7C74F36E-1F36-4667-83D2-10A205FE322E}" type="sibTrans" cxnId="{6E757115-88AE-4533-BE09-935907061AB3}">
      <dgm:prSet/>
      <dgm:spPr/>
      <dgm:t>
        <a:bodyPr/>
        <a:lstStyle/>
        <a:p>
          <a:endParaRPr lang="en-US"/>
        </a:p>
      </dgm:t>
    </dgm:pt>
    <dgm:pt modelId="{D6B21F6B-D68D-4CE8-8CB3-59C6D5B542DD}">
      <dgm:prSet phldrT="[Text]"/>
      <dgm:spPr/>
      <dgm:t>
        <a:bodyPr/>
        <a:lstStyle/>
        <a:p>
          <a:r>
            <a:rPr lang="en-US" dirty="0" err="1"/>
            <a:t>Thục</a:t>
          </a:r>
          <a:r>
            <a:rPr lang="en-US" dirty="0"/>
            <a:t> An </a:t>
          </a:r>
          <a:r>
            <a:rPr lang="en-US" dirty="0" err="1"/>
            <a:t>Dương</a:t>
          </a:r>
          <a:r>
            <a:rPr lang="en-US" dirty="0"/>
            <a:t> </a:t>
          </a:r>
          <a:r>
            <a:rPr lang="en-US" dirty="0" err="1"/>
            <a:t>Vương</a:t>
          </a:r>
          <a:r>
            <a:rPr lang="en-US" dirty="0"/>
            <a:t> </a:t>
          </a:r>
          <a:r>
            <a:rPr lang="en-US" dirty="0" err="1"/>
            <a:t>đã</a:t>
          </a:r>
          <a:r>
            <a:rPr lang="en-US" dirty="0"/>
            <a:t> </a:t>
          </a:r>
          <a:r>
            <a:rPr lang="en-US" dirty="0" err="1"/>
            <a:t>chọn</a:t>
          </a:r>
          <a:r>
            <a:rPr lang="en-US" dirty="0"/>
            <a:t> </a:t>
          </a:r>
          <a:r>
            <a:rPr lang="en-US" dirty="0" err="1"/>
            <a:t>Cổ</a:t>
          </a:r>
          <a:r>
            <a:rPr lang="en-US" dirty="0"/>
            <a:t> Loa (</a:t>
          </a:r>
          <a:r>
            <a:rPr lang="en-US" dirty="0" err="1"/>
            <a:t>Đông</a:t>
          </a:r>
          <a:r>
            <a:rPr lang="en-US" dirty="0"/>
            <a:t> Anh, </a:t>
          </a:r>
          <a:r>
            <a:rPr lang="en-US" dirty="0" err="1"/>
            <a:t>Hà</a:t>
          </a:r>
          <a:r>
            <a:rPr lang="en-US" dirty="0"/>
            <a:t> </a:t>
          </a:r>
          <a:r>
            <a:rPr lang="en-US" dirty="0" err="1"/>
            <a:t>Nội</a:t>
          </a:r>
          <a:r>
            <a:rPr lang="en-US" dirty="0"/>
            <a:t>) </a:t>
          </a:r>
          <a:r>
            <a:rPr lang="en-US" dirty="0" err="1"/>
            <a:t>làm</a:t>
          </a:r>
          <a:r>
            <a:rPr lang="en-US" dirty="0"/>
            <a:t> </a:t>
          </a:r>
          <a:r>
            <a:rPr lang="en-US" dirty="0" err="1"/>
            <a:t>Kinh</a:t>
          </a:r>
          <a:r>
            <a:rPr lang="en-US" dirty="0"/>
            <a:t> </a:t>
          </a:r>
          <a:r>
            <a:rPr lang="en-US" dirty="0" err="1"/>
            <a:t>đô</a:t>
          </a:r>
          <a:r>
            <a:rPr lang="en-US" dirty="0"/>
            <a:t> </a:t>
          </a:r>
        </a:p>
      </dgm:t>
    </dgm:pt>
    <dgm:pt modelId="{433BA7FE-CF32-497C-9710-676B703C4C00}" type="parTrans" cxnId="{71DC179B-8342-4D15-853C-47BB481D4BB1}">
      <dgm:prSet/>
      <dgm:spPr/>
      <dgm:t>
        <a:bodyPr/>
        <a:lstStyle/>
        <a:p>
          <a:endParaRPr lang="en-US"/>
        </a:p>
      </dgm:t>
    </dgm:pt>
    <dgm:pt modelId="{042111DD-3C89-4588-8685-0E76D9C504A8}" type="sibTrans" cxnId="{71DC179B-8342-4D15-853C-47BB481D4BB1}">
      <dgm:prSet/>
      <dgm:spPr/>
      <dgm:t>
        <a:bodyPr/>
        <a:lstStyle/>
        <a:p>
          <a:endParaRPr lang="en-US"/>
        </a:p>
      </dgm:t>
    </dgm:pt>
    <dgm:pt modelId="{9C722F9C-11FA-47E1-B9D8-4A2EC5B9059D}" type="pres">
      <dgm:prSet presAssocID="{44493910-F6FD-4856-9619-33C3287A8F6A}" presName="linear" presStyleCnt="0">
        <dgm:presLayoutVars>
          <dgm:animLvl val="lvl"/>
          <dgm:resizeHandles val="exact"/>
        </dgm:presLayoutVars>
      </dgm:prSet>
      <dgm:spPr/>
    </dgm:pt>
    <dgm:pt modelId="{2C68728E-8E41-4FAC-B325-CF0D947CC414}" type="pres">
      <dgm:prSet presAssocID="{5BE7945E-CB96-4E70-B2C7-508FF77AB607}" presName="parentText" presStyleLbl="node1" presStyleIdx="0" presStyleCnt="1">
        <dgm:presLayoutVars>
          <dgm:chMax val="0"/>
          <dgm:bulletEnabled val="1"/>
        </dgm:presLayoutVars>
      </dgm:prSet>
      <dgm:spPr/>
    </dgm:pt>
    <dgm:pt modelId="{FBA46F32-0A8F-4ACF-8F5F-AF070E41AA7E}" type="pres">
      <dgm:prSet presAssocID="{5BE7945E-CB96-4E70-B2C7-508FF77AB607}" presName="childText" presStyleLbl="revTx" presStyleIdx="0" presStyleCnt="1">
        <dgm:presLayoutVars>
          <dgm:bulletEnabled val="1"/>
        </dgm:presLayoutVars>
      </dgm:prSet>
      <dgm:spPr/>
    </dgm:pt>
  </dgm:ptLst>
  <dgm:cxnLst>
    <dgm:cxn modelId="{6E757115-88AE-4533-BE09-935907061AB3}" srcId="{5BE7945E-CB96-4E70-B2C7-508FF77AB607}" destId="{F0F984DE-FE41-4E9D-A46E-F241FACE485B}" srcOrd="2" destOrd="0" parTransId="{E56E0834-C742-4FD0-9FB9-102A742D4700}" sibTransId="{7C74F36E-1F36-4667-83D2-10A205FE322E}"/>
    <dgm:cxn modelId="{36E3602C-368F-4875-BFFD-0C5EF7EF1667}" srcId="{5BE7945E-CB96-4E70-B2C7-508FF77AB607}" destId="{4B0EF670-B07A-4B70-9648-769F8783F7D7}" srcOrd="0" destOrd="0" parTransId="{3AEA59CE-FB83-43B9-B3B5-592EEA19D0A8}" sibTransId="{50ABE55F-5E12-471A-A17C-3C869591F8B1}"/>
    <dgm:cxn modelId="{1038663D-1FCD-494C-B2C3-8E83FA693D0E}" srcId="{5BE7945E-CB96-4E70-B2C7-508FF77AB607}" destId="{A54B793B-ED37-481B-93F7-807B230C9924}" srcOrd="1" destOrd="0" parTransId="{15BB3C66-C56A-4175-B177-F7B885A77811}" sibTransId="{C32E50A6-738B-46A1-B92F-C806F4EA2785}"/>
    <dgm:cxn modelId="{B07BA368-5D2A-4750-9AB3-13BF3CC32FA6}" srcId="{44493910-F6FD-4856-9619-33C3287A8F6A}" destId="{5BE7945E-CB96-4E70-B2C7-508FF77AB607}" srcOrd="0" destOrd="0" parTransId="{034034EC-8B20-417F-9C4D-F772C58DDBD6}" sibTransId="{23453904-5495-4CAF-90AE-3F3DC2F84525}"/>
    <dgm:cxn modelId="{44D35D6A-29C7-4971-B709-0EF044B5910C}" type="presOf" srcId="{D6B21F6B-D68D-4CE8-8CB3-59C6D5B542DD}" destId="{FBA46F32-0A8F-4ACF-8F5F-AF070E41AA7E}" srcOrd="0" destOrd="3" presId="urn:microsoft.com/office/officeart/2005/8/layout/vList2"/>
    <dgm:cxn modelId="{AC4DDB6C-1A8F-4DC5-ABE3-C6801DE653F3}" type="presOf" srcId="{5BE7945E-CB96-4E70-B2C7-508FF77AB607}" destId="{2C68728E-8E41-4FAC-B325-CF0D947CC414}" srcOrd="0" destOrd="0" presId="urn:microsoft.com/office/officeart/2005/8/layout/vList2"/>
    <dgm:cxn modelId="{D8366C74-6A3F-4420-B25E-F343414A4235}" type="presOf" srcId="{44493910-F6FD-4856-9619-33C3287A8F6A}" destId="{9C722F9C-11FA-47E1-B9D8-4A2EC5B9059D}" srcOrd="0" destOrd="0" presId="urn:microsoft.com/office/officeart/2005/8/layout/vList2"/>
    <dgm:cxn modelId="{144F1487-A875-4AAE-8136-C1A0FA32F11D}" type="presOf" srcId="{4B0EF670-B07A-4B70-9648-769F8783F7D7}" destId="{FBA46F32-0A8F-4ACF-8F5F-AF070E41AA7E}" srcOrd="0" destOrd="0" presId="urn:microsoft.com/office/officeart/2005/8/layout/vList2"/>
    <dgm:cxn modelId="{71DC179B-8342-4D15-853C-47BB481D4BB1}" srcId="{5BE7945E-CB96-4E70-B2C7-508FF77AB607}" destId="{D6B21F6B-D68D-4CE8-8CB3-59C6D5B542DD}" srcOrd="3" destOrd="0" parTransId="{433BA7FE-CF32-497C-9710-676B703C4C00}" sibTransId="{042111DD-3C89-4588-8685-0E76D9C504A8}"/>
    <dgm:cxn modelId="{E54CCDBD-B951-433B-813B-59FC1A6651E4}" type="presOf" srcId="{F0F984DE-FE41-4E9D-A46E-F241FACE485B}" destId="{FBA46F32-0A8F-4ACF-8F5F-AF070E41AA7E}" srcOrd="0" destOrd="2" presId="urn:microsoft.com/office/officeart/2005/8/layout/vList2"/>
    <dgm:cxn modelId="{D8A2F1C4-A34D-4DB9-A572-09C97A3C6CEA}" type="presOf" srcId="{A54B793B-ED37-481B-93F7-807B230C9924}" destId="{FBA46F32-0A8F-4ACF-8F5F-AF070E41AA7E}" srcOrd="0" destOrd="1" presId="urn:microsoft.com/office/officeart/2005/8/layout/vList2"/>
    <dgm:cxn modelId="{6625413B-3B63-4A08-BCA4-E142821601A3}" type="presParOf" srcId="{9C722F9C-11FA-47E1-B9D8-4A2EC5B9059D}" destId="{2C68728E-8E41-4FAC-B325-CF0D947CC414}" srcOrd="0" destOrd="0" presId="urn:microsoft.com/office/officeart/2005/8/layout/vList2"/>
    <dgm:cxn modelId="{3668A926-BB5F-4A4C-B6DE-5EC7AD8A261E}" type="presParOf" srcId="{9C722F9C-11FA-47E1-B9D8-4A2EC5B9059D}" destId="{FBA46F32-0A8F-4ACF-8F5F-AF070E41AA7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2473775-9B11-4036-AFC1-3E29DA8E69F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092E44CA-3C83-426F-950E-65904BDE07FA}">
      <dgm:prSet phldrT="[Text]" custT="1"/>
      <dgm:spPr>
        <a:solidFill>
          <a:srgbClr val="0070C0"/>
        </a:solidFill>
      </dgm:spPr>
      <dgm:t>
        <a:bodyPr/>
        <a:lstStyle/>
        <a:p>
          <a:r>
            <a:rPr lang="fr-FR" sz="2800" dirty="0">
              <a:latin typeface="+mn-lt"/>
            </a:rPr>
            <a:t> </a:t>
          </a:r>
          <a:r>
            <a:rPr lang="fr-FR" sz="2800" dirty="0" err="1">
              <a:latin typeface="+mn-lt"/>
            </a:rPr>
            <a:t>Thục</a:t>
          </a:r>
          <a:r>
            <a:rPr lang="fr-FR" sz="2800" dirty="0">
              <a:latin typeface="+mn-lt"/>
            </a:rPr>
            <a:t> </a:t>
          </a:r>
          <a:r>
            <a:rPr lang="fr-FR" sz="2800" dirty="0" err="1">
              <a:latin typeface="+mn-lt"/>
            </a:rPr>
            <a:t>Phán</a:t>
          </a:r>
          <a:r>
            <a:rPr lang="fr-FR" sz="2800" dirty="0">
              <a:latin typeface="+mn-lt"/>
            </a:rPr>
            <a:t> </a:t>
          </a:r>
          <a:r>
            <a:rPr lang="fr-FR" sz="2800" dirty="0" err="1">
              <a:latin typeface="+mn-lt"/>
            </a:rPr>
            <a:t>thay</a:t>
          </a:r>
          <a:r>
            <a:rPr lang="fr-FR" sz="2800" dirty="0">
              <a:latin typeface="+mn-lt"/>
            </a:rPr>
            <a:t> </a:t>
          </a:r>
          <a:r>
            <a:rPr lang="fr-FR" sz="2800" dirty="0" err="1">
              <a:latin typeface="+mn-lt"/>
            </a:rPr>
            <a:t>thế</a:t>
          </a:r>
          <a:r>
            <a:rPr lang="fr-FR" sz="2800" dirty="0">
              <a:latin typeface="+mn-lt"/>
            </a:rPr>
            <a:t> </a:t>
          </a:r>
          <a:r>
            <a:rPr lang="fr-FR" sz="2800" dirty="0" err="1">
              <a:latin typeface="+mn-lt"/>
            </a:rPr>
            <a:t>Hùng</a:t>
          </a:r>
          <a:r>
            <a:rPr lang="fr-FR" sz="2800" dirty="0">
              <a:latin typeface="+mn-lt"/>
            </a:rPr>
            <a:t> </a:t>
          </a:r>
          <a:r>
            <a:rPr lang="fr-FR" sz="2800" dirty="0" err="1">
              <a:latin typeface="+mn-lt"/>
            </a:rPr>
            <a:t>Vương</a:t>
          </a:r>
          <a:r>
            <a:rPr lang="fr-FR" sz="2800" dirty="0">
              <a:latin typeface="+mn-lt"/>
            </a:rPr>
            <a:t> </a:t>
          </a:r>
          <a:r>
            <a:rPr lang="fr-FR" sz="2800" dirty="0" err="1">
              <a:latin typeface="+mn-lt"/>
            </a:rPr>
            <a:t>lên</a:t>
          </a:r>
          <a:r>
            <a:rPr lang="fr-FR" sz="2800" dirty="0">
              <a:latin typeface="+mn-lt"/>
            </a:rPr>
            <a:t> </a:t>
          </a:r>
          <a:r>
            <a:rPr lang="fr-FR" sz="2800" dirty="0" err="1">
              <a:latin typeface="+mn-lt"/>
            </a:rPr>
            <a:t>làm</a:t>
          </a:r>
          <a:r>
            <a:rPr lang="fr-FR" sz="2800" dirty="0">
              <a:latin typeface="+mn-lt"/>
            </a:rPr>
            <a:t>  </a:t>
          </a:r>
          <a:r>
            <a:rPr lang="fr-FR" sz="2800" dirty="0" err="1">
              <a:latin typeface="+mn-lt"/>
            </a:rPr>
            <a:t>vua</a:t>
          </a:r>
          <a:r>
            <a:rPr lang="fr-FR" sz="2800" dirty="0">
              <a:latin typeface="+mn-lt"/>
            </a:rPr>
            <a:t>, </a:t>
          </a:r>
          <a:r>
            <a:rPr lang="fr-FR" sz="2800" dirty="0" err="1">
              <a:latin typeface="+mn-lt"/>
            </a:rPr>
            <a:t>lập</a:t>
          </a:r>
          <a:r>
            <a:rPr lang="fr-FR" sz="2800" dirty="0">
              <a:latin typeface="+mn-lt"/>
            </a:rPr>
            <a:t> ra </a:t>
          </a:r>
          <a:r>
            <a:rPr lang="fr-FR" sz="2800" dirty="0" err="1">
              <a:latin typeface="+mn-lt"/>
            </a:rPr>
            <a:t>nước</a:t>
          </a:r>
          <a:r>
            <a:rPr lang="fr-FR" sz="2800" dirty="0">
              <a:latin typeface="+mn-lt"/>
            </a:rPr>
            <a:t> </a:t>
          </a:r>
          <a:r>
            <a:rPr lang="fr-FR" sz="2800" dirty="0" err="1">
              <a:latin typeface="+mn-lt"/>
            </a:rPr>
            <a:t>Âu</a:t>
          </a:r>
          <a:r>
            <a:rPr lang="fr-FR" sz="2800" dirty="0">
              <a:latin typeface="+mn-lt"/>
            </a:rPr>
            <a:t> </a:t>
          </a:r>
          <a:r>
            <a:rPr lang="fr-FR" sz="2800" dirty="0" err="1">
              <a:latin typeface="+mn-lt"/>
            </a:rPr>
            <a:t>Lạc</a:t>
          </a:r>
          <a:r>
            <a:rPr lang="fr-FR" sz="2800" dirty="0">
              <a:latin typeface="+mn-lt"/>
            </a:rPr>
            <a:t> </a:t>
          </a:r>
          <a:r>
            <a:rPr lang="fr-FR" sz="2800" dirty="0" err="1">
              <a:latin typeface="+mn-lt"/>
            </a:rPr>
            <a:t>và</a:t>
          </a:r>
          <a:r>
            <a:rPr lang="fr-FR" sz="2800" dirty="0">
              <a:latin typeface="+mn-lt"/>
            </a:rPr>
            <a:t> </a:t>
          </a:r>
          <a:r>
            <a:rPr lang="fr-FR" sz="2800" dirty="0" err="1">
              <a:latin typeface="+mn-lt"/>
            </a:rPr>
            <a:t>xưng</a:t>
          </a:r>
          <a:r>
            <a:rPr lang="fr-FR" sz="2800" dirty="0">
              <a:latin typeface="+mn-lt"/>
            </a:rPr>
            <a:t> là An </a:t>
          </a:r>
          <a:r>
            <a:rPr lang="fr-FR" sz="2800" dirty="0" err="1">
              <a:latin typeface="+mn-lt"/>
            </a:rPr>
            <a:t>Dương</a:t>
          </a:r>
          <a:r>
            <a:rPr lang="fr-FR" sz="2800" dirty="0">
              <a:latin typeface="+mn-lt"/>
            </a:rPr>
            <a:t> </a:t>
          </a:r>
          <a:r>
            <a:rPr lang="fr-FR" sz="2800" dirty="0" err="1">
              <a:latin typeface="+mn-lt"/>
            </a:rPr>
            <a:t>Vương</a:t>
          </a:r>
          <a:r>
            <a:rPr lang="fr-FR" sz="2800" dirty="0">
              <a:latin typeface="+mn-lt"/>
            </a:rPr>
            <a:t> </a:t>
          </a:r>
          <a:endParaRPr lang="en-US" sz="2800" dirty="0">
            <a:latin typeface="+mn-lt"/>
          </a:endParaRPr>
        </a:p>
      </dgm:t>
    </dgm:pt>
    <dgm:pt modelId="{252F2709-7CAD-44A7-A6E2-7BCEB3F2BFAE}" type="parTrans" cxnId="{FF3ED79B-AA88-45A7-9890-A29A58B99812}">
      <dgm:prSet/>
      <dgm:spPr/>
      <dgm:t>
        <a:bodyPr/>
        <a:lstStyle/>
        <a:p>
          <a:endParaRPr lang="en-US"/>
        </a:p>
      </dgm:t>
    </dgm:pt>
    <dgm:pt modelId="{1DA3C9D7-2D51-4A5D-B70B-5E702A1A4E00}" type="sibTrans" cxnId="{FF3ED79B-AA88-45A7-9890-A29A58B99812}">
      <dgm:prSet/>
      <dgm:spPr/>
      <dgm:t>
        <a:bodyPr/>
        <a:lstStyle/>
        <a:p>
          <a:endParaRPr lang="en-US"/>
        </a:p>
      </dgm:t>
    </dgm:pt>
    <dgm:pt modelId="{A5E6D35F-4180-4705-A27F-3D678BDD639D}">
      <dgm:prSet phldrT="[Text]" custT="1"/>
      <dgm:spPr>
        <a:solidFill>
          <a:srgbClr val="0070C0"/>
        </a:solidFill>
      </dgm:spPr>
      <dgm:t>
        <a:bodyPr/>
        <a:lstStyle/>
        <a:p>
          <a:r>
            <a:rPr lang="fr-FR" sz="2800" dirty="0" err="1">
              <a:latin typeface="+mn-lt"/>
            </a:rPr>
            <a:t>Nước</a:t>
          </a:r>
          <a:r>
            <a:rPr lang="fr-FR" sz="2800" dirty="0">
              <a:latin typeface="+mn-lt"/>
            </a:rPr>
            <a:t> </a:t>
          </a:r>
          <a:r>
            <a:rPr lang="fr-FR" sz="2800" dirty="0" err="1">
              <a:latin typeface="+mn-lt"/>
            </a:rPr>
            <a:t>Âu</a:t>
          </a:r>
          <a:r>
            <a:rPr lang="fr-FR" sz="2800" dirty="0">
              <a:latin typeface="+mn-lt"/>
            </a:rPr>
            <a:t> </a:t>
          </a:r>
          <a:r>
            <a:rPr lang="fr-FR" sz="2800" dirty="0" err="1">
              <a:latin typeface="+mn-lt"/>
            </a:rPr>
            <a:t>Lạc</a:t>
          </a:r>
          <a:r>
            <a:rPr lang="fr-FR" sz="2800" dirty="0">
              <a:latin typeface="+mn-lt"/>
            </a:rPr>
            <a:t> </a:t>
          </a:r>
          <a:r>
            <a:rPr lang="fr-FR" sz="2800" dirty="0" err="1">
              <a:latin typeface="+mn-lt"/>
            </a:rPr>
            <a:t>chỉ</a:t>
          </a:r>
          <a:r>
            <a:rPr lang="fr-FR" sz="2800" dirty="0">
              <a:latin typeface="+mn-lt"/>
            </a:rPr>
            <a:t> </a:t>
          </a:r>
          <a:r>
            <a:rPr lang="fr-FR" sz="2800" dirty="0" err="1">
              <a:latin typeface="+mn-lt"/>
            </a:rPr>
            <a:t>tồn</a:t>
          </a:r>
          <a:r>
            <a:rPr lang="fr-FR" sz="2800" dirty="0">
              <a:latin typeface="+mn-lt"/>
            </a:rPr>
            <a:t> </a:t>
          </a:r>
          <a:r>
            <a:rPr lang="fr-FR" sz="2800" dirty="0" err="1">
              <a:latin typeface="+mn-lt"/>
            </a:rPr>
            <a:t>tại</a:t>
          </a:r>
          <a:r>
            <a:rPr lang="fr-FR" sz="2800" dirty="0">
              <a:latin typeface="+mn-lt"/>
            </a:rPr>
            <a:t> </a:t>
          </a:r>
          <a:r>
            <a:rPr lang="fr-FR" sz="2800" dirty="0" err="1">
              <a:latin typeface="+mn-lt"/>
            </a:rPr>
            <a:t>trong</a:t>
          </a:r>
          <a:r>
            <a:rPr lang="fr-FR" sz="2800" dirty="0">
              <a:latin typeface="+mn-lt"/>
            </a:rPr>
            <a:t> </a:t>
          </a:r>
          <a:r>
            <a:rPr lang="fr-FR" sz="2800" dirty="0" err="1">
              <a:latin typeface="+mn-lt"/>
            </a:rPr>
            <a:t>khoảng</a:t>
          </a:r>
          <a:r>
            <a:rPr lang="fr-FR" sz="2800" dirty="0">
              <a:latin typeface="+mn-lt"/>
            </a:rPr>
            <a:t> </a:t>
          </a:r>
          <a:r>
            <a:rPr lang="fr-FR" sz="2800" dirty="0" err="1">
              <a:latin typeface="+mn-lt"/>
            </a:rPr>
            <a:t>từ</a:t>
          </a:r>
          <a:r>
            <a:rPr lang="fr-FR" sz="2800" dirty="0">
              <a:latin typeface="+mn-lt"/>
            </a:rPr>
            <a:t> </a:t>
          </a:r>
          <a:r>
            <a:rPr lang="fr-FR" sz="2800" dirty="0" err="1">
              <a:latin typeface="+mn-lt"/>
            </a:rPr>
            <a:t>năm</a:t>
          </a:r>
          <a:r>
            <a:rPr lang="fr-FR" sz="2800" dirty="0">
              <a:latin typeface="+mn-lt"/>
            </a:rPr>
            <a:t> 208 - 179 TCN.</a:t>
          </a:r>
          <a:endParaRPr lang="en-US" sz="2800" dirty="0">
            <a:latin typeface="+mn-lt"/>
          </a:endParaRPr>
        </a:p>
      </dgm:t>
    </dgm:pt>
    <dgm:pt modelId="{353267C9-60D6-4A7C-B6DA-84E5183C10A4}" type="parTrans" cxnId="{A33CEEAD-26E8-4C50-B2BA-299770D2A204}">
      <dgm:prSet/>
      <dgm:spPr/>
      <dgm:t>
        <a:bodyPr/>
        <a:lstStyle/>
        <a:p>
          <a:endParaRPr lang="en-US"/>
        </a:p>
      </dgm:t>
    </dgm:pt>
    <dgm:pt modelId="{01619F4A-B28E-4C1D-AFF6-E10CE06399A1}" type="sibTrans" cxnId="{A33CEEAD-26E8-4C50-B2BA-299770D2A204}">
      <dgm:prSet/>
      <dgm:spPr/>
      <dgm:t>
        <a:bodyPr/>
        <a:lstStyle/>
        <a:p>
          <a:endParaRPr lang="en-US"/>
        </a:p>
      </dgm:t>
    </dgm:pt>
    <dgm:pt modelId="{AD29182D-CA94-4FEE-97E9-2504B484F14B}">
      <dgm:prSet phldrT="[Text]" custT="1"/>
      <dgm:spPr>
        <a:solidFill>
          <a:srgbClr val="0070C0"/>
        </a:solidFill>
      </dgm:spPr>
      <dgm:t>
        <a:bodyPr/>
        <a:lstStyle/>
        <a:p>
          <a:r>
            <a:rPr lang="fr-FR" sz="2800" dirty="0" err="1">
              <a:latin typeface="+mn-lt"/>
            </a:rPr>
            <a:t>Âu</a:t>
          </a:r>
          <a:r>
            <a:rPr lang="fr-FR" sz="2800" dirty="0">
              <a:latin typeface="+mn-lt"/>
            </a:rPr>
            <a:t> </a:t>
          </a:r>
          <a:r>
            <a:rPr lang="fr-FR" sz="2800" dirty="0" err="1">
              <a:latin typeface="+mn-lt"/>
            </a:rPr>
            <a:t>Lạc</a:t>
          </a:r>
          <a:r>
            <a:rPr lang="fr-FR" sz="2800" dirty="0">
              <a:latin typeface="+mn-lt"/>
            </a:rPr>
            <a:t> ra </a:t>
          </a:r>
          <a:r>
            <a:rPr lang="fr-FR" sz="2800" dirty="0" err="1">
              <a:latin typeface="+mn-lt"/>
            </a:rPr>
            <a:t>đời</a:t>
          </a:r>
          <a:r>
            <a:rPr lang="fr-FR" sz="2800" dirty="0">
              <a:latin typeface="+mn-lt"/>
            </a:rPr>
            <a:t> là </a:t>
          </a:r>
          <a:r>
            <a:rPr lang="fr-FR" sz="2800" dirty="0" err="1">
              <a:latin typeface="+mn-lt"/>
            </a:rPr>
            <a:t>một</a:t>
          </a:r>
          <a:r>
            <a:rPr lang="fr-FR" sz="2800" dirty="0">
              <a:latin typeface="+mn-lt"/>
            </a:rPr>
            <a:t> </a:t>
          </a:r>
          <a:r>
            <a:rPr lang="fr-FR" sz="2800" dirty="0" err="1">
              <a:latin typeface="+mn-lt"/>
            </a:rPr>
            <a:t>bước</a:t>
          </a:r>
          <a:r>
            <a:rPr lang="fr-FR" sz="2800" dirty="0">
              <a:latin typeface="+mn-lt"/>
            </a:rPr>
            <a:t> </a:t>
          </a:r>
          <a:r>
            <a:rPr lang="fr-FR" sz="2800" dirty="0" err="1">
              <a:latin typeface="+mn-lt"/>
            </a:rPr>
            <a:t>kế</a:t>
          </a:r>
          <a:r>
            <a:rPr lang="fr-FR" sz="2800" dirty="0">
              <a:latin typeface="+mn-lt"/>
            </a:rPr>
            <a:t> </a:t>
          </a:r>
          <a:r>
            <a:rPr lang="fr-FR" sz="2800" dirty="0" err="1">
              <a:latin typeface="+mn-lt"/>
            </a:rPr>
            <a:t>tục</a:t>
          </a:r>
          <a:r>
            <a:rPr lang="fr-FR" sz="2800" dirty="0">
              <a:latin typeface="+mn-lt"/>
            </a:rPr>
            <a:t> </a:t>
          </a:r>
          <a:r>
            <a:rPr lang="fr-FR" sz="2800" dirty="0" err="1">
              <a:latin typeface="+mn-lt"/>
            </a:rPr>
            <a:t>và</a:t>
          </a:r>
          <a:r>
            <a:rPr lang="fr-FR" sz="2800" dirty="0">
              <a:latin typeface="+mn-lt"/>
            </a:rPr>
            <a:t> </a:t>
          </a:r>
          <a:r>
            <a:rPr lang="fr-FR" sz="2800" dirty="0" err="1">
              <a:latin typeface="+mn-lt"/>
            </a:rPr>
            <a:t>phát</a:t>
          </a:r>
          <a:r>
            <a:rPr lang="fr-FR" sz="2800" dirty="0">
              <a:latin typeface="+mn-lt"/>
            </a:rPr>
            <a:t> </a:t>
          </a:r>
          <a:r>
            <a:rPr lang="fr-FR" sz="2800" dirty="0" err="1">
              <a:latin typeface="+mn-lt"/>
            </a:rPr>
            <a:t>triển</a:t>
          </a:r>
          <a:r>
            <a:rPr lang="fr-FR" sz="2800" dirty="0">
              <a:latin typeface="+mn-lt"/>
            </a:rPr>
            <a:t> </a:t>
          </a:r>
          <a:r>
            <a:rPr lang="fr-FR" sz="2800" dirty="0" err="1">
              <a:latin typeface="+mn-lt"/>
            </a:rPr>
            <a:t>cao</a:t>
          </a:r>
          <a:r>
            <a:rPr lang="fr-FR" sz="2800" dirty="0">
              <a:latin typeface="+mn-lt"/>
            </a:rPr>
            <a:t> </a:t>
          </a:r>
          <a:r>
            <a:rPr lang="fr-FR" sz="2800" dirty="0" err="1">
              <a:latin typeface="+mn-lt"/>
            </a:rPr>
            <a:t>hơn</a:t>
          </a:r>
          <a:r>
            <a:rPr lang="fr-FR" sz="2800" dirty="0">
              <a:latin typeface="+mn-lt"/>
            </a:rPr>
            <a:t> </a:t>
          </a:r>
          <a:r>
            <a:rPr lang="fr-FR" sz="2800" dirty="0" err="1">
              <a:latin typeface="+mn-lt"/>
            </a:rPr>
            <a:t>nước</a:t>
          </a:r>
          <a:r>
            <a:rPr lang="fr-FR" sz="2800" dirty="0">
              <a:latin typeface="+mn-lt"/>
            </a:rPr>
            <a:t> </a:t>
          </a:r>
          <a:r>
            <a:rPr lang="fr-FR" sz="2800" dirty="0" err="1">
              <a:latin typeface="+mn-lt"/>
            </a:rPr>
            <a:t>Văn</a:t>
          </a:r>
          <a:r>
            <a:rPr lang="fr-FR" sz="2800" dirty="0">
              <a:latin typeface="+mn-lt"/>
            </a:rPr>
            <a:t> Lang</a:t>
          </a:r>
          <a:endParaRPr lang="en-US" sz="2800" dirty="0">
            <a:latin typeface="+mn-lt"/>
          </a:endParaRPr>
        </a:p>
      </dgm:t>
    </dgm:pt>
    <dgm:pt modelId="{E0E7CF96-02BB-424A-89BE-C13C7E6F2C09}" type="parTrans" cxnId="{FC4CD88C-8A79-49BB-84B2-6EB657E0F6E0}">
      <dgm:prSet/>
      <dgm:spPr/>
      <dgm:t>
        <a:bodyPr/>
        <a:lstStyle/>
        <a:p>
          <a:endParaRPr lang="en-US"/>
        </a:p>
      </dgm:t>
    </dgm:pt>
    <dgm:pt modelId="{626B0F77-4538-4267-B4BC-2D1F49449F1D}" type="sibTrans" cxnId="{FC4CD88C-8A79-49BB-84B2-6EB657E0F6E0}">
      <dgm:prSet/>
      <dgm:spPr/>
      <dgm:t>
        <a:bodyPr/>
        <a:lstStyle/>
        <a:p>
          <a:endParaRPr lang="en-US"/>
        </a:p>
      </dgm:t>
    </dgm:pt>
    <dgm:pt modelId="{65FF39E4-428F-4A00-AD6C-7F28B8BC3A91}" type="pres">
      <dgm:prSet presAssocID="{82473775-9B11-4036-AFC1-3E29DA8E69F5}" presName="linear" presStyleCnt="0">
        <dgm:presLayoutVars>
          <dgm:dir/>
          <dgm:animLvl val="lvl"/>
          <dgm:resizeHandles val="exact"/>
        </dgm:presLayoutVars>
      </dgm:prSet>
      <dgm:spPr/>
    </dgm:pt>
    <dgm:pt modelId="{02C985DE-D863-4F43-B095-978AFBFFEBEC}" type="pres">
      <dgm:prSet presAssocID="{092E44CA-3C83-426F-950E-65904BDE07FA}" presName="parentLin" presStyleCnt="0"/>
      <dgm:spPr/>
    </dgm:pt>
    <dgm:pt modelId="{9EC8E94C-E80C-43B0-93C9-E11D1C965EB9}" type="pres">
      <dgm:prSet presAssocID="{092E44CA-3C83-426F-950E-65904BDE07FA}" presName="parentLeftMargin" presStyleLbl="node1" presStyleIdx="0" presStyleCnt="3"/>
      <dgm:spPr/>
    </dgm:pt>
    <dgm:pt modelId="{FC47EFBC-DF11-411F-92BC-F4072EF83330}" type="pres">
      <dgm:prSet presAssocID="{092E44CA-3C83-426F-950E-65904BDE07FA}" presName="parentText" presStyleLbl="node1" presStyleIdx="0" presStyleCnt="3" custScaleX="142857">
        <dgm:presLayoutVars>
          <dgm:chMax val="0"/>
          <dgm:bulletEnabled val="1"/>
        </dgm:presLayoutVars>
      </dgm:prSet>
      <dgm:spPr/>
    </dgm:pt>
    <dgm:pt modelId="{4F3F84F0-497E-46AB-B90D-EA1FC091F21D}" type="pres">
      <dgm:prSet presAssocID="{092E44CA-3C83-426F-950E-65904BDE07FA}" presName="negativeSpace" presStyleCnt="0"/>
      <dgm:spPr/>
    </dgm:pt>
    <dgm:pt modelId="{82A79F7A-8E11-4D34-842B-2C92A1D27F32}" type="pres">
      <dgm:prSet presAssocID="{092E44CA-3C83-426F-950E-65904BDE07FA}" presName="childText" presStyleLbl="conFgAcc1" presStyleIdx="0" presStyleCnt="3">
        <dgm:presLayoutVars>
          <dgm:bulletEnabled val="1"/>
        </dgm:presLayoutVars>
      </dgm:prSet>
      <dgm:spPr/>
    </dgm:pt>
    <dgm:pt modelId="{84119665-C124-4DCC-9801-1702EA1965A5}" type="pres">
      <dgm:prSet presAssocID="{1DA3C9D7-2D51-4A5D-B70B-5E702A1A4E00}" presName="spaceBetweenRectangles" presStyleCnt="0"/>
      <dgm:spPr/>
    </dgm:pt>
    <dgm:pt modelId="{F84C90B3-BE59-4558-BD21-AE02A14ECE08}" type="pres">
      <dgm:prSet presAssocID="{A5E6D35F-4180-4705-A27F-3D678BDD639D}" presName="parentLin" presStyleCnt="0"/>
      <dgm:spPr/>
    </dgm:pt>
    <dgm:pt modelId="{13C368BE-BE7D-4D60-AEBE-6DEB3A4F9F89}" type="pres">
      <dgm:prSet presAssocID="{A5E6D35F-4180-4705-A27F-3D678BDD639D}" presName="parentLeftMargin" presStyleLbl="node1" presStyleIdx="0" presStyleCnt="3"/>
      <dgm:spPr/>
    </dgm:pt>
    <dgm:pt modelId="{66A375F1-46BA-4734-A41D-A48F9DF01FF5}" type="pres">
      <dgm:prSet presAssocID="{A5E6D35F-4180-4705-A27F-3D678BDD639D}" presName="parentText" presStyleLbl="node1" presStyleIdx="1" presStyleCnt="3" custScaleX="142857">
        <dgm:presLayoutVars>
          <dgm:chMax val="0"/>
          <dgm:bulletEnabled val="1"/>
        </dgm:presLayoutVars>
      </dgm:prSet>
      <dgm:spPr/>
    </dgm:pt>
    <dgm:pt modelId="{F9BC9FC4-E18F-4669-BFB3-47AE32880E22}" type="pres">
      <dgm:prSet presAssocID="{A5E6D35F-4180-4705-A27F-3D678BDD639D}" presName="negativeSpace" presStyleCnt="0"/>
      <dgm:spPr/>
    </dgm:pt>
    <dgm:pt modelId="{C7D40CF1-26DA-4C4D-B66F-BDF5460ECE60}" type="pres">
      <dgm:prSet presAssocID="{A5E6D35F-4180-4705-A27F-3D678BDD639D}" presName="childText" presStyleLbl="conFgAcc1" presStyleIdx="1" presStyleCnt="3">
        <dgm:presLayoutVars>
          <dgm:bulletEnabled val="1"/>
        </dgm:presLayoutVars>
      </dgm:prSet>
      <dgm:spPr/>
    </dgm:pt>
    <dgm:pt modelId="{15505659-9CFD-4D6E-B4C3-840193A3C526}" type="pres">
      <dgm:prSet presAssocID="{01619F4A-B28E-4C1D-AFF6-E10CE06399A1}" presName="spaceBetweenRectangles" presStyleCnt="0"/>
      <dgm:spPr/>
    </dgm:pt>
    <dgm:pt modelId="{30C6D1E0-08D9-4943-85F5-73FEA47F1E33}" type="pres">
      <dgm:prSet presAssocID="{AD29182D-CA94-4FEE-97E9-2504B484F14B}" presName="parentLin" presStyleCnt="0"/>
      <dgm:spPr/>
    </dgm:pt>
    <dgm:pt modelId="{F4EFA421-7409-4045-B90C-FCDF1A0D58D3}" type="pres">
      <dgm:prSet presAssocID="{AD29182D-CA94-4FEE-97E9-2504B484F14B}" presName="parentLeftMargin" presStyleLbl="node1" presStyleIdx="1" presStyleCnt="3"/>
      <dgm:spPr/>
    </dgm:pt>
    <dgm:pt modelId="{123D1BC0-B73D-4530-B304-3E91E637E254}" type="pres">
      <dgm:prSet presAssocID="{AD29182D-CA94-4FEE-97E9-2504B484F14B}" presName="parentText" presStyleLbl="node1" presStyleIdx="2" presStyleCnt="3" custScaleX="142857">
        <dgm:presLayoutVars>
          <dgm:chMax val="0"/>
          <dgm:bulletEnabled val="1"/>
        </dgm:presLayoutVars>
      </dgm:prSet>
      <dgm:spPr/>
    </dgm:pt>
    <dgm:pt modelId="{9A7D513A-1D49-4341-81D6-7ADDA150B339}" type="pres">
      <dgm:prSet presAssocID="{AD29182D-CA94-4FEE-97E9-2504B484F14B}" presName="negativeSpace" presStyleCnt="0"/>
      <dgm:spPr/>
    </dgm:pt>
    <dgm:pt modelId="{B61133B4-A6C8-48B5-B9F1-D0D6751BD25F}" type="pres">
      <dgm:prSet presAssocID="{AD29182D-CA94-4FEE-97E9-2504B484F14B}" presName="childText" presStyleLbl="conFgAcc1" presStyleIdx="2" presStyleCnt="3">
        <dgm:presLayoutVars>
          <dgm:bulletEnabled val="1"/>
        </dgm:presLayoutVars>
      </dgm:prSet>
      <dgm:spPr/>
    </dgm:pt>
  </dgm:ptLst>
  <dgm:cxnLst>
    <dgm:cxn modelId="{67D47028-3369-444E-975B-A1BA5AAD50C1}" type="presOf" srcId="{A5E6D35F-4180-4705-A27F-3D678BDD639D}" destId="{13C368BE-BE7D-4D60-AEBE-6DEB3A4F9F89}" srcOrd="0" destOrd="0" presId="urn:microsoft.com/office/officeart/2005/8/layout/list1"/>
    <dgm:cxn modelId="{27FC564D-85A0-4320-B64F-86FB21E7A8DC}" type="presOf" srcId="{092E44CA-3C83-426F-950E-65904BDE07FA}" destId="{9EC8E94C-E80C-43B0-93C9-E11D1C965EB9}" srcOrd="0" destOrd="0" presId="urn:microsoft.com/office/officeart/2005/8/layout/list1"/>
    <dgm:cxn modelId="{48FD7078-65AD-42D9-A25A-CF058B801C52}" type="presOf" srcId="{A5E6D35F-4180-4705-A27F-3D678BDD639D}" destId="{66A375F1-46BA-4734-A41D-A48F9DF01FF5}" srcOrd="1" destOrd="0" presId="urn:microsoft.com/office/officeart/2005/8/layout/list1"/>
    <dgm:cxn modelId="{CA868282-2CD1-442A-8E26-A412CB04C2E6}" type="presOf" srcId="{AD29182D-CA94-4FEE-97E9-2504B484F14B}" destId="{123D1BC0-B73D-4530-B304-3E91E637E254}" srcOrd="1" destOrd="0" presId="urn:microsoft.com/office/officeart/2005/8/layout/list1"/>
    <dgm:cxn modelId="{FC4CD88C-8A79-49BB-84B2-6EB657E0F6E0}" srcId="{82473775-9B11-4036-AFC1-3E29DA8E69F5}" destId="{AD29182D-CA94-4FEE-97E9-2504B484F14B}" srcOrd="2" destOrd="0" parTransId="{E0E7CF96-02BB-424A-89BE-C13C7E6F2C09}" sibTransId="{626B0F77-4538-4267-B4BC-2D1F49449F1D}"/>
    <dgm:cxn modelId="{FF3ED79B-AA88-45A7-9890-A29A58B99812}" srcId="{82473775-9B11-4036-AFC1-3E29DA8E69F5}" destId="{092E44CA-3C83-426F-950E-65904BDE07FA}" srcOrd="0" destOrd="0" parTransId="{252F2709-7CAD-44A7-A6E2-7BCEB3F2BFAE}" sibTransId="{1DA3C9D7-2D51-4A5D-B70B-5E702A1A4E00}"/>
    <dgm:cxn modelId="{A33CEEAD-26E8-4C50-B2BA-299770D2A204}" srcId="{82473775-9B11-4036-AFC1-3E29DA8E69F5}" destId="{A5E6D35F-4180-4705-A27F-3D678BDD639D}" srcOrd="1" destOrd="0" parTransId="{353267C9-60D6-4A7C-B6DA-84E5183C10A4}" sibTransId="{01619F4A-B28E-4C1D-AFF6-E10CE06399A1}"/>
    <dgm:cxn modelId="{1739DAB6-0385-411C-A918-3896B20D26C5}" type="presOf" srcId="{AD29182D-CA94-4FEE-97E9-2504B484F14B}" destId="{F4EFA421-7409-4045-B90C-FCDF1A0D58D3}" srcOrd="0" destOrd="0" presId="urn:microsoft.com/office/officeart/2005/8/layout/list1"/>
    <dgm:cxn modelId="{D9EE48C5-8401-4876-8FEE-FED3FA5E5932}" type="presOf" srcId="{092E44CA-3C83-426F-950E-65904BDE07FA}" destId="{FC47EFBC-DF11-411F-92BC-F4072EF83330}" srcOrd="1" destOrd="0" presId="urn:microsoft.com/office/officeart/2005/8/layout/list1"/>
    <dgm:cxn modelId="{ED9E5FF6-8C4D-4A4C-B454-56739AAB5695}" type="presOf" srcId="{82473775-9B11-4036-AFC1-3E29DA8E69F5}" destId="{65FF39E4-428F-4A00-AD6C-7F28B8BC3A91}" srcOrd="0" destOrd="0" presId="urn:microsoft.com/office/officeart/2005/8/layout/list1"/>
    <dgm:cxn modelId="{32238CFC-95E5-4847-9C7D-7BF2E8D05075}" type="presParOf" srcId="{65FF39E4-428F-4A00-AD6C-7F28B8BC3A91}" destId="{02C985DE-D863-4F43-B095-978AFBFFEBEC}" srcOrd="0" destOrd="0" presId="urn:microsoft.com/office/officeart/2005/8/layout/list1"/>
    <dgm:cxn modelId="{4C01094B-76D7-49DF-848B-22C960D9F600}" type="presParOf" srcId="{02C985DE-D863-4F43-B095-978AFBFFEBEC}" destId="{9EC8E94C-E80C-43B0-93C9-E11D1C965EB9}" srcOrd="0" destOrd="0" presId="urn:microsoft.com/office/officeart/2005/8/layout/list1"/>
    <dgm:cxn modelId="{1344C218-CB23-496B-A02D-759FA9702FDE}" type="presParOf" srcId="{02C985DE-D863-4F43-B095-978AFBFFEBEC}" destId="{FC47EFBC-DF11-411F-92BC-F4072EF83330}" srcOrd="1" destOrd="0" presId="urn:microsoft.com/office/officeart/2005/8/layout/list1"/>
    <dgm:cxn modelId="{0E250603-7420-4EC6-9FA4-06CE2E3F34D1}" type="presParOf" srcId="{65FF39E4-428F-4A00-AD6C-7F28B8BC3A91}" destId="{4F3F84F0-497E-46AB-B90D-EA1FC091F21D}" srcOrd="1" destOrd="0" presId="urn:microsoft.com/office/officeart/2005/8/layout/list1"/>
    <dgm:cxn modelId="{8FF072CA-AE80-41BB-83E8-A4617C62CDBF}" type="presParOf" srcId="{65FF39E4-428F-4A00-AD6C-7F28B8BC3A91}" destId="{82A79F7A-8E11-4D34-842B-2C92A1D27F32}" srcOrd="2" destOrd="0" presId="urn:microsoft.com/office/officeart/2005/8/layout/list1"/>
    <dgm:cxn modelId="{7F9AFC17-45C1-4008-BA93-EB77DFB7BA35}" type="presParOf" srcId="{65FF39E4-428F-4A00-AD6C-7F28B8BC3A91}" destId="{84119665-C124-4DCC-9801-1702EA1965A5}" srcOrd="3" destOrd="0" presId="urn:microsoft.com/office/officeart/2005/8/layout/list1"/>
    <dgm:cxn modelId="{9DD9119E-A891-4390-A5AA-479A5A9DF486}" type="presParOf" srcId="{65FF39E4-428F-4A00-AD6C-7F28B8BC3A91}" destId="{F84C90B3-BE59-4558-BD21-AE02A14ECE08}" srcOrd="4" destOrd="0" presId="urn:microsoft.com/office/officeart/2005/8/layout/list1"/>
    <dgm:cxn modelId="{CB40D37B-A05C-428C-BA0D-5A4B5DB363A6}" type="presParOf" srcId="{F84C90B3-BE59-4558-BD21-AE02A14ECE08}" destId="{13C368BE-BE7D-4D60-AEBE-6DEB3A4F9F89}" srcOrd="0" destOrd="0" presId="urn:microsoft.com/office/officeart/2005/8/layout/list1"/>
    <dgm:cxn modelId="{D8A806CE-ED5A-45A7-9104-0941E34BD710}" type="presParOf" srcId="{F84C90B3-BE59-4558-BD21-AE02A14ECE08}" destId="{66A375F1-46BA-4734-A41D-A48F9DF01FF5}" srcOrd="1" destOrd="0" presId="urn:microsoft.com/office/officeart/2005/8/layout/list1"/>
    <dgm:cxn modelId="{AC17C388-A822-4354-B71A-2CAFFFA232ED}" type="presParOf" srcId="{65FF39E4-428F-4A00-AD6C-7F28B8BC3A91}" destId="{F9BC9FC4-E18F-4669-BFB3-47AE32880E22}" srcOrd="5" destOrd="0" presId="urn:microsoft.com/office/officeart/2005/8/layout/list1"/>
    <dgm:cxn modelId="{CEEE4ECD-81B8-4FD1-93E9-81D13C2FF0A8}" type="presParOf" srcId="{65FF39E4-428F-4A00-AD6C-7F28B8BC3A91}" destId="{C7D40CF1-26DA-4C4D-B66F-BDF5460ECE60}" srcOrd="6" destOrd="0" presId="urn:microsoft.com/office/officeart/2005/8/layout/list1"/>
    <dgm:cxn modelId="{939CC050-6058-418F-A071-5245044291DE}" type="presParOf" srcId="{65FF39E4-428F-4A00-AD6C-7F28B8BC3A91}" destId="{15505659-9CFD-4D6E-B4C3-840193A3C526}" srcOrd="7" destOrd="0" presId="urn:microsoft.com/office/officeart/2005/8/layout/list1"/>
    <dgm:cxn modelId="{243C9049-FF3C-4D50-AEF8-7C015B533163}" type="presParOf" srcId="{65FF39E4-428F-4A00-AD6C-7F28B8BC3A91}" destId="{30C6D1E0-08D9-4943-85F5-73FEA47F1E33}" srcOrd="8" destOrd="0" presId="urn:microsoft.com/office/officeart/2005/8/layout/list1"/>
    <dgm:cxn modelId="{3EE06940-DECE-4DDC-B80D-99372027EC85}" type="presParOf" srcId="{30C6D1E0-08D9-4943-85F5-73FEA47F1E33}" destId="{F4EFA421-7409-4045-B90C-FCDF1A0D58D3}" srcOrd="0" destOrd="0" presId="urn:microsoft.com/office/officeart/2005/8/layout/list1"/>
    <dgm:cxn modelId="{3B6357DA-F677-43C1-BD33-2BB421135D0A}" type="presParOf" srcId="{30C6D1E0-08D9-4943-85F5-73FEA47F1E33}" destId="{123D1BC0-B73D-4530-B304-3E91E637E254}" srcOrd="1" destOrd="0" presId="urn:microsoft.com/office/officeart/2005/8/layout/list1"/>
    <dgm:cxn modelId="{74645B27-9D23-411C-8B2C-9A21C8391EA8}" type="presParOf" srcId="{65FF39E4-428F-4A00-AD6C-7F28B8BC3A91}" destId="{9A7D513A-1D49-4341-81D6-7ADDA150B339}" srcOrd="9" destOrd="0" presId="urn:microsoft.com/office/officeart/2005/8/layout/list1"/>
    <dgm:cxn modelId="{4509FD7A-B6D8-44B3-8745-71CEF4F8DAA2}" type="presParOf" srcId="{65FF39E4-428F-4A00-AD6C-7F28B8BC3A91}" destId="{B61133B4-A6C8-48B5-B9F1-D0D6751BD25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C4F031-EC63-4AE3-966F-5F0FFF320E44}">
      <dsp:nvSpPr>
        <dsp:cNvPr id="0" name=""/>
        <dsp:cNvSpPr/>
      </dsp:nvSpPr>
      <dsp:spPr>
        <a:xfrm>
          <a:off x="0" y="555184"/>
          <a:ext cx="8026400"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D9E04-CB3F-456A-BA34-7631F2008433}">
      <dsp:nvSpPr>
        <dsp:cNvPr id="0" name=""/>
        <dsp:cNvSpPr/>
      </dsp:nvSpPr>
      <dsp:spPr>
        <a:xfrm>
          <a:off x="385643" y="23824"/>
          <a:ext cx="7634737" cy="1062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marL="0" lvl="0" indent="0" algn="l" defTabSz="1244600">
            <a:lnSpc>
              <a:spcPct val="90000"/>
            </a:lnSpc>
            <a:spcBef>
              <a:spcPct val="0"/>
            </a:spcBef>
            <a:spcAft>
              <a:spcPct val="35000"/>
            </a:spcAft>
            <a:buNone/>
          </a:pPr>
          <a:r>
            <a:rPr lang="fr-FR" sz="2800" b="1" kern="1200" dirty="0"/>
            <a:t>1. THỜI KỲ HÌNH THÀNH QUỐC GIA ĐẦU TIÊN</a:t>
          </a:r>
          <a:endParaRPr lang="en-US" sz="2800" kern="1200" dirty="0"/>
        </a:p>
      </dsp:txBody>
      <dsp:txXfrm>
        <a:off x="437521" y="75702"/>
        <a:ext cx="7530981" cy="958964"/>
      </dsp:txXfrm>
    </dsp:sp>
    <dsp:sp modelId="{029EA1D0-08DA-48AA-AF5E-F8E744FC0F57}">
      <dsp:nvSpPr>
        <dsp:cNvPr id="0" name=""/>
        <dsp:cNvSpPr/>
      </dsp:nvSpPr>
      <dsp:spPr>
        <a:xfrm>
          <a:off x="0" y="2188144"/>
          <a:ext cx="8026400"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727E65-0965-4A8F-B7E3-923B4C8AFC42}">
      <dsp:nvSpPr>
        <dsp:cNvPr id="0" name=""/>
        <dsp:cNvSpPr/>
      </dsp:nvSpPr>
      <dsp:spPr>
        <a:xfrm>
          <a:off x="385643" y="1656784"/>
          <a:ext cx="7634737" cy="1062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marL="0" lvl="0" indent="0" algn="l" defTabSz="1244600">
            <a:lnSpc>
              <a:spcPct val="90000"/>
            </a:lnSpc>
            <a:spcBef>
              <a:spcPct val="0"/>
            </a:spcBef>
            <a:spcAft>
              <a:spcPct val="35000"/>
            </a:spcAft>
            <a:buNone/>
          </a:pPr>
          <a:r>
            <a:rPr lang="en-US" sz="2800" b="1" kern="1200" dirty="0"/>
            <a:t>2. TÌNH HÌNH KINH TẾ THỜI CÁC VUA HÙNG	</a:t>
          </a:r>
          <a:endParaRPr lang="en-US" sz="2800" kern="1200" dirty="0"/>
        </a:p>
      </dsp:txBody>
      <dsp:txXfrm>
        <a:off x="437521" y="1708662"/>
        <a:ext cx="7530981" cy="958964"/>
      </dsp:txXfrm>
    </dsp:sp>
    <dsp:sp modelId="{A806C647-E54E-453C-936B-B90CCE0CFC0D}">
      <dsp:nvSpPr>
        <dsp:cNvPr id="0" name=""/>
        <dsp:cNvSpPr/>
      </dsp:nvSpPr>
      <dsp:spPr>
        <a:xfrm>
          <a:off x="0" y="3821104"/>
          <a:ext cx="8026400"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26F8B1-EBC6-47F2-B34B-CE4B6CF1B610}">
      <dsp:nvSpPr>
        <dsp:cNvPr id="0" name=""/>
        <dsp:cNvSpPr/>
      </dsp:nvSpPr>
      <dsp:spPr>
        <a:xfrm>
          <a:off x="385643" y="3289744"/>
          <a:ext cx="7634737" cy="1062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marL="0" lvl="0" indent="0" algn="l" defTabSz="1244600">
            <a:lnSpc>
              <a:spcPct val="90000"/>
            </a:lnSpc>
            <a:spcBef>
              <a:spcPct val="0"/>
            </a:spcBef>
            <a:spcAft>
              <a:spcPct val="35000"/>
            </a:spcAft>
            <a:buNone/>
          </a:pPr>
          <a:r>
            <a:rPr lang="en-US" sz="2800" kern="1200" dirty="0"/>
            <a:t>3. </a:t>
          </a:r>
          <a:r>
            <a:rPr lang="en-US" sz="2800" b="1" kern="1200" dirty="0"/>
            <a:t>CẤU TRÚC XÃ HỘI THỜI CÁC VUA HÙNG	</a:t>
          </a:r>
          <a:endParaRPr lang="en-US" sz="2800" kern="1200" dirty="0"/>
        </a:p>
      </dsp:txBody>
      <dsp:txXfrm>
        <a:off x="437521" y="3341622"/>
        <a:ext cx="7530981" cy="9589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4CF55-F10A-4386-BA54-935334DC4719}">
      <dsp:nvSpPr>
        <dsp:cNvPr id="0" name=""/>
        <dsp:cNvSpPr/>
      </dsp:nvSpPr>
      <dsp:spPr>
        <a:xfrm>
          <a:off x="0" y="0"/>
          <a:ext cx="8314765" cy="4280364"/>
        </a:xfrm>
        <a:prstGeom prst="rightArrow">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268675-DACD-47D9-BAC6-66D8B3335ABA}">
      <dsp:nvSpPr>
        <dsp:cNvPr id="0" name=""/>
        <dsp:cNvSpPr/>
      </dsp:nvSpPr>
      <dsp:spPr>
        <a:xfrm>
          <a:off x="6001408" y="1003080"/>
          <a:ext cx="1481879" cy="2224404"/>
        </a:xfrm>
        <a:prstGeom prst="rect">
          <a:avLst/>
        </a:prstGeom>
        <a:solidFill>
          <a:srgbClr val="002060"/>
        </a:solidFill>
        <a:ln>
          <a:solidFill>
            <a:srgbClr val="FF0000"/>
          </a:solid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vi-VN" sz="2400" i="0" kern="1200" dirty="0">
              <a:solidFill>
                <a:schemeClr val="bg1"/>
              </a:solidFill>
            </a:rPr>
            <a:t>Nhu cầu tự vệ, chống ngoại xâm</a:t>
          </a:r>
          <a:endParaRPr lang="en-US" sz="2400" i="0" kern="1200" dirty="0">
            <a:solidFill>
              <a:schemeClr val="bg1"/>
            </a:solidFill>
          </a:endParaRPr>
        </a:p>
      </dsp:txBody>
      <dsp:txXfrm>
        <a:off x="6001408" y="1003080"/>
        <a:ext cx="1481879" cy="2224404"/>
      </dsp:txXfrm>
    </dsp:sp>
    <dsp:sp modelId="{C7B64278-7E5C-4251-AE76-F3ACAA0C6804}">
      <dsp:nvSpPr>
        <dsp:cNvPr id="0" name=""/>
        <dsp:cNvSpPr/>
      </dsp:nvSpPr>
      <dsp:spPr>
        <a:xfrm>
          <a:off x="4223153" y="1003080"/>
          <a:ext cx="1481879" cy="2387610"/>
        </a:xfrm>
        <a:prstGeom prst="rect">
          <a:avLst/>
        </a:prstGeom>
        <a:solidFill>
          <a:srgbClr val="002060"/>
        </a:solidFill>
        <a:ln>
          <a:solidFill>
            <a:srgbClr val="FF0000"/>
          </a:solid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vi-VN" sz="2400" i="0" kern="1200" dirty="0">
              <a:solidFill>
                <a:schemeClr val="bg1"/>
              </a:solidFill>
            </a:rPr>
            <a:t>Nhu cầu thủy lợi, trị thuỷ.</a:t>
          </a:r>
          <a:endParaRPr lang="en-US" sz="2400" i="0" kern="1200" dirty="0">
            <a:solidFill>
              <a:schemeClr val="bg1"/>
            </a:solidFill>
          </a:endParaRPr>
        </a:p>
      </dsp:txBody>
      <dsp:txXfrm>
        <a:off x="4223153" y="1003080"/>
        <a:ext cx="1481879" cy="2387610"/>
      </dsp:txXfrm>
    </dsp:sp>
    <dsp:sp modelId="{4B168D83-12A4-4FE0-AF24-1C11A8EF029F}">
      <dsp:nvSpPr>
        <dsp:cNvPr id="0" name=""/>
        <dsp:cNvSpPr/>
      </dsp:nvSpPr>
      <dsp:spPr>
        <a:xfrm>
          <a:off x="2444898" y="868683"/>
          <a:ext cx="1481879" cy="2735388"/>
        </a:xfrm>
        <a:prstGeom prst="rect">
          <a:avLst/>
        </a:prstGeom>
        <a:solidFill>
          <a:srgbClr val="002060"/>
        </a:solidFill>
        <a:ln>
          <a:solidFill>
            <a:srgbClr val="FF0000"/>
          </a:solid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i="0" kern="1200" dirty="0" err="1">
              <a:solidFill>
                <a:schemeClr val="bg1"/>
              </a:solidFill>
            </a:rPr>
            <a:t>Sự</a:t>
          </a:r>
          <a:r>
            <a:rPr lang="en-US" sz="2400" i="0" kern="1200" dirty="0">
              <a:solidFill>
                <a:schemeClr val="bg1"/>
              </a:solidFill>
            </a:rPr>
            <a:t> </a:t>
          </a:r>
          <a:r>
            <a:rPr lang="en-US" sz="2400" i="0" kern="1200" dirty="0" err="1">
              <a:solidFill>
                <a:schemeClr val="bg1"/>
              </a:solidFill>
            </a:rPr>
            <a:t>phân</a:t>
          </a:r>
          <a:r>
            <a:rPr lang="en-US" sz="2400" i="0" kern="1200" dirty="0">
              <a:solidFill>
                <a:schemeClr val="bg1"/>
              </a:solidFill>
            </a:rPr>
            <a:t> </a:t>
          </a:r>
          <a:r>
            <a:rPr lang="en-US" sz="2400" i="0" kern="1200" dirty="0" err="1">
              <a:solidFill>
                <a:schemeClr val="bg1"/>
              </a:solidFill>
            </a:rPr>
            <a:t>hóa</a:t>
          </a:r>
          <a:r>
            <a:rPr lang="en-US" sz="2400" i="0" kern="1200" dirty="0">
              <a:solidFill>
                <a:schemeClr val="bg1"/>
              </a:solidFill>
            </a:rPr>
            <a:t> </a:t>
          </a:r>
          <a:r>
            <a:rPr lang="en-US" sz="2400" i="0" kern="1200" dirty="0" err="1">
              <a:solidFill>
                <a:schemeClr val="bg1"/>
              </a:solidFill>
            </a:rPr>
            <a:t>xã</a:t>
          </a:r>
          <a:r>
            <a:rPr lang="en-US" sz="2400" i="0" kern="1200" dirty="0">
              <a:solidFill>
                <a:schemeClr val="bg1"/>
              </a:solidFill>
            </a:rPr>
            <a:t> </a:t>
          </a:r>
          <a:r>
            <a:rPr lang="en-US" sz="2400" i="0" kern="1200" dirty="0" err="1">
              <a:solidFill>
                <a:schemeClr val="bg1"/>
              </a:solidFill>
            </a:rPr>
            <a:t>hội</a:t>
          </a:r>
          <a:r>
            <a:rPr lang="en-US" sz="2400" i="0" kern="1200" dirty="0">
              <a:solidFill>
                <a:schemeClr val="bg1"/>
              </a:solidFill>
            </a:rPr>
            <a:t> </a:t>
          </a:r>
          <a:r>
            <a:rPr lang="en-US" sz="2400" i="0" kern="1200" dirty="0" err="1">
              <a:solidFill>
                <a:schemeClr val="bg1"/>
              </a:solidFill>
            </a:rPr>
            <a:t>từ</a:t>
          </a:r>
          <a:r>
            <a:rPr lang="en-US" sz="2400" i="0" kern="1200" dirty="0">
              <a:solidFill>
                <a:schemeClr val="bg1"/>
              </a:solidFill>
            </a:rPr>
            <a:t> </a:t>
          </a:r>
          <a:r>
            <a:rPr lang="en-US" sz="2400" i="0" kern="1200" dirty="0" err="1">
              <a:solidFill>
                <a:schemeClr val="bg1"/>
              </a:solidFill>
            </a:rPr>
            <a:t>Phùng</a:t>
          </a:r>
          <a:r>
            <a:rPr lang="en-US" sz="2400" i="0" kern="1200" dirty="0">
              <a:solidFill>
                <a:schemeClr val="bg1"/>
              </a:solidFill>
            </a:rPr>
            <a:t> </a:t>
          </a:r>
          <a:r>
            <a:rPr lang="en-US" sz="2400" i="0" kern="1200" dirty="0" err="1">
              <a:solidFill>
                <a:schemeClr val="bg1"/>
              </a:solidFill>
            </a:rPr>
            <a:t>Nguyên</a:t>
          </a:r>
          <a:r>
            <a:rPr lang="en-US" sz="2400" i="0" kern="1200" dirty="0">
              <a:solidFill>
                <a:schemeClr val="bg1"/>
              </a:solidFill>
            </a:rPr>
            <a:t> </a:t>
          </a:r>
          <a:r>
            <a:rPr lang="en-US" sz="2400" i="0" kern="1200" dirty="0" err="1">
              <a:solidFill>
                <a:schemeClr val="bg1"/>
              </a:solidFill>
            </a:rPr>
            <a:t>đến</a:t>
          </a:r>
          <a:r>
            <a:rPr lang="en-US" sz="2400" i="0" kern="1200" dirty="0">
              <a:solidFill>
                <a:schemeClr val="bg1"/>
              </a:solidFill>
            </a:rPr>
            <a:t> </a:t>
          </a:r>
          <a:r>
            <a:rPr lang="en-US" sz="2400" i="0" kern="1200" dirty="0" err="1">
              <a:solidFill>
                <a:schemeClr val="bg1"/>
              </a:solidFill>
            </a:rPr>
            <a:t>Đông</a:t>
          </a:r>
          <a:r>
            <a:rPr lang="en-US" sz="2400" i="0" kern="1200" dirty="0">
              <a:solidFill>
                <a:schemeClr val="bg1"/>
              </a:solidFill>
            </a:rPr>
            <a:t> </a:t>
          </a:r>
          <a:r>
            <a:rPr lang="en-US" sz="2400" i="0" kern="1200" dirty="0" err="1">
              <a:solidFill>
                <a:schemeClr val="bg1"/>
              </a:solidFill>
            </a:rPr>
            <a:t>Sơn</a:t>
          </a:r>
          <a:r>
            <a:rPr lang="en-US" sz="2400" i="0" kern="1200" dirty="0">
              <a:solidFill>
                <a:schemeClr val="bg1"/>
              </a:solidFill>
            </a:rPr>
            <a:t> </a:t>
          </a:r>
        </a:p>
      </dsp:txBody>
      <dsp:txXfrm>
        <a:off x="2444898" y="868683"/>
        <a:ext cx="1481879" cy="2735388"/>
      </dsp:txXfrm>
    </dsp:sp>
    <dsp:sp modelId="{165D41D4-F96A-4C6E-97FA-D8C061159800}">
      <dsp:nvSpPr>
        <dsp:cNvPr id="0" name=""/>
        <dsp:cNvSpPr/>
      </dsp:nvSpPr>
      <dsp:spPr>
        <a:xfrm>
          <a:off x="706979" y="613128"/>
          <a:ext cx="1481879" cy="3309138"/>
        </a:xfrm>
        <a:prstGeom prst="rect">
          <a:avLst/>
        </a:prstGeom>
        <a:solidFill>
          <a:srgbClr val="002060"/>
        </a:solidFill>
        <a:ln>
          <a:solidFill>
            <a:srgbClr val="FF0000"/>
          </a:solid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i="0" kern="1200" dirty="0" err="1">
              <a:solidFill>
                <a:schemeClr val="bg1"/>
              </a:solidFill>
            </a:rPr>
            <a:t>Những</a:t>
          </a:r>
          <a:r>
            <a:rPr lang="en-US" sz="2400" i="0" kern="1200" dirty="0">
              <a:solidFill>
                <a:schemeClr val="bg1"/>
              </a:solidFill>
            </a:rPr>
            <a:t> </a:t>
          </a:r>
          <a:r>
            <a:rPr lang="en-US" sz="2400" i="0" kern="1200" dirty="0" err="1">
              <a:solidFill>
                <a:schemeClr val="bg1"/>
              </a:solidFill>
            </a:rPr>
            <a:t>chuyển</a:t>
          </a:r>
          <a:r>
            <a:rPr lang="en-US" sz="2400" i="0" kern="1200" dirty="0">
              <a:solidFill>
                <a:schemeClr val="bg1"/>
              </a:solidFill>
            </a:rPr>
            <a:t> </a:t>
          </a:r>
          <a:r>
            <a:rPr lang="en-US" sz="2400" i="0" kern="1200" dirty="0" err="1">
              <a:solidFill>
                <a:schemeClr val="bg1"/>
              </a:solidFill>
            </a:rPr>
            <a:t>biến</a:t>
          </a:r>
          <a:r>
            <a:rPr lang="en-US" sz="2400" i="0" kern="1200" dirty="0">
              <a:solidFill>
                <a:schemeClr val="bg1"/>
              </a:solidFill>
            </a:rPr>
            <a:t> </a:t>
          </a:r>
          <a:r>
            <a:rPr lang="en-US" sz="2400" i="0" kern="1200" dirty="0" err="1">
              <a:solidFill>
                <a:schemeClr val="bg1"/>
              </a:solidFill>
            </a:rPr>
            <a:t>về</a:t>
          </a:r>
          <a:r>
            <a:rPr lang="en-US" sz="2400" i="0" kern="1200" dirty="0">
              <a:solidFill>
                <a:schemeClr val="bg1"/>
              </a:solidFill>
            </a:rPr>
            <a:t> </a:t>
          </a:r>
          <a:r>
            <a:rPr lang="en-US" sz="2400" i="0" kern="1200" dirty="0" err="1">
              <a:solidFill>
                <a:schemeClr val="bg1"/>
              </a:solidFill>
            </a:rPr>
            <a:t>kinh</a:t>
          </a:r>
          <a:r>
            <a:rPr lang="en-US" sz="2400" i="0" kern="1200" dirty="0">
              <a:solidFill>
                <a:schemeClr val="bg1"/>
              </a:solidFill>
            </a:rPr>
            <a:t> </a:t>
          </a:r>
          <a:r>
            <a:rPr lang="en-US" sz="2400" i="0" kern="1200" dirty="0" err="1">
              <a:solidFill>
                <a:schemeClr val="bg1"/>
              </a:solidFill>
            </a:rPr>
            <a:t>tế</a:t>
          </a:r>
          <a:r>
            <a:rPr lang="en-US" sz="2400" i="0" kern="1200" dirty="0">
              <a:solidFill>
                <a:schemeClr val="bg1"/>
              </a:solidFill>
            </a:rPr>
            <a:t> </a:t>
          </a:r>
          <a:r>
            <a:rPr lang="en-US" sz="2400" i="0" kern="1200" dirty="0" err="1">
              <a:solidFill>
                <a:schemeClr val="bg1"/>
              </a:solidFill>
            </a:rPr>
            <a:t>từ</a:t>
          </a:r>
          <a:r>
            <a:rPr lang="en-US" sz="2400" i="0" kern="1200" dirty="0">
              <a:solidFill>
                <a:schemeClr val="bg1"/>
              </a:solidFill>
            </a:rPr>
            <a:t> </a:t>
          </a:r>
          <a:r>
            <a:rPr lang="en-US" sz="2400" i="0" kern="1200" dirty="0" err="1">
              <a:solidFill>
                <a:schemeClr val="bg1"/>
              </a:solidFill>
            </a:rPr>
            <a:t>Phùng</a:t>
          </a:r>
          <a:r>
            <a:rPr lang="en-US" sz="2400" i="0" kern="1200" dirty="0">
              <a:solidFill>
                <a:schemeClr val="bg1"/>
              </a:solidFill>
            </a:rPr>
            <a:t> </a:t>
          </a:r>
          <a:r>
            <a:rPr lang="en-US" sz="2400" i="0" kern="1200" dirty="0" err="1">
              <a:solidFill>
                <a:schemeClr val="bg1"/>
              </a:solidFill>
            </a:rPr>
            <a:t>Nguyên</a:t>
          </a:r>
          <a:r>
            <a:rPr lang="en-US" sz="2400" i="0" kern="1200" dirty="0">
              <a:solidFill>
                <a:schemeClr val="bg1"/>
              </a:solidFill>
            </a:rPr>
            <a:t> </a:t>
          </a:r>
          <a:r>
            <a:rPr lang="en-US" sz="2400" i="0" kern="1200" dirty="0" err="1">
              <a:solidFill>
                <a:schemeClr val="bg1"/>
              </a:solidFill>
            </a:rPr>
            <a:t>đến</a:t>
          </a:r>
          <a:r>
            <a:rPr lang="en-US" sz="2400" i="0" kern="1200" dirty="0">
              <a:solidFill>
                <a:schemeClr val="bg1"/>
              </a:solidFill>
            </a:rPr>
            <a:t> </a:t>
          </a:r>
          <a:r>
            <a:rPr lang="en-US" sz="2400" i="0" kern="1200" dirty="0" err="1">
              <a:solidFill>
                <a:schemeClr val="bg1"/>
              </a:solidFill>
            </a:rPr>
            <a:t>Đông</a:t>
          </a:r>
          <a:r>
            <a:rPr lang="en-US" sz="2400" i="0" kern="1200" dirty="0">
              <a:solidFill>
                <a:schemeClr val="bg1"/>
              </a:solidFill>
            </a:rPr>
            <a:t> </a:t>
          </a:r>
          <a:r>
            <a:rPr lang="en-US" sz="2400" i="0" kern="1200" dirty="0" err="1">
              <a:solidFill>
                <a:schemeClr val="bg1"/>
              </a:solidFill>
            </a:rPr>
            <a:t>Sơn</a:t>
          </a:r>
          <a:r>
            <a:rPr lang="en-US" sz="2400" i="0" kern="1200" dirty="0">
              <a:solidFill>
                <a:schemeClr val="bg1"/>
              </a:solidFill>
            </a:rPr>
            <a:t> </a:t>
          </a:r>
        </a:p>
      </dsp:txBody>
      <dsp:txXfrm>
        <a:off x="706979" y="613128"/>
        <a:ext cx="1481879" cy="33091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8D335F-8729-412E-B72C-517F283FF1B0}">
      <dsp:nvSpPr>
        <dsp:cNvPr id="0" name=""/>
        <dsp:cNvSpPr/>
      </dsp:nvSpPr>
      <dsp:spPr>
        <a:xfrm>
          <a:off x="0" y="440651"/>
          <a:ext cx="11063046"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F3F56C-4592-48A0-8ABC-6C3BB18BF976}">
      <dsp:nvSpPr>
        <dsp:cNvPr id="0" name=""/>
        <dsp:cNvSpPr/>
      </dsp:nvSpPr>
      <dsp:spPr>
        <a:xfrm>
          <a:off x="526683" y="12611"/>
          <a:ext cx="10533651" cy="8560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710" tIns="0" rIns="292710" bIns="0" numCol="1" spcCol="1270" anchor="ctr" anchorCtr="0">
          <a:noAutofit/>
        </a:bodyPr>
        <a:lstStyle/>
        <a:p>
          <a:pPr marL="0" lvl="0" indent="0" algn="l" defTabSz="1066800">
            <a:lnSpc>
              <a:spcPct val="90000"/>
            </a:lnSpc>
            <a:spcBef>
              <a:spcPct val="0"/>
            </a:spcBef>
            <a:spcAft>
              <a:spcPct val="35000"/>
            </a:spcAft>
            <a:buNone/>
          </a:pPr>
          <a:r>
            <a:rPr lang="en-US" sz="2400" kern="1200" dirty="0" err="1"/>
            <a:t>Sự</a:t>
          </a:r>
          <a:r>
            <a:rPr lang="en-US" sz="2400" kern="1200" dirty="0"/>
            <a:t> </a:t>
          </a:r>
          <a:r>
            <a:rPr lang="en-US" sz="2400" kern="1200" dirty="0" err="1"/>
            <a:t>phân</a:t>
          </a:r>
          <a:r>
            <a:rPr lang="en-US" sz="2400" kern="1200" dirty="0"/>
            <a:t> </a:t>
          </a:r>
          <a:r>
            <a:rPr lang="en-US" sz="2400" kern="1200" dirty="0" err="1"/>
            <a:t>hoá</a:t>
          </a:r>
          <a:r>
            <a:rPr lang="en-US" sz="2400" kern="1200" dirty="0"/>
            <a:t> </a:t>
          </a:r>
          <a:r>
            <a:rPr lang="en-US" sz="2400" kern="1200" dirty="0" err="1"/>
            <a:t>tài</a:t>
          </a:r>
          <a:r>
            <a:rPr lang="en-US" sz="2400" kern="1200" dirty="0"/>
            <a:t> </a:t>
          </a:r>
          <a:r>
            <a:rPr lang="en-US" sz="2400" kern="1200" dirty="0" err="1"/>
            <a:t>sản</a:t>
          </a:r>
          <a:r>
            <a:rPr lang="en-US" sz="2400" kern="1200" dirty="0"/>
            <a:t> </a:t>
          </a:r>
          <a:r>
            <a:rPr lang="en-US" sz="2400" kern="1200" dirty="0" err="1"/>
            <a:t>là</a:t>
          </a:r>
          <a:r>
            <a:rPr lang="en-US" sz="2400" kern="1200" dirty="0"/>
            <a:t> </a:t>
          </a:r>
          <a:r>
            <a:rPr lang="en-US" sz="2400" kern="1200" dirty="0" err="1"/>
            <a:t>biểu</a:t>
          </a:r>
          <a:r>
            <a:rPr lang="en-US" sz="2400" kern="1200" dirty="0"/>
            <a:t> </a:t>
          </a:r>
          <a:r>
            <a:rPr lang="en-US" sz="2400" kern="1200" dirty="0" err="1"/>
            <a:t>hiện</a:t>
          </a:r>
          <a:r>
            <a:rPr lang="en-US" sz="2400" kern="1200" dirty="0"/>
            <a:t> </a:t>
          </a:r>
          <a:r>
            <a:rPr lang="en-US" sz="2400" kern="1200" dirty="0" err="1"/>
            <a:t>của</a:t>
          </a:r>
          <a:r>
            <a:rPr lang="en-US" sz="2400" kern="1200" dirty="0"/>
            <a:t> </a:t>
          </a:r>
          <a:r>
            <a:rPr lang="en-US" sz="2400" kern="1200" dirty="0" err="1"/>
            <a:t>sự</a:t>
          </a:r>
          <a:r>
            <a:rPr lang="en-US" sz="2400" kern="1200" dirty="0"/>
            <a:t> </a:t>
          </a:r>
          <a:r>
            <a:rPr lang="en-US" sz="2400" kern="1200" dirty="0" err="1"/>
            <a:t>phân</a:t>
          </a:r>
          <a:r>
            <a:rPr lang="en-US" sz="2400" kern="1200" dirty="0"/>
            <a:t> </a:t>
          </a:r>
          <a:r>
            <a:rPr lang="en-US" sz="2400" kern="1200" dirty="0" err="1"/>
            <a:t>hoá</a:t>
          </a:r>
          <a:r>
            <a:rPr lang="en-US" sz="2400" kern="1200" dirty="0"/>
            <a:t> </a:t>
          </a:r>
          <a:r>
            <a:rPr lang="en-US" sz="2400" kern="1200" dirty="0" err="1"/>
            <a:t>xã</a:t>
          </a:r>
          <a:r>
            <a:rPr lang="en-US" sz="2400" kern="1200" dirty="0"/>
            <a:t> </a:t>
          </a:r>
          <a:r>
            <a:rPr lang="en-US" sz="2400" kern="1200" dirty="0" err="1"/>
            <a:t>hội</a:t>
          </a:r>
          <a:endParaRPr lang="en-US" sz="2400" kern="1200" dirty="0"/>
        </a:p>
      </dsp:txBody>
      <dsp:txXfrm>
        <a:off x="568473" y="54401"/>
        <a:ext cx="10450071" cy="772500"/>
      </dsp:txXfrm>
    </dsp:sp>
    <dsp:sp modelId="{54330C7D-5524-4806-ACD8-20822211E080}">
      <dsp:nvSpPr>
        <dsp:cNvPr id="0" name=""/>
        <dsp:cNvSpPr/>
      </dsp:nvSpPr>
      <dsp:spPr>
        <a:xfrm>
          <a:off x="0" y="2044375"/>
          <a:ext cx="11063046"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212EB72-A221-4ECC-94B4-3ECC444FD015}">
      <dsp:nvSpPr>
        <dsp:cNvPr id="0" name=""/>
        <dsp:cNvSpPr/>
      </dsp:nvSpPr>
      <dsp:spPr>
        <a:xfrm>
          <a:off x="526683" y="1328051"/>
          <a:ext cx="10533651" cy="1144364"/>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710" tIns="0" rIns="292710" bIns="0" numCol="1" spcCol="1270" anchor="ctr" anchorCtr="0">
          <a:noAutofit/>
        </a:bodyPr>
        <a:lstStyle/>
        <a:p>
          <a:pPr marL="0" lvl="0" indent="0" algn="l" defTabSz="1066800">
            <a:lnSpc>
              <a:spcPct val="90000"/>
            </a:lnSpc>
            <a:spcBef>
              <a:spcPct val="0"/>
            </a:spcBef>
            <a:spcAft>
              <a:spcPct val="35000"/>
            </a:spcAft>
            <a:buNone/>
          </a:pPr>
          <a:r>
            <a:rPr lang="vi-VN" sz="2400" kern="1200" dirty="0"/>
            <a:t>Sự phát triển của kinh tế đã tạo điều kiện tăng thêm nhiều của cải, sản phẩm dư thừa ngày càng nhiều, tạo nên cơ sở cho sự phân hóa xã hội</a:t>
          </a:r>
          <a:endParaRPr lang="en-US" sz="2400" kern="1200" dirty="0"/>
        </a:p>
      </dsp:txBody>
      <dsp:txXfrm>
        <a:off x="582546" y="1383914"/>
        <a:ext cx="10421925" cy="1032638"/>
      </dsp:txXfrm>
    </dsp:sp>
    <dsp:sp modelId="{1F83DC4D-8A0C-4D64-B07F-E00E3A263442}">
      <dsp:nvSpPr>
        <dsp:cNvPr id="0" name=""/>
        <dsp:cNvSpPr/>
      </dsp:nvSpPr>
      <dsp:spPr>
        <a:xfrm>
          <a:off x="0" y="3359815"/>
          <a:ext cx="11063046"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94097A9-9DC9-4DF7-B011-3EDF9110757F}">
      <dsp:nvSpPr>
        <dsp:cNvPr id="0" name=""/>
        <dsp:cNvSpPr/>
      </dsp:nvSpPr>
      <dsp:spPr>
        <a:xfrm>
          <a:off x="526683" y="2931775"/>
          <a:ext cx="10533651" cy="8560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710" tIns="0" rIns="292710" bIns="0" numCol="1" spcCol="1270" anchor="ctr" anchorCtr="0">
          <a:noAutofit/>
        </a:bodyPr>
        <a:lstStyle/>
        <a:p>
          <a:pPr marL="0" lvl="0" indent="0" algn="l" defTabSz="1066800">
            <a:lnSpc>
              <a:spcPct val="90000"/>
            </a:lnSpc>
            <a:spcBef>
              <a:spcPct val="0"/>
            </a:spcBef>
            <a:spcAft>
              <a:spcPct val="35000"/>
            </a:spcAft>
            <a:buNone/>
          </a:pPr>
          <a:r>
            <a:rPr lang="vi-VN" sz="2400" kern="1200" dirty="0"/>
            <a:t>Trong  xã hội lúc  bấy giờ đã xuất hiện các tầng lớp xã hội khác nhau</a:t>
          </a:r>
          <a:endParaRPr lang="en-US" sz="2400" kern="1200" dirty="0"/>
        </a:p>
      </dsp:txBody>
      <dsp:txXfrm>
        <a:off x="568473" y="2973565"/>
        <a:ext cx="10450071" cy="772500"/>
      </dsp:txXfrm>
    </dsp:sp>
    <dsp:sp modelId="{1E7EC9D1-CA3F-4A5F-8B5D-336D7B0C2179}">
      <dsp:nvSpPr>
        <dsp:cNvPr id="0" name=""/>
        <dsp:cNvSpPr/>
      </dsp:nvSpPr>
      <dsp:spPr>
        <a:xfrm>
          <a:off x="0" y="4675255"/>
          <a:ext cx="11063046"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AE4F28-47DC-4C6F-8087-5DC6159171C0}">
      <dsp:nvSpPr>
        <dsp:cNvPr id="0" name=""/>
        <dsp:cNvSpPr/>
      </dsp:nvSpPr>
      <dsp:spPr>
        <a:xfrm>
          <a:off x="526683" y="4247215"/>
          <a:ext cx="10533651" cy="8560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710" tIns="0" rIns="292710" bIns="0" numCol="1" spcCol="1270" anchor="ctr" anchorCtr="0">
          <a:noAutofit/>
        </a:bodyPr>
        <a:lstStyle/>
        <a:p>
          <a:pPr marL="0" lvl="0" indent="0" algn="l" defTabSz="1066800">
            <a:lnSpc>
              <a:spcPct val="90000"/>
            </a:lnSpc>
            <a:spcBef>
              <a:spcPct val="0"/>
            </a:spcBef>
            <a:spcAft>
              <a:spcPct val="35000"/>
            </a:spcAft>
            <a:buNone/>
          </a:pPr>
          <a:r>
            <a:rPr lang="es-ES" sz="2400" b="1" kern="1200" dirty="0" err="1"/>
            <a:t>Nhà</a:t>
          </a:r>
          <a:r>
            <a:rPr lang="es-ES" sz="2400" b="1" kern="1200" dirty="0"/>
            <a:t> </a:t>
          </a:r>
          <a:r>
            <a:rPr lang="es-ES" sz="2400" b="1" kern="1200" dirty="0" err="1"/>
            <a:t>nước</a:t>
          </a:r>
          <a:r>
            <a:rPr lang="es-ES" sz="2400" b="1" kern="1200" dirty="0"/>
            <a:t> </a:t>
          </a:r>
          <a:r>
            <a:rPr lang="es-ES" sz="2400" b="1" kern="1200" dirty="0" err="1"/>
            <a:t>Văn</a:t>
          </a:r>
          <a:r>
            <a:rPr lang="es-ES" sz="2400" b="1" kern="1200" dirty="0"/>
            <a:t> Lang </a:t>
          </a:r>
          <a:r>
            <a:rPr lang="es-ES" sz="2400" b="1" kern="1200" dirty="0" err="1"/>
            <a:t>ra</a:t>
          </a:r>
          <a:r>
            <a:rPr lang="es-ES" sz="2400" b="1" kern="1200" dirty="0"/>
            <a:t> </a:t>
          </a:r>
          <a:r>
            <a:rPr lang="es-ES" sz="2400" b="1" kern="1200" dirty="0" err="1"/>
            <a:t>đời</a:t>
          </a:r>
          <a:r>
            <a:rPr lang="es-ES" sz="2400" b="1" kern="1200" dirty="0"/>
            <a:t> </a:t>
          </a:r>
          <a:r>
            <a:rPr lang="es-ES" sz="2400" b="1" kern="1200" dirty="0" err="1"/>
            <a:t>trong</a:t>
          </a:r>
          <a:r>
            <a:rPr lang="es-ES" sz="2400" b="1" kern="1200" dirty="0"/>
            <a:t> </a:t>
          </a:r>
          <a:r>
            <a:rPr lang="es-ES" sz="2400" b="1" kern="1200" dirty="0" err="1"/>
            <a:t>điều</a:t>
          </a:r>
          <a:r>
            <a:rPr lang="es-ES" sz="2400" b="1" kern="1200" dirty="0"/>
            <a:t> k</a:t>
          </a:r>
          <a:r>
            <a:rPr lang="vi-VN" sz="2400" b="1" kern="1200" dirty="0"/>
            <a:t>iệ</a:t>
          </a:r>
          <a:r>
            <a:rPr lang="es-ES" sz="2400" b="1" kern="1200" dirty="0"/>
            <a:t>n </a:t>
          </a:r>
          <a:r>
            <a:rPr lang="es-ES" sz="2400" b="1" kern="1200" dirty="0" err="1"/>
            <a:t>tình</a:t>
          </a:r>
          <a:r>
            <a:rPr lang="es-ES" sz="2400" b="1" kern="1200" dirty="0"/>
            <a:t> </a:t>
          </a:r>
          <a:r>
            <a:rPr lang="es-ES" sz="2400" b="1" kern="1200" dirty="0" err="1"/>
            <a:t>hình</a:t>
          </a:r>
          <a:r>
            <a:rPr lang="es-ES" sz="2400" b="1" kern="1200" dirty="0"/>
            <a:t> </a:t>
          </a:r>
          <a:r>
            <a:rPr lang="es-ES" sz="2400" b="1" kern="1200" dirty="0" err="1"/>
            <a:t>phân</a:t>
          </a:r>
          <a:r>
            <a:rPr lang="es-ES" sz="2400" b="1" kern="1200" dirty="0"/>
            <a:t> </a:t>
          </a:r>
          <a:r>
            <a:rPr lang="es-ES" sz="2400" b="1" kern="1200" dirty="0" err="1"/>
            <a:t>hóa</a:t>
          </a:r>
          <a:r>
            <a:rPr lang="es-ES" sz="2400" b="1" kern="1200" dirty="0"/>
            <a:t> </a:t>
          </a:r>
          <a:r>
            <a:rPr lang="es-ES" sz="2400" b="1" kern="1200" dirty="0" err="1"/>
            <a:t>giai</a:t>
          </a:r>
          <a:r>
            <a:rPr lang="es-ES" sz="2400" b="1" kern="1200" dirty="0"/>
            <a:t> </a:t>
          </a:r>
          <a:r>
            <a:rPr lang="es-ES" sz="2400" b="1" kern="1200" dirty="0" err="1"/>
            <a:t>cấp</a:t>
          </a:r>
          <a:r>
            <a:rPr lang="es-ES" sz="2400" b="1" kern="1200" dirty="0"/>
            <a:t> </a:t>
          </a:r>
          <a:r>
            <a:rPr lang="es-ES" sz="2400" b="1" kern="1200" dirty="0" err="1"/>
            <a:t>chưa</a:t>
          </a:r>
          <a:r>
            <a:rPr lang="es-ES" sz="2400" b="1" kern="1200" dirty="0"/>
            <a:t> </a:t>
          </a:r>
          <a:r>
            <a:rPr lang="es-ES" sz="2400" b="1" kern="1200" dirty="0" err="1"/>
            <a:t>thật</a:t>
          </a:r>
          <a:r>
            <a:rPr lang="es-ES" sz="2400" b="1" kern="1200" dirty="0"/>
            <a:t> </a:t>
          </a:r>
          <a:r>
            <a:rPr lang="es-ES" sz="2400" b="1" kern="1200" dirty="0" err="1"/>
            <a:t>sâu</a:t>
          </a:r>
          <a:r>
            <a:rPr lang="es-ES" sz="2400" b="1" kern="1200" dirty="0"/>
            <a:t> </a:t>
          </a:r>
          <a:r>
            <a:rPr lang="es-ES" sz="2400" b="1" kern="1200" dirty="0" err="1"/>
            <a:t>sắc</a:t>
          </a:r>
          <a:r>
            <a:rPr lang="es-ES" sz="2400" b="1" kern="1200" dirty="0"/>
            <a:t>.</a:t>
          </a:r>
          <a:endParaRPr lang="en-US" sz="2400" kern="1200" dirty="0"/>
        </a:p>
      </dsp:txBody>
      <dsp:txXfrm>
        <a:off x="568473" y="4289005"/>
        <a:ext cx="10450071" cy="772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2D79D3-C902-4962-B1FD-7BC9AA34F02C}">
      <dsp:nvSpPr>
        <dsp:cNvPr id="0" name=""/>
        <dsp:cNvSpPr/>
      </dsp:nvSpPr>
      <dsp:spPr>
        <a:xfrm>
          <a:off x="0" y="635553"/>
          <a:ext cx="9814257" cy="1033200"/>
        </a:xfrm>
        <a:prstGeom prst="rect">
          <a:avLst/>
        </a:prstGeom>
        <a:solidFill>
          <a:srgbClr val="92D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3754C6-7974-47D6-A8C0-76DA7F55A168}">
      <dsp:nvSpPr>
        <dsp:cNvPr id="0" name=""/>
        <dsp:cNvSpPr/>
      </dsp:nvSpPr>
      <dsp:spPr>
        <a:xfrm>
          <a:off x="467231" y="30393"/>
          <a:ext cx="9344620" cy="121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9669" tIns="0" rIns="259669" bIns="0" numCol="1" spcCol="1270" anchor="ctr" anchorCtr="0">
          <a:noAutofit/>
        </a:bodyPr>
        <a:lstStyle/>
        <a:p>
          <a:pPr marL="0" lvl="0" indent="0" algn="l" defTabSz="1244600">
            <a:lnSpc>
              <a:spcPct val="90000"/>
            </a:lnSpc>
            <a:spcBef>
              <a:spcPct val="0"/>
            </a:spcBef>
            <a:spcAft>
              <a:spcPct val="35000"/>
            </a:spcAft>
            <a:buNone/>
          </a:pPr>
          <a:r>
            <a:rPr lang="vi-VN" sz="2800" b="0" kern="1200" dirty="0"/>
            <a:t>Bắt đầu từ giai đoạn văn hóa Phùng Nguyên, khi con người tiến xuống khai phá vùng đồng bằng sông Hồng và chọn nghề trồng cây lúa nước làm nghề sống chính </a:t>
          </a:r>
          <a:endParaRPr lang="en-US" sz="2800" b="0" kern="1200" dirty="0"/>
        </a:p>
      </dsp:txBody>
      <dsp:txXfrm>
        <a:off x="526314" y="89476"/>
        <a:ext cx="9226454" cy="1092154"/>
      </dsp:txXfrm>
    </dsp:sp>
    <dsp:sp modelId="{7CE12F00-4C67-41DA-94FE-8535FA6400D9}">
      <dsp:nvSpPr>
        <dsp:cNvPr id="0" name=""/>
        <dsp:cNvSpPr/>
      </dsp:nvSpPr>
      <dsp:spPr>
        <a:xfrm>
          <a:off x="0" y="2495313"/>
          <a:ext cx="9814257" cy="1033200"/>
        </a:xfrm>
        <a:prstGeom prst="rect">
          <a:avLst/>
        </a:prstGeom>
        <a:solidFill>
          <a:srgbClr val="92D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2BF5B9-46E3-4CCD-B30B-DD628ED71DC8}">
      <dsp:nvSpPr>
        <dsp:cNvPr id="0" name=""/>
        <dsp:cNvSpPr/>
      </dsp:nvSpPr>
      <dsp:spPr>
        <a:xfrm>
          <a:off x="467231" y="1890153"/>
          <a:ext cx="9344620" cy="121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9669" tIns="0" rIns="259669" bIns="0" numCol="1" spcCol="1270" anchor="ctr" anchorCtr="0">
          <a:noAutofit/>
        </a:bodyPr>
        <a:lstStyle/>
        <a:p>
          <a:pPr marL="0" lvl="0" indent="0" algn="l" defTabSz="1244600">
            <a:lnSpc>
              <a:spcPct val="90000"/>
            </a:lnSpc>
            <a:spcBef>
              <a:spcPct val="0"/>
            </a:spcBef>
            <a:spcAft>
              <a:spcPct val="35000"/>
            </a:spcAft>
            <a:buNone/>
          </a:pPr>
          <a:r>
            <a:rPr lang="vi-VN" sz="2800" b="0" kern="1200" dirty="0"/>
            <a:t>Người Việt cổ phải đối phó với muôn vàn khó khăn, thử thách</a:t>
          </a:r>
          <a:endParaRPr lang="en-US" sz="2800" b="0" kern="1200" dirty="0"/>
        </a:p>
      </dsp:txBody>
      <dsp:txXfrm>
        <a:off x="526314" y="1949236"/>
        <a:ext cx="9226454" cy="1092154"/>
      </dsp:txXfrm>
    </dsp:sp>
    <dsp:sp modelId="{545C2107-B9FF-4312-A3F1-EE4B3892E8D8}">
      <dsp:nvSpPr>
        <dsp:cNvPr id="0" name=""/>
        <dsp:cNvSpPr/>
      </dsp:nvSpPr>
      <dsp:spPr>
        <a:xfrm>
          <a:off x="0" y="4355073"/>
          <a:ext cx="9814257" cy="1033200"/>
        </a:xfrm>
        <a:prstGeom prst="rect">
          <a:avLst/>
        </a:prstGeom>
        <a:solidFill>
          <a:srgbClr val="92D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CAF0FB-3976-4FE6-A9D9-15B40985102F}">
      <dsp:nvSpPr>
        <dsp:cNvPr id="0" name=""/>
        <dsp:cNvSpPr/>
      </dsp:nvSpPr>
      <dsp:spPr>
        <a:xfrm>
          <a:off x="467231" y="3749913"/>
          <a:ext cx="9344620" cy="121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9669" tIns="0" rIns="259669" bIns="0" numCol="1" spcCol="1270" anchor="ctr" anchorCtr="0">
          <a:noAutofit/>
        </a:bodyPr>
        <a:lstStyle/>
        <a:p>
          <a:pPr marL="0" lvl="0" indent="0" algn="l" defTabSz="1244600">
            <a:lnSpc>
              <a:spcPct val="90000"/>
            </a:lnSpc>
            <a:spcBef>
              <a:spcPct val="0"/>
            </a:spcBef>
            <a:spcAft>
              <a:spcPct val="35000"/>
            </a:spcAft>
            <a:buNone/>
          </a:pPr>
          <a:r>
            <a:rPr lang="vi-VN" sz="2800" b="0" kern="1200" dirty="0"/>
            <a:t>Công việc chống ngập lụt nó luôn luôn đòi hỏi một sự liên kết rộng lớn gồm nhiều công xã, nhiều khu vực</a:t>
          </a:r>
          <a:endParaRPr lang="en-US" sz="2800" b="0" kern="1200" dirty="0"/>
        </a:p>
      </dsp:txBody>
      <dsp:txXfrm>
        <a:off x="526314" y="3808996"/>
        <a:ext cx="9226454" cy="10921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2BE6AF-2164-4B6A-9674-358670B48637}">
      <dsp:nvSpPr>
        <dsp:cNvPr id="0" name=""/>
        <dsp:cNvSpPr/>
      </dsp:nvSpPr>
      <dsp:spPr>
        <a:xfrm>
          <a:off x="0" y="635553"/>
          <a:ext cx="9964382"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ADD02A-97E6-44DA-8E58-BE1A129DECBB}">
      <dsp:nvSpPr>
        <dsp:cNvPr id="0" name=""/>
        <dsp:cNvSpPr/>
      </dsp:nvSpPr>
      <dsp:spPr>
        <a:xfrm>
          <a:off x="474378" y="30393"/>
          <a:ext cx="9487561" cy="121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41" tIns="0" rIns="263641" bIns="0" numCol="1" spcCol="1270" anchor="ctr" anchorCtr="0">
          <a:noAutofit/>
        </a:bodyPr>
        <a:lstStyle/>
        <a:p>
          <a:pPr marL="0" lvl="0" indent="0" algn="l" defTabSz="1244600">
            <a:lnSpc>
              <a:spcPct val="90000"/>
            </a:lnSpc>
            <a:spcBef>
              <a:spcPct val="0"/>
            </a:spcBef>
            <a:spcAft>
              <a:spcPct val="35000"/>
            </a:spcAft>
            <a:buNone/>
          </a:pPr>
          <a:r>
            <a:rPr lang="vi-VN" sz="2800" b="0" kern="1200" dirty="0"/>
            <a:t> Vị trí địa lý</a:t>
          </a:r>
          <a:r>
            <a:rPr lang="en-US" sz="2800" b="0" kern="1200" dirty="0"/>
            <a:t> </a:t>
          </a:r>
          <a:r>
            <a:rPr lang="en-US" sz="2800" b="0" kern="1200" dirty="0" err="1"/>
            <a:t>của</a:t>
          </a:r>
          <a:r>
            <a:rPr lang="en-US" sz="2800" b="0" kern="1200" dirty="0"/>
            <a:t> </a:t>
          </a:r>
          <a:r>
            <a:rPr lang="en-US" sz="2800" b="0" kern="1200" dirty="0" err="1"/>
            <a:t>nước</a:t>
          </a:r>
          <a:r>
            <a:rPr lang="en-US" sz="2800" b="0" kern="1200" dirty="0"/>
            <a:t> ta </a:t>
          </a:r>
          <a:r>
            <a:rPr lang="vi-VN" sz="2800" b="0" kern="1200" dirty="0"/>
            <a:t>giao lưu kinh tế, văn hóa rất thuận lợi  </a:t>
          </a:r>
          <a:endParaRPr lang="en-US" sz="2800" b="0" kern="1200" dirty="0"/>
        </a:p>
      </dsp:txBody>
      <dsp:txXfrm>
        <a:off x="533461" y="89476"/>
        <a:ext cx="9369395" cy="1092154"/>
      </dsp:txXfrm>
    </dsp:sp>
    <dsp:sp modelId="{9FBBE059-685A-40EF-A346-A9BF5015D6C1}">
      <dsp:nvSpPr>
        <dsp:cNvPr id="0" name=""/>
        <dsp:cNvSpPr/>
      </dsp:nvSpPr>
      <dsp:spPr>
        <a:xfrm>
          <a:off x="0" y="2495313"/>
          <a:ext cx="9964382"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B83E79-3DBC-4FE7-851D-6177BEE5FD19}">
      <dsp:nvSpPr>
        <dsp:cNvPr id="0" name=""/>
        <dsp:cNvSpPr/>
      </dsp:nvSpPr>
      <dsp:spPr>
        <a:xfrm>
          <a:off x="474378" y="1890153"/>
          <a:ext cx="9487561" cy="121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41" tIns="0" rIns="263641" bIns="0" numCol="1" spcCol="1270" anchor="ctr" anchorCtr="0">
          <a:noAutofit/>
        </a:bodyPr>
        <a:lstStyle/>
        <a:p>
          <a:pPr marL="0" lvl="0" indent="0" algn="l" defTabSz="1244600">
            <a:lnSpc>
              <a:spcPct val="90000"/>
            </a:lnSpc>
            <a:spcBef>
              <a:spcPct val="0"/>
            </a:spcBef>
            <a:spcAft>
              <a:spcPct val="35000"/>
            </a:spcAft>
            <a:buNone/>
          </a:pPr>
          <a:r>
            <a:rPr lang="en-US" sz="2800" b="0" kern="1200" dirty="0" err="1"/>
            <a:t>Có</a:t>
          </a:r>
          <a:r>
            <a:rPr lang="en-US" sz="2800" b="0" kern="1200" dirty="0"/>
            <a:t> </a:t>
          </a:r>
          <a:r>
            <a:rPr lang="en-US" sz="2800" b="0" kern="1200" dirty="0" err="1"/>
            <a:t>sự</a:t>
          </a:r>
          <a:r>
            <a:rPr lang="en-US" sz="2800" b="0" kern="1200" dirty="0"/>
            <a:t> </a:t>
          </a:r>
          <a:r>
            <a:rPr lang="vi-VN" sz="2800" b="0" kern="1200" dirty="0"/>
            <a:t>nhòm ngó, tìm mọi cách tấn công từ nhiều phía để chiếm đoạt</a:t>
          </a:r>
          <a:r>
            <a:rPr lang="en-US" sz="2800" b="0" kern="1200" dirty="0"/>
            <a:t> </a:t>
          </a:r>
          <a:r>
            <a:rPr lang="en-US" sz="2800" b="0" kern="1200" dirty="0" err="1"/>
            <a:t>từ</a:t>
          </a:r>
          <a:r>
            <a:rPr lang="en-US" sz="2800" b="0" kern="1200" dirty="0"/>
            <a:t> </a:t>
          </a:r>
          <a:r>
            <a:rPr lang="en-US" sz="2800" b="0" kern="1200" dirty="0" err="1"/>
            <a:t>thế</a:t>
          </a:r>
          <a:r>
            <a:rPr lang="en-US" sz="2800" b="0" kern="1200" dirty="0"/>
            <a:t> </a:t>
          </a:r>
          <a:r>
            <a:rPr lang="en-US" sz="2800" b="0" kern="1200" dirty="0" err="1"/>
            <a:t>lực</a:t>
          </a:r>
          <a:r>
            <a:rPr lang="en-US" sz="2800" b="0" kern="1200" dirty="0"/>
            <a:t> </a:t>
          </a:r>
          <a:r>
            <a:rPr lang="en-US" sz="2800" b="0" kern="1200" dirty="0" err="1"/>
            <a:t>bên</a:t>
          </a:r>
          <a:r>
            <a:rPr lang="en-US" sz="2800" b="0" kern="1200" dirty="0"/>
            <a:t> </a:t>
          </a:r>
          <a:r>
            <a:rPr lang="en-US" sz="2800" b="0" kern="1200" dirty="0" err="1"/>
            <a:t>ngoài</a:t>
          </a:r>
          <a:endParaRPr lang="en-US" sz="2800" b="0" kern="1200" dirty="0"/>
        </a:p>
      </dsp:txBody>
      <dsp:txXfrm>
        <a:off x="533461" y="1949236"/>
        <a:ext cx="9369395" cy="1092154"/>
      </dsp:txXfrm>
    </dsp:sp>
    <dsp:sp modelId="{595019F4-9610-4794-84FA-3FFEB8CDD8D0}">
      <dsp:nvSpPr>
        <dsp:cNvPr id="0" name=""/>
        <dsp:cNvSpPr/>
      </dsp:nvSpPr>
      <dsp:spPr>
        <a:xfrm>
          <a:off x="0" y="4355073"/>
          <a:ext cx="9964382"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DEC6DA-2D18-439E-A3B3-4B81170270D2}">
      <dsp:nvSpPr>
        <dsp:cNvPr id="0" name=""/>
        <dsp:cNvSpPr/>
      </dsp:nvSpPr>
      <dsp:spPr>
        <a:xfrm>
          <a:off x="474378" y="3749913"/>
          <a:ext cx="9487561" cy="121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41" tIns="0" rIns="263641" bIns="0" numCol="1" spcCol="1270" anchor="ctr" anchorCtr="0">
          <a:noAutofit/>
        </a:bodyPr>
        <a:lstStyle/>
        <a:p>
          <a:pPr marL="0" lvl="0" indent="0" algn="l" defTabSz="1244600">
            <a:lnSpc>
              <a:spcPct val="90000"/>
            </a:lnSpc>
            <a:spcBef>
              <a:spcPct val="0"/>
            </a:spcBef>
            <a:spcAft>
              <a:spcPct val="35000"/>
            </a:spcAft>
            <a:buNone/>
          </a:pPr>
          <a:r>
            <a:rPr lang="vi-VN" sz="2800" b="0" kern="1200" dirty="0"/>
            <a:t>Yêu cầu đoàn kết</a:t>
          </a:r>
          <a:r>
            <a:rPr lang="en-US" sz="2800" b="0" kern="1200" dirty="0"/>
            <a:t>, </a:t>
          </a:r>
          <a:r>
            <a:rPr lang="en-US" sz="2800" b="0" kern="1200" dirty="0" err="1"/>
            <a:t>liên</a:t>
          </a:r>
          <a:r>
            <a:rPr lang="en-US" sz="2800" b="0" kern="1200" dirty="0"/>
            <a:t> minh </a:t>
          </a:r>
          <a:r>
            <a:rPr lang="en-US" sz="2800" b="0" kern="1200" dirty="0" err="1"/>
            <a:t>lại</a:t>
          </a:r>
          <a:r>
            <a:rPr lang="en-US" sz="2800" b="0" kern="1200" dirty="0"/>
            <a:t> </a:t>
          </a:r>
          <a:r>
            <a:rPr lang="vi-VN" sz="2800" b="0" kern="1200" dirty="0"/>
            <a:t> chống ngoại xâm </a:t>
          </a:r>
          <a:endParaRPr lang="en-US" sz="2800" b="0" kern="1200" dirty="0"/>
        </a:p>
      </dsp:txBody>
      <dsp:txXfrm>
        <a:off x="533461" y="3808996"/>
        <a:ext cx="9369395" cy="10921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E71A9E-9E06-45A7-9BFE-5134EC45260E}">
      <dsp:nvSpPr>
        <dsp:cNvPr id="0" name=""/>
        <dsp:cNvSpPr/>
      </dsp:nvSpPr>
      <dsp:spPr>
        <a:xfrm>
          <a:off x="0" y="1398522"/>
          <a:ext cx="9667875"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vi-VN" sz="3200" b="1" kern="1200">
              <a:solidFill>
                <a:schemeClr val="bg1"/>
              </a:solidFill>
            </a:rPr>
            <a:t>1. Thời gian trị vì, cương vực, dân cư	</a:t>
          </a:r>
          <a:endParaRPr lang="en-US" sz="3200" b="1" kern="1200" dirty="0">
            <a:solidFill>
              <a:schemeClr val="bg1"/>
            </a:solidFill>
          </a:endParaRPr>
        </a:p>
      </dsp:txBody>
      <dsp:txXfrm>
        <a:off x="59399" y="1457921"/>
        <a:ext cx="9549077" cy="1098002"/>
      </dsp:txXfrm>
    </dsp:sp>
    <dsp:sp modelId="{CA450AC4-C797-46B0-85FE-0DAA211AF5E3}">
      <dsp:nvSpPr>
        <dsp:cNvPr id="0" name=""/>
        <dsp:cNvSpPr/>
      </dsp:nvSpPr>
      <dsp:spPr>
        <a:xfrm>
          <a:off x="0" y="2615322"/>
          <a:ext cx="9667875" cy="1648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955"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fr-FR" sz="3200" i="1" kern="1200"/>
            <a:t>1.1. Thời gian trị vì</a:t>
          </a:r>
          <a:endParaRPr lang="en-US" sz="3200" kern="1200" dirty="0"/>
        </a:p>
        <a:p>
          <a:pPr marL="285750" lvl="1" indent="-285750" algn="l" defTabSz="1422400">
            <a:lnSpc>
              <a:spcPct val="90000"/>
            </a:lnSpc>
            <a:spcBef>
              <a:spcPct val="0"/>
            </a:spcBef>
            <a:spcAft>
              <a:spcPct val="20000"/>
            </a:spcAft>
            <a:buChar char="•"/>
          </a:pPr>
          <a:r>
            <a:rPr lang="fr-FR" sz="3200" i="1" kern="1200"/>
            <a:t>1.2 Cương vực thời các vua Hùng</a:t>
          </a:r>
          <a:endParaRPr lang="en-US" sz="3200" kern="1200" dirty="0"/>
        </a:p>
        <a:p>
          <a:pPr marL="285750" lvl="1" indent="-285750" algn="l" defTabSz="1422400">
            <a:lnSpc>
              <a:spcPct val="90000"/>
            </a:lnSpc>
            <a:spcBef>
              <a:spcPct val="0"/>
            </a:spcBef>
            <a:spcAft>
              <a:spcPct val="20000"/>
            </a:spcAft>
            <a:buChar char="•"/>
          </a:pPr>
          <a:r>
            <a:rPr lang="fr-FR" sz="3200" i="1" kern="1200"/>
            <a:t>1.3 Dân cư thời các vua Hùng</a:t>
          </a:r>
          <a:endParaRPr lang="en-US" sz="3200" kern="1200" dirty="0"/>
        </a:p>
      </dsp:txBody>
      <dsp:txXfrm>
        <a:off x="0" y="2615322"/>
        <a:ext cx="9667875" cy="16482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B23CE9-818C-478C-9D86-9E507A501B7A}">
      <dsp:nvSpPr>
        <dsp:cNvPr id="0" name=""/>
        <dsp:cNvSpPr/>
      </dsp:nvSpPr>
      <dsp:spPr>
        <a:xfrm>
          <a:off x="0" y="595179"/>
          <a:ext cx="6645275" cy="98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0EE2FE-16B7-4788-AF50-FA2EF1F7DE80}">
      <dsp:nvSpPr>
        <dsp:cNvPr id="0" name=""/>
        <dsp:cNvSpPr/>
      </dsp:nvSpPr>
      <dsp:spPr>
        <a:xfrm>
          <a:off x="316364" y="19538"/>
          <a:ext cx="6327281" cy="1151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823" tIns="0" rIns="175823" bIns="0" numCol="1" spcCol="1270" anchor="ctr" anchorCtr="0">
          <a:noAutofit/>
        </a:bodyPr>
        <a:lstStyle/>
        <a:p>
          <a:pPr marL="0" lvl="0" indent="0" algn="l" defTabSz="1244600">
            <a:lnSpc>
              <a:spcPct val="90000"/>
            </a:lnSpc>
            <a:spcBef>
              <a:spcPct val="0"/>
            </a:spcBef>
            <a:spcAft>
              <a:spcPct val="35000"/>
            </a:spcAft>
            <a:buNone/>
          </a:pPr>
          <a:r>
            <a:rPr lang="fr-FR" sz="2800" kern="1200" dirty="0" err="1"/>
            <a:t>Tính</a:t>
          </a:r>
          <a:r>
            <a:rPr lang="fr-FR" sz="2800" kern="1200" dirty="0"/>
            <a:t> </a:t>
          </a:r>
          <a:r>
            <a:rPr lang="fr-FR" sz="2800" kern="1200" dirty="0" err="1"/>
            <a:t>từ</a:t>
          </a:r>
          <a:r>
            <a:rPr lang="fr-FR" sz="2800" kern="1200" dirty="0"/>
            <a:t> </a:t>
          </a:r>
          <a:r>
            <a:rPr lang="fr-FR" sz="2800" kern="1200" dirty="0" err="1"/>
            <a:t>thời</a:t>
          </a:r>
          <a:r>
            <a:rPr lang="fr-FR" sz="2800" kern="1200" dirty="0"/>
            <a:t> </a:t>
          </a:r>
          <a:r>
            <a:rPr lang="fr-FR" sz="2800" kern="1200" dirty="0" err="1"/>
            <a:t>Kinh</a:t>
          </a:r>
          <a:r>
            <a:rPr lang="fr-FR" sz="2800" kern="1200" dirty="0"/>
            <a:t> </a:t>
          </a:r>
          <a:r>
            <a:rPr lang="fr-FR" sz="2800" kern="1200" dirty="0" err="1"/>
            <a:t>Dương</a:t>
          </a:r>
          <a:r>
            <a:rPr lang="fr-FR" sz="2800" kern="1200" dirty="0"/>
            <a:t> </a:t>
          </a:r>
          <a:r>
            <a:rPr lang="fr-FR" sz="2800" kern="1200" dirty="0" err="1"/>
            <a:t>Vương</a:t>
          </a:r>
          <a:r>
            <a:rPr lang="fr-FR" sz="2800" kern="1200" dirty="0"/>
            <a:t> (2879 TCN) </a:t>
          </a:r>
          <a:r>
            <a:rPr lang="fr-FR" sz="2800" kern="1200" dirty="0" err="1"/>
            <a:t>cho</a:t>
          </a:r>
          <a:r>
            <a:rPr lang="fr-FR" sz="2800" kern="1200" dirty="0"/>
            <a:t> </a:t>
          </a:r>
          <a:r>
            <a:rPr lang="fr-FR" sz="2800" kern="1200" dirty="0" err="1"/>
            <a:t>đến</a:t>
          </a:r>
          <a:r>
            <a:rPr lang="fr-FR" sz="2800" kern="1200" dirty="0"/>
            <a:t> </a:t>
          </a:r>
          <a:r>
            <a:rPr lang="fr-FR" sz="2800" kern="1200" dirty="0" err="1"/>
            <a:t>hết</a:t>
          </a:r>
          <a:r>
            <a:rPr lang="fr-FR" sz="2800" kern="1200" dirty="0"/>
            <a:t> </a:t>
          </a:r>
          <a:r>
            <a:rPr lang="fr-FR" sz="2800" kern="1200" dirty="0" err="1"/>
            <a:t>thời</a:t>
          </a:r>
          <a:r>
            <a:rPr lang="fr-FR" sz="2800" kern="1200" dirty="0"/>
            <a:t> </a:t>
          </a:r>
          <a:r>
            <a:rPr lang="fr-FR" sz="2800" kern="1200" dirty="0" err="1"/>
            <a:t>Hùng</a:t>
          </a:r>
          <a:r>
            <a:rPr lang="fr-FR" sz="2800" kern="1200" dirty="0"/>
            <a:t> </a:t>
          </a:r>
          <a:r>
            <a:rPr lang="fr-FR" sz="2800" kern="1200" dirty="0" err="1"/>
            <a:t>Vương</a:t>
          </a:r>
          <a:r>
            <a:rPr lang="fr-FR" sz="2800" kern="1200" dirty="0"/>
            <a:t> (</a:t>
          </a:r>
          <a:r>
            <a:rPr lang="fr-FR" sz="2800" kern="1200" dirty="0" err="1"/>
            <a:t>năm</a:t>
          </a:r>
          <a:r>
            <a:rPr lang="fr-FR" sz="2800" kern="1200" dirty="0"/>
            <a:t> 258 TCN) </a:t>
          </a:r>
          <a:r>
            <a:rPr lang="fr-FR" sz="2800" kern="1200" dirty="0" err="1"/>
            <a:t>kéo</a:t>
          </a:r>
          <a:r>
            <a:rPr lang="fr-FR" sz="2800" kern="1200" dirty="0"/>
            <a:t> </a:t>
          </a:r>
          <a:r>
            <a:rPr lang="fr-FR" sz="2800" kern="1200" dirty="0" err="1"/>
            <a:t>dài</a:t>
          </a:r>
          <a:r>
            <a:rPr lang="fr-FR" sz="2800" kern="1200" dirty="0"/>
            <a:t> 2.622 </a:t>
          </a:r>
          <a:r>
            <a:rPr lang="fr-FR" sz="2800" kern="1200" dirty="0" err="1"/>
            <a:t>năm</a:t>
          </a:r>
          <a:r>
            <a:rPr lang="fr-FR" sz="2800" kern="1200" dirty="0"/>
            <a:t>. </a:t>
          </a:r>
          <a:endParaRPr lang="en-US" sz="2800" kern="1200" dirty="0"/>
        </a:p>
      </dsp:txBody>
      <dsp:txXfrm>
        <a:off x="372565" y="75739"/>
        <a:ext cx="6214879" cy="1038878"/>
      </dsp:txXfrm>
    </dsp:sp>
    <dsp:sp modelId="{2EAE55B5-86A5-47EC-8701-FC71DDDD89E8}">
      <dsp:nvSpPr>
        <dsp:cNvPr id="0" name=""/>
        <dsp:cNvSpPr/>
      </dsp:nvSpPr>
      <dsp:spPr>
        <a:xfrm>
          <a:off x="0" y="2364218"/>
          <a:ext cx="6645275" cy="98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7C7310-CB93-40ED-89EA-593CB3B3071C}">
      <dsp:nvSpPr>
        <dsp:cNvPr id="0" name=""/>
        <dsp:cNvSpPr/>
      </dsp:nvSpPr>
      <dsp:spPr>
        <a:xfrm>
          <a:off x="316364" y="1788579"/>
          <a:ext cx="6327281" cy="1151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823" tIns="0" rIns="175823" bIns="0" numCol="1" spcCol="1270" anchor="ctr" anchorCtr="0">
          <a:noAutofit/>
        </a:bodyPr>
        <a:lstStyle/>
        <a:p>
          <a:pPr marL="0" lvl="0" indent="0" algn="l" defTabSz="1244600">
            <a:lnSpc>
              <a:spcPct val="90000"/>
            </a:lnSpc>
            <a:spcBef>
              <a:spcPct val="0"/>
            </a:spcBef>
            <a:spcAft>
              <a:spcPct val="35000"/>
            </a:spcAft>
            <a:buNone/>
          </a:pPr>
          <a:r>
            <a:rPr lang="fr-FR" sz="2800" kern="1200" dirty="0"/>
            <a:t>18 </a:t>
          </a:r>
          <a:r>
            <a:rPr lang="fr-FR" sz="2800" kern="1200" dirty="0" err="1"/>
            <a:t>vị</a:t>
          </a:r>
          <a:r>
            <a:rPr lang="fr-FR" sz="2800" kern="1200" dirty="0"/>
            <a:t> </a:t>
          </a:r>
          <a:r>
            <a:rPr lang="fr-FR" sz="2800" kern="1200" dirty="0" err="1"/>
            <a:t>vua</a:t>
          </a:r>
          <a:r>
            <a:rPr lang="fr-FR" sz="2800" kern="1200" dirty="0"/>
            <a:t> </a:t>
          </a:r>
          <a:r>
            <a:rPr lang="fr-FR" sz="2800" kern="1200" dirty="0" err="1"/>
            <a:t>Hùng</a:t>
          </a:r>
          <a:r>
            <a:rPr lang="fr-FR" sz="2800" kern="1200" dirty="0"/>
            <a:t> </a:t>
          </a:r>
          <a:r>
            <a:rPr lang="fr-FR" sz="2800" kern="1200" dirty="0" err="1"/>
            <a:t>không</a:t>
          </a:r>
          <a:r>
            <a:rPr lang="fr-FR" sz="2800" kern="1200" dirty="0"/>
            <a:t> </a:t>
          </a:r>
          <a:r>
            <a:rPr lang="fr-FR" sz="2800" kern="1200" dirty="0" err="1"/>
            <a:t>phải</a:t>
          </a:r>
          <a:r>
            <a:rPr lang="fr-FR" sz="2800" kern="1200" dirty="0"/>
            <a:t> là 18 </a:t>
          </a:r>
          <a:r>
            <a:rPr lang="fr-FR" sz="2800" kern="1200" dirty="0" err="1"/>
            <a:t>người</a:t>
          </a:r>
          <a:r>
            <a:rPr lang="fr-FR" sz="2800" kern="1200" dirty="0"/>
            <a:t> </a:t>
          </a:r>
          <a:r>
            <a:rPr lang="fr-FR" sz="2800" kern="1200" dirty="0" err="1"/>
            <a:t>cụ</a:t>
          </a:r>
          <a:r>
            <a:rPr lang="fr-FR" sz="2800" kern="1200" dirty="0"/>
            <a:t> </a:t>
          </a:r>
          <a:r>
            <a:rPr lang="fr-FR" sz="2800" kern="1200" dirty="0" err="1"/>
            <a:t>thể</a:t>
          </a:r>
          <a:r>
            <a:rPr lang="fr-FR" sz="2800" kern="1200" dirty="0"/>
            <a:t>, </a:t>
          </a:r>
          <a:r>
            <a:rPr lang="fr-FR" sz="2800" kern="1200" dirty="0" err="1"/>
            <a:t>mà</a:t>
          </a:r>
          <a:r>
            <a:rPr lang="fr-FR" sz="2800" kern="1200" dirty="0"/>
            <a:t> là 18 chi (</a:t>
          </a:r>
          <a:r>
            <a:rPr lang="fr-FR" sz="2800" kern="1200" dirty="0" err="1"/>
            <a:t>nhánh</a:t>
          </a:r>
          <a:r>
            <a:rPr lang="fr-FR" sz="2800" kern="1200" dirty="0"/>
            <a:t>/</a:t>
          </a:r>
          <a:r>
            <a:rPr lang="fr-FR" sz="2800" kern="1200" dirty="0" err="1"/>
            <a:t>ngành</a:t>
          </a:r>
          <a:r>
            <a:rPr lang="fr-FR" sz="2800" kern="1200" dirty="0"/>
            <a:t>),</a:t>
          </a:r>
          <a:endParaRPr lang="en-US" sz="2800" kern="1200" dirty="0"/>
        </a:p>
      </dsp:txBody>
      <dsp:txXfrm>
        <a:off x="372565" y="1844780"/>
        <a:ext cx="6214879" cy="10388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AC84B-D808-4940-B9E8-1C931861E1A2}">
      <dsp:nvSpPr>
        <dsp:cNvPr id="0" name=""/>
        <dsp:cNvSpPr/>
      </dsp:nvSpPr>
      <dsp:spPr>
        <a:xfrm>
          <a:off x="0" y="73222"/>
          <a:ext cx="10160000" cy="9354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fr-FR" sz="3900" i="1" kern="1200" dirty="0" err="1"/>
            <a:t>Địa</a:t>
          </a:r>
          <a:r>
            <a:rPr lang="fr-FR" sz="3900" i="1" kern="1200" dirty="0"/>
            <a:t> </a:t>
          </a:r>
          <a:r>
            <a:rPr lang="fr-FR" sz="3900" i="1" kern="1200" dirty="0" err="1"/>
            <a:t>bàn</a:t>
          </a:r>
          <a:r>
            <a:rPr lang="fr-FR" sz="3900" i="1" kern="1200" dirty="0"/>
            <a:t>, </a:t>
          </a:r>
          <a:r>
            <a:rPr lang="fr-FR" sz="3900" i="1" kern="1200" dirty="0" err="1"/>
            <a:t>cư</a:t>
          </a:r>
          <a:r>
            <a:rPr lang="fr-FR" sz="3900" i="1" kern="1200" dirty="0"/>
            <a:t> </a:t>
          </a:r>
          <a:r>
            <a:rPr lang="fr-FR" sz="3900" i="1" kern="1200" dirty="0" err="1"/>
            <a:t>dân</a:t>
          </a:r>
          <a:r>
            <a:rPr lang="fr-FR" sz="3900" i="1" kern="1200" dirty="0"/>
            <a:t> </a:t>
          </a:r>
          <a:r>
            <a:rPr lang="fr-FR" sz="3900" i="1" kern="1200" dirty="0" err="1"/>
            <a:t>và</a:t>
          </a:r>
          <a:r>
            <a:rPr lang="fr-FR" sz="3900" i="1" kern="1200" dirty="0"/>
            <a:t> </a:t>
          </a:r>
          <a:r>
            <a:rPr lang="fr-FR" sz="3900" i="1" kern="1200" dirty="0" err="1"/>
            <a:t>niên</a:t>
          </a:r>
          <a:r>
            <a:rPr lang="fr-FR" sz="3900" i="1" kern="1200" dirty="0"/>
            <a:t> </a:t>
          </a:r>
          <a:r>
            <a:rPr lang="fr-FR" sz="3900" i="1" kern="1200" dirty="0" err="1"/>
            <a:t>đại</a:t>
          </a:r>
          <a:endParaRPr lang="en-US" sz="3900" kern="1200" dirty="0"/>
        </a:p>
      </dsp:txBody>
      <dsp:txXfrm>
        <a:off x="45663" y="118885"/>
        <a:ext cx="10068674" cy="844089"/>
      </dsp:txXfrm>
    </dsp:sp>
    <dsp:sp modelId="{381A2EB6-3430-4A5D-8F95-26A9668CE678}">
      <dsp:nvSpPr>
        <dsp:cNvPr id="0" name=""/>
        <dsp:cNvSpPr/>
      </dsp:nvSpPr>
      <dsp:spPr>
        <a:xfrm>
          <a:off x="0" y="1008637"/>
          <a:ext cx="10160000" cy="13724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9530" rIns="277368" bIns="49530" numCol="1" spcCol="1270" anchor="t" anchorCtr="0">
          <a:noAutofit/>
        </a:bodyPr>
        <a:lstStyle/>
        <a:p>
          <a:pPr marL="285750" lvl="1" indent="-285750" algn="l" defTabSz="1333500">
            <a:lnSpc>
              <a:spcPct val="90000"/>
            </a:lnSpc>
            <a:spcBef>
              <a:spcPct val="0"/>
            </a:spcBef>
            <a:spcAft>
              <a:spcPct val="20000"/>
            </a:spcAft>
            <a:buChar char="•"/>
          </a:pPr>
          <a:r>
            <a:rPr lang="fr-FR" sz="3000" kern="1200" dirty="0" err="1"/>
            <a:t>Địa</a:t>
          </a:r>
          <a:r>
            <a:rPr lang="fr-FR" sz="3000" kern="1200" dirty="0"/>
            <a:t> </a:t>
          </a:r>
          <a:r>
            <a:rPr lang="fr-FR" sz="3000" kern="1200" dirty="0" err="1"/>
            <a:t>bàn</a:t>
          </a:r>
          <a:r>
            <a:rPr lang="fr-FR" sz="3000" kern="1200" dirty="0"/>
            <a:t> </a:t>
          </a:r>
          <a:r>
            <a:rPr lang="fr-FR" sz="3000" kern="1200" dirty="0" err="1"/>
            <a:t>cư</a:t>
          </a:r>
          <a:r>
            <a:rPr lang="fr-FR" sz="3000" kern="1200" dirty="0"/>
            <a:t> </a:t>
          </a:r>
          <a:r>
            <a:rPr lang="fr-FR" sz="3000" kern="1200" dirty="0" err="1"/>
            <a:t>trú</a:t>
          </a:r>
          <a:r>
            <a:rPr lang="fr-FR" sz="3000" kern="1200" dirty="0"/>
            <a:t> </a:t>
          </a:r>
          <a:r>
            <a:rPr lang="fr-FR" sz="3000" kern="1200" dirty="0" err="1"/>
            <a:t>của</a:t>
          </a:r>
          <a:r>
            <a:rPr lang="fr-FR" sz="3000" kern="1200" dirty="0"/>
            <a:t> </a:t>
          </a:r>
          <a:r>
            <a:rPr lang="fr-FR" sz="3000" kern="1200" dirty="0" err="1"/>
            <a:t>cư</a:t>
          </a:r>
          <a:r>
            <a:rPr lang="fr-FR" sz="3000" kern="1200" dirty="0"/>
            <a:t> </a:t>
          </a:r>
          <a:r>
            <a:rPr lang="fr-FR" sz="3000" kern="1200" dirty="0" err="1"/>
            <a:t>dân</a:t>
          </a:r>
          <a:r>
            <a:rPr lang="fr-FR" sz="3000" kern="1200" dirty="0"/>
            <a:t> </a:t>
          </a:r>
          <a:r>
            <a:rPr lang="fr-FR" sz="3000" kern="1200" dirty="0" err="1"/>
            <a:t>Việt</a:t>
          </a:r>
          <a:r>
            <a:rPr lang="fr-FR" sz="3000" kern="1200" dirty="0"/>
            <a:t> </a:t>
          </a:r>
          <a:r>
            <a:rPr lang="fr-FR" sz="3000" kern="1200" dirty="0" err="1"/>
            <a:t>cổ</a:t>
          </a:r>
          <a:r>
            <a:rPr lang="fr-FR" sz="3000" kern="1200" dirty="0"/>
            <a:t> </a:t>
          </a:r>
          <a:r>
            <a:rPr lang="fr-FR" sz="3000" kern="1200" dirty="0" err="1"/>
            <a:t>thời</a:t>
          </a:r>
          <a:r>
            <a:rPr lang="fr-FR" sz="3000" kern="1200" dirty="0"/>
            <a:t> </a:t>
          </a:r>
          <a:r>
            <a:rPr lang="fr-FR" sz="3000" kern="1200" dirty="0" err="1"/>
            <a:t>Văn</a:t>
          </a:r>
          <a:r>
            <a:rPr lang="fr-FR" sz="3000" kern="1200" dirty="0"/>
            <a:t> Lang </a:t>
          </a:r>
          <a:r>
            <a:rPr lang="fr-FR" sz="3000" kern="1200" dirty="0" err="1"/>
            <a:t>tương</a:t>
          </a:r>
          <a:r>
            <a:rPr lang="fr-FR" sz="3000" kern="1200" dirty="0"/>
            <a:t> </a:t>
          </a:r>
          <a:r>
            <a:rPr lang="fr-FR" sz="3000" kern="1200" dirty="0" err="1"/>
            <a:t>ứng</a:t>
          </a:r>
          <a:r>
            <a:rPr lang="fr-FR" sz="3000" kern="1200" dirty="0"/>
            <a:t> </a:t>
          </a:r>
          <a:r>
            <a:rPr lang="fr-FR" sz="3000" kern="1200" dirty="0" err="1"/>
            <a:t>với</a:t>
          </a:r>
          <a:r>
            <a:rPr lang="fr-FR" sz="3000" kern="1200" dirty="0"/>
            <a:t> </a:t>
          </a:r>
          <a:r>
            <a:rPr lang="fr-FR" sz="3000" kern="1200" dirty="0" err="1"/>
            <a:t>vùng</a:t>
          </a:r>
          <a:r>
            <a:rPr lang="fr-FR" sz="3000" kern="1200" dirty="0"/>
            <a:t> </a:t>
          </a:r>
          <a:r>
            <a:rPr lang="fr-FR" sz="3000" kern="1200" dirty="0" err="1"/>
            <a:t>Bắc</a:t>
          </a:r>
          <a:r>
            <a:rPr lang="fr-FR" sz="3000" kern="1200" dirty="0"/>
            <a:t> </a:t>
          </a:r>
          <a:r>
            <a:rPr lang="fr-FR" sz="3000" kern="1200" dirty="0" err="1"/>
            <a:t>bộ</a:t>
          </a:r>
          <a:r>
            <a:rPr lang="fr-FR" sz="3000" kern="1200" dirty="0"/>
            <a:t>, </a:t>
          </a:r>
          <a:r>
            <a:rPr lang="fr-FR" sz="3000" kern="1200" dirty="0" err="1"/>
            <a:t>Bắc</a:t>
          </a:r>
          <a:r>
            <a:rPr lang="fr-FR" sz="3000" kern="1200" dirty="0"/>
            <a:t> Trung </a:t>
          </a:r>
          <a:r>
            <a:rPr lang="fr-FR" sz="3000" kern="1200" dirty="0" err="1"/>
            <a:t>bộ</a:t>
          </a:r>
          <a:r>
            <a:rPr lang="fr-FR" sz="3000" kern="1200" dirty="0"/>
            <a:t> </a:t>
          </a:r>
          <a:r>
            <a:rPr lang="fr-FR" sz="3000" kern="1200" dirty="0" err="1"/>
            <a:t>của</a:t>
          </a:r>
          <a:r>
            <a:rPr lang="fr-FR" sz="3000" kern="1200" dirty="0"/>
            <a:t> </a:t>
          </a:r>
          <a:r>
            <a:rPr lang="fr-FR" sz="3000" kern="1200" dirty="0" err="1"/>
            <a:t>nước</a:t>
          </a:r>
          <a:r>
            <a:rPr lang="fr-FR" sz="3000" kern="1200" dirty="0"/>
            <a:t> ta </a:t>
          </a:r>
          <a:r>
            <a:rPr lang="fr-FR" sz="3000" kern="1200" dirty="0" err="1"/>
            <a:t>ngày</a:t>
          </a:r>
          <a:r>
            <a:rPr lang="fr-FR" sz="3000" kern="1200" dirty="0"/>
            <a:t> </a:t>
          </a:r>
          <a:r>
            <a:rPr lang="fr-FR" sz="3000" kern="1200" dirty="0" err="1"/>
            <a:t>nay</a:t>
          </a:r>
          <a:r>
            <a:rPr lang="fr-FR" sz="3000" kern="1200" dirty="0"/>
            <a:t> </a:t>
          </a:r>
          <a:r>
            <a:rPr lang="fr-FR" sz="3000" kern="1200" dirty="0" err="1"/>
            <a:t>và</a:t>
          </a:r>
          <a:r>
            <a:rPr lang="fr-FR" sz="3000" kern="1200" dirty="0"/>
            <a:t> </a:t>
          </a:r>
          <a:r>
            <a:rPr lang="fr-FR" sz="3000" kern="1200" dirty="0" err="1"/>
            <a:t>một</a:t>
          </a:r>
          <a:r>
            <a:rPr lang="fr-FR" sz="3000" kern="1200" dirty="0"/>
            <a:t> </a:t>
          </a:r>
          <a:r>
            <a:rPr lang="fr-FR" sz="3000" kern="1200" dirty="0" err="1"/>
            <a:t>phần</a:t>
          </a:r>
          <a:r>
            <a:rPr lang="fr-FR" sz="3000" kern="1200" dirty="0"/>
            <a:t> </a:t>
          </a:r>
          <a:r>
            <a:rPr lang="fr-FR" sz="3000" kern="1200" dirty="0" err="1"/>
            <a:t>phía</a:t>
          </a:r>
          <a:r>
            <a:rPr lang="fr-FR" sz="3000" kern="1200" dirty="0"/>
            <a:t> Nam </a:t>
          </a:r>
          <a:r>
            <a:rPr lang="fr-FR" sz="3000" kern="1200" dirty="0" err="1"/>
            <a:t>Quảng</a:t>
          </a:r>
          <a:r>
            <a:rPr lang="fr-FR" sz="3000" kern="1200" dirty="0"/>
            <a:t> </a:t>
          </a:r>
          <a:r>
            <a:rPr lang="fr-FR" sz="3000" kern="1200" dirty="0" err="1"/>
            <a:t>Đông</a:t>
          </a:r>
          <a:r>
            <a:rPr lang="fr-FR" sz="3000" kern="1200" dirty="0"/>
            <a:t>, </a:t>
          </a:r>
          <a:r>
            <a:rPr lang="fr-FR" sz="3000" kern="1200" dirty="0" err="1"/>
            <a:t>Quảng</a:t>
          </a:r>
          <a:r>
            <a:rPr lang="fr-FR" sz="3000" kern="1200" dirty="0"/>
            <a:t> </a:t>
          </a:r>
          <a:r>
            <a:rPr lang="fr-FR" sz="3000" kern="1200" dirty="0" err="1"/>
            <a:t>Tây</a:t>
          </a:r>
          <a:r>
            <a:rPr lang="fr-FR" sz="3000" kern="1200" dirty="0"/>
            <a:t> (Trung </a:t>
          </a:r>
          <a:r>
            <a:rPr lang="fr-FR" sz="3000" kern="1200" dirty="0" err="1"/>
            <a:t>Quốc</a:t>
          </a:r>
          <a:endParaRPr lang="en-US" sz="3000" kern="1200" dirty="0"/>
        </a:p>
      </dsp:txBody>
      <dsp:txXfrm>
        <a:off x="0" y="1008637"/>
        <a:ext cx="10160000" cy="1372410"/>
      </dsp:txXfrm>
    </dsp:sp>
    <dsp:sp modelId="{E5E92A07-21A3-4B95-94E4-1EAF423CA447}">
      <dsp:nvSpPr>
        <dsp:cNvPr id="0" name=""/>
        <dsp:cNvSpPr/>
      </dsp:nvSpPr>
      <dsp:spPr>
        <a:xfrm>
          <a:off x="0" y="2381047"/>
          <a:ext cx="10160000" cy="9354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fr-FR" sz="3900" kern="1200" dirty="0" err="1"/>
            <a:t>Các</a:t>
          </a:r>
          <a:r>
            <a:rPr lang="fr-FR" sz="3900" kern="1200" dirty="0"/>
            <a:t> </a:t>
          </a:r>
          <a:r>
            <a:rPr lang="fr-FR" sz="3900" kern="1200" dirty="0" err="1"/>
            <a:t>giai</a:t>
          </a:r>
          <a:r>
            <a:rPr lang="fr-FR" sz="3900" kern="1200" dirty="0"/>
            <a:t> </a:t>
          </a:r>
          <a:r>
            <a:rPr lang="fr-FR" sz="3900" kern="1200" dirty="0" err="1"/>
            <a:t>đoạn</a:t>
          </a:r>
          <a:endParaRPr lang="en-US" sz="3900" kern="1200" dirty="0"/>
        </a:p>
      </dsp:txBody>
      <dsp:txXfrm>
        <a:off x="45663" y="2426710"/>
        <a:ext cx="10068674" cy="844089"/>
      </dsp:txXfrm>
    </dsp:sp>
    <dsp:sp modelId="{599A43A9-5367-43D3-A30D-18108B38B05E}">
      <dsp:nvSpPr>
        <dsp:cNvPr id="0" name=""/>
        <dsp:cNvSpPr/>
      </dsp:nvSpPr>
      <dsp:spPr>
        <a:xfrm>
          <a:off x="0" y="3316462"/>
          <a:ext cx="10160000" cy="205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9530" rIns="277368" bIns="49530" numCol="1" spcCol="1270" anchor="t" anchorCtr="0">
          <a:noAutofit/>
        </a:bodyPr>
        <a:lstStyle/>
        <a:p>
          <a:pPr marL="285750" lvl="1" indent="-285750" algn="l" defTabSz="1333500">
            <a:lnSpc>
              <a:spcPct val="90000"/>
            </a:lnSpc>
            <a:spcBef>
              <a:spcPct val="0"/>
            </a:spcBef>
            <a:spcAft>
              <a:spcPct val="20000"/>
            </a:spcAft>
            <a:buChar char="•"/>
          </a:pPr>
          <a:r>
            <a:rPr lang="fr-FR" sz="3000" kern="1200" dirty="0" err="1"/>
            <a:t>Giai</a:t>
          </a:r>
          <a:r>
            <a:rPr lang="fr-FR" sz="3000" kern="1200" dirty="0"/>
            <a:t> </a:t>
          </a:r>
          <a:r>
            <a:rPr lang="fr-FR" sz="3000" kern="1200" dirty="0" err="1"/>
            <a:t>đoạn</a:t>
          </a:r>
          <a:r>
            <a:rPr lang="fr-FR" sz="3000" kern="1200" dirty="0"/>
            <a:t> </a:t>
          </a:r>
          <a:r>
            <a:rPr lang="fr-FR" sz="3000" kern="1200" dirty="0" err="1"/>
            <a:t>Phùng</a:t>
          </a:r>
          <a:r>
            <a:rPr lang="fr-FR" sz="3000" kern="1200" dirty="0"/>
            <a:t> Nguyên </a:t>
          </a:r>
          <a:endParaRPr lang="en-US" sz="3000" kern="1200" dirty="0"/>
        </a:p>
        <a:p>
          <a:pPr marL="285750" lvl="1" indent="-285750" algn="l" defTabSz="1333500">
            <a:lnSpc>
              <a:spcPct val="90000"/>
            </a:lnSpc>
            <a:spcBef>
              <a:spcPct val="0"/>
            </a:spcBef>
            <a:spcAft>
              <a:spcPct val="20000"/>
            </a:spcAft>
            <a:buChar char="•"/>
          </a:pPr>
          <a:r>
            <a:rPr lang="fr-FR" sz="3000" kern="1200" dirty="0" err="1"/>
            <a:t>Giai</a:t>
          </a:r>
          <a:r>
            <a:rPr lang="fr-FR" sz="3000" kern="1200" dirty="0"/>
            <a:t> </a:t>
          </a:r>
          <a:r>
            <a:rPr lang="fr-FR" sz="3000" kern="1200" dirty="0" err="1"/>
            <a:t>đoạn</a:t>
          </a:r>
          <a:r>
            <a:rPr lang="fr-FR" sz="3000" kern="1200" dirty="0"/>
            <a:t> </a:t>
          </a:r>
          <a:r>
            <a:rPr lang="fr-FR" sz="3000" kern="1200" dirty="0" err="1"/>
            <a:t>Đồng</a:t>
          </a:r>
          <a:r>
            <a:rPr lang="fr-FR" sz="3000" kern="1200" dirty="0"/>
            <a:t> </a:t>
          </a:r>
          <a:r>
            <a:rPr lang="fr-FR" sz="3000" kern="1200" dirty="0" err="1"/>
            <a:t>Đậu</a:t>
          </a:r>
          <a:r>
            <a:rPr lang="fr-FR" sz="3000" kern="1200" dirty="0"/>
            <a:t> </a:t>
          </a:r>
          <a:endParaRPr lang="en-US" sz="3000" kern="1200" dirty="0"/>
        </a:p>
        <a:p>
          <a:pPr marL="285750" lvl="1" indent="-285750" algn="l" defTabSz="1333500">
            <a:lnSpc>
              <a:spcPct val="90000"/>
            </a:lnSpc>
            <a:spcBef>
              <a:spcPct val="0"/>
            </a:spcBef>
            <a:spcAft>
              <a:spcPct val="20000"/>
            </a:spcAft>
            <a:buChar char="•"/>
          </a:pPr>
          <a:r>
            <a:rPr lang="fr-FR" sz="3000" kern="1200" dirty="0" err="1"/>
            <a:t>Giai</a:t>
          </a:r>
          <a:r>
            <a:rPr lang="fr-FR" sz="3000" kern="1200" dirty="0"/>
            <a:t> </a:t>
          </a:r>
          <a:r>
            <a:rPr lang="fr-FR" sz="3000" kern="1200" dirty="0" err="1"/>
            <a:t>đoạn</a:t>
          </a:r>
          <a:r>
            <a:rPr lang="fr-FR" sz="3000" kern="1200" dirty="0"/>
            <a:t> </a:t>
          </a:r>
          <a:r>
            <a:rPr lang="fr-FR" sz="3000" kern="1200" dirty="0" err="1"/>
            <a:t>Gò</a:t>
          </a:r>
          <a:r>
            <a:rPr lang="fr-FR" sz="3000" kern="1200" dirty="0"/>
            <a:t> Mun </a:t>
          </a:r>
          <a:endParaRPr lang="en-US" sz="3000" kern="1200" dirty="0"/>
        </a:p>
        <a:p>
          <a:pPr marL="285750" lvl="1" indent="-285750" algn="l" defTabSz="1333500">
            <a:lnSpc>
              <a:spcPct val="90000"/>
            </a:lnSpc>
            <a:spcBef>
              <a:spcPct val="0"/>
            </a:spcBef>
            <a:spcAft>
              <a:spcPct val="20000"/>
            </a:spcAft>
            <a:buChar char="•"/>
          </a:pPr>
          <a:r>
            <a:rPr lang="fr-FR" sz="3000" kern="1200" dirty="0" err="1"/>
            <a:t>Giai</a:t>
          </a:r>
          <a:r>
            <a:rPr lang="fr-FR" sz="3000" kern="1200" dirty="0"/>
            <a:t> </a:t>
          </a:r>
          <a:r>
            <a:rPr lang="fr-FR" sz="3000" kern="1200" dirty="0" err="1"/>
            <a:t>đoạn</a:t>
          </a:r>
          <a:r>
            <a:rPr lang="fr-FR" sz="3000" kern="1200" dirty="0"/>
            <a:t> </a:t>
          </a:r>
          <a:r>
            <a:rPr lang="fr-FR" sz="3000" kern="1200" dirty="0" err="1"/>
            <a:t>Đông</a:t>
          </a:r>
          <a:r>
            <a:rPr lang="fr-FR" sz="3000" kern="1200" dirty="0"/>
            <a:t> </a:t>
          </a:r>
          <a:r>
            <a:rPr lang="fr-FR" sz="3000" kern="1200" dirty="0" err="1"/>
            <a:t>Sơn</a:t>
          </a:r>
          <a:r>
            <a:rPr lang="fr-FR" sz="3000" kern="1200" dirty="0"/>
            <a:t> </a:t>
          </a:r>
          <a:endParaRPr lang="en-US" sz="3000" kern="1200" dirty="0"/>
        </a:p>
      </dsp:txBody>
      <dsp:txXfrm>
        <a:off x="0" y="3316462"/>
        <a:ext cx="10160000" cy="205861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254B62-ED2D-4EA8-B28E-98BF0AED0BE8}">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FBE74-C4D9-4088-9122-2A07FF5B809C}">
      <dsp:nvSpPr>
        <dsp:cNvPr id="0" name=""/>
        <dsp:cNvSpPr/>
      </dsp:nvSpPr>
      <dsp:spPr>
        <a:xfrm>
          <a:off x="996086" y="774110"/>
          <a:ext cx="7103330"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116840" rIns="116840" bIns="116840" numCol="1" spcCol="1270" anchor="ctr" anchorCtr="0">
          <a:noAutofit/>
        </a:bodyPr>
        <a:lstStyle/>
        <a:p>
          <a:pPr marL="0" lvl="0" indent="0" algn="l" defTabSz="2044700">
            <a:lnSpc>
              <a:spcPct val="90000"/>
            </a:lnSpc>
            <a:spcBef>
              <a:spcPct val="0"/>
            </a:spcBef>
            <a:spcAft>
              <a:spcPct val="35000"/>
            </a:spcAft>
            <a:buNone/>
          </a:pPr>
          <a:r>
            <a:rPr lang="fr-FR" sz="4600" b="1" kern="1200" dirty="0"/>
            <a:t>2.1. </a:t>
          </a:r>
          <a:r>
            <a:rPr lang="fr-FR" sz="4600" b="1" kern="1200" dirty="0" err="1"/>
            <a:t>Sản</a:t>
          </a:r>
          <a:r>
            <a:rPr lang="fr-FR" sz="4600" b="1" kern="1200" dirty="0"/>
            <a:t> </a:t>
          </a:r>
          <a:r>
            <a:rPr lang="fr-FR" sz="4600" b="1" kern="1200" dirty="0" err="1"/>
            <a:t>xuất</a:t>
          </a:r>
          <a:r>
            <a:rPr lang="fr-FR" sz="4600" b="1" kern="1200" dirty="0"/>
            <a:t> </a:t>
          </a:r>
          <a:r>
            <a:rPr lang="fr-FR" sz="4600" b="1" kern="1200" dirty="0" err="1"/>
            <a:t>nông</a:t>
          </a:r>
          <a:r>
            <a:rPr lang="fr-FR" sz="4600" b="1" kern="1200" dirty="0"/>
            <a:t> </a:t>
          </a:r>
          <a:r>
            <a:rPr lang="fr-FR" sz="4600" b="1" kern="1200" dirty="0" err="1"/>
            <a:t>nghiệp</a:t>
          </a:r>
          <a:endParaRPr lang="en-US" sz="4600" kern="1200" dirty="0"/>
        </a:p>
      </dsp:txBody>
      <dsp:txXfrm>
        <a:off x="996086" y="774110"/>
        <a:ext cx="7103330" cy="1548004"/>
      </dsp:txXfrm>
    </dsp:sp>
    <dsp:sp modelId="{13A4A76F-C152-41C4-B4AE-F17A06DF86CE}">
      <dsp:nvSpPr>
        <dsp:cNvPr id="0" name=""/>
        <dsp:cNvSpPr/>
      </dsp:nvSpPr>
      <dsp:spPr>
        <a:xfrm>
          <a:off x="28583" y="58061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2EF48A-0343-42DC-B8DF-7C36A6DA86C7}">
      <dsp:nvSpPr>
        <dsp:cNvPr id="0" name=""/>
        <dsp:cNvSpPr/>
      </dsp:nvSpPr>
      <dsp:spPr>
        <a:xfrm>
          <a:off x="996086" y="3096551"/>
          <a:ext cx="7103330"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116840" rIns="116840" bIns="116840" numCol="1" spcCol="1270" anchor="ctr" anchorCtr="0">
          <a:noAutofit/>
        </a:bodyPr>
        <a:lstStyle/>
        <a:p>
          <a:pPr marL="0" lvl="0" indent="0" algn="l" defTabSz="2044700">
            <a:lnSpc>
              <a:spcPct val="90000"/>
            </a:lnSpc>
            <a:spcBef>
              <a:spcPct val="0"/>
            </a:spcBef>
            <a:spcAft>
              <a:spcPct val="35000"/>
            </a:spcAft>
            <a:buNone/>
          </a:pPr>
          <a:r>
            <a:rPr lang="fr-FR" sz="4600" b="1" kern="1200" dirty="0"/>
            <a:t>2.2. </a:t>
          </a:r>
          <a:r>
            <a:rPr lang="fr-FR" sz="4600" b="1" kern="1200" dirty="0" err="1"/>
            <a:t>Các</a:t>
          </a:r>
          <a:r>
            <a:rPr lang="fr-FR" sz="4600" b="1" kern="1200" dirty="0"/>
            <a:t> </a:t>
          </a:r>
          <a:r>
            <a:rPr lang="fr-FR" sz="4600" b="1" kern="1200" dirty="0" err="1"/>
            <a:t>nghề</a:t>
          </a:r>
          <a:r>
            <a:rPr lang="fr-FR" sz="4600" b="1" kern="1200" dirty="0"/>
            <a:t> </a:t>
          </a:r>
          <a:r>
            <a:rPr lang="fr-FR" sz="4600" b="1" kern="1200" err="1"/>
            <a:t>thủ</a:t>
          </a:r>
          <a:r>
            <a:rPr lang="fr-FR" sz="4600" b="1" kern="1200"/>
            <a:t> công</a:t>
          </a:r>
          <a:r>
            <a:rPr lang="en-US" sz="4600" b="1" kern="1200"/>
            <a:t>	</a:t>
          </a:r>
          <a:endParaRPr lang="en-US" sz="4600" kern="1200" dirty="0"/>
        </a:p>
      </dsp:txBody>
      <dsp:txXfrm>
        <a:off x="996086" y="3096551"/>
        <a:ext cx="7103330" cy="1548004"/>
      </dsp:txXfrm>
    </dsp:sp>
    <dsp:sp modelId="{C1912D5A-5FB1-43A5-BB92-9EE34B2DB889}">
      <dsp:nvSpPr>
        <dsp:cNvPr id="0" name=""/>
        <dsp:cNvSpPr/>
      </dsp:nvSpPr>
      <dsp:spPr>
        <a:xfrm>
          <a:off x="28583" y="290305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0CCB46-3C03-4344-B5BD-F61F6D6AA91C}">
      <dsp:nvSpPr>
        <dsp:cNvPr id="0" name=""/>
        <dsp:cNvSpPr/>
      </dsp:nvSpPr>
      <dsp:spPr>
        <a:xfrm>
          <a:off x="0" y="546178"/>
          <a:ext cx="9902825" cy="102020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fr-FR" sz="3600" b="1" kern="1200" dirty="0">
              <a:latin typeface="Times New Roman" panose="02020603050405020304" pitchFamily="18" charset="0"/>
              <a:cs typeface="Times New Roman" panose="02020603050405020304" pitchFamily="18" charset="0"/>
            </a:rPr>
            <a:t>2.1. 	</a:t>
          </a:r>
          <a:r>
            <a:rPr lang="fr-FR" sz="3600" b="1" kern="1200" dirty="0" err="1">
              <a:latin typeface="Times New Roman" panose="02020603050405020304" pitchFamily="18" charset="0"/>
              <a:cs typeface="Times New Roman" panose="02020603050405020304" pitchFamily="18" charset="0"/>
            </a:rPr>
            <a:t>Sản</a:t>
          </a:r>
          <a:r>
            <a:rPr lang="fr-FR" sz="3600" b="1" kern="1200" dirty="0">
              <a:latin typeface="Times New Roman" panose="02020603050405020304" pitchFamily="18" charset="0"/>
              <a:cs typeface="Times New Roman" panose="02020603050405020304" pitchFamily="18" charset="0"/>
            </a:rPr>
            <a:t> </a:t>
          </a:r>
          <a:r>
            <a:rPr lang="fr-FR" sz="3600" b="1" kern="1200" dirty="0" err="1">
              <a:latin typeface="Times New Roman" panose="02020603050405020304" pitchFamily="18" charset="0"/>
              <a:cs typeface="Times New Roman" panose="02020603050405020304" pitchFamily="18" charset="0"/>
            </a:rPr>
            <a:t>xuất</a:t>
          </a:r>
          <a:r>
            <a:rPr lang="fr-FR" sz="3600" b="1" kern="1200" dirty="0">
              <a:latin typeface="Times New Roman" panose="02020603050405020304" pitchFamily="18" charset="0"/>
              <a:cs typeface="Times New Roman" panose="02020603050405020304" pitchFamily="18" charset="0"/>
            </a:rPr>
            <a:t> </a:t>
          </a:r>
          <a:r>
            <a:rPr lang="fr-FR" sz="3600" b="1" kern="1200" dirty="0" err="1">
              <a:latin typeface="Times New Roman" panose="02020603050405020304" pitchFamily="18" charset="0"/>
              <a:cs typeface="Times New Roman" panose="02020603050405020304" pitchFamily="18" charset="0"/>
            </a:rPr>
            <a:t>nông</a:t>
          </a:r>
          <a:r>
            <a:rPr lang="fr-FR" sz="3600" b="1" kern="1200" dirty="0">
              <a:latin typeface="Times New Roman" panose="02020603050405020304" pitchFamily="18" charset="0"/>
              <a:cs typeface="Times New Roman" panose="02020603050405020304" pitchFamily="18" charset="0"/>
            </a:rPr>
            <a:t> </a:t>
          </a:r>
          <a:r>
            <a:rPr lang="fr-FR" sz="3600" b="1" kern="1200" dirty="0" err="1">
              <a:latin typeface="Times New Roman" panose="02020603050405020304" pitchFamily="18" charset="0"/>
              <a:cs typeface="Times New Roman" panose="02020603050405020304" pitchFamily="18" charset="0"/>
            </a:rPr>
            <a:t>nghiệp</a:t>
          </a:r>
          <a:endParaRPr lang="en-US" sz="3600" b="1" kern="1200" dirty="0">
            <a:latin typeface="Times New Roman" panose="02020603050405020304" pitchFamily="18" charset="0"/>
            <a:cs typeface="Times New Roman" panose="02020603050405020304" pitchFamily="18" charset="0"/>
          </a:endParaRPr>
        </a:p>
      </dsp:txBody>
      <dsp:txXfrm>
        <a:off x="49802" y="595980"/>
        <a:ext cx="9803221" cy="920597"/>
      </dsp:txXfrm>
    </dsp:sp>
    <dsp:sp modelId="{61811A0D-4894-4FD7-8083-4C504A873EAB}">
      <dsp:nvSpPr>
        <dsp:cNvPr id="0" name=""/>
        <dsp:cNvSpPr/>
      </dsp:nvSpPr>
      <dsp:spPr>
        <a:xfrm>
          <a:off x="0" y="1566380"/>
          <a:ext cx="9902825" cy="3901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4415" tIns="82550" rIns="462280" bIns="82550" numCol="1" spcCol="1270" anchor="t" anchorCtr="0">
          <a:noAutofit/>
        </a:bodyPr>
        <a:lstStyle/>
        <a:p>
          <a:pPr marL="285750" lvl="1" indent="-285750" algn="l" defTabSz="2266950">
            <a:lnSpc>
              <a:spcPct val="90000"/>
            </a:lnSpc>
            <a:spcBef>
              <a:spcPct val="0"/>
            </a:spcBef>
            <a:spcAft>
              <a:spcPct val="20000"/>
            </a:spcAft>
            <a:buChar char="•"/>
          </a:pPr>
          <a:r>
            <a:rPr lang="fr-FR" sz="5100" kern="1200" dirty="0" err="1"/>
            <a:t>Với</a:t>
          </a:r>
          <a:r>
            <a:rPr lang="fr-FR" sz="5100" kern="1200" dirty="0"/>
            <a:t> </a:t>
          </a:r>
          <a:r>
            <a:rPr lang="fr-FR" sz="5100" kern="1200" dirty="0" err="1"/>
            <a:t>việc</a:t>
          </a:r>
          <a:r>
            <a:rPr lang="fr-FR" sz="5100" kern="1200" dirty="0"/>
            <a:t> ra </a:t>
          </a:r>
          <a:r>
            <a:rPr lang="fr-FR" sz="5100" kern="1200" dirty="0" err="1"/>
            <a:t>đời</a:t>
          </a:r>
          <a:r>
            <a:rPr lang="fr-FR" sz="5100" kern="1200" dirty="0"/>
            <a:t> </a:t>
          </a:r>
          <a:r>
            <a:rPr lang="fr-FR" sz="5100" kern="1200" dirty="0" err="1"/>
            <a:t>lưỡi</a:t>
          </a:r>
          <a:r>
            <a:rPr lang="fr-FR" sz="5100" kern="1200" dirty="0"/>
            <a:t> </a:t>
          </a:r>
          <a:r>
            <a:rPr lang="fr-FR" sz="5100" kern="1200" dirty="0" err="1"/>
            <a:t>cày</a:t>
          </a:r>
          <a:r>
            <a:rPr lang="fr-FR" sz="5100" kern="1200" dirty="0"/>
            <a:t> </a:t>
          </a:r>
          <a:r>
            <a:rPr lang="fr-FR" sz="5100" kern="1200" dirty="0" err="1"/>
            <a:t>và</a:t>
          </a:r>
          <a:r>
            <a:rPr lang="fr-FR" sz="5100" kern="1200" dirty="0"/>
            <a:t> </a:t>
          </a:r>
          <a:r>
            <a:rPr lang="fr-FR" sz="5100" kern="1200" dirty="0" err="1"/>
            <a:t>nông</a:t>
          </a:r>
          <a:r>
            <a:rPr lang="fr-FR" sz="5100" kern="1200" dirty="0"/>
            <a:t> </a:t>
          </a:r>
          <a:r>
            <a:rPr lang="fr-FR" sz="5100" kern="1200" dirty="0" err="1"/>
            <a:t>nghiệp</a:t>
          </a:r>
          <a:r>
            <a:rPr lang="fr-FR" sz="5100" kern="1200" dirty="0"/>
            <a:t> </a:t>
          </a:r>
          <a:r>
            <a:rPr lang="fr-FR" sz="5100" kern="1200" dirty="0" err="1"/>
            <a:t>dùng</a:t>
          </a:r>
          <a:r>
            <a:rPr lang="fr-FR" sz="5100" kern="1200" dirty="0"/>
            <a:t> </a:t>
          </a:r>
          <a:r>
            <a:rPr lang="fr-FR" sz="5100" kern="1200" dirty="0" err="1"/>
            <a:t>cày</a:t>
          </a:r>
          <a:r>
            <a:rPr lang="fr-FR" sz="5100" kern="1200" dirty="0"/>
            <a:t> </a:t>
          </a:r>
          <a:r>
            <a:rPr lang="fr-FR" sz="5100" kern="1200" dirty="0" err="1"/>
            <a:t>đã</a:t>
          </a:r>
          <a:r>
            <a:rPr lang="fr-FR" sz="5100" kern="1200" dirty="0"/>
            <a:t> </a:t>
          </a:r>
          <a:r>
            <a:rPr lang="fr-FR" sz="5100" kern="1200" dirty="0" err="1"/>
            <a:t>thay</a:t>
          </a:r>
          <a:r>
            <a:rPr lang="fr-FR" sz="5100" kern="1200" dirty="0"/>
            <a:t> </a:t>
          </a:r>
          <a:r>
            <a:rPr lang="fr-FR" sz="5100" kern="1200" dirty="0" err="1"/>
            <a:t>thế</a:t>
          </a:r>
          <a:r>
            <a:rPr lang="fr-FR" sz="5100" kern="1200" dirty="0"/>
            <a:t> </a:t>
          </a:r>
          <a:r>
            <a:rPr lang="fr-FR" sz="5100" kern="1200" dirty="0" err="1"/>
            <a:t>cho</a:t>
          </a:r>
          <a:r>
            <a:rPr lang="fr-FR" sz="5100" kern="1200" dirty="0"/>
            <a:t> </a:t>
          </a:r>
          <a:r>
            <a:rPr lang="fr-FR" sz="5100" kern="1200" dirty="0" err="1"/>
            <a:t>nền</a:t>
          </a:r>
          <a:r>
            <a:rPr lang="fr-FR" sz="5100" kern="1200" dirty="0"/>
            <a:t> </a:t>
          </a:r>
          <a:r>
            <a:rPr lang="fr-FR" sz="5100" kern="1200" dirty="0" err="1"/>
            <a:t>nông</a:t>
          </a:r>
          <a:r>
            <a:rPr lang="fr-FR" sz="5100" kern="1200" dirty="0"/>
            <a:t> </a:t>
          </a:r>
          <a:r>
            <a:rPr lang="fr-FR" sz="5100" kern="1200" dirty="0" err="1"/>
            <a:t>nghiệp</a:t>
          </a:r>
          <a:r>
            <a:rPr lang="fr-FR" sz="5100" kern="1200" dirty="0"/>
            <a:t> </a:t>
          </a:r>
          <a:r>
            <a:rPr lang="fr-FR" sz="5100" kern="1200" dirty="0" err="1"/>
            <a:t>dùng</a:t>
          </a:r>
          <a:r>
            <a:rPr lang="fr-FR" sz="5100" kern="1200" dirty="0"/>
            <a:t> </a:t>
          </a:r>
          <a:r>
            <a:rPr lang="fr-FR" sz="5100" kern="1200" dirty="0" err="1"/>
            <a:t>cuốc</a:t>
          </a:r>
          <a:endParaRPr lang="en-US" sz="5100" kern="1200" dirty="0"/>
        </a:p>
        <a:p>
          <a:pPr marL="285750" lvl="1" indent="-285750" algn="l" defTabSz="2266950">
            <a:lnSpc>
              <a:spcPct val="90000"/>
            </a:lnSpc>
            <a:spcBef>
              <a:spcPct val="0"/>
            </a:spcBef>
            <a:spcAft>
              <a:spcPct val="20000"/>
            </a:spcAft>
            <a:buChar char="•"/>
          </a:pPr>
          <a:r>
            <a:rPr lang="fr-FR" sz="5100" kern="1200" dirty="0" err="1"/>
            <a:t>Nền</a:t>
          </a:r>
          <a:r>
            <a:rPr lang="fr-FR" sz="5100" kern="1200" dirty="0"/>
            <a:t> </a:t>
          </a:r>
          <a:r>
            <a:rPr lang="fr-FR" sz="5100" kern="1200" dirty="0" err="1"/>
            <a:t>kinh</a:t>
          </a:r>
          <a:r>
            <a:rPr lang="fr-FR" sz="5100" kern="1200" dirty="0"/>
            <a:t> </a:t>
          </a:r>
          <a:r>
            <a:rPr lang="fr-FR" sz="5100" kern="1200" dirty="0" err="1"/>
            <a:t>tế</a:t>
          </a:r>
          <a:r>
            <a:rPr lang="fr-FR" sz="5100" kern="1200" dirty="0"/>
            <a:t> </a:t>
          </a:r>
          <a:r>
            <a:rPr lang="fr-FR" sz="5100" kern="1200" dirty="0" err="1"/>
            <a:t>nông</a:t>
          </a:r>
          <a:r>
            <a:rPr lang="fr-FR" sz="5100" kern="1200" dirty="0"/>
            <a:t> </a:t>
          </a:r>
          <a:r>
            <a:rPr lang="fr-FR" sz="5100" kern="1200" dirty="0" err="1"/>
            <a:t>nghiệp</a:t>
          </a:r>
          <a:r>
            <a:rPr lang="fr-FR" sz="5100" kern="1200" dirty="0"/>
            <a:t> </a:t>
          </a:r>
          <a:r>
            <a:rPr lang="fr-FR" sz="5100" kern="1200" dirty="0" err="1"/>
            <a:t>trồng</a:t>
          </a:r>
          <a:r>
            <a:rPr lang="fr-FR" sz="5100" kern="1200" dirty="0"/>
            <a:t> </a:t>
          </a:r>
          <a:r>
            <a:rPr lang="fr-FR" sz="5100" kern="1200" dirty="0" err="1"/>
            <a:t>lúa</a:t>
          </a:r>
          <a:r>
            <a:rPr lang="fr-FR" sz="5100" kern="1200" dirty="0"/>
            <a:t> </a:t>
          </a:r>
          <a:r>
            <a:rPr lang="fr-FR" sz="5100" kern="1200" dirty="0" err="1"/>
            <a:t>nước</a:t>
          </a:r>
          <a:r>
            <a:rPr lang="fr-FR" sz="5100" kern="1200" dirty="0"/>
            <a:t> </a:t>
          </a:r>
          <a:r>
            <a:rPr lang="fr-FR" sz="5100" kern="1200" dirty="0" err="1"/>
            <a:t>ngày</a:t>
          </a:r>
          <a:r>
            <a:rPr lang="fr-FR" sz="5100" kern="1200" dirty="0"/>
            <a:t> </a:t>
          </a:r>
          <a:r>
            <a:rPr lang="fr-FR" sz="5100" kern="1200" dirty="0" err="1"/>
            <a:t>càng</a:t>
          </a:r>
          <a:r>
            <a:rPr lang="fr-FR" sz="5100" kern="1200" dirty="0"/>
            <a:t> </a:t>
          </a:r>
          <a:r>
            <a:rPr lang="fr-FR" sz="5100" kern="1200" dirty="0" err="1"/>
            <a:t>phát</a:t>
          </a:r>
          <a:r>
            <a:rPr lang="fr-FR" sz="5100" kern="1200" dirty="0"/>
            <a:t> </a:t>
          </a:r>
          <a:r>
            <a:rPr lang="fr-FR" sz="5100" kern="1200" dirty="0" err="1"/>
            <a:t>triển</a:t>
          </a:r>
          <a:endParaRPr lang="en-US" sz="5100" kern="1200" dirty="0"/>
        </a:p>
      </dsp:txBody>
      <dsp:txXfrm>
        <a:off x="0" y="1566380"/>
        <a:ext cx="9902825" cy="39019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CF4B37-D0BC-49D6-956A-2D68F4AF5DC1}">
      <dsp:nvSpPr>
        <dsp:cNvPr id="0" name=""/>
        <dsp:cNvSpPr/>
      </dsp:nvSpPr>
      <dsp:spPr>
        <a:xfrm>
          <a:off x="0" y="241869"/>
          <a:ext cx="11544300" cy="10553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just" defTabSz="1955800">
            <a:lnSpc>
              <a:spcPct val="90000"/>
            </a:lnSpc>
            <a:spcBef>
              <a:spcPct val="0"/>
            </a:spcBef>
            <a:spcAft>
              <a:spcPct val="35000"/>
            </a:spcAft>
            <a:buNone/>
          </a:pPr>
          <a:r>
            <a:rPr lang="fr-FR" sz="4400" b="1" kern="1200" dirty="0"/>
            <a:t>2.2. 	</a:t>
          </a:r>
          <a:r>
            <a:rPr lang="fr-FR" sz="4400" b="1" kern="1200" dirty="0" err="1"/>
            <a:t>Các</a:t>
          </a:r>
          <a:r>
            <a:rPr lang="fr-FR" sz="4400" b="1" kern="1200" dirty="0"/>
            <a:t> </a:t>
          </a:r>
          <a:r>
            <a:rPr lang="fr-FR" sz="4400" b="1" kern="1200" dirty="0" err="1"/>
            <a:t>nghề</a:t>
          </a:r>
          <a:r>
            <a:rPr lang="fr-FR" sz="4400" b="1" kern="1200" dirty="0"/>
            <a:t> </a:t>
          </a:r>
          <a:r>
            <a:rPr lang="fr-FR" sz="4400" b="1" kern="1200" dirty="0" err="1"/>
            <a:t>thủ</a:t>
          </a:r>
          <a:r>
            <a:rPr lang="fr-FR" sz="4400" b="1" kern="1200" dirty="0"/>
            <a:t> </a:t>
          </a:r>
          <a:r>
            <a:rPr lang="fr-FR" sz="4400" b="1" kern="1200" dirty="0" err="1"/>
            <a:t>công</a:t>
          </a:r>
          <a:endParaRPr lang="en-US" sz="4400" kern="1200" dirty="0"/>
        </a:p>
      </dsp:txBody>
      <dsp:txXfrm>
        <a:off x="51517" y="293386"/>
        <a:ext cx="11441266" cy="952306"/>
      </dsp:txXfrm>
    </dsp:sp>
    <dsp:sp modelId="{00E08CB5-85AD-4E79-9A4A-F038767A5DC4}">
      <dsp:nvSpPr>
        <dsp:cNvPr id="0" name=""/>
        <dsp:cNvSpPr/>
      </dsp:nvSpPr>
      <dsp:spPr>
        <a:xfrm>
          <a:off x="0" y="1297209"/>
          <a:ext cx="11544300" cy="418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6532" tIns="55880" rIns="312928" bIns="55880" numCol="1" spcCol="1270" anchor="t" anchorCtr="0">
          <a:noAutofit/>
        </a:bodyPr>
        <a:lstStyle/>
        <a:p>
          <a:pPr marL="285750" lvl="1" indent="-285750" algn="just" defTabSz="1511300">
            <a:lnSpc>
              <a:spcPct val="90000"/>
            </a:lnSpc>
            <a:spcBef>
              <a:spcPct val="0"/>
            </a:spcBef>
            <a:spcAft>
              <a:spcPct val="20000"/>
            </a:spcAft>
            <a:buChar char="•"/>
          </a:pPr>
          <a:r>
            <a:rPr lang="fr-FR" sz="3400" i="1" kern="1200" dirty="0"/>
            <a:t>a. </a:t>
          </a:r>
          <a:r>
            <a:rPr lang="fr-FR" sz="3400" i="1" kern="1200" dirty="0" err="1"/>
            <a:t>Nghề</a:t>
          </a:r>
          <a:r>
            <a:rPr lang="fr-FR" sz="3400" i="1" kern="1200" dirty="0"/>
            <a:t> </a:t>
          </a:r>
          <a:r>
            <a:rPr lang="fr-FR" sz="3400" i="1" kern="1200" dirty="0" err="1"/>
            <a:t>đúc</a:t>
          </a:r>
          <a:r>
            <a:rPr lang="fr-FR" sz="3400" i="1" kern="1200" dirty="0"/>
            <a:t> </a:t>
          </a:r>
          <a:r>
            <a:rPr lang="fr-FR" sz="3400" i="1" kern="1200" dirty="0" err="1"/>
            <a:t>đồng:</a:t>
          </a:r>
          <a:r>
            <a:rPr lang="fr-FR" sz="3400" kern="1200" dirty="0" err="1"/>
            <a:t>nhiều</a:t>
          </a:r>
          <a:r>
            <a:rPr lang="fr-FR" sz="3400" kern="1200" dirty="0"/>
            <a:t> </a:t>
          </a:r>
          <a:r>
            <a:rPr lang="fr-FR" sz="3400" kern="1200" dirty="0" err="1"/>
            <a:t>loại</a:t>
          </a:r>
          <a:r>
            <a:rPr lang="fr-FR" sz="3400" kern="1200" dirty="0"/>
            <a:t> </a:t>
          </a:r>
          <a:r>
            <a:rPr lang="fr-FR" sz="3400" kern="1200" dirty="0" err="1"/>
            <a:t>hình</a:t>
          </a:r>
          <a:r>
            <a:rPr lang="fr-FR" sz="3400" kern="1200" dirty="0"/>
            <a:t> </a:t>
          </a:r>
          <a:r>
            <a:rPr lang="fr-FR" sz="3400" kern="1200" dirty="0" err="1"/>
            <a:t>công</a:t>
          </a:r>
          <a:r>
            <a:rPr lang="fr-FR" sz="3400" kern="1200" dirty="0"/>
            <a:t> </a:t>
          </a:r>
          <a:r>
            <a:rPr lang="fr-FR" sz="3400" kern="1200" dirty="0" err="1"/>
            <a:t>cụ</a:t>
          </a:r>
          <a:r>
            <a:rPr lang="fr-FR" sz="3400" kern="1200" dirty="0"/>
            <a:t> </a:t>
          </a:r>
          <a:r>
            <a:rPr lang="fr-FR" sz="3400" kern="1200" dirty="0" err="1"/>
            <a:t>bằng</a:t>
          </a:r>
          <a:r>
            <a:rPr lang="fr-FR" sz="3400" kern="1200" dirty="0"/>
            <a:t> </a:t>
          </a:r>
          <a:r>
            <a:rPr lang="fr-FR" sz="3400" kern="1200" dirty="0" err="1"/>
            <a:t>đồng</a:t>
          </a:r>
          <a:r>
            <a:rPr lang="fr-FR" sz="3400" kern="1200" dirty="0"/>
            <a:t> ra </a:t>
          </a:r>
          <a:r>
            <a:rPr lang="fr-FR" sz="3400" kern="1200" dirty="0" err="1"/>
            <a:t>đời</a:t>
          </a:r>
          <a:r>
            <a:rPr lang="fr-FR" sz="3400" kern="1200" dirty="0"/>
            <a:t> </a:t>
          </a:r>
          <a:r>
            <a:rPr lang="fr-FR" sz="3400" kern="1200" dirty="0" err="1"/>
            <a:t>và</a:t>
          </a:r>
          <a:r>
            <a:rPr lang="fr-FR" sz="3400" kern="1200" dirty="0"/>
            <a:t> </a:t>
          </a:r>
          <a:r>
            <a:rPr lang="fr-FR" sz="3400" kern="1200" dirty="0" err="1"/>
            <a:t>ngày</a:t>
          </a:r>
          <a:r>
            <a:rPr lang="fr-FR" sz="3400" kern="1200" dirty="0"/>
            <a:t> </a:t>
          </a:r>
          <a:r>
            <a:rPr lang="fr-FR" sz="3400" kern="1200" dirty="0" err="1"/>
            <a:t>càng</a:t>
          </a:r>
          <a:r>
            <a:rPr lang="fr-FR" sz="3400" kern="1200" dirty="0"/>
            <a:t> </a:t>
          </a:r>
          <a:r>
            <a:rPr lang="fr-FR" sz="3400" kern="1200" dirty="0" err="1"/>
            <a:t>phong</a:t>
          </a:r>
          <a:r>
            <a:rPr lang="fr-FR" sz="3400" kern="1200" dirty="0"/>
            <a:t> </a:t>
          </a:r>
          <a:r>
            <a:rPr lang="fr-FR" sz="3400" kern="1200" dirty="0" err="1"/>
            <a:t>phú</a:t>
          </a:r>
          <a:r>
            <a:rPr lang="fr-FR" sz="3400" kern="1200" dirty="0"/>
            <a:t> </a:t>
          </a:r>
          <a:r>
            <a:rPr lang="fr-FR" sz="3400" kern="1200" dirty="0" err="1"/>
            <a:t>như</a:t>
          </a:r>
          <a:r>
            <a:rPr lang="fr-FR" sz="3400" kern="1200" dirty="0"/>
            <a:t>: </a:t>
          </a:r>
          <a:r>
            <a:rPr lang="fr-FR" sz="3400" kern="1200" dirty="0" err="1"/>
            <a:t>lưỡi</a:t>
          </a:r>
          <a:r>
            <a:rPr lang="fr-FR" sz="3400" kern="1200" dirty="0"/>
            <a:t> </a:t>
          </a:r>
          <a:r>
            <a:rPr lang="fr-FR" sz="3400" kern="1200" dirty="0" err="1"/>
            <a:t>cuốc</a:t>
          </a:r>
          <a:r>
            <a:rPr lang="fr-FR" sz="3400" kern="1200" dirty="0"/>
            <a:t>, </a:t>
          </a:r>
          <a:r>
            <a:rPr lang="fr-FR" sz="3400" kern="1200" dirty="0" err="1"/>
            <a:t>lười</a:t>
          </a:r>
          <a:r>
            <a:rPr lang="fr-FR" sz="3400" kern="1200" dirty="0"/>
            <a:t> </a:t>
          </a:r>
          <a:r>
            <a:rPr lang="fr-FR" sz="3400" kern="1200" dirty="0" err="1"/>
            <a:t>cày</a:t>
          </a:r>
          <a:r>
            <a:rPr lang="fr-FR" sz="3400" kern="1200" dirty="0"/>
            <a:t>, ….</a:t>
          </a:r>
          <a:r>
            <a:rPr lang="fr-FR" sz="3400" kern="1200" dirty="0" err="1"/>
            <a:t>sự</a:t>
          </a:r>
          <a:r>
            <a:rPr lang="fr-FR" sz="3400" kern="1200" dirty="0"/>
            <a:t> </a:t>
          </a:r>
          <a:r>
            <a:rPr lang="fr-FR" sz="3400" kern="1200" dirty="0" err="1"/>
            <a:t>tiến</a:t>
          </a:r>
          <a:r>
            <a:rPr lang="fr-FR" sz="3400" kern="1200" dirty="0"/>
            <a:t> </a:t>
          </a:r>
          <a:r>
            <a:rPr lang="fr-FR" sz="3400" kern="1200" dirty="0" err="1"/>
            <a:t>bộ</a:t>
          </a:r>
          <a:r>
            <a:rPr lang="fr-FR" sz="3400" kern="1200" dirty="0"/>
            <a:t> </a:t>
          </a:r>
          <a:r>
            <a:rPr lang="fr-FR" sz="3400" kern="1200" dirty="0" err="1"/>
            <a:t>cua</a:t>
          </a:r>
          <a:r>
            <a:rPr lang="fr-FR" sz="3400" kern="1200" dirty="0"/>
            <a:t> </a:t>
          </a:r>
          <a:r>
            <a:rPr lang="fr-FR" sz="3400" kern="1200" dirty="0" err="1"/>
            <a:t>côn</a:t>
          </a:r>
          <a:r>
            <a:rPr lang="fr-FR" sz="3400" kern="1200" dirty="0"/>
            <a:t> </a:t>
          </a:r>
          <a:r>
            <a:rPr lang="fr-FR" sz="3400" kern="1200" dirty="0" err="1"/>
            <a:t>cụ</a:t>
          </a:r>
          <a:r>
            <a:rPr lang="fr-FR" sz="3400" kern="1200" dirty="0"/>
            <a:t> </a:t>
          </a:r>
          <a:r>
            <a:rPr lang="fr-FR" sz="3400" kern="1200" dirty="0" err="1"/>
            <a:t>sản</a:t>
          </a:r>
          <a:r>
            <a:rPr lang="fr-FR" sz="3400" kern="1200" dirty="0"/>
            <a:t> </a:t>
          </a:r>
          <a:r>
            <a:rPr lang="fr-FR" sz="3400" kern="1200" dirty="0" err="1"/>
            <a:t>xuất</a:t>
          </a:r>
          <a:r>
            <a:rPr lang="fr-FR" sz="3400" kern="1200" dirty="0"/>
            <a:t> </a:t>
          </a:r>
          <a:r>
            <a:rPr lang="fr-FR" sz="3400" kern="1200" dirty="0" err="1"/>
            <a:t>đã</a:t>
          </a:r>
          <a:r>
            <a:rPr lang="fr-FR" sz="3400" kern="1200" dirty="0"/>
            <a:t> </a:t>
          </a:r>
          <a:r>
            <a:rPr lang="fr-FR" sz="3400" kern="1200" dirty="0" err="1"/>
            <a:t>thúc</a:t>
          </a:r>
          <a:r>
            <a:rPr lang="fr-FR" sz="3400" kern="1200" dirty="0"/>
            <a:t> </a:t>
          </a:r>
          <a:r>
            <a:rPr lang="fr-FR" sz="3400" kern="1200" dirty="0" err="1"/>
            <a:t>đẩy</a:t>
          </a:r>
          <a:r>
            <a:rPr lang="fr-FR" sz="3400" kern="1200" dirty="0"/>
            <a:t> </a:t>
          </a:r>
          <a:r>
            <a:rPr lang="fr-FR" sz="3400" kern="1200" dirty="0" err="1"/>
            <a:t>nền</a:t>
          </a:r>
          <a:r>
            <a:rPr lang="fr-FR" sz="3400" kern="1200" dirty="0"/>
            <a:t> </a:t>
          </a:r>
          <a:r>
            <a:rPr lang="fr-FR" sz="3400" kern="1200" dirty="0" err="1"/>
            <a:t>kinh</a:t>
          </a:r>
          <a:r>
            <a:rPr lang="fr-FR" sz="3400" kern="1200" dirty="0"/>
            <a:t> </a:t>
          </a:r>
          <a:r>
            <a:rPr lang="fr-FR" sz="3400" kern="1200" dirty="0" err="1"/>
            <a:t>tế</a:t>
          </a:r>
          <a:r>
            <a:rPr lang="fr-FR" sz="3400" kern="1200" dirty="0"/>
            <a:t> </a:t>
          </a:r>
          <a:r>
            <a:rPr lang="fr-FR" sz="3400" kern="1200" dirty="0" err="1"/>
            <a:t>ngày</a:t>
          </a:r>
          <a:r>
            <a:rPr lang="fr-FR" sz="3400" kern="1200" dirty="0"/>
            <a:t> </a:t>
          </a:r>
          <a:r>
            <a:rPr lang="fr-FR" sz="3400" kern="1200" dirty="0" err="1"/>
            <a:t>càng</a:t>
          </a:r>
          <a:r>
            <a:rPr lang="fr-FR" sz="3400" kern="1200" dirty="0"/>
            <a:t> </a:t>
          </a:r>
          <a:r>
            <a:rPr lang="fr-FR" sz="3400" kern="1200" dirty="0" err="1"/>
            <a:t>phát</a:t>
          </a:r>
          <a:r>
            <a:rPr lang="fr-FR" sz="3400" kern="1200" dirty="0"/>
            <a:t> </a:t>
          </a:r>
          <a:r>
            <a:rPr lang="fr-FR" sz="3400" kern="1200" dirty="0" err="1"/>
            <a:t>triển</a:t>
          </a:r>
          <a:endParaRPr lang="en-US" sz="3400" kern="1200" dirty="0"/>
        </a:p>
        <a:p>
          <a:pPr marL="285750" lvl="1" indent="-285750" algn="just" defTabSz="1511300">
            <a:lnSpc>
              <a:spcPct val="90000"/>
            </a:lnSpc>
            <a:spcBef>
              <a:spcPct val="0"/>
            </a:spcBef>
            <a:spcAft>
              <a:spcPct val="20000"/>
            </a:spcAft>
            <a:buChar char="•"/>
          </a:pPr>
          <a:r>
            <a:rPr lang="fr-FR" sz="3400" i="1" kern="1200" dirty="0"/>
            <a:t>b. </a:t>
          </a:r>
          <a:r>
            <a:rPr lang="fr-FR" sz="3400" i="1" kern="1200" dirty="0" err="1"/>
            <a:t>Nghề</a:t>
          </a:r>
          <a:r>
            <a:rPr lang="fr-FR" sz="3400" i="1" kern="1200" dirty="0"/>
            <a:t> </a:t>
          </a:r>
          <a:r>
            <a:rPr lang="fr-FR" sz="3400" i="1" kern="1200" dirty="0" err="1"/>
            <a:t>gốm</a:t>
          </a:r>
          <a:r>
            <a:rPr lang="fr-FR" sz="3400" i="1" kern="1200" dirty="0"/>
            <a:t> </a:t>
          </a:r>
          <a:r>
            <a:rPr lang="fr-FR" sz="3400" i="1" kern="1200" dirty="0" err="1"/>
            <a:t>truyền</a:t>
          </a:r>
          <a:r>
            <a:rPr lang="fr-FR" sz="3400" i="1" kern="1200" dirty="0"/>
            <a:t> </a:t>
          </a:r>
          <a:r>
            <a:rPr lang="fr-FR" sz="3400" i="1" kern="1200" dirty="0" err="1"/>
            <a:t>thống:</a:t>
          </a:r>
          <a:r>
            <a:rPr lang="fr-FR" sz="3400" kern="1200" dirty="0" err="1"/>
            <a:t>gốm</a:t>
          </a:r>
          <a:r>
            <a:rPr lang="fr-FR" sz="3400" kern="1200" dirty="0"/>
            <a:t> </a:t>
          </a:r>
          <a:r>
            <a:rPr lang="fr-FR" sz="3400" kern="1200" dirty="0" err="1"/>
            <a:t>đều</a:t>
          </a:r>
          <a:r>
            <a:rPr lang="fr-FR" sz="3400" kern="1200" dirty="0"/>
            <a:t> </a:t>
          </a:r>
          <a:r>
            <a:rPr lang="fr-FR" sz="3400" kern="1200" dirty="0" err="1"/>
            <a:t>được</a:t>
          </a:r>
          <a:r>
            <a:rPr lang="fr-FR" sz="3400" kern="1200" dirty="0"/>
            <a:t> </a:t>
          </a:r>
          <a:r>
            <a:rPr lang="fr-FR" sz="3400" kern="1200" dirty="0" err="1"/>
            <a:t>làm</a:t>
          </a:r>
          <a:r>
            <a:rPr lang="fr-FR" sz="3400" kern="1200" dirty="0"/>
            <a:t> </a:t>
          </a:r>
          <a:r>
            <a:rPr lang="fr-FR" sz="3400" kern="1200" dirty="0" err="1"/>
            <a:t>bằng</a:t>
          </a:r>
          <a:r>
            <a:rPr lang="fr-FR" sz="3400" kern="1200" dirty="0"/>
            <a:t> </a:t>
          </a:r>
          <a:r>
            <a:rPr lang="fr-FR" sz="3400" kern="1200" dirty="0" err="1"/>
            <a:t>bàn</a:t>
          </a:r>
          <a:r>
            <a:rPr lang="fr-FR" sz="3400" kern="1200" dirty="0"/>
            <a:t> </a:t>
          </a:r>
          <a:r>
            <a:rPr lang="fr-FR" sz="3400" kern="1200" dirty="0" err="1"/>
            <a:t>xoay</a:t>
          </a:r>
          <a:r>
            <a:rPr lang="fr-FR" sz="3400" kern="1200" dirty="0"/>
            <a:t>, </a:t>
          </a:r>
          <a:r>
            <a:rPr lang="fr-FR" sz="3400" kern="1200" dirty="0" err="1"/>
            <a:t>hình</a:t>
          </a:r>
          <a:r>
            <a:rPr lang="fr-FR" sz="3400" kern="1200" dirty="0"/>
            <a:t> </a:t>
          </a:r>
          <a:r>
            <a:rPr lang="fr-FR" sz="3400" kern="1200" dirty="0" err="1"/>
            <a:t>dáng</a:t>
          </a:r>
          <a:r>
            <a:rPr lang="fr-FR" sz="3400" kern="1200" dirty="0"/>
            <a:t> </a:t>
          </a:r>
          <a:r>
            <a:rPr lang="fr-FR" sz="3400" kern="1200" dirty="0" err="1"/>
            <a:t>tròn</a:t>
          </a:r>
          <a:r>
            <a:rPr lang="fr-FR" sz="3400" kern="1200" dirty="0"/>
            <a:t> </a:t>
          </a:r>
          <a:r>
            <a:rPr lang="fr-FR" sz="3400" kern="1200" dirty="0" err="1"/>
            <a:t>trĩnh</a:t>
          </a:r>
          <a:r>
            <a:rPr lang="fr-FR" sz="3400" kern="1200" dirty="0"/>
            <a:t>, </a:t>
          </a:r>
          <a:r>
            <a:rPr lang="fr-FR" sz="3400" kern="1200" dirty="0" err="1"/>
            <a:t>xương</a:t>
          </a:r>
          <a:r>
            <a:rPr lang="fr-FR" sz="3400" kern="1200" dirty="0"/>
            <a:t> </a:t>
          </a:r>
          <a:r>
            <a:rPr lang="fr-FR" sz="3400" kern="1200" dirty="0" err="1"/>
            <a:t>gốm</a:t>
          </a:r>
          <a:r>
            <a:rPr lang="fr-FR" sz="3400" kern="1200" dirty="0"/>
            <a:t> </a:t>
          </a:r>
          <a:r>
            <a:rPr lang="fr-FR" sz="3400" kern="1200" dirty="0" err="1"/>
            <a:t>tương</a:t>
          </a:r>
          <a:r>
            <a:rPr lang="fr-FR" sz="3400" kern="1200" dirty="0"/>
            <a:t> </a:t>
          </a:r>
          <a:r>
            <a:rPr lang="fr-FR" sz="3400" kern="1200" dirty="0" err="1"/>
            <a:t>đối</a:t>
          </a:r>
          <a:r>
            <a:rPr lang="fr-FR" sz="3400" kern="1200" dirty="0"/>
            <a:t> </a:t>
          </a:r>
          <a:r>
            <a:rPr lang="fr-FR" sz="3400" kern="1200" dirty="0" err="1"/>
            <a:t>đều</a:t>
          </a:r>
          <a:r>
            <a:rPr lang="fr-FR" sz="3400" kern="1200" dirty="0"/>
            <a:t>. </a:t>
          </a:r>
          <a:r>
            <a:rPr lang="fr-FR" sz="3400" kern="1200" dirty="0" err="1"/>
            <a:t>Gốm</a:t>
          </a:r>
          <a:r>
            <a:rPr lang="fr-FR" sz="3400" kern="1200" dirty="0"/>
            <a:t> </a:t>
          </a:r>
          <a:r>
            <a:rPr lang="fr-FR" sz="3400" kern="1200" dirty="0" err="1"/>
            <a:t>thời</a:t>
          </a:r>
          <a:r>
            <a:rPr lang="fr-FR" sz="3400" kern="1200" dirty="0"/>
            <a:t> </a:t>
          </a:r>
          <a:r>
            <a:rPr lang="fr-FR" sz="3400" kern="1200" dirty="0" err="1"/>
            <a:t>kỳ</a:t>
          </a:r>
          <a:r>
            <a:rPr lang="fr-FR" sz="3400" kern="1200" dirty="0"/>
            <a:t> </a:t>
          </a:r>
          <a:r>
            <a:rPr lang="fr-FR" sz="3400" kern="1200" dirty="0" err="1"/>
            <a:t>Hùng</a:t>
          </a:r>
          <a:r>
            <a:rPr lang="fr-FR" sz="3400" kern="1200" dirty="0"/>
            <a:t> </a:t>
          </a:r>
          <a:r>
            <a:rPr lang="fr-FR" sz="3400" kern="1200" dirty="0" err="1"/>
            <a:t>Vương</a:t>
          </a:r>
          <a:r>
            <a:rPr lang="fr-FR" sz="3400" kern="1200" dirty="0"/>
            <a:t> </a:t>
          </a:r>
          <a:r>
            <a:rPr lang="fr-FR" sz="3400" kern="1200" dirty="0" err="1"/>
            <a:t>bền</a:t>
          </a:r>
          <a:r>
            <a:rPr lang="fr-FR" sz="3400" kern="1200" dirty="0"/>
            <a:t> </a:t>
          </a:r>
          <a:r>
            <a:rPr lang="fr-FR" sz="3400" kern="1200" dirty="0" err="1"/>
            <a:t>đẹp</a:t>
          </a:r>
          <a:r>
            <a:rPr lang="fr-FR" sz="3400" kern="1200" dirty="0"/>
            <a:t>, </a:t>
          </a:r>
          <a:r>
            <a:rPr lang="fr-FR" sz="3400" kern="1200" dirty="0" err="1"/>
            <a:t>thông</a:t>
          </a:r>
          <a:r>
            <a:rPr lang="fr-FR" sz="3400" kern="1200" dirty="0"/>
            <a:t> </a:t>
          </a:r>
          <a:r>
            <a:rPr lang="fr-FR" sz="3400" kern="1200" dirty="0" err="1"/>
            <a:t>dụng</a:t>
          </a:r>
          <a:r>
            <a:rPr lang="fr-FR" sz="3400" kern="1200" dirty="0"/>
            <a:t> </a:t>
          </a:r>
          <a:r>
            <a:rPr lang="fr-FR" sz="3400" kern="1200" dirty="0" err="1"/>
            <a:t>và</a:t>
          </a:r>
          <a:r>
            <a:rPr lang="fr-FR" sz="3400" kern="1200" dirty="0"/>
            <a:t> </a:t>
          </a:r>
          <a:r>
            <a:rPr lang="fr-FR" sz="3400" kern="1200" dirty="0" err="1"/>
            <a:t>có</a:t>
          </a:r>
          <a:r>
            <a:rPr lang="fr-FR" sz="3400" kern="1200" dirty="0"/>
            <a:t> </a:t>
          </a:r>
          <a:r>
            <a:rPr lang="fr-FR" sz="3400" kern="1200" dirty="0" err="1"/>
            <a:t>giá</a:t>
          </a:r>
          <a:r>
            <a:rPr lang="fr-FR" sz="3400" kern="1200" dirty="0"/>
            <a:t> </a:t>
          </a:r>
          <a:r>
            <a:rPr lang="fr-FR" sz="3400" kern="1200" dirty="0" err="1"/>
            <a:t>trị</a:t>
          </a:r>
          <a:r>
            <a:rPr lang="fr-FR" sz="3400" kern="1200" dirty="0"/>
            <a:t> </a:t>
          </a:r>
          <a:r>
            <a:rPr lang="fr-FR" sz="3400" kern="1200" dirty="0" err="1"/>
            <a:t>cao</a:t>
          </a:r>
          <a:endParaRPr lang="en-US" sz="3400" kern="1200" dirty="0"/>
        </a:p>
        <a:p>
          <a:pPr marL="285750" lvl="1" indent="-285750" algn="just" defTabSz="1511300">
            <a:lnSpc>
              <a:spcPct val="90000"/>
            </a:lnSpc>
            <a:spcBef>
              <a:spcPct val="0"/>
            </a:spcBef>
            <a:spcAft>
              <a:spcPct val="20000"/>
            </a:spcAft>
            <a:buChar char="•"/>
          </a:pPr>
          <a:endParaRPr lang="en-US" sz="3400" kern="1200" dirty="0"/>
        </a:p>
      </dsp:txBody>
      <dsp:txXfrm>
        <a:off x="0" y="1297209"/>
        <a:ext cx="11544300" cy="418968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BEA86-A574-425C-AB37-52D26BF32A15}">
      <dsp:nvSpPr>
        <dsp:cNvPr id="0" name=""/>
        <dsp:cNvSpPr/>
      </dsp:nvSpPr>
      <dsp:spPr>
        <a:xfrm>
          <a:off x="0" y="253914"/>
          <a:ext cx="11077575" cy="1151279"/>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just" defTabSz="2133600">
            <a:lnSpc>
              <a:spcPct val="90000"/>
            </a:lnSpc>
            <a:spcBef>
              <a:spcPct val="0"/>
            </a:spcBef>
            <a:spcAft>
              <a:spcPct val="35000"/>
            </a:spcAft>
            <a:buNone/>
          </a:pPr>
          <a:r>
            <a:rPr lang="fr-FR" sz="4800" b="1" kern="1200" dirty="0"/>
            <a:t>2.2. </a:t>
          </a:r>
          <a:r>
            <a:rPr lang="fr-FR" sz="4800" b="1" kern="1200" dirty="0" err="1"/>
            <a:t>Các</a:t>
          </a:r>
          <a:r>
            <a:rPr lang="fr-FR" sz="4800" b="1" kern="1200" dirty="0"/>
            <a:t> </a:t>
          </a:r>
          <a:r>
            <a:rPr lang="fr-FR" sz="4800" b="1" kern="1200" dirty="0" err="1"/>
            <a:t>nghề</a:t>
          </a:r>
          <a:r>
            <a:rPr lang="fr-FR" sz="4800" b="1" kern="1200" dirty="0"/>
            <a:t> </a:t>
          </a:r>
          <a:r>
            <a:rPr lang="fr-FR" sz="4800" b="1" kern="1200" dirty="0" err="1"/>
            <a:t>thủ</a:t>
          </a:r>
          <a:r>
            <a:rPr lang="fr-FR" sz="4800" b="1" kern="1200" dirty="0"/>
            <a:t> </a:t>
          </a:r>
          <a:r>
            <a:rPr lang="fr-FR" sz="4800" b="1" kern="1200" dirty="0" err="1"/>
            <a:t>công</a:t>
          </a:r>
          <a:endParaRPr lang="en-US" sz="4800" kern="1200" dirty="0"/>
        </a:p>
      </dsp:txBody>
      <dsp:txXfrm>
        <a:off x="56201" y="310115"/>
        <a:ext cx="10965173" cy="1038877"/>
      </dsp:txXfrm>
    </dsp:sp>
    <dsp:sp modelId="{3C20CA92-455C-4D7F-829E-47F18A0873BC}">
      <dsp:nvSpPr>
        <dsp:cNvPr id="0" name=""/>
        <dsp:cNvSpPr/>
      </dsp:nvSpPr>
      <dsp:spPr>
        <a:xfrm>
          <a:off x="0" y="1405194"/>
          <a:ext cx="11077575" cy="397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1713" tIns="60960" rIns="341376" bIns="60960" numCol="1" spcCol="1270" anchor="t" anchorCtr="0">
          <a:noAutofit/>
        </a:bodyPr>
        <a:lstStyle/>
        <a:p>
          <a:pPr marL="285750" lvl="1" indent="-285750" algn="just" defTabSz="1644650">
            <a:lnSpc>
              <a:spcPct val="90000"/>
            </a:lnSpc>
            <a:spcBef>
              <a:spcPct val="0"/>
            </a:spcBef>
            <a:spcAft>
              <a:spcPct val="20000"/>
            </a:spcAft>
            <a:buChar char="•"/>
          </a:pPr>
          <a:r>
            <a:rPr lang="fr-FR" sz="3700" i="1" kern="1200" dirty="0"/>
            <a:t>c. </a:t>
          </a:r>
          <a:r>
            <a:rPr lang="fr-FR" sz="3700" i="1" kern="1200" dirty="0" err="1"/>
            <a:t>Đồ</a:t>
          </a:r>
          <a:r>
            <a:rPr lang="fr-FR" sz="3700" i="1" kern="1200" dirty="0"/>
            <a:t> </a:t>
          </a:r>
          <a:r>
            <a:rPr lang="fr-FR" sz="3700" i="1" kern="1200" dirty="0" err="1"/>
            <a:t>đan:</a:t>
          </a:r>
          <a:r>
            <a:rPr lang="fr-FR" sz="3700" kern="1200" dirty="0" err="1"/>
            <a:t>biết</a:t>
          </a:r>
          <a:r>
            <a:rPr lang="fr-FR" sz="3700" kern="1200" dirty="0"/>
            <a:t> </a:t>
          </a:r>
          <a:r>
            <a:rPr lang="fr-FR" sz="3700" kern="1200" dirty="0" err="1"/>
            <a:t>đan</a:t>
          </a:r>
          <a:r>
            <a:rPr lang="fr-FR" sz="3700" kern="1200" dirty="0"/>
            <a:t> </a:t>
          </a:r>
          <a:r>
            <a:rPr lang="fr-FR" sz="3700" kern="1200" dirty="0" err="1"/>
            <a:t>nhiều</a:t>
          </a:r>
          <a:r>
            <a:rPr lang="fr-FR" sz="3700" kern="1200" dirty="0"/>
            <a:t> </a:t>
          </a:r>
          <a:r>
            <a:rPr lang="fr-FR" sz="3700" kern="1200" dirty="0" err="1"/>
            <a:t>loại</a:t>
          </a:r>
          <a:r>
            <a:rPr lang="fr-FR" sz="3700" kern="1200" dirty="0"/>
            <a:t> </a:t>
          </a:r>
          <a:r>
            <a:rPr lang="fr-FR" sz="3700" kern="1200" dirty="0" err="1"/>
            <a:t>đồ</a:t>
          </a:r>
          <a:r>
            <a:rPr lang="fr-FR" sz="3700" kern="1200" dirty="0"/>
            <a:t> </a:t>
          </a:r>
          <a:r>
            <a:rPr lang="fr-FR" sz="3700" kern="1200" dirty="0" err="1"/>
            <a:t>dùng</a:t>
          </a:r>
          <a:r>
            <a:rPr lang="fr-FR" sz="3700" kern="1200" dirty="0"/>
            <a:t> </a:t>
          </a:r>
          <a:r>
            <a:rPr lang="fr-FR" sz="3700" kern="1200" dirty="0" err="1"/>
            <a:t>có</a:t>
          </a:r>
          <a:r>
            <a:rPr lang="fr-FR" sz="3700" kern="1200" dirty="0"/>
            <a:t> </a:t>
          </a:r>
          <a:r>
            <a:rPr lang="fr-FR" sz="3700" kern="1200" dirty="0" err="1"/>
            <a:t>mặt</a:t>
          </a:r>
          <a:r>
            <a:rPr lang="fr-FR" sz="3700" kern="1200" dirty="0"/>
            <a:t> </a:t>
          </a:r>
          <a:r>
            <a:rPr lang="fr-FR" sz="3700" kern="1200" dirty="0" err="1"/>
            <a:t>kín</a:t>
          </a:r>
          <a:r>
            <a:rPr lang="fr-FR" sz="3700" kern="1200" dirty="0"/>
            <a:t>, </a:t>
          </a:r>
          <a:r>
            <a:rPr lang="fr-FR" sz="3700" kern="1200" dirty="0" err="1"/>
            <a:t>có</a:t>
          </a:r>
          <a:r>
            <a:rPr lang="fr-FR" sz="3700" kern="1200" dirty="0"/>
            <a:t> </a:t>
          </a:r>
          <a:r>
            <a:rPr lang="fr-FR" sz="3700" kern="1200" dirty="0" err="1"/>
            <a:t>lỗ</a:t>
          </a:r>
          <a:r>
            <a:rPr lang="fr-FR" sz="3700" kern="1200" dirty="0"/>
            <a:t>, </a:t>
          </a:r>
          <a:r>
            <a:rPr lang="fr-FR" sz="3700" kern="1200" dirty="0" err="1"/>
            <a:t>dày</a:t>
          </a:r>
          <a:r>
            <a:rPr lang="fr-FR" sz="3700" kern="1200" dirty="0"/>
            <a:t>, </a:t>
          </a:r>
          <a:r>
            <a:rPr lang="fr-FR" sz="3700" kern="1200" dirty="0" err="1"/>
            <a:t>thưa</a:t>
          </a:r>
          <a:r>
            <a:rPr lang="fr-FR" sz="3700" kern="1200" dirty="0"/>
            <a:t>, </a:t>
          </a:r>
          <a:r>
            <a:rPr lang="fr-FR" sz="3700" kern="1200" dirty="0" err="1"/>
            <a:t>cứng</a:t>
          </a:r>
          <a:r>
            <a:rPr lang="fr-FR" sz="3700" kern="1200" dirty="0"/>
            <a:t>, </a:t>
          </a:r>
          <a:r>
            <a:rPr lang="fr-FR" sz="3700" kern="1200" dirty="0" err="1"/>
            <a:t>mềm</a:t>
          </a:r>
          <a:r>
            <a:rPr lang="fr-FR" sz="3700" kern="1200" dirty="0"/>
            <a:t>, </a:t>
          </a:r>
          <a:r>
            <a:rPr lang="fr-FR" sz="3700" kern="1200" dirty="0" err="1"/>
            <a:t>nông</a:t>
          </a:r>
          <a:r>
            <a:rPr lang="fr-FR" sz="3700" kern="1200" dirty="0"/>
            <a:t>, </a:t>
          </a:r>
          <a:r>
            <a:rPr lang="fr-FR" sz="3700" kern="1200" dirty="0" err="1"/>
            <a:t>sâu</a:t>
          </a:r>
          <a:r>
            <a:rPr lang="fr-FR" sz="3700" kern="1200" dirty="0"/>
            <a:t>, </a:t>
          </a:r>
          <a:r>
            <a:rPr lang="fr-FR" sz="3700" kern="1200" dirty="0" err="1"/>
            <a:t>bắt</a:t>
          </a:r>
          <a:r>
            <a:rPr lang="fr-FR" sz="3700" kern="1200" dirty="0"/>
            <a:t> </a:t>
          </a:r>
          <a:r>
            <a:rPr lang="fr-FR" sz="3700" kern="1200" dirty="0" err="1"/>
            <a:t>góc</a:t>
          </a:r>
          <a:endParaRPr lang="en-US" sz="3700" kern="1200" dirty="0"/>
        </a:p>
        <a:p>
          <a:pPr marL="285750" lvl="1" indent="-285750" algn="just" defTabSz="1644650">
            <a:lnSpc>
              <a:spcPct val="90000"/>
            </a:lnSpc>
            <a:spcBef>
              <a:spcPct val="0"/>
            </a:spcBef>
            <a:spcAft>
              <a:spcPct val="20000"/>
            </a:spcAft>
            <a:buChar char="•"/>
          </a:pPr>
          <a:r>
            <a:rPr lang="en-US" sz="3700" kern="1200" dirty="0"/>
            <a:t>d.</a:t>
          </a:r>
          <a:r>
            <a:rPr lang="fr-FR" sz="3700" kern="1200" dirty="0"/>
            <a:t> </a:t>
          </a:r>
          <a:r>
            <a:rPr lang="fr-FR" sz="3700" kern="1200" dirty="0" err="1"/>
            <a:t>Nghề</a:t>
          </a:r>
          <a:r>
            <a:rPr lang="fr-FR" sz="3700" kern="1200" dirty="0"/>
            <a:t> </a:t>
          </a:r>
          <a:r>
            <a:rPr lang="fr-FR" sz="3700" kern="1200" dirty="0" err="1"/>
            <a:t>dệt</a:t>
          </a:r>
          <a:r>
            <a:rPr lang="fr-FR" sz="3700" kern="1200" dirty="0"/>
            <a:t> </a:t>
          </a:r>
          <a:r>
            <a:rPr lang="fr-FR" sz="3700" kern="1200" dirty="0" err="1"/>
            <a:t>vải</a:t>
          </a:r>
          <a:r>
            <a:rPr lang="fr-FR" sz="3700" kern="1200" dirty="0"/>
            <a:t> </a:t>
          </a:r>
          <a:r>
            <a:rPr lang="fr-FR" sz="3700" kern="1200" dirty="0" err="1"/>
            <a:t>nguyên</a:t>
          </a:r>
          <a:r>
            <a:rPr lang="fr-FR" sz="3700" kern="1200" dirty="0"/>
            <a:t> </a:t>
          </a:r>
          <a:r>
            <a:rPr lang="fr-FR" sz="3700" kern="1200" dirty="0" err="1"/>
            <a:t>thủy</a:t>
          </a:r>
          <a:r>
            <a:rPr lang="fr-FR" sz="3700" kern="1200" dirty="0"/>
            <a:t> </a:t>
          </a:r>
          <a:r>
            <a:rPr lang="fr-FR" sz="3700" kern="1200" dirty="0" err="1"/>
            <a:t>thực</a:t>
          </a:r>
          <a:r>
            <a:rPr lang="fr-FR" sz="3700" kern="1200" dirty="0"/>
            <a:t> </a:t>
          </a:r>
          <a:r>
            <a:rPr lang="fr-FR" sz="3700" kern="1200" dirty="0" err="1"/>
            <a:t>chất</a:t>
          </a:r>
          <a:r>
            <a:rPr lang="fr-FR" sz="3700" kern="1200" dirty="0"/>
            <a:t> là </a:t>
          </a:r>
          <a:r>
            <a:rPr lang="fr-FR" sz="3700" kern="1200" dirty="0" err="1"/>
            <a:t>sự</a:t>
          </a:r>
          <a:r>
            <a:rPr lang="fr-FR" sz="3700" kern="1200" dirty="0"/>
            <a:t> </a:t>
          </a:r>
          <a:r>
            <a:rPr lang="fr-FR" sz="3700" kern="1200" dirty="0" err="1"/>
            <a:t>phát</a:t>
          </a:r>
          <a:r>
            <a:rPr lang="fr-FR" sz="3700" kern="1200" dirty="0"/>
            <a:t> </a:t>
          </a:r>
          <a:r>
            <a:rPr lang="fr-FR" sz="3700" kern="1200" dirty="0" err="1"/>
            <a:t>triển</a:t>
          </a:r>
          <a:r>
            <a:rPr lang="fr-FR" sz="3700" kern="1200" dirty="0"/>
            <a:t> </a:t>
          </a:r>
          <a:r>
            <a:rPr lang="fr-FR" sz="3700" kern="1200" dirty="0" err="1"/>
            <a:t>của</a:t>
          </a:r>
          <a:r>
            <a:rPr lang="fr-FR" sz="3700" kern="1200" dirty="0"/>
            <a:t> </a:t>
          </a:r>
          <a:r>
            <a:rPr lang="fr-FR" sz="3700" kern="1200" dirty="0" err="1"/>
            <a:t>các</a:t>
          </a:r>
          <a:r>
            <a:rPr lang="fr-FR" sz="3700" kern="1200" dirty="0"/>
            <a:t> </a:t>
          </a:r>
          <a:r>
            <a:rPr lang="fr-FR" sz="3700" kern="1200" dirty="0" err="1"/>
            <a:t>kỹ</a:t>
          </a:r>
          <a:r>
            <a:rPr lang="fr-FR" sz="3700" kern="1200" dirty="0"/>
            <a:t> </a:t>
          </a:r>
          <a:r>
            <a:rPr lang="fr-FR" sz="3700" kern="1200" dirty="0" err="1"/>
            <a:t>năng</a:t>
          </a:r>
          <a:r>
            <a:rPr lang="fr-FR" sz="3700" kern="1200" dirty="0"/>
            <a:t> </a:t>
          </a:r>
          <a:r>
            <a:rPr lang="fr-FR" sz="3700" kern="1200" dirty="0" err="1"/>
            <a:t>đan</a:t>
          </a:r>
          <a:r>
            <a:rPr lang="fr-FR" sz="3700" kern="1200" dirty="0"/>
            <a:t> </a:t>
          </a:r>
          <a:r>
            <a:rPr lang="fr-FR" sz="3700" kern="1200" dirty="0" err="1"/>
            <a:t>lát</a:t>
          </a:r>
          <a:r>
            <a:rPr lang="fr-FR" sz="3700" kern="1200" dirty="0"/>
            <a:t> </a:t>
          </a:r>
          <a:r>
            <a:rPr lang="fr-FR" sz="3700" kern="1200" dirty="0" err="1"/>
            <a:t>bằng</a:t>
          </a:r>
          <a:r>
            <a:rPr lang="fr-FR" sz="3700" kern="1200" dirty="0"/>
            <a:t> </a:t>
          </a:r>
          <a:r>
            <a:rPr lang="fr-FR" sz="3700" kern="1200" dirty="0" err="1"/>
            <a:t>mây</a:t>
          </a:r>
          <a:r>
            <a:rPr lang="fr-FR" sz="3700" kern="1200" dirty="0"/>
            <a:t> </a:t>
          </a:r>
          <a:r>
            <a:rPr lang="fr-FR" sz="3700" kern="1200" dirty="0" err="1"/>
            <a:t>tre</a:t>
          </a:r>
          <a:r>
            <a:rPr lang="fr-FR" sz="3700" kern="1200" dirty="0"/>
            <a:t> </a:t>
          </a:r>
          <a:r>
            <a:rPr lang="fr-FR" sz="3700" kern="1200" dirty="0" err="1"/>
            <a:t>được</a:t>
          </a:r>
          <a:r>
            <a:rPr lang="fr-FR" sz="3700" kern="1200" dirty="0"/>
            <a:t> </a:t>
          </a:r>
          <a:r>
            <a:rPr lang="fr-FR" sz="3700" kern="1200" dirty="0" err="1"/>
            <a:t>thay</a:t>
          </a:r>
          <a:r>
            <a:rPr lang="fr-FR" sz="3700" kern="1200" dirty="0"/>
            <a:t> </a:t>
          </a:r>
          <a:r>
            <a:rPr lang="fr-FR" sz="3700" kern="1200" dirty="0" err="1"/>
            <a:t>thế</a:t>
          </a:r>
          <a:r>
            <a:rPr lang="fr-FR" sz="3700" kern="1200" dirty="0"/>
            <a:t> </a:t>
          </a:r>
          <a:r>
            <a:rPr lang="fr-FR" sz="3700" kern="1200" dirty="0" err="1"/>
            <a:t>bởi</a:t>
          </a:r>
          <a:r>
            <a:rPr lang="fr-FR" sz="3700" kern="1200" dirty="0"/>
            <a:t> </a:t>
          </a:r>
          <a:r>
            <a:rPr lang="fr-FR" sz="3700" kern="1200" dirty="0" err="1"/>
            <a:t>những</a:t>
          </a:r>
          <a:r>
            <a:rPr lang="fr-FR" sz="3700" kern="1200" dirty="0"/>
            <a:t> </a:t>
          </a:r>
          <a:r>
            <a:rPr lang="fr-FR" sz="3700" kern="1200" dirty="0" err="1"/>
            <a:t>sợi</a:t>
          </a:r>
          <a:r>
            <a:rPr lang="fr-FR" sz="3700" kern="1200" dirty="0"/>
            <a:t> </a:t>
          </a:r>
          <a:r>
            <a:rPr lang="fr-FR" sz="3700" kern="1200" dirty="0" err="1"/>
            <a:t>vỏ</a:t>
          </a:r>
          <a:r>
            <a:rPr lang="fr-FR" sz="3700" kern="1200" dirty="0"/>
            <a:t> </a:t>
          </a:r>
          <a:r>
            <a:rPr lang="fr-FR" sz="3700" kern="1200" dirty="0" err="1"/>
            <a:t>cây</a:t>
          </a:r>
          <a:r>
            <a:rPr lang="fr-FR" sz="3700" kern="1200" dirty="0"/>
            <a:t> </a:t>
          </a:r>
          <a:r>
            <a:rPr lang="fr-FR" sz="3700" kern="1200" dirty="0" err="1"/>
            <a:t>nhỏ</a:t>
          </a:r>
          <a:r>
            <a:rPr lang="fr-FR" sz="3700" kern="1200" dirty="0"/>
            <a:t> </a:t>
          </a:r>
          <a:r>
            <a:rPr lang="fr-FR" sz="3700" kern="1200" dirty="0" err="1"/>
            <a:t>mảnh</a:t>
          </a:r>
          <a:r>
            <a:rPr lang="fr-FR" sz="3700" kern="1200" dirty="0"/>
            <a:t> </a:t>
          </a:r>
          <a:r>
            <a:rPr lang="fr-FR" sz="3700" kern="1200" dirty="0" err="1"/>
            <a:t>hơn</a:t>
          </a:r>
          <a:endParaRPr lang="en-US" sz="3700" kern="1200" dirty="0"/>
        </a:p>
        <a:p>
          <a:pPr marL="285750" lvl="1" indent="-285750" algn="just" defTabSz="1644650">
            <a:lnSpc>
              <a:spcPct val="90000"/>
            </a:lnSpc>
            <a:spcBef>
              <a:spcPct val="0"/>
            </a:spcBef>
            <a:spcAft>
              <a:spcPct val="20000"/>
            </a:spcAft>
            <a:buChar char="•"/>
          </a:pPr>
          <a:r>
            <a:rPr lang="en-US" sz="3700" i="1" kern="1200" dirty="0"/>
            <a:t>e. </a:t>
          </a:r>
          <a:r>
            <a:rPr lang="en-US" sz="3700" i="1" kern="1200" dirty="0" err="1"/>
            <a:t>Nghề</a:t>
          </a:r>
          <a:r>
            <a:rPr lang="en-US" sz="3700" i="1" kern="1200" dirty="0"/>
            <a:t> </a:t>
          </a:r>
          <a:r>
            <a:rPr lang="en-US" sz="3700" i="1" kern="1200" dirty="0" err="1"/>
            <a:t>làm</a:t>
          </a:r>
          <a:r>
            <a:rPr lang="en-US" sz="3700" i="1" kern="1200" dirty="0"/>
            <a:t> </a:t>
          </a:r>
          <a:r>
            <a:rPr lang="en-US" sz="3700" i="1" kern="1200" dirty="0" err="1"/>
            <a:t>đồ</a:t>
          </a:r>
          <a:r>
            <a:rPr lang="en-US" sz="3700" i="1" kern="1200" dirty="0"/>
            <a:t> </a:t>
          </a:r>
          <a:r>
            <a:rPr lang="en-US" sz="3700" i="1" kern="1200" dirty="0" err="1"/>
            <a:t>trang</a:t>
          </a:r>
          <a:r>
            <a:rPr lang="en-US" sz="3700" i="1" kern="1200" dirty="0"/>
            <a:t> </a:t>
          </a:r>
          <a:r>
            <a:rPr lang="en-US" sz="3700" i="1" kern="1200" dirty="0" err="1"/>
            <a:t>sức</a:t>
          </a:r>
          <a:r>
            <a:rPr lang="en-US" sz="3700" kern="1200" dirty="0"/>
            <a:t>: </a:t>
          </a:r>
          <a:r>
            <a:rPr lang="fr-FR" sz="3700" kern="1200" dirty="0" err="1"/>
            <a:t>Thời</a:t>
          </a:r>
          <a:r>
            <a:rPr lang="fr-FR" sz="3700" kern="1200" dirty="0"/>
            <a:t> </a:t>
          </a:r>
          <a:r>
            <a:rPr lang="fr-FR" sz="3700" kern="1200" dirty="0" err="1"/>
            <a:t>kỳ</a:t>
          </a:r>
          <a:r>
            <a:rPr lang="fr-FR" sz="3700" kern="1200" dirty="0"/>
            <a:t> </a:t>
          </a:r>
          <a:r>
            <a:rPr lang="fr-FR" sz="3700" kern="1200" dirty="0" err="1"/>
            <a:t>này</a:t>
          </a:r>
          <a:r>
            <a:rPr lang="fr-FR" sz="3700" kern="1200" dirty="0"/>
            <a:t> </a:t>
          </a:r>
          <a:r>
            <a:rPr lang="fr-FR" sz="3700" kern="1200" dirty="0" err="1"/>
            <a:t>đã</a:t>
          </a:r>
          <a:r>
            <a:rPr lang="fr-FR" sz="3700" kern="1200" dirty="0"/>
            <a:t> </a:t>
          </a:r>
          <a:r>
            <a:rPr lang="fr-FR" sz="3700" kern="1200" dirty="0" err="1"/>
            <a:t>xuất</a:t>
          </a:r>
          <a:r>
            <a:rPr lang="fr-FR" sz="3700" kern="1200" dirty="0"/>
            <a:t> </a:t>
          </a:r>
          <a:r>
            <a:rPr lang="fr-FR" sz="3700" kern="1200" dirty="0" err="1"/>
            <a:t>hiện</a:t>
          </a:r>
          <a:r>
            <a:rPr lang="fr-FR" sz="3700" kern="1200" dirty="0"/>
            <a:t> </a:t>
          </a:r>
          <a:r>
            <a:rPr lang="fr-FR" sz="3700" kern="1200" dirty="0" err="1"/>
            <a:t>những</a:t>
          </a:r>
          <a:r>
            <a:rPr lang="fr-FR" sz="3700" kern="1200" dirty="0"/>
            <a:t> </a:t>
          </a:r>
          <a:r>
            <a:rPr lang="fr-FR" sz="3700" kern="1200" dirty="0" err="1"/>
            <a:t>công</a:t>
          </a:r>
          <a:r>
            <a:rPr lang="fr-FR" sz="3700" kern="1200" dirty="0"/>
            <a:t> </a:t>
          </a:r>
          <a:r>
            <a:rPr lang="fr-FR" sz="3700" kern="1200" dirty="0" err="1"/>
            <a:t>xưởng</a:t>
          </a:r>
          <a:r>
            <a:rPr lang="fr-FR" sz="3700" kern="1200" dirty="0"/>
            <a:t> </a:t>
          </a:r>
          <a:r>
            <a:rPr lang="fr-FR" sz="3700" kern="1200" dirty="0" err="1"/>
            <a:t>chuyên</a:t>
          </a:r>
          <a:r>
            <a:rPr lang="fr-FR" sz="3700" kern="1200" dirty="0"/>
            <a:t> </a:t>
          </a:r>
          <a:r>
            <a:rPr lang="fr-FR" sz="3700" kern="1200" dirty="0" err="1"/>
            <a:t>làm</a:t>
          </a:r>
          <a:r>
            <a:rPr lang="fr-FR" sz="3700" kern="1200" dirty="0"/>
            <a:t> </a:t>
          </a:r>
          <a:r>
            <a:rPr lang="fr-FR" sz="3700" kern="1200" dirty="0" err="1"/>
            <a:t>đồ</a:t>
          </a:r>
          <a:r>
            <a:rPr lang="fr-FR" sz="3700" kern="1200" dirty="0"/>
            <a:t> </a:t>
          </a:r>
          <a:r>
            <a:rPr lang="fr-FR" sz="3700" kern="1200" dirty="0" err="1"/>
            <a:t>trang</a:t>
          </a:r>
          <a:r>
            <a:rPr lang="fr-FR" sz="3700" kern="1200" dirty="0"/>
            <a:t> </a:t>
          </a:r>
          <a:r>
            <a:rPr lang="fr-FR" sz="3700" kern="1200" dirty="0" err="1"/>
            <a:t>sức</a:t>
          </a:r>
          <a:r>
            <a:rPr lang="fr-FR" sz="3700" kern="1200" dirty="0"/>
            <a:t> </a:t>
          </a:r>
          <a:r>
            <a:rPr lang="fr-FR" sz="3700" kern="1200" dirty="0" err="1"/>
            <a:t>bằng</a:t>
          </a:r>
          <a:r>
            <a:rPr lang="fr-FR" sz="3700" kern="1200" dirty="0"/>
            <a:t> </a:t>
          </a:r>
          <a:r>
            <a:rPr lang="fr-FR" sz="3700" kern="1200" dirty="0" err="1"/>
            <a:t>đá</a:t>
          </a:r>
          <a:r>
            <a:rPr lang="fr-FR" sz="3700" kern="1200" dirty="0"/>
            <a:t> </a:t>
          </a:r>
          <a:endParaRPr lang="en-US" sz="3700" kern="1200" dirty="0"/>
        </a:p>
      </dsp:txBody>
      <dsp:txXfrm>
        <a:off x="0" y="1405194"/>
        <a:ext cx="11077575" cy="39744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D3860D-2613-42FD-B1FF-DAEB72F291E4}">
      <dsp:nvSpPr>
        <dsp:cNvPr id="0" name=""/>
        <dsp:cNvSpPr/>
      </dsp:nvSpPr>
      <dsp:spPr>
        <a:xfrm>
          <a:off x="0" y="249970"/>
          <a:ext cx="8128000" cy="2506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b="1" kern="1200" dirty="0"/>
            <a:t>3. </a:t>
          </a:r>
          <a:r>
            <a:rPr lang="en-US" sz="6300" b="1" kern="1200" dirty="0" err="1"/>
            <a:t>Cấu</a:t>
          </a:r>
          <a:r>
            <a:rPr lang="en-US" sz="6300" b="1" kern="1200" dirty="0"/>
            <a:t> </a:t>
          </a:r>
          <a:r>
            <a:rPr lang="en-US" sz="6300" b="1" kern="1200" dirty="0" err="1"/>
            <a:t>trúc</a:t>
          </a:r>
          <a:r>
            <a:rPr lang="en-US" sz="6300" b="1" kern="1200" dirty="0"/>
            <a:t> </a:t>
          </a:r>
          <a:r>
            <a:rPr lang="en-US" sz="6300" b="1" kern="1200" dirty="0" err="1"/>
            <a:t>xã</a:t>
          </a:r>
          <a:r>
            <a:rPr lang="en-US" sz="6300" b="1" kern="1200" dirty="0"/>
            <a:t> </a:t>
          </a:r>
          <a:r>
            <a:rPr lang="en-US" sz="6300" b="1" kern="1200" dirty="0" err="1"/>
            <a:t>hội</a:t>
          </a:r>
          <a:r>
            <a:rPr lang="en-US" sz="6300" b="1" kern="1200" dirty="0"/>
            <a:t> </a:t>
          </a:r>
          <a:r>
            <a:rPr lang="en-US" sz="6300" b="1" kern="1200" dirty="0" err="1"/>
            <a:t>thời</a:t>
          </a:r>
          <a:r>
            <a:rPr lang="en-US" sz="6300" b="1" kern="1200" dirty="0"/>
            <a:t> </a:t>
          </a:r>
          <a:r>
            <a:rPr lang="en-US" sz="6300" b="1" kern="1200" dirty="0" err="1"/>
            <a:t>các</a:t>
          </a:r>
          <a:r>
            <a:rPr lang="en-US" sz="6300" b="1" kern="1200" dirty="0"/>
            <a:t> </a:t>
          </a:r>
          <a:r>
            <a:rPr lang="en-US" sz="6300" b="1" kern="1200" dirty="0" err="1"/>
            <a:t>vua</a:t>
          </a:r>
          <a:r>
            <a:rPr lang="en-US" sz="6300" b="1" kern="1200" dirty="0"/>
            <a:t> </a:t>
          </a:r>
          <a:r>
            <a:rPr lang="en-US" sz="6300" b="1" kern="1200" dirty="0" err="1"/>
            <a:t>Hùng</a:t>
          </a:r>
          <a:r>
            <a:rPr lang="en-US" sz="6300" b="1" kern="1200" dirty="0"/>
            <a:t>	</a:t>
          </a:r>
          <a:endParaRPr lang="en-US" sz="6300" kern="1200" dirty="0"/>
        </a:p>
      </dsp:txBody>
      <dsp:txXfrm>
        <a:off x="122340" y="372310"/>
        <a:ext cx="7883320" cy="2261460"/>
      </dsp:txXfrm>
    </dsp:sp>
    <dsp:sp modelId="{D96E92C7-2508-41AA-A9C3-EFF5FB9E474F}">
      <dsp:nvSpPr>
        <dsp:cNvPr id="0" name=""/>
        <dsp:cNvSpPr/>
      </dsp:nvSpPr>
      <dsp:spPr>
        <a:xfrm>
          <a:off x="0" y="2756111"/>
          <a:ext cx="8128000" cy="241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80010" rIns="448056" bIns="80010" numCol="1" spcCol="1270" anchor="t" anchorCtr="0">
          <a:noAutofit/>
        </a:bodyPr>
        <a:lstStyle/>
        <a:p>
          <a:pPr marL="285750" lvl="1" indent="-285750" algn="l" defTabSz="2178050">
            <a:lnSpc>
              <a:spcPct val="90000"/>
            </a:lnSpc>
            <a:spcBef>
              <a:spcPct val="0"/>
            </a:spcBef>
            <a:spcAft>
              <a:spcPct val="20000"/>
            </a:spcAft>
            <a:buChar char="•"/>
          </a:pPr>
          <a:r>
            <a:rPr lang="en-US" sz="4900" b="1" kern="1200" dirty="0"/>
            <a:t>3.1 Gia </a:t>
          </a:r>
          <a:r>
            <a:rPr lang="en-US" sz="4900" b="1" kern="1200" dirty="0" err="1"/>
            <a:t>đình</a:t>
          </a:r>
          <a:r>
            <a:rPr lang="en-US" sz="4900" b="1" kern="1200" dirty="0"/>
            <a:t> </a:t>
          </a:r>
          <a:r>
            <a:rPr lang="en-US" sz="4900" b="1" kern="1200" dirty="0" err="1"/>
            <a:t>và</a:t>
          </a:r>
          <a:r>
            <a:rPr lang="en-US" sz="4900" b="1" kern="1200" dirty="0"/>
            <a:t> </a:t>
          </a:r>
          <a:r>
            <a:rPr lang="en-US" sz="4900" b="1" kern="1200" dirty="0" err="1"/>
            <a:t>dòng</a:t>
          </a:r>
          <a:r>
            <a:rPr lang="en-US" sz="4900" b="1" kern="1200" dirty="0"/>
            <a:t> </a:t>
          </a:r>
          <a:r>
            <a:rPr lang="en-US" sz="4900" b="1" kern="1200" dirty="0" err="1"/>
            <a:t>họ</a:t>
          </a:r>
          <a:endParaRPr lang="en-US" sz="4900" kern="1200" dirty="0"/>
        </a:p>
        <a:p>
          <a:pPr marL="285750" lvl="1" indent="-285750" algn="l" defTabSz="2178050">
            <a:lnSpc>
              <a:spcPct val="90000"/>
            </a:lnSpc>
            <a:spcBef>
              <a:spcPct val="0"/>
            </a:spcBef>
            <a:spcAft>
              <a:spcPct val="20000"/>
            </a:spcAft>
            <a:buChar char="•"/>
          </a:pPr>
          <a:r>
            <a:rPr lang="en-US" sz="4900" b="1" kern="1200" dirty="0"/>
            <a:t>3.2 </a:t>
          </a:r>
          <a:r>
            <a:rPr lang="en-US" sz="4900" b="1" kern="1200" dirty="0" err="1"/>
            <a:t>Một</a:t>
          </a:r>
          <a:r>
            <a:rPr lang="en-US" sz="4900" b="1" kern="1200" dirty="0"/>
            <a:t> </a:t>
          </a:r>
          <a:r>
            <a:rPr lang="en-US" sz="4900" b="1" kern="1200" dirty="0" err="1"/>
            <a:t>số</a:t>
          </a:r>
          <a:r>
            <a:rPr lang="en-US" sz="4900" b="1" kern="1200" dirty="0"/>
            <a:t> </a:t>
          </a:r>
          <a:r>
            <a:rPr lang="en-US" sz="4900" b="1" kern="1200" dirty="0" err="1"/>
            <a:t>vấn</a:t>
          </a:r>
          <a:r>
            <a:rPr lang="en-US" sz="4900" b="1" kern="1200" dirty="0"/>
            <a:t> </a:t>
          </a:r>
          <a:r>
            <a:rPr lang="en-US" sz="4900" b="1" kern="1200" dirty="0" err="1"/>
            <a:t>đề</a:t>
          </a:r>
          <a:r>
            <a:rPr lang="en-US" sz="4900" b="1" kern="1200" dirty="0"/>
            <a:t> </a:t>
          </a:r>
          <a:r>
            <a:rPr lang="en-US" sz="4900" b="1" kern="1200" dirty="0" err="1"/>
            <a:t>về</a:t>
          </a:r>
          <a:r>
            <a:rPr lang="en-US" sz="4900" b="1" kern="1200" dirty="0"/>
            <a:t> </a:t>
          </a:r>
          <a:r>
            <a:rPr lang="en-US" sz="4900" b="1" kern="1200" dirty="0" err="1"/>
            <a:t>nhà</a:t>
          </a:r>
          <a:r>
            <a:rPr lang="en-US" sz="4900" b="1" kern="1200" dirty="0"/>
            <a:t> </a:t>
          </a:r>
          <a:r>
            <a:rPr lang="en-US" sz="4900" b="1" kern="1200" dirty="0" err="1"/>
            <a:t>nước</a:t>
          </a:r>
          <a:r>
            <a:rPr lang="en-US" sz="4900" b="1" kern="1200" dirty="0"/>
            <a:t> </a:t>
          </a:r>
          <a:r>
            <a:rPr lang="en-US" sz="4900" b="1" kern="1200" dirty="0" err="1"/>
            <a:t>thời</a:t>
          </a:r>
          <a:r>
            <a:rPr lang="en-US" sz="4900" b="1" kern="1200" dirty="0"/>
            <a:t> </a:t>
          </a:r>
          <a:r>
            <a:rPr lang="en-US" sz="4900" b="1" kern="1200" dirty="0" err="1"/>
            <a:t>các</a:t>
          </a:r>
          <a:r>
            <a:rPr lang="en-US" sz="4900" b="1" kern="1200" dirty="0"/>
            <a:t> </a:t>
          </a:r>
          <a:r>
            <a:rPr lang="en-US" sz="4900" b="1" kern="1200" dirty="0" err="1"/>
            <a:t>vua</a:t>
          </a:r>
          <a:r>
            <a:rPr lang="en-US" sz="4900" b="1" kern="1200" dirty="0"/>
            <a:t> </a:t>
          </a:r>
          <a:r>
            <a:rPr lang="en-US" sz="4900" b="1" kern="1200" dirty="0" err="1"/>
            <a:t>Hùng</a:t>
          </a:r>
          <a:endParaRPr lang="en-US" sz="4900" kern="1200" dirty="0"/>
        </a:p>
      </dsp:txBody>
      <dsp:txXfrm>
        <a:off x="0" y="2756111"/>
        <a:ext cx="8128000" cy="241258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D4398B-0BC9-4E82-BF38-72612B618825}">
      <dsp:nvSpPr>
        <dsp:cNvPr id="0" name=""/>
        <dsp:cNvSpPr/>
      </dsp:nvSpPr>
      <dsp:spPr>
        <a:xfrm>
          <a:off x="0" y="0"/>
          <a:ext cx="8697315" cy="19504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dirty="0"/>
            <a:t>3.1 Gia </a:t>
          </a:r>
          <a:r>
            <a:rPr lang="en-US" sz="3800" kern="1200" dirty="0" err="1"/>
            <a:t>đình</a:t>
          </a:r>
          <a:r>
            <a:rPr lang="en-US" sz="3800" kern="1200" dirty="0"/>
            <a:t> </a:t>
          </a:r>
          <a:r>
            <a:rPr lang="en-US" sz="3800" kern="1200" dirty="0" err="1"/>
            <a:t>và</a:t>
          </a:r>
          <a:r>
            <a:rPr lang="en-US" sz="3800" kern="1200" dirty="0"/>
            <a:t> </a:t>
          </a:r>
          <a:r>
            <a:rPr lang="en-US" sz="3800" kern="1200" dirty="0" err="1"/>
            <a:t>dòng</a:t>
          </a:r>
          <a:r>
            <a:rPr lang="en-US" sz="3800" kern="1200" dirty="0"/>
            <a:t> </a:t>
          </a:r>
          <a:r>
            <a:rPr lang="en-US" sz="3800" kern="1200" dirty="0" err="1"/>
            <a:t>họ</a:t>
          </a:r>
          <a:endParaRPr lang="en-US" sz="3800" kern="1200" dirty="0"/>
        </a:p>
      </dsp:txBody>
      <dsp:txXfrm>
        <a:off x="57126" y="57126"/>
        <a:ext cx="6681408" cy="1836163"/>
      </dsp:txXfrm>
    </dsp:sp>
    <dsp:sp modelId="{3A900237-43A6-4F1D-BFA3-ECFA670B0DC6}">
      <dsp:nvSpPr>
        <dsp:cNvPr id="0" name=""/>
        <dsp:cNvSpPr/>
      </dsp:nvSpPr>
      <dsp:spPr>
        <a:xfrm>
          <a:off x="1534820" y="2383840"/>
          <a:ext cx="8697315" cy="195041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vi-VN" sz="3800" kern="1200" dirty="0"/>
            <a:t>3.2 Một số vấn đề về nhà nước thời các vua Hùng</a:t>
          </a:r>
          <a:endParaRPr lang="en-US" sz="3800" kern="1200" dirty="0"/>
        </a:p>
      </dsp:txBody>
      <dsp:txXfrm>
        <a:off x="1591946" y="2440966"/>
        <a:ext cx="5780473" cy="1836163"/>
      </dsp:txXfrm>
    </dsp:sp>
    <dsp:sp modelId="{7C2625E2-E56E-444F-B745-1876AFDCE7DA}">
      <dsp:nvSpPr>
        <dsp:cNvPr id="0" name=""/>
        <dsp:cNvSpPr/>
      </dsp:nvSpPr>
      <dsp:spPr>
        <a:xfrm>
          <a:off x="7429545" y="1533243"/>
          <a:ext cx="1267769" cy="126776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714793" y="1533243"/>
        <a:ext cx="697273" cy="95399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77FF54-F7DE-479F-A6FC-241AF1428CAA}">
      <dsp:nvSpPr>
        <dsp:cNvPr id="0" name=""/>
        <dsp:cNvSpPr/>
      </dsp:nvSpPr>
      <dsp:spPr>
        <a:xfrm>
          <a:off x="0" y="86823"/>
          <a:ext cx="8128000" cy="10553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fr-FR" sz="4400" b="1" kern="1200" dirty="0"/>
            <a:t>3.1 Gia </a:t>
          </a:r>
          <a:r>
            <a:rPr lang="fr-FR" sz="4400" b="1" kern="1200" dirty="0" err="1"/>
            <a:t>đình</a:t>
          </a:r>
          <a:r>
            <a:rPr lang="fr-FR" sz="4400" b="1" kern="1200" dirty="0"/>
            <a:t> </a:t>
          </a:r>
          <a:r>
            <a:rPr lang="fr-FR" sz="4400" b="1" kern="1200" dirty="0" err="1"/>
            <a:t>và</a:t>
          </a:r>
          <a:r>
            <a:rPr lang="fr-FR" sz="4400" b="1" kern="1200" dirty="0"/>
            <a:t> </a:t>
          </a:r>
          <a:r>
            <a:rPr lang="fr-FR" sz="4400" b="1" kern="1200" dirty="0" err="1"/>
            <a:t>dòng</a:t>
          </a:r>
          <a:r>
            <a:rPr lang="fr-FR" sz="4400" b="1" kern="1200" dirty="0"/>
            <a:t> </a:t>
          </a:r>
          <a:r>
            <a:rPr lang="fr-FR" sz="4400" b="1" kern="1200" dirty="0" err="1"/>
            <a:t>họ</a:t>
          </a:r>
          <a:endParaRPr lang="en-US" sz="4400" kern="1200" dirty="0"/>
        </a:p>
      </dsp:txBody>
      <dsp:txXfrm>
        <a:off x="51517" y="138340"/>
        <a:ext cx="8024966" cy="952306"/>
      </dsp:txXfrm>
    </dsp:sp>
    <dsp:sp modelId="{1DDF9480-8909-449C-9899-C9EC64407F1F}">
      <dsp:nvSpPr>
        <dsp:cNvPr id="0" name=""/>
        <dsp:cNvSpPr/>
      </dsp:nvSpPr>
      <dsp:spPr>
        <a:xfrm>
          <a:off x="0" y="1142163"/>
          <a:ext cx="8128000" cy="418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55880" rIns="312928" bIns="55880" numCol="1" spcCol="1270" anchor="t" anchorCtr="0">
          <a:noAutofit/>
        </a:bodyPr>
        <a:lstStyle/>
        <a:p>
          <a:pPr marL="285750" lvl="1" indent="-285750" algn="l" defTabSz="1511300">
            <a:lnSpc>
              <a:spcPct val="90000"/>
            </a:lnSpc>
            <a:spcBef>
              <a:spcPct val="0"/>
            </a:spcBef>
            <a:spcAft>
              <a:spcPct val="20000"/>
            </a:spcAft>
            <a:buChar char="•"/>
          </a:pPr>
          <a:r>
            <a:rPr lang="fr-FR" sz="3400" kern="1200" dirty="0" err="1"/>
            <a:t>Các</a:t>
          </a:r>
          <a:r>
            <a:rPr lang="fr-FR" sz="3400" kern="1200" dirty="0"/>
            <a:t> </a:t>
          </a:r>
          <a:r>
            <a:rPr lang="fr-FR" sz="3400" kern="1200" dirty="0" err="1"/>
            <a:t>khu</a:t>
          </a:r>
          <a:r>
            <a:rPr lang="fr-FR" sz="3400" kern="1200" dirty="0"/>
            <a:t> </a:t>
          </a:r>
          <a:r>
            <a:rPr lang="fr-FR" sz="3400" kern="1200" dirty="0" err="1"/>
            <a:t>cư</a:t>
          </a:r>
          <a:r>
            <a:rPr lang="fr-FR" sz="3400" kern="1200" dirty="0"/>
            <a:t> </a:t>
          </a:r>
          <a:r>
            <a:rPr lang="fr-FR" sz="3400" kern="1200" dirty="0" err="1"/>
            <a:t>trú</a:t>
          </a:r>
          <a:r>
            <a:rPr lang="fr-FR" sz="3400" kern="1200" dirty="0"/>
            <a:t> </a:t>
          </a:r>
          <a:r>
            <a:rPr lang="fr-FR" sz="3400" kern="1200" dirty="0" err="1"/>
            <a:t>thường</a:t>
          </a:r>
          <a:r>
            <a:rPr lang="fr-FR" sz="3400" kern="1200" dirty="0"/>
            <a:t> </a:t>
          </a:r>
          <a:r>
            <a:rPr lang="fr-FR" sz="3400" kern="1200" dirty="0" err="1"/>
            <a:t>rộng</a:t>
          </a:r>
          <a:r>
            <a:rPr lang="fr-FR" sz="3400" kern="1200" dirty="0"/>
            <a:t> </a:t>
          </a:r>
          <a:r>
            <a:rPr lang="fr-FR" sz="3400" kern="1200" dirty="0" err="1"/>
            <a:t>lớn</a:t>
          </a:r>
          <a:r>
            <a:rPr lang="fr-FR" sz="3400" kern="1200" dirty="0"/>
            <a:t> </a:t>
          </a:r>
          <a:r>
            <a:rPr lang="fr-FR" sz="3400" kern="1200" dirty="0" err="1"/>
            <a:t>từ</a:t>
          </a:r>
          <a:r>
            <a:rPr lang="fr-FR" sz="3400" kern="1200" dirty="0"/>
            <a:t> </a:t>
          </a:r>
          <a:r>
            <a:rPr lang="fr-FR" sz="3400" kern="1200" dirty="0" err="1"/>
            <a:t>hàng</a:t>
          </a:r>
          <a:r>
            <a:rPr lang="fr-FR" sz="3400" kern="1200" dirty="0"/>
            <a:t> </a:t>
          </a:r>
          <a:r>
            <a:rPr lang="fr-FR" sz="3400" kern="1200" dirty="0" err="1"/>
            <a:t>ngàn</a:t>
          </a:r>
          <a:r>
            <a:rPr lang="fr-FR" sz="3400" kern="1200" dirty="0"/>
            <a:t> </a:t>
          </a:r>
          <a:r>
            <a:rPr lang="fr-FR" sz="3400" kern="1200" dirty="0" err="1"/>
            <a:t>mét</a:t>
          </a:r>
          <a:r>
            <a:rPr lang="fr-FR" sz="3400" kern="1200" dirty="0"/>
            <a:t> </a:t>
          </a:r>
          <a:r>
            <a:rPr lang="fr-FR" sz="3400" kern="1200" dirty="0" err="1"/>
            <a:t>vuông</a:t>
          </a:r>
          <a:r>
            <a:rPr lang="fr-FR" sz="3400" kern="1200" dirty="0"/>
            <a:t> </a:t>
          </a:r>
          <a:r>
            <a:rPr lang="fr-FR" sz="3400" kern="1200" dirty="0" err="1"/>
            <a:t>đến</a:t>
          </a:r>
          <a:r>
            <a:rPr lang="fr-FR" sz="3400" kern="1200" dirty="0"/>
            <a:t> 1 </a:t>
          </a:r>
          <a:r>
            <a:rPr lang="fr-FR" sz="3400" kern="1200" dirty="0" err="1"/>
            <a:t>vài</a:t>
          </a:r>
          <a:r>
            <a:rPr lang="fr-FR" sz="3400" kern="1200" dirty="0"/>
            <a:t> </a:t>
          </a:r>
          <a:r>
            <a:rPr lang="fr-FR" sz="3400" kern="1200" dirty="0" err="1"/>
            <a:t>vạn</a:t>
          </a:r>
          <a:r>
            <a:rPr lang="fr-FR" sz="3400" kern="1200" dirty="0"/>
            <a:t> </a:t>
          </a:r>
          <a:r>
            <a:rPr lang="fr-FR" sz="3400" kern="1200" dirty="0" err="1"/>
            <a:t>mét</a:t>
          </a:r>
          <a:r>
            <a:rPr lang="fr-FR" sz="3400" kern="1200" dirty="0"/>
            <a:t> </a:t>
          </a:r>
          <a:r>
            <a:rPr lang="fr-FR" sz="3400" kern="1200" dirty="0" err="1"/>
            <a:t>vuông</a:t>
          </a:r>
          <a:endParaRPr lang="en-US" sz="3400" kern="1200" dirty="0"/>
        </a:p>
        <a:p>
          <a:pPr marL="285750" lvl="1" indent="-285750" algn="l" defTabSz="1511300">
            <a:lnSpc>
              <a:spcPct val="90000"/>
            </a:lnSpc>
            <a:spcBef>
              <a:spcPct val="0"/>
            </a:spcBef>
            <a:spcAft>
              <a:spcPct val="20000"/>
            </a:spcAft>
            <a:buChar char="•"/>
          </a:pPr>
          <a:r>
            <a:rPr lang="fr-FR" sz="3400" kern="1200" dirty="0"/>
            <a:t>Khu </a:t>
          </a:r>
          <a:r>
            <a:rPr lang="fr-FR" sz="3400" kern="1200" dirty="0" err="1"/>
            <a:t>vực</a:t>
          </a:r>
          <a:r>
            <a:rPr lang="fr-FR" sz="3400" kern="1200" dirty="0"/>
            <a:t> </a:t>
          </a:r>
          <a:r>
            <a:rPr lang="fr-FR" sz="3400" kern="1200" dirty="0" err="1"/>
            <a:t>cư</a:t>
          </a:r>
          <a:r>
            <a:rPr lang="fr-FR" sz="3400" kern="1200" dirty="0"/>
            <a:t> </a:t>
          </a:r>
          <a:r>
            <a:rPr lang="fr-FR" sz="3400" kern="1200" dirty="0" err="1"/>
            <a:t>trú</a:t>
          </a:r>
          <a:r>
            <a:rPr lang="fr-FR" sz="3400" kern="1200" dirty="0"/>
            <a:t> </a:t>
          </a:r>
          <a:r>
            <a:rPr lang="fr-FR" sz="3400" kern="1200" dirty="0" err="1"/>
            <a:t>rộng</a:t>
          </a:r>
          <a:r>
            <a:rPr lang="fr-FR" sz="3400" kern="1200" dirty="0"/>
            <a:t> </a:t>
          </a:r>
          <a:r>
            <a:rPr lang="fr-FR" sz="3400" kern="1200" dirty="0" err="1"/>
            <a:t>lớn</a:t>
          </a:r>
          <a:r>
            <a:rPr lang="fr-FR" sz="3400" kern="1200" dirty="0"/>
            <a:t> </a:t>
          </a:r>
          <a:r>
            <a:rPr lang="fr-FR" sz="3400" kern="1200" dirty="0" err="1"/>
            <a:t>đó</a:t>
          </a:r>
          <a:r>
            <a:rPr lang="fr-FR" sz="3400" kern="1200" dirty="0"/>
            <a:t> </a:t>
          </a:r>
          <a:r>
            <a:rPr lang="fr-FR" sz="3400" kern="1200" dirty="0" err="1"/>
            <a:t>có</a:t>
          </a:r>
          <a:r>
            <a:rPr lang="fr-FR" sz="3400" kern="1200" dirty="0"/>
            <a:t> </a:t>
          </a:r>
          <a:r>
            <a:rPr lang="fr-FR" sz="3400" kern="1200" dirty="0" err="1"/>
            <a:t>một</a:t>
          </a:r>
          <a:r>
            <a:rPr lang="fr-FR" sz="3400" kern="1200" dirty="0"/>
            <a:t> </a:t>
          </a:r>
          <a:r>
            <a:rPr lang="fr-FR" sz="3400" kern="1200" dirty="0" err="1"/>
            <a:t>dòng</a:t>
          </a:r>
          <a:r>
            <a:rPr lang="fr-FR" sz="3400" kern="1200" dirty="0"/>
            <a:t> </a:t>
          </a:r>
          <a:r>
            <a:rPr lang="fr-FR" sz="3400" kern="1200" dirty="0" err="1"/>
            <a:t>họ</a:t>
          </a:r>
          <a:r>
            <a:rPr lang="fr-FR" sz="3400" kern="1200" dirty="0"/>
            <a:t> </a:t>
          </a:r>
          <a:r>
            <a:rPr lang="fr-FR" sz="3400" kern="1200" dirty="0" err="1"/>
            <a:t>chính</a:t>
          </a:r>
          <a:r>
            <a:rPr lang="fr-FR" sz="3400" kern="1200" dirty="0"/>
            <a:t> </a:t>
          </a:r>
          <a:r>
            <a:rPr lang="fr-FR" sz="3400" kern="1200" dirty="0" err="1"/>
            <a:t>và</a:t>
          </a:r>
          <a:r>
            <a:rPr lang="fr-FR" sz="3400" kern="1200" dirty="0"/>
            <a:t> </a:t>
          </a:r>
          <a:r>
            <a:rPr lang="fr-FR" sz="3400" kern="1200" dirty="0" err="1"/>
            <a:t>còn</a:t>
          </a:r>
          <a:r>
            <a:rPr lang="fr-FR" sz="3400" kern="1200" dirty="0"/>
            <a:t> </a:t>
          </a:r>
          <a:r>
            <a:rPr lang="fr-FR" sz="3400" kern="1200" dirty="0" err="1"/>
            <a:t>có</a:t>
          </a:r>
          <a:r>
            <a:rPr lang="fr-FR" sz="3400" kern="1200" dirty="0"/>
            <a:t> </a:t>
          </a:r>
          <a:r>
            <a:rPr lang="fr-FR" sz="3400" kern="1200" dirty="0" err="1"/>
            <a:t>một</a:t>
          </a:r>
          <a:r>
            <a:rPr lang="fr-FR" sz="3400" kern="1200" dirty="0"/>
            <a:t> </a:t>
          </a:r>
          <a:r>
            <a:rPr lang="fr-FR" sz="3400" kern="1200" dirty="0" err="1"/>
            <a:t>số</a:t>
          </a:r>
          <a:r>
            <a:rPr lang="fr-FR" sz="3400" kern="1200" dirty="0"/>
            <a:t> </a:t>
          </a:r>
          <a:r>
            <a:rPr lang="fr-FR" sz="3400" kern="1200" dirty="0" err="1"/>
            <a:t>dòng</a:t>
          </a:r>
          <a:r>
            <a:rPr lang="fr-FR" sz="3400" kern="1200" dirty="0"/>
            <a:t> </a:t>
          </a:r>
          <a:r>
            <a:rPr lang="fr-FR" sz="3400" kern="1200" dirty="0" err="1"/>
            <a:t>họ</a:t>
          </a:r>
          <a:r>
            <a:rPr lang="fr-FR" sz="3400" kern="1200" dirty="0"/>
            <a:t> </a:t>
          </a:r>
          <a:r>
            <a:rPr lang="fr-FR" sz="3400" kern="1200" dirty="0" err="1"/>
            <a:t>khác</a:t>
          </a:r>
          <a:r>
            <a:rPr lang="fr-FR" sz="3400" kern="1200" dirty="0"/>
            <a:t> </a:t>
          </a:r>
          <a:r>
            <a:rPr lang="fr-FR" sz="3400" kern="1200" dirty="0" err="1"/>
            <a:t>cùng</a:t>
          </a:r>
          <a:r>
            <a:rPr lang="fr-FR" sz="3400" kern="1200" dirty="0"/>
            <a:t> </a:t>
          </a:r>
          <a:r>
            <a:rPr lang="fr-FR" sz="3400" kern="1200" dirty="0" err="1"/>
            <a:t>sinh</a:t>
          </a:r>
          <a:r>
            <a:rPr lang="fr-FR" sz="3400" kern="1200" dirty="0"/>
            <a:t> </a:t>
          </a:r>
          <a:r>
            <a:rPr lang="fr-FR" sz="3400" kern="1200" dirty="0" err="1"/>
            <a:t>sống</a:t>
          </a:r>
          <a:endParaRPr lang="en-US" sz="3400" kern="1200" dirty="0"/>
        </a:p>
        <a:p>
          <a:pPr marL="285750" lvl="1" indent="-285750" algn="l" defTabSz="1511300">
            <a:lnSpc>
              <a:spcPct val="90000"/>
            </a:lnSpc>
            <a:spcBef>
              <a:spcPct val="0"/>
            </a:spcBef>
            <a:spcAft>
              <a:spcPct val="20000"/>
            </a:spcAft>
            <a:buChar char="•"/>
          </a:pPr>
          <a:r>
            <a:rPr lang="fr-FR" sz="3400" kern="1200" dirty="0" err="1"/>
            <a:t>Một</a:t>
          </a:r>
          <a:r>
            <a:rPr lang="fr-FR" sz="3400" kern="1200" dirty="0"/>
            <a:t> </a:t>
          </a:r>
          <a:r>
            <a:rPr lang="fr-FR" sz="3400" kern="1200" dirty="0" err="1"/>
            <a:t>công</a:t>
          </a:r>
          <a:r>
            <a:rPr lang="fr-FR" sz="3400" kern="1200" dirty="0"/>
            <a:t> </a:t>
          </a:r>
          <a:r>
            <a:rPr lang="fr-FR" sz="3400" kern="1200" dirty="0" err="1"/>
            <a:t>xã</a:t>
          </a:r>
          <a:r>
            <a:rPr lang="fr-FR" sz="3400" kern="1200" dirty="0"/>
            <a:t> bao </a:t>
          </a:r>
          <a:r>
            <a:rPr lang="fr-FR" sz="3400" kern="1200" dirty="0" err="1"/>
            <a:t>gồm</a:t>
          </a:r>
          <a:r>
            <a:rPr lang="fr-FR" sz="3400" kern="1200" dirty="0"/>
            <a:t> </a:t>
          </a:r>
          <a:r>
            <a:rPr lang="fr-FR" sz="3400" kern="1200" dirty="0" err="1"/>
            <a:t>một</a:t>
          </a:r>
          <a:r>
            <a:rPr lang="fr-FR" sz="3400" kern="1200" dirty="0"/>
            <a:t> </a:t>
          </a:r>
          <a:r>
            <a:rPr lang="fr-FR" sz="3400" kern="1200" dirty="0" err="1"/>
            <a:t>số</a:t>
          </a:r>
          <a:r>
            <a:rPr lang="fr-FR" sz="3400" kern="1200" dirty="0"/>
            <a:t> </a:t>
          </a:r>
          <a:r>
            <a:rPr lang="fr-FR" sz="3400" kern="1200" dirty="0" err="1"/>
            <a:t>gia</a:t>
          </a:r>
          <a:r>
            <a:rPr lang="fr-FR" sz="3400" kern="1200" dirty="0"/>
            <a:t> </a:t>
          </a:r>
          <a:r>
            <a:rPr lang="fr-FR" sz="3400" kern="1200" dirty="0" err="1"/>
            <a:t>đình</a:t>
          </a:r>
          <a:r>
            <a:rPr lang="fr-FR" sz="3400" kern="1200" dirty="0"/>
            <a:t>, </a:t>
          </a:r>
          <a:r>
            <a:rPr lang="fr-FR" sz="3400" kern="1200" dirty="0" err="1"/>
            <a:t>sống</a:t>
          </a:r>
          <a:r>
            <a:rPr lang="fr-FR" sz="3400" kern="1200" dirty="0"/>
            <a:t> </a:t>
          </a:r>
          <a:r>
            <a:rPr lang="fr-FR" sz="3400" kern="1200" dirty="0" err="1"/>
            <a:t>trên</a:t>
          </a:r>
          <a:r>
            <a:rPr lang="fr-FR" sz="3400" kern="1200" dirty="0"/>
            <a:t> </a:t>
          </a:r>
          <a:r>
            <a:rPr lang="fr-FR" sz="3400" kern="1200" dirty="0" err="1"/>
            <a:t>cùng</a:t>
          </a:r>
          <a:r>
            <a:rPr lang="fr-FR" sz="3400" kern="1200" dirty="0"/>
            <a:t> </a:t>
          </a:r>
          <a:r>
            <a:rPr lang="fr-FR" sz="3400" kern="1200" dirty="0" err="1"/>
            <a:t>một</a:t>
          </a:r>
          <a:r>
            <a:rPr lang="fr-FR" sz="3400" kern="1200" dirty="0"/>
            <a:t> </a:t>
          </a:r>
          <a:r>
            <a:rPr lang="fr-FR" sz="3400" kern="1200" dirty="0" err="1"/>
            <a:t>khu</a:t>
          </a:r>
          <a:r>
            <a:rPr lang="fr-FR" sz="3400" kern="1200" dirty="0"/>
            <a:t> </a:t>
          </a:r>
          <a:r>
            <a:rPr lang="fr-FR" sz="3400" kern="1200" dirty="0" err="1"/>
            <a:t>vực</a:t>
          </a:r>
          <a:r>
            <a:rPr lang="fr-FR" sz="3400" kern="1200" dirty="0"/>
            <a:t> </a:t>
          </a:r>
          <a:r>
            <a:rPr lang="fr-FR" sz="3400" kern="1200" dirty="0" err="1"/>
            <a:t>trong</a:t>
          </a:r>
          <a:r>
            <a:rPr lang="fr-FR" sz="3400" kern="1200" dirty="0"/>
            <a:t> </a:t>
          </a:r>
          <a:r>
            <a:rPr lang="fr-FR" sz="3400" kern="1200" dirty="0" err="1"/>
            <a:t>đó</a:t>
          </a:r>
          <a:r>
            <a:rPr lang="fr-FR" sz="3400" kern="1200" dirty="0"/>
            <a:t> </a:t>
          </a:r>
          <a:r>
            <a:rPr lang="fr-FR" sz="3400" kern="1200" dirty="0" err="1"/>
            <a:t>quan</a:t>
          </a:r>
          <a:r>
            <a:rPr lang="fr-FR" sz="3400" kern="1200" dirty="0"/>
            <a:t> </a:t>
          </a:r>
          <a:r>
            <a:rPr lang="fr-FR" sz="3400" kern="1200" dirty="0" err="1"/>
            <a:t>hệ</a:t>
          </a:r>
          <a:r>
            <a:rPr lang="fr-FR" sz="3400" kern="1200" dirty="0"/>
            <a:t> </a:t>
          </a:r>
          <a:r>
            <a:rPr lang="fr-FR" sz="3400" kern="1200" dirty="0" err="1"/>
            <a:t>huyết</a:t>
          </a:r>
          <a:r>
            <a:rPr lang="fr-FR" sz="3400" kern="1200" dirty="0"/>
            <a:t> </a:t>
          </a:r>
          <a:r>
            <a:rPr lang="fr-FR" sz="3400" kern="1200" dirty="0" err="1"/>
            <a:t>thống</a:t>
          </a:r>
          <a:r>
            <a:rPr lang="fr-FR" sz="3400" kern="1200" dirty="0"/>
            <a:t> </a:t>
          </a:r>
          <a:endParaRPr lang="en-US" sz="3400" kern="1200" dirty="0"/>
        </a:p>
      </dsp:txBody>
      <dsp:txXfrm>
        <a:off x="0" y="1142163"/>
        <a:ext cx="8128000" cy="41896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C41843-836A-42E8-BCBA-D53C00264F4E}">
      <dsp:nvSpPr>
        <dsp:cNvPr id="0" name=""/>
        <dsp:cNvSpPr/>
      </dsp:nvSpPr>
      <dsp:spPr>
        <a:xfrm>
          <a:off x="0" y="1327197"/>
          <a:ext cx="11153775"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vi-VN" sz="3200" kern="1200" dirty="0"/>
            <a:t>3.2 Một số vấn đề về nhà nước thời các vua Hùng</a:t>
          </a:r>
          <a:endParaRPr lang="en-US" sz="3200" kern="1200" dirty="0"/>
        </a:p>
      </dsp:txBody>
      <dsp:txXfrm>
        <a:off x="59399" y="1386596"/>
        <a:ext cx="11034977" cy="1098002"/>
      </dsp:txXfrm>
    </dsp:sp>
    <dsp:sp modelId="{08628AB2-0336-414F-AFD2-522C936611A7}">
      <dsp:nvSpPr>
        <dsp:cNvPr id="0" name=""/>
        <dsp:cNvSpPr/>
      </dsp:nvSpPr>
      <dsp:spPr>
        <a:xfrm>
          <a:off x="0" y="2595373"/>
          <a:ext cx="11153775" cy="1850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132"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vi-VN" sz="3600" i="1" kern="1200" dirty="0"/>
            <a:t>a. Cấu trúc nhà nước</a:t>
          </a:r>
          <a:endParaRPr lang="en-US" sz="3600" i="1" kern="1200" dirty="0"/>
        </a:p>
        <a:p>
          <a:pPr marL="285750" lvl="1" indent="-285750" algn="l" defTabSz="1600200">
            <a:lnSpc>
              <a:spcPct val="90000"/>
            </a:lnSpc>
            <a:spcBef>
              <a:spcPct val="0"/>
            </a:spcBef>
            <a:spcAft>
              <a:spcPct val="20000"/>
            </a:spcAft>
            <a:buChar char="•"/>
          </a:pPr>
          <a:r>
            <a:rPr lang="fr-FR" sz="3600" i="1" kern="1200" dirty="0"/>
            <a:t>b. </a:t>
          </a:r>
          <a:r>
            <a:rPr lang="fr-FR" sz="3600" i="1" kern="1200" dirty="0" err="1"/>
            <a:t>Lực</a:t>
          </a:r>
          <a:r>
            <a:rPr lang="fr-FR" sz="3600" i="1" kern="1200" dirty="0"/>
            <a:t> </a:t>
          </a:r>
          <a:r>
            <a:rPr lang="fr-FR" sz="3600" i="1" kern="1200" dirty="0" err="1"/>
            <a:t>lượng</a:t>
          </a:r>
          <a:r>
            <a:rPr lang="fr-FR" sz="3600" i="1" kern="1200" dirty="0"/>
            <a:t> </a:t>
          </a:r>
          <a:r>
            <a:rPr lang="fr-FR" sz="3600" i="1" kern="1200" dirty="0" err="1"/>
            <a:t>quân</a:t>
          </a:r>
          <a:r>
            <a:rPr lang="fr-FR" sz="3600" i="1" kern="1200" dirty="0"/>
            <a:t> </a:t>
          </a:r>
          <a:r>
            <a:rPr lang="fr-FR" sz="3600" i="1" kern="1200" dirty="0" err="1"/>
            <a:t>sự</a:t>
          </a:r>
          <a:r>
            <a:rPr lang="fr-FR" sz="3600" i="1" kern="1200" dirty="0"/>
            <a:t> </a:t>
          </a:r>
          <a:r>
            <a:rPr lang="fr-FR" sz="3600" i="1" kern="1200" dirty="0" err="1"/>
            <a:t>thời</a:t>
          </a:r>
          <a:r>
            <a:rPr lang="fr-FR" sz="3600" i="1" kern="1200" dirty="0"/>
            <a:t> </a:t>
          </a:r>
          <a:r>
            <a:rPr lang="fr-FR" sz="3600" i="1" kern="1200" dirty="0" err="1"/>
            <a:t>Hùng</a:t>
          </a:r>
          <a:r>
            <a:rPr lang="fr-FR" sz="3600" i="1" kern="1200" dirty="0"/>
            <a:t> </a:t>
          </a:r>
          <a:r>
            <a:rPr lang="fr-FR" sz="3600" i="1" kern="1200" dirty="0" err="1"/>
            <a:t>Vương</a:t>
          </a:r>
          <a:endParaRPr lang="en-US" sz="3600" i="1" kern="1200" dirty="0"/>
        </a:p>
        <a:p>
          <a:pPr marL="285750" lvl="1" indent="-285750" algn="l" defTabSz="1600200">
            <a:lnSpc>
              <a:spcPct val="90000"/>
            </a:lnSpc>
            <a:spcBef>
              <a:spcPct val="0"/>
            </a:spcBef>
            <a:spcAft>
              <a:spcPct val="20000"/>
            </a:spcAft>
            <a:buChar char="•"/>
          </a:pPr>
          <a:r>
            <a:rPr lang="en-US" sz="3600" i="1" kern="1200" dirty="0"/>
            <a:t>c. </a:t>
          </a:r>
          <a:r>
            <a:rPr lang="en-US" sz="3600" i="1" kern="1200" dirty="0" err="1"/>
            <a:t>Sự</a:t>
          </a:r>
          <a:r>
            <a:rPr lang="en-US" sz="3600" i="1" kern="1200" dirty="0"/>
            <a:t> ra </a:t>
          </a:r>
          <a:r>
            <a:rPr lang="en-US" sz="3600" i="1" kern="1200" dirty="0" err="1"/>
            <a:t>đời</a:t>
          </a:r>
          <a:r>
            <a:rPr lang="en-US" sz="3600" i="1" kern="1200" dirty="0"/>
            <a:t> </a:t>
          </a:r>
          <a:r>
            <a:rPr lang="en-US" sz="3600" i="1" kern="1200" dirty="0" err="1"/>
            <a:t>của</a:t>
          </a:r>
          <a:r>
            <a:rPr lang="en-US" sz="3600" i="1" kern="1200" dirty="0"/>
            <a:t> </a:t>
          </a:r>
          <a:r>
            <a:rPr lang="en-US" sz="3600" i="1" kern="1200" dirty="0" err="1"/>
            <a:t>nhà</a:t>
          </a:r>
          <a:r>
            <a:rPr lang="en-US" sz="3600" i="1" kern="1200" dirty="0"/>
            <a:t> </a:t>
          </a:r>
          <a:r>
            <a:rPr lang="en-US" sz="3600" i="1" kern="1200" dirty="0" err="1"/>
            <a:t>nước</a:t>
          </a:r>
          <a:r>
            <a:rPr lang="en-US" sz="3600" i="1" kern="1200" dirty="0"/>
            <a:t> </a:t>
          </a:r>
          <a:r>
            <a:rPr lang="en-US" sz="3600" i="1" kern="1200" dirty="0" err="1"/>
            <a:t>Âu</a:t>
          </a:r>
          <a:r>
            <a:rPr lang="en-US" sz="3600" i="1" kern="1200" dirty="0"/>
            <a:t> </a:t>
          </a:r>
          <a:r>
            <a:rPr lang="en-US" sz="3600" i="1" kern="1200" dirty="0" err="1"/>
            <a:t>Lạc</a:t>
          </a:r>
          <a:endParaRPr lang="en-US" sz="3600" i="1" kern="1200" dirty="0"/>
        </a:p>
      </dsp:txBody>
      <dsp:txXfrm>
        <a:off x="0" y="2595373"/>
        <a:ext cx="11153775" cy="185006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A9F4E0-B102-4168-92D2-4DCDFE03D66C}">
      <dsp:nvSpPr>
        <dsp:cNvPr id="0" name=""/>
        <dsp:cNvSpPr/>
      </dsp:nvSpPr>
      <dsp:spPr>
        <a:xfrm>
          <a:off x="0" y="268290"/>
          <a:ext cx="10905066" cy="95940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fr-FR" sz="4000" kern="1200" dirty="0"/>
            <a:t>a. </a:t>
          </a:r>
          <a:r>
            <a:rPr lang="fr-FR" sz="4000" kern="1200" dirty="0" err="1"/>
            <a:t>Cấu</a:t>
          </a:r>
          <a:r>
            <a:rPr lang="fr-FR" sz="4000" kern="1200" dirty="0"/>
            <a:t> </a:t>
          </a:r>
          <a:r>
            <a:rPr lang="fr-FR" sz="4000" kern="1200" dirty="0" err="1"/>
            <a:t>trúc</a:t>
          </a:r>
          <a:r>
            <a:rPr lang="fr-FR" sz="4000" kern="1200" dirty="0"/>
            <a:t> </a:t>
          </a:r>
          <a:r>
            <a:rPr lang="fr-FR" sz="4000" kern="1200" dirty="0" err="1"/>
            <a:t>nhà</a:t>
          </a:r>
          <a:r>
            <a:rPr lang="fr-FR" sz="4000" kern="1200" dirty="0"/>
            <a:t> </a:t>
          </a:r>
          <a:r>
            <a:rPr lang="fr-FR" sz="4000" kern="1200" dirty="0" err="1"/>
            <a:t>nước</a:t>
          </a:r>
          <a:endParaRPr lang="en-US" sz="4000" kern="1200" dirty="0"/>
        </a:p>
      </dsp:txBody>
      <dsp:txXfrm>
        <a:off x="46834" y="315124"/>
        <a:ext cx="10811398" cy="865732"/>
      </dsp:txXfrm>
    </dsp:sp>
    <dsp:sp modelId="{AC378066-7F5F-4979-83A0-58013D569F9B}">
      <dsp:nvSpPr>
        <dsp:cNvPr id="0" name=""/>
        <dsp:cNvSpPr/>
      </dsp:nvSpPr>
      <dsp:spPr>
        <a:xfrm>
          <a:off x="0" y="1227691"/>
          <a:ext cx="10905066" cy="289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6236" tIns="50800" rIns="284480" bIns="50800" numCol="1" spcCol="1270" anchor="t" anchorCtr="0">
          <a:noAutofit/>
        </a:bodyPr>
        <a:lstStyle/>
        <a:p>
          <a:pPr marL="285750" lvl="1" indent="-285750" algn="l" defTabSz="1377950">
            <a:lnSpc>
              <a:spcPct val="90000"/>
            </a:lnSpc>
            <a:spcBef>
              <a:spcPct val="0"/>
            </a:spcBef>
            <a:spcAft>
              <a:spcPct val="20000"/>
            </a:spcAft>
            <a:buChar char="•"/>
          </a:pPr>
          <a:r>
            <a:rPr lang="fr-FR" sz="3100" kern="1200" dirty="0" err="1"/>
            <a:t>Cấu</a:t>
          </a:r>
          <a:r>
            <a:rPr lang="fr-FR" sz="3100" kern="1200" dirty="0"/>
            <a:t> </a:t>
          </a:r>
          <a:r>
            <a:rPr lang="fr-FR" sz="3100" kern="1200" dirty="0" err="1"/>
            <a:t>trúc</a:t>
          </a:r>
          <a:r>
            <a:rPr lang="fr-FR" sz="3100" kern="1200" dirty="0"/>
            <a:t> </a:t>
          </a:r>
          <a:r>
            <a:rPr lang="fr-FR" sz="3100" kern="1200" dirty="0" err="1"/>
            <a:t>của</a:t>
          </a:r>
          <a:r>
            <a:rPr lang="fr-FR" sz="3100" kern="1200" dirty="0"/>
            <a:t> </a:t>
          </a:r>
          <a:r>
            <a:rPr lang="fr-FR" sz="3100" kern="1200" dirty="0" err="1"/>
            <a:t>nhà</a:t>
          </a:r>
          <a:r>
            <a:rPr lang="fr-FR" sz="3100" kern="1200" dirty="0"/>
            <a:t> </a:t>
          </a:r>
          <a:r>
            <a:rPr lang="fr-FR" sz="3100" kern="1200" dirty="0" err="1"/>
            <a:t>nước</a:t>
          </a:r>
          <a:r>
            <a:rPr lang="fr-FR" sz="3100" kern="1200" dirty="0"/>
            <a:t> </a:t>
          </a:r>
          <a:r>
            <a:rPr lang="fr-FR" sz="3100" kern="1200" dirty="0" err="1"/>
            <a:t>thời</a:t>
          </a:r>
          <a:r>
            <a:rPr lang="fr-FR" sz="3100" kern="1200" dirty="0"/>
            <a:t> </a:t>
          </a:r>
          <a:r>
            <a:rPr lang="fr-FR" sz="3100" kern="1200" dirty="0" err="1"/>
            <a:t>Hùng</a:t>
          </a:r>
          <a:r>
            <a:rPr lang="fr-FR" sz="3100" kern="1200" dirty="0"/>
            <a:t> </a:t>
          </a:r>
          <a:r>
            <a:rPr lang="fr-FR" sz="3100" kern="1200" dirty="0" err="1"/>
            <a:t>Vương</a:t>
          </a:r>
          <a:r>
            <a:rPr lang="fr-FR" sz="3100" kern="1200" dirty="0"/>
            <a:t> </a:t>
          </a:r>
          <a:r>
            <a:rPr lang="fr-FR" sz="3100" kern="1200" dirty="0" err="1"/>
            <a:t>theo</a:t>
          </a:r>
          <a:r>
            <a:rPr lang="fr-FR" sz="3100" kern="1200" dirty="0"/>
            <a:t> </a:t>
          </a:r>
          <a:r>
            <a:rPr lang="fr-FR" sz="3100" kern="1200" dirty="0" err="1"/>
            <a:t>hệ</a:t>
          </a:r>
          <a:r>
            <a:rPr lang="fr-FR" sz="3100" kern="1200" dirty="0"/>
            <a:t> </a:t>
          </a:r>
          <a:r>
            <a:rPr lang="fr-FR" sz="3100" kern="1200" dirty="0" err="1"/>
            <a:t>thống</a:t>
          </a:r>
          <a:r>
            <a:rPr lang="fr-FR" sz="3100" kern="1200" dirty="0"/>
            <a:t> 3 </a:t>
          </a:r>
          <a:r>
            <a:rPr lang="fr-FR" sz="3100" kern="1200" dirty="0" err="1"/>
            <a:t>cấp</a:t>
          </a:r>
          <a:endParaRPr lang="en-US" sz="3100" kern="1200" dirty="0"/>
        </a:p>
        <a:p>
          <a:pPr marL="285750" lvl="1" indent="-285750" algn="l" defTabSz="1377950">
            <a:lnSpc>
              <a:spcPct val="90000"/>
            </a:lnSpc>
            <a:spcBef>
              <a:spcPct val="0"/>
            </a:spcBef>
            <a:spcAft>
              <a:spcPct val="20000"/>
            </a:spcAft>
            <a:buChar char="•"/>
          </a:pPr>
          <a:r>
            <a:rPr lang="fr-FR" sz="3100" kern="1200" dirty="0" err="1"/>
            <a:t>Pháp</a:t>
          </a:r>
          <a:r>
            <a:rPr lang="fr-FR" sz="3100" kern="1200" dirty="0"/>
            <a:t> </a:t>
          </a:r>
          <a:r>
            <a:rPr lang="fr-FR" sz="3100" kern="1200" dirty="0" err="1"/>
            <a:t>luật</a:t>
          </a:r>
          <a:r>
            <a:rPr lang="fr-FR" sz="3100" kern="1200" dirty="0"/>
            <a:t> </a:t>
          </a:r>
          <a:r>
            <a:rPr lang="fr-FR" sz="3100" kern="1200" dirty="0" err="1"/>
            <a:t>thời</a:t>
          </a:r>
          <a:r>
            <a:rPr lang="fr-FR" sz="3100" kern="1200" dirty="0"/>
            <a:t> </a:t>
          </a:r>
          <a:r>
            <a:rPr lang="fr-FR" sz="3100" kern="1200" dirty="0" err="1"/>
            <a:t>Văn</a:t>
          </a:r>
          <a:r>
            <a:rPr lang="fr-FR" sz="3100" kern="1200" dirty="0"/>
            <a:t> Lang </a:t>
          </a:r>
          <a:r>
            <a:rPr lang="fr-FR" sz="3100" kern="1200" dirty="0" err="1"/>
            <a:t>có</a:t>
          </a:r>
          <a:r>
            <a:rPr lang="fr-FR" sz="3100" kern="1200" dirty="0"/>
            <a:t> </a:t>
          </a:r>
          <a:r>
            <a:rPr lang="fr-FR" sz="3100" kern="1200" dirty="0" err="1"/>
            <a:t>lẽ</a:t>
          </a:r>
          <a:r>
            <a:rPr lang="fr-FR" sz="3100" kern="1200" dirty="0"/>
            <a:t> là </a:t>
          </a:r>
          <a:r>
            <a:rPr lang="fr-FR" sz="3100" kern="1200" dirty="0" err="1"/>
            <a:t>một</a:t>
          </a:r>
          <a:r>
            <a:rPr lang="fr-FR" sz="3100" kern="1200" dirty="0"/>
            <a:t> </a:t>
          </a:r>
          <a:r>
            <a:rPr lang="fr-FR" sz="3100" kern="1200" dirty="0" err="1"/>
            <a:t>thứ</a:t>
          </a:r>
          <a:r>
            <a:rPr lang="fr-FR" sz="3100" kern="1200" dirty="0"/>
            <a:t> </a:t>
          </a:r>
          <a:r>
            <a:rPr lang="fr-FR" sz="3100" kern="1200" dirty="0" err="1"/>
            <a:t>luật</a:t>
          </a:r>
          <a:r>
            <a:rPr lang="fr-FR" sz="3100" kern="1200" dirty="0"/>
            <a:t> </a:t>
          </a:r>
          <a:r>
            <a:rPr lang="fr-FR" sz="3100" kern="1200" dirty="0" err="1"/>
            <a:t>tục</a:t>
          </a:r>
          <a:r>
            <a:rPr lang="fr-FR" sz="3100" kern="1200" dirty="0"/>
            <a:t> (</a:t>
          </a:r>
          <a:r>
            <a:rPr lang="fr-FR" sz="3100" kern="1200" dirty="0" err="1"/>
            <a:t>tập</a:t>
          </a:r>
          <a:r>
            <a:rPr lang="fr-FR" sz="3100" kern="1200" dirty="0"/>
            <a:t> </a:t>
          </a:r>
          <a:r>
            <a:rPr lang="fr-FR" sz="3100" kern="1200" dirty="0" err="1"/>
            <a:t>quán</a:t>
          </a:r>
          <a:r>
            <a:rPr lang="fr-FR" sz="3100" kern="1200" dirty="0"/>
            <a:t> </a:t>
          </a:r>
          <a:r>
            <a:rPr lang="fr-FR" sz="3100" kern="1200" dirty="0" err="1"/>
            <a:t>pháp</a:t>
          </a:r>
          <a:r>
            <a:rPr lang="fr-FR" sz="3100" kern="1200" dirty="0"/>
            <a:t>) </a:t>
          </a:r>
          <a:r>
            <a:rPr lang="fr-FR" sz="3100" kern="1200" dirty="0" err="1"/>
            <a:t>chứ</a:t>
          </a:r>
          <a:r>
            <a:rPr lang="fr-FR" sz="3100" kern="1200" dirty="0"/>
            <a:t> </a:t>
          </a:r>
          <a:r>
            <a:rPr lang="fr-FR" sz="3100" kern="1200" dirty="0" err="1"/>
            <a:t>chưa</a:t>
          </a:r>
          <a:r>
            <a:rPr lang="fr-FR" sz="3100" kern="1200" dirty="0"/>
            <a:t> </a:t>
          </a:r>
          <a:r>
            <a:rPr lang="fr-FR" sz="3100" kern="1200" dirty="0" err="1"/>
            <a:t>phải</a:t>
          </a:r>
          <a:r>
            <a:rPr lang="fr-FR" sz="3100" kern="1200" dirty="0"/>
            <a:t> </a:t>
          </a:r>
          <a:r>
            <a:rPr lang="fr-FR" sz="3100" kern="1200" dirty="0" err="1"/>
            <a:t>luật</a:t>
          </a:r>
          <a:r>
            <a:rPr lang="fr-FR" sz="3100" kern="1200" dirty="0"/>
            <a:t> </a:t>
          </a:r>
          <a:r>
            <a:rPr lang="fr-FR" sz="3100" kern="1200" dirty="0" err="1"/>
            <a:t>pháp</a:t>
          </a:r>
          <a:r>
            <a:rPr lang="fr-FR" sz="3100" kern="1200" dirty="0"/>
            <a:t> </a:t>
          </a:r>
          <a:r>
            <a:rPr lang="fr-FR" sz="3100" kern="1200" dirty="0" err="1"/>
            <a:t>thành</a:t>
          </a:r>
          <a:r>
            <a:rPr lang="fr-FR" sz="3100" kern="1200" dirty="0"/>
            <a:t> </a:t>
          </a:r>
          <a:r>
            <a:rPr lang="fr-FR" sz="3100" kern="1200" dirty="0" err="1"/>
            <a:t>văn</a:t>
          </a:r>
          <a:endParaRPr lang="en-US" sz="3100" kern="1200" dirty="0"/>
        </a:p>
        <a:p>
          <a:pPr marL="285750" lvl="1" indent="-285750" algn="l" defTabSz="1377950">
            <a:lnSpc>
              <a:spcPct val="90000"/>
            </a:lnSpc>
            <a:spcBef>
              <a:spcPct val="0"/>
            </a:spcBef>
            <a:spcAft>
              <a:spcPct val="20000"/>
            </a:spcAft>
            <a:buChar char="•"/>
          </a:pPr>
          <a:r>
            <a:rPr lang="fr-FR" sz="3100" kern="1200" dirty="0" err="1"/>
            <a:t>Nhà</a:t>
          </a:r>
          <a:r>
            <a:rPr lang="fr-FR" sz="3100" kern="1200" dirty="0"/>
            <a:t> </a:t>
          </a:r>
          <a:r>
            <a:rPr lang="fr-FR" sz="3100" kern="1200" dirty="0" err="1"/>
            <a:t>nước</a:t>
          </a:r>
          <a:r>
            <a:rPr lang="fr-FR" sz="3100" kern="1200" dirty="0"/>
            <a:t> </a:t>
          </a:r>
          <a:r>
            <a:rPr lang="fr-FR" sz="3100" kern="1200" dirty="0" err="1"/>
            <a:t>thời</a:t>
          </a:r>
          <a:r>
            <a:rPr lang="fr-FR" sz="3100" kern="1200" dirty="0"/>
            <a:t> </a:t>
          </a:r>
          <a:r>
            <a:rPr lang="fr-FR" sz="3100" kern="1200" dirty="0" err="1"/>
            <a:t>Hùng</a:t>
          </a:r>
          <a:r>
            <a:rPr lang="fr-FR" sz="3100" kern="1200" dirty="0"/>
            <a:t> </a:t>
          </a:r>
          <a:r>
            <a:rPr lang="fr-FR" sz="3100" kern="1200" dirty="0" err="1"/>
            <a:t>Vương</a:t>
          </a:r>
          <a:r>
            <a:rPr lang="fr-FR" sz="3100" kern="1200" dirty="0"/>
            <a:t> là </a:t>
          </a:r>
          <a:r>
            <a:rPr lang="fr-FR" sz="3100" kern="1200" dirty="0" err="1"/>
            <a:t>một</a:t>
          </a:r>
          <a:r>
            <a:rPr lang="fr-FR" sz="3100" kern="1200" dirty="0"/>
            <a:t> </a:t>
          </a:r>
          <a:r>
            <a:rPr lang="fr-FR" sz="3100" kern="1200" dirty="0" err="1"/>
            <a:t>hình</a:t>
          </a:r>
          <a:r>
            <a:rPr lang="fr-FR" sz="3100" kern="1200" dirty="0"/>
            <a:t> </a:t>
          </a:r>
          <a:r>
            <a:rPr lang="fr-FR" sz="3100" kern="1200" dirty="0" err="1"/>
            <a:t>thái</a:t>
          </a:r>
          <a:r>
            <a:rPr lang="fr-FR" sz="3100" kern="1200" dirty="0"/>
            <a:t> </a:t>
          </a:r>
          <a:r>
            <a:rPr lang="fr-FR" sz="3100" kern="1200" dirty="0" err="1"/>
            <a:t>nhà</a:t>
          </a:r>
          <a:r>
            <a:rPr lang="fr-FR" sz="3100" kern="1200" dirty="0"/>
            <a:t> </a:t>
          </a:r>
          <a:r>
            <a:rPr lang="fr-FR" sz="3100" kern="1200" dirty="0" err="1"/>
            <a:t>nước</a:t>
          </a:r>
          <a:r>
            <a:rPr lang="fr-FR" sz="3100" kern="1200" dirty="0"/>
            <a:t> </a:t>
          </a:r>
          <a:r>
            <a:rPr lang="fr-FR" sz="3100" kern="1200" dirty="0" err="1"/>
            <a:t>phôi</a:t>
          </a:r>
          <a:r>
            <a:rPr lang="fr-FR" sz="3100" kern="1200" dirty="0"/>
            <a:t> </a:t>
          </a:r>
          <a:r>
            <a:rPr lang="fr-FR" sz="3100" kern="1200" dirty="0" err="1"/>
            <a:t>thai</a:t>
          </a:r>
          <a:r>
            <a:rPr lang="fr-FR" sz="3100" kern="1200" dirty="0"/>
            <a:t> </a:t>
          </a:r>
          <a:r>
            <a:rPr lang="fr-FR" sz="3100" kern="1200" dirty="0" err="1"/>
            <a:t>còn</a:t>
          </a:r>
          <a:r>
            <a:rPr lang="fr-FR" sz="3100" kern="1200" dirty="0"/>
            <a:t> in </a:t>
          </a:r>
          <a:r>
            <a:rPr lang="fr-FR" sz="3100" kern="1200" dirty="0" err="1"/>
            <a:t>đậm</a:t>
          </a:r>
          <a:r>
            <a:rPr lang="fr-FR" sz="3100" kern="1200" dirty="0"/>
            <a:t> </a:t>
          </a:r>
          <a:r>
            <a:rPr lang="fr-FR" sz="3100" kern="1200" dirty="0" err="1"/>
            <a:t>dấu</a:t>
          </a:r>
          <a:r>
            <a:rPr lang="fr-FR" sz="3100" kern="1200" dirty="0"/>
            <a:t> </a:t>
          </a:r>
          <a:r>
            <a:rPr lang="fr-FR" sz="3100" kern="1200" dirty="0" err="1"/>
            <a:t>ấn</a:t>
          </a:r>
          <a:r>
            <a:rPr lang="fr-FR" sz="3100" kern="1200" dirty="0"/>
            <a:t> </a:t>
          </a:r>
          <a:r>
            <a:rPr lang="fr-FR" sz="3100" kern="1200" dirty="0" err="1"/>
            <a:t>chế</a:t>
          </a:r>
          <a:r>
            <a:rPr lang="fr-FR" sz="3100" kern="1200" dirty="0"/>
            <a:t> </a:t>
          </a:r>
          <a:r>
            <a:rPr lang="fr-FR" sz="3100" kern="1200" dirty="0" err="1"/>
            <a:t>độ</a:t>
          </a:r>
          <a:r>
            <a:rPr lang="fr-FR" sz="3100" kern="1200" dirty="0"/>
            <a:t> </a:t>
          </a:r>
          <a:r>
            <a:rPr lang="fr-FR" sz="3100" kern="1200" dirty="0" err="1"/>
            <a:t>bộ</a:t>
          </a:r>
          <a:r>
            <a:rPr lang="fr-FR" sz="3100" kern="1200" dirty="0"/>
            <a:t> </a:t>
          </a:r>
          <a:r>
            <a:rPr lang="fr-FR" sz="3100" kern="1200" dirty="0" err="1"/>
            <a:t>lạc</a:t>
          </a:r>
          <a:r>
            <a:rPr lang="fr-FR" sz="3100" kern="1200" dirty="0"/>
            <a:t> - </a:t>
          </a:r>
          <a:r>
            <a:rPr lang="fr-FR" sz="3100" kern="1200" dirty="0" err="1"/>
            <a:t>công</a:t>
          </a:r>
          <a:r>
            <a:rPr lang="fr-FR" sz="3100" kern="1200" dirty="0"/>
            <a:t> </a:t>
          </a:r>
          <a:r>
            <a:rPr lang="fr-FR" sz="3100" kern="1200" dirty="0" err="1"/>
            <a:t>xã</a:t>
          </a:r>
          <a:r>
            <a:rPr lang="fr-FR" sz="3100" kern="1200" dirty="0"/>
            <a:t> </a:t>
          </a:r>
          <a:r>
            <a:rPr lang="fr-FR" sz="3100" kern="1200" dirty="0" err="1"/>
            <a:t>trong</a:t>
          </a:r>
          <a:r>
            <a:rPr lang="fr-FR" sz="3100" kern="1200" dirty="0"/>
            <a:t> </a:t>
          </a:r>
          <a:r>
            <a:rPr lang="fr-FR" sz="3100" kern="1200" dirty="0" err="1"/>
            <a:t>quá</a:t>
          </a:r>
          <a:r>
            <a:rPr lang="fr-FR" sz="3100" kern="1200" dirty="0"/>
            <a:t> </a:t>
          </a:r>
          <a:r>
            <a:rPr lang="fr-FR" sz="3100" kern="1200" dirty="0" err="1"/>
            <a:t>trình</a:t>
          </a:r>
          <a:r>
            <a:rPr lang="fr-FR" sz="3100" kern="1200" dirty="0"/>
            <a:t> </a:t>
          </a:r>
          <a:r>
            <a:rPr lang="fr-FR" sz="3100" kern="1200" dirty="0" err="1"/>
            <a:t>chuyển</a:t>
          </a:r>
          <a:r>
            <a:rPr lang="fr-FR" sz="3100" kern="1200" dirty="0"/>
            <a:t> </a:t>
          </a:r>
          <a:r>
            <a:rPr lang="fr-FR" sz="3100" kern="1200" dirty="0" err="1"/>
            <a:t>từ</a:t>
          </a:r>
          <a:r>
            <a:rPr lang="fr-FR" sz="3100" kern="1200" dirty="0"/>
            <a:t> </a:t>
          </a:r>
          <a:r>
            <a:rPr lang="fr-FR" sz="3100" kern="1200" dirty="0" err="1"/>
            <a:t>xã</a:t>
          </a:r>
          <a:r>
            <a:rPr lang="fr-FR" sz="3100" kern="1200" dirty="0"/>
            <a:t> </a:t>
          </a:r>
          <a:r>
            <a:rPr lang="fr-FR" sz="3100" kern="1200" dirty="0" err="1"/>
            <a:t>hội</a:t>
          </a:r>
          <a:r>
            <a:rPr lang="fr-FR" sz="3100" kern="1200" dirty="0"/>
            <a:t> </a:t>
          </a:r>
          <a:r>
            <a:rPr lang="fr-FR" sz="3100" kern="1200" dirty="0" err="1"/>
            <a:t>nguyên</a:t>
          </a:r>
          <a:r>
            <a:rPr lang="fr-FR" sz="3100" kern="1200" dirty="0"/>
            <a:t> </a:t>
          </a:r>
          <a:r>
            <a:rPr lang="fr-FR" sz="3100" kern="1200" dirty="0" err="1"/>
            <a:t>thủy</a:t>
          </a:r>
          <a:r>
            <a:rPr lang="fr-FR" sz="3100" kern="1200" dirty="0"/>
            <a:t> sang </a:t>
          </a:r>
          <a:r>
            <a:rPr lang="fr-FR" sz="3100" kern="1200" dirty="0" err="1"/>
            <a:t>xã</a:t>
          </a:r>
          <a:r>
            <a:rPr lang="fr-FR" sz="3100" kern="1200" dirty="0"/>
            <a:t> </a:t>
          </a:r>
          <a:r>
            <a:rPr lang="fr-FR" sz="3100" kern="1200" dirty="0" err="1"/>
            <a:t>hội</a:t>
          </a:r>
          <a:r>
            <a:rPr lang="fr-FR" sz="3100" kern="1200" dirty="0"/>
            <a:t> </a:t>
          </a:r>
          <a:r>
            <a:rPr lang="fr-FR" sz="3100" kern="1200" dirty="0" err="1"/>
            <a:t>phân</a:t>
          </a:r>
          <a:r>
            <a:rPr lang="fr-FR" sz="3100" kern="1200" dirty="0"/>
            <a:t> </a:t>
          </a:r>
          <a:r>
            <a:rPr lang="fr-FR" sz="3100" kern="1200" dirty="0" err="1"/>
            <a:t>hóa</a:t>
          </a:r>
          <a:r>
            <a:rPr lang="fr-FR" sz="3100" kern="1200" dirty="0"/>
            <a:t> </a:t>
          </a:r>
          <a:r>
            <a:rPr lang="fr-FR" sz="3100" kern="1200" dirty="0" err="1"/>
            <a:t>giai</a:t>
          </a:r>
          <a:r>
            <a:rPr lang="fr-FR" sz="3100" kern="1200" dirty="0"/>
            <a:t> </a:t>
          </a:r>
          <a:r>
            <a:rPr lang="fr-FR" sz="3100" kern="1200" dirty="0" err="1"/>
            <a:t>cấp</a:t>
          </a:r>
          <a:r>
            <a:rPr lang="fr-FR" sz="3100" kern="1200" dirty="0"/>
            <a:t> </a:t>
          </a:r>
          <a:endParaRPr lang="en-US" sz="3100" kern="1200" dirty="0"/>
        </a:p>
      </dsp:txBody>
      <dsp:txXfrm>
        <a:off x="0" y="1227691"/>
        <a:ext cx="10905066" cy="28980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51392-A1C5-4467-A017-484C8B3E3312}">
      <dsp:nvSpPr>
        <dsp:cNvPr id="0" name=""/>
        <dsp:cNvSpPr/>
      </dsp:nvSpPr>
      <dsp:spPr>
        <a:xfrm>
          <a:off x="0" y="0"/>
          <a:ext cx="10905066" cy="95940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fr-FR" sz="4000" i="1" kern="1200" dirty="0"/>
            <a:t>b. </a:t>
          </a:r>
          <a:r>
            <a:rPr lang="fr-FR" sz="4000" i="1" kern="1200" dirty="0" err="1"/>
            <a:t>Lực</a:t>
          </a:r>
          <a:r>
            <a:rPr lang="fr-FR" sz="4000" i="1" kern="1200" dirty="0"/>
            <a:t> </a:t>
          </a:r>
          <a:r>
            <a:rPr lang="fr-FR" sz="4000" i="1" kern="1200" dirty="0" err="1"/>
            <a:t>lượng</a:t>
          </a:r>
          <a:r>
            <a:rPr lang="fr-FR" sz="4000" i="1" kern="1200" dirty="0"/>
            <a:t> </a:t>
          </a:r>
          <a:r>
            <a:rPr lang="fr-FR" sz="4000" i="1" kern="1200" dirty="0" err="1"/>
            <a:t>quân</a:t>
          </a:r>
          <a:r>
            <a:rPr lang="fr-FR" sz="4000" i="1" kern="1200" dirty="0"/>
            <a:t> </a:t>
          </a:r>
          <a:r>
            <a:rPr lang="fr-FR" sz="4000" i="1" kern="1200" dirty="0" err="1"/>
            <a:t>sự</a:t>
          </a:r>
          <a:r>
            <a:rPr lang="fr-FR" sz="4000" i="1" kern="1200" dirty="0"/>
            <a:t> </a:t>
          </a:r>
          <a:r>
            <a:rPr lang="fr-FR" sz="4000" i="1" kern="1200" dirty="0" err="1"/>
            <a:t>thời</a:t>
          </a:r>
          <a:r>
            <a:rPr lang="fr-FR" sz="4000" i="1" kern="1200" dirty="0"/>
            <a:t> </a:t>
          </a:r>
          <a:r>
            <a:rPr lang="fr-FR" sz="4000" i="1" kern="1200" dirty="0" err="1"/>
            <a:t>Hùng</a:t>
          </a:r>
          <a:r>
            <a:rPr lang="fr-FR" sz="4000" i="1" kern="1200" dirty="0"/>
            <a:t> </a:t>
          </a:r>
          <a:r>
            <a:rPr lang="fr-FR" sz="4000" i="1" kern="1200" dirty="0" err="1"/>
            <a:t>Vương</a:t>
          </a:r>
          <a:endParaRPr lang="en-US" sz="4000" kern="1200" dirty="0"/>
        </a:p>
      </dsp:txBody>
      <dsp:txXfrm>
        <a:off x="46834" y="46834"/>
        <a:ext cx="10811398" cy="865732"/>
      </dsp:txXfrm>
    </dsp:sp>
    <dsp:sp modelId="{CBDA3E21-89F9-4B6C-9732-301D816C6011}">
      <dsp:nvSpPr>
        <dsp:cNvPr id="0" name=""/>
        <dsp:cNvSpPr/>
      </dsp:nvSpPr>
      <dsp:spPr>
        <a:xfrm>
          <a:off x="0" y="979290"/>
          <a:ext cx="10905066" cy="339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6236" tIns="50800" rIns="284480" bIns="50800" numCol="1" spcCol="1270" anchor="t" anchorCtr="0">
          <a:noAutofit/>
        </a:bodyPr>
        <a:lstStyle/>
        <a:p>
          <a:pPr marL="285750" lvl="1" indent="-285750" algn="l" defTabSz="1377950">
            <a:lnSpc>
              <a:spcPct val="90000"/>
            </a:lnSpc>
            <a:spcBef>
              <a:spcPct val="0"/>
            </a:spcBef>
            <a:spcAft>
              <a:spcPct val="20000"/>
            </a:spcAft>
            <a:buChar char="•"/>
          </a:pPr>
          <a:r>
            <a:rPr lang="fr-FR" sz="3100" kern="1200" dirty="0" err="1"/>
            <a:t>Ngành</a:t>
          </a:r>
          <a:r>
            <a:rPr lang="fr-FR" sz="3100" kern="1200" dirty="0"/>
            <a:t> </a:t>
          </a:r>
          <a:r>
            <a:rPr lang="fr-FR" sz="3100" kern="1200" dirty="0" err="1"/>
            <a:t>luyện</a:t>
          </a:r>
          <a:r>
            <a:rPr lang="fr-FR" sz="3100" kern="1200" dirty="0"/>
            <a:t> </a:t>
          </a:r>
          <a:r>
            <a:rPr lang="fr-FR" sz="3100" kern="1200" dirty="0" err="1"/>
            <a:t>kim</a:t>
          </a:r>
          <a:r>
            <a:rPr lang="fr-FR" sz="3100" kern="1200" dirty="0"/>
            <a:t> </a:t>
          </a:r>
          <a:r>
            <a:rPr lang="fr-FR" sz="3100" kern="1200" dirty="0" err="1"/>
            <a:t>phát</a:t>
          </a:r>
          <a:r>
            <a:rPr lang="fr-FR" sz="3100" kern="1200" dirty="0"/>
            <a:t> </a:t>
          </a:r>
          <a:r>
            <a:rPr lang="fr-FR" sz="3100" kern="1200" dirty="0" err="1"/>
            <a:t>triển</a:t>
          </a:r>
          <a:r>
            <a:rPr lang="fr-FR" sz="3100" kern="1200" dirty="0"/>
            <a:t> </a:t>
          </a:r>
          <a:r>
            <a:rPr lang="fr-FR" sz="3100" kern="1200" dirty="0" err="1"/>
            <a:t>đã</a:t>
          </a:r>
          <a:r>
            <a:rPr lang="fr-FR" sz="3100" kern="1200" dirty="0"/>
            <a:t> </a:t>
          </a:r>
          <a:r>
            <a:rPr lang="fr-FR" sz="3100" kern="1200" dirty="0" err="1"/>
            <a:t>tác</a:t>
          </a:r>
          <a:r>
            <a:rPr lang="fr-FR" sz="3100" kern="1200" dirty="0"/>
            <a:t> </a:t>
          </a:r>
          <a:r>
            <a:rPr lang="fr-FR" sz="3100" kern="1200" dirty="0" err="1"/>
            <a:t>động</a:t>
          </a:r>
          <a:r>
            <a:rPr lang="fr-FR" sz="3100" kern="1200" dirty="0"/>
            <a:t> </a:t>
          </a:r>
          <a:r>
            <a:rPr lang="fr-FR" sz="3100" kern="1200" dirty="0" err="1"/>
            <a:t>lớn</a:t>
          </a:r>
          <a:r>
            <a:rPr lang="fr-FR" sz="3100" kern="1200" dirty="0"/>
            <a:t> </a:t>
          </a:r>
          <a:r>
            <a:rPr lang="fr-FR" sz="3100" kern="1200" dirty="0" err="1"/>
            <a:t>đến</a:t>
          </a:r>
          <a:r>
            <a:rPr lang="fr-FR" sz="3100" kern="1200" dirty="0"/>
            <a:t> </a:t>
          </a:r>
          <a:r>
            <a:rPr lang="fr-FR" sz="3100" kern="1200" dirty="0" err="1"/>
            <a:t>việc</a:t>
          </a:r>
          <a:r>
            <a:rPr lang="fr-FR" sz="3100" kern="1200" dirty="0"/>
            <a:t> </a:t>
          </a:r>
          <a:r>
            <a:rPr lang="fr-FR" sz="3100" kern="1200" dirty="0" err="1"/>
            <a:t>đa</a:t>
          </a:r>
          <a:r>
            <a:rPr lang="fr-FR" sz="3100" kern="1200" dirty="0"/>
            <a:t> </a:t>
          </a:r>
          <a:r>
            <a:rPr lang="fr-FR" sz="3100" kern="1200" dirty="0" err="1"/>
            <a:t>dạng</a:t>
          </a:r>
          <a:r>
            <a:rPr lang="fr-FR" sz="3100" kern="1200" dirty="0"/>
            <a:t> </a:t>
          </a:r>
          <a:r>
            <a:rPr lang="fr-FR" sz="3100" kern="1200" dirty="0" err="1"/>
            <a:t>hóa</a:t>
          </a:r>
          <a:r>
            <a:rPr lang="fr-FR" sz="3100" kern="1200" dirty="0"/>
            <a:t> </a:t>
          </a:r>
          <a:r>
            <a:rPr lang="fr-FR" sz="3100" kern="1200" dirty="0" err="1"/>
            <a:t>các</a:t>
          </a:r>
          <a:r>
            <a:rPr lang="fr-FR" sz="3100" kern="1200" dirty="0"/>
            <a:t> </a:t>
          </a:r>
          <a:r>
            <a:rPr lang="fr-FR" sz="3100" kern="1200" dirty="0" err="1"/>
            <a:t>loại</a:t>
          </a:r>
          <a:r>
            <a:rPr lang="fr-FR" sz="3100" kern="1200" dirty="0"/>
            <a:t> </a:t>
          </a:r>
          <a:r>
            <a:rPr lang="fr-FR" sz="3100" kern="1200" dirty="0" err="1"/>
            <a:t>vũ</a:t>
          </a:r>
          <a:r>
            <a:rPr lang="fr-FR" sz="3100" kern="1200" dirty="0"/>
            <a:t> </a:t>
          </a:r>
          <a:r>
            <a:rPr lang="fr-FR" sz="3100" kern="1200" dirty="0" err="1"/>
            <a:t>khí</a:t>
          </a:r>
          <a:endParaRPr lang="en-US" sz="3100" kern="1200" dirty="0"/>
        </a:p>
        <a:p>
          <a:pPr marL="285750" lvl="1" indent="-285750" algn="l" defTabSz="1377950">
            <a:lnSpc>
              <a:spcPct val="90000"/>
            </a:lnSpc>
            <a:spcBef>
              <a:spcPct val="0"/>
            </a:spcBef>
            <a:spcAft>
              <a:spcPct val="20000"/>
            </a:spcAft>
            <a:buChar char="•"/>
          </a:pPr>
          <a:r>
            <a:rPr lang="fr-FR" sz="3100" kern="1200"/>
            <a:t>Vũ khí đánh gần có: rìu chiến, giáo, qua, dao găm, kiếm ngắn…; vũ khí đánh xa có: lao, cung, nỏ</a:t>
          </a:r>
          <a:endParaRPr lang="en-US" sz="3100" kern="1200" dirty="0"/>
        </a:p>
        <a:p>
          <a:pPr marL="285750" lvl="1" indent="-285750" algn="l" defTabSz="1377950">
            <a:lnSpc>
              <a:spcPct val="90000"/>
            </a:lnSpc>
            <a:spcBef>
              <a:spcPct val="0"/>
            </a:spcBef>
            <a:spcAft>
              <a:spcPct val="20000"/>
            </a:spcAft>
            <a:buChar char="•"/>
          </a:pPr>
          <a:r>
            <a:rPr lang="en-US" sz="3100" kern="1200" dirty="0" err="1"/>
            <a:t>Nhà</a:t>
          </a:r>
          <a:r>
            <a:rPr lang="en-US" sz="3100" kern="1200" dirty="0"/>
            <a:t> </a:t>
          </a:r>
          <a:r>
            <a:rPr lang="en-US" sz="3100" kern="1200" dirty="0" err="1"/>
            <a:t>nước</a:t>
          </a:r>
          <a:r>
            <a:rPr lang="en-US" sz="3100" kern="1200" dirty="0"/>
            <a:t> </a:t>
          </a:r>
          <a:r>
            <a:rPr lang="en-US" sz="3100" kern="1200" dirty="0" err="1"/>
            <a:t>còn</a:t>
          </a:r>
          <a:r>
            <a:rPr lang="en-US" sz="3100" kern="1200" dirty="0"/>
            <a:t> </a:t>
          </a:r>
          <a:r>
            <a:rPr lang="en-US" sz="3100" kern="1200" dirty="0" err="1"/>
            <a:t>mở</a:t>
          </a:r>
          <a:r>
            <a:rPr lang="en-US" sz="3100" kern="1200" dirty="0"/>
            <a:t> </a:t>
          </a:r>
          <a:r>
            <a:rPr lang="en-US" sz="3100" kern="1200" dirty="0" err="1"/>
            <a:t>những</a:t>
          </a:r>
          <a:r>
            <a:rPr lang="en-US" sz="3100" kern="1200" dirty="0"/>
            <a:t> </a:t>
          </a:r>
          <a:r>
            <a:rPr lang="en-US" sz="3100" kern="1200" dirty="0" err="1"/>
            <a:t>xưởng</a:t>
          </a:r>
          <a:r>
            <a:rPr lang="en-US" sz="3100" kern="1200" dirty="0"/>
            <a:t> </a:t>
          </a:r>
          <a:r>
            <a:rPr lang="en-US" sz="3100" kern="1200" dirty="0" err="1"/>
            <a:t>rèn</a:t>
          </a:r>
          <a:r>
            <a:rPr lang="en-US" sz="3100" kern="1200" dirty="0"/>
            <a:t> </a:t>
          </a:r>
          <a:r>
            <a:rPr lang="en-US" sz="3100" kern="1200" dirty="0" err="1"/>
            <a:t>đúc</a:t>
          </a:r>
          <a:r>
            <a:rPr lang="en-US" sz="3100" kern="1200" dirty="0"/>
            <a:t> </a:t>
          </a:r>
          <a:r>
            <a:rPr lang="en-US" sz="3100" kern="1200" dirty="0" err="1"/>
            <a:t>chuyên</a:t>
          </a:r>
          <a:r>
            <a:rPr lang="en-US" sz="3100" kern="1200" dirty="0"/>
            <a:t> </a:t>
          </a:r>
          <a:r>
            <a:rPr lang="en-US" sz="3100" kern="1200" dirty="0" err="1"/>
            <a:t>nghiệp</a:t>
          </a:r>
          <a:r>
            <a:rPr lang="en-US" sz="3100" kern="1200" dirty="0"/>
            <a:t> </a:t>
          </a:r>
          <a:r>
            <a:rPr lang="en-US" sz="3100" kern="1200" dirty="0" err="1"/>
            <a:t>để</a:t>
          </a:r>
          <a:r>
            <a:rPr lang="en-US" sz="3100" kern="1200" dirty="0"/>
            <a:t> </a:t>
          </a:r>
          <a:r>
            <a:rPr lang="en-US" sz="3100" kern="1200" dirty="0" err="1"/>
            <a:t>sản</a:t>
          </a:r>
          <a:r>
            <a:rPr lang="en-US" sz="3100" kern="1200" dirty="0"/>
            <a:t> </a:t>
          </a:r>
          <a:r>
            <a:rPr lang="en-US" sz="3100" kern="1200" dirty="0" err="1"/>
            <a:t>xuất</a:t>
          </a:r>
          <a:r>
            <a:rPr lang="en-US" sz="3100" kern="1200" dirty="0"/>
            <a:t> ra </a:t>
          </a:r>
          <a:r>
            <a:rPr lang="en-US" sz="3100" kern="1200" dirty="0" err="1"/>
            <a:t>các</a:t>
          </a:r>
          <a:r>
            <a:rPr lang="en-US" sz="3100" kern="1200" dirty="0"/>
            <a:t> </a:t>
          </a:r>
          <a:r>
            <a:rPr lang="en-US" sz="3100" kern="1200" dirty="0" err="1"/>
            <a:t>loại</a:t>
          </a:r>
          <a:r>
            <a:rPr lang="en-US" sz="3100" kern="1200" dirty="0"/>
            <a:t> </a:t>
          </a:r>
          <a:r>
            <a:rPr lang="en-US" sz="3100" kern="1200" dirty="0" err="1"/>
            <a:t>vũ</a:t>
          </a:r>
          <a:r>
            <a:rPr lang="en-US" sz="3100" kern="1200" dirty="0"/>
            <a:t> </a:t>
          </a:r>
          <a:r>
            <a:rPr lang="en-US" sz="3100" kern="1200" dirty="0" err="1"/>
            <a:t>khí</a:t>
          </a:r>
          <a:r>
            <a:rPr lang="en-US" sz="3100" kern="1200" dirty="0"/>
            <a:t>, </a:t>
          </a:r>
          <a:r>
            <a:rPr lang="en-US" sz="3100" kern="1200" dirty="0" err="1"/>
            <a:t>quan</a:t>
          </a:r>
          <a:r>
            <a:rPr lang="en-US" sz="3100" kern="1200" dirty="0"/>
            <a:t> </a:t>
          </a:r>
          <a:r>
            <a:rPr lang="en-US" sz="3100" kern="1200" dirty="0" err="1"/>
            <a:t>tâm</a:t>
          </a:r>
          <a:r>
            <a:rPr lang="en-US" sz="3100" kern="1200" dirty="0"/>
            <a:t> </a:t>
          </a:r>
          <a:r>
            <a:rPr lang="en-US" sz="3100" kern="1200" dirty="0" err="1"/>
            <a:t>đến</a:t>
          </a:r>
          <a:r>
            <a:rPr lang="en-US" sz="3100" kern="1200" dirty="0"/>
            <a:t> </a:t>
          </a:r>
          <a:r>
            <a:rPr lang="en-US" sz="3100" kern="1200" dirty="0" err="1"/>
            <a:t>việc</a:t>
          </a:r>
          <a:r>
            <a:rPr lang="en-US" sz="3100" kern="1200" dirty="0"/>
            <a:t> </a:t>
          </a:r>
          <a:r>
            <a:rPr lang="en-US" sz="3100" kern="1200" dirty="0" err="1"/>
            <a:t>huấn</a:t>
          </a:r>
          <a:r>
            <a:rPr lang="en-US" sz="3100" kern="1200" dirty="0"/>
            <a:t> </a:t>
          </a:r>
          <a:r>
            <a:rPr lang="en-US" sz="3100" kern="1200" dirty="0" err="1"/>
            <a:t>luyện</a:t>
          </a:r>
          <a:r>
            <a:rPr lang="en-US" sz="3100" kern="1200" dirty="0"/>
            <a:t> </a:t>
          </a:r>
          <a:r>
            <a:rPr lang="en-US" sz="3100" kern="1200" dirty="0" err="1"/>
            <a:t>binh</a:t>
          </a:r>
          <a:r>
            <a:rPr lang="en-US" sz="3100" kern="1200" dirty="0"/>
            <a:t> </a:t>
          </a:r>
          <a:r>
            <a:rPr lang="en-US" sz="3100" kern="1200" dirty="0" err="1"/>
            <a:t>sĩ</a:t>
          </a:r>
          <a:r>
            <a:rPr lang="en-US" sz="3100" kern="1200" dirty="0"/>
            <a:t>. </a:t>
          </a:r>
        </a:p>
      </dsp:txBody>
      <dsp:txXfrm>
        <a:off x="0" y="979290"/>
        <a:ext cx="10905066" cy="339480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8728E-8E41-4FAC-B325-CF0D947CC414}">
      <dsp:nvSpPr>
        <dsp:cNvPr id="0" name=""/>
        <dsp:cNvSpPr/>
      </dsp:nvSpPr>
      <dsp:spPr>
        <a:xfrm>
          <a:off x="0" y="200340"/>
          <a:ext cx="10905066" cy="86346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i="1" kern="1200" dirty="0"/>
            <a:t>c. </a:t>
          </a:r>
          <a:r>
            <a:rPr lang="en-US" sz="3600" i="1" kern="1200" dirty="0" err="1"/>
            <a:t>Sự</a:t>
          </a:r>
          <a:r>
            <a:rPr lang="en-US" sz="3600" i="1" kern="1200" dirty="0"/>
            <a:t> ra </a:t>
          </a:r>
          <a:r>
            <a:rPr lang="en-US" sz="3600" i="1" kern="1200" dirty="0" err="1"/>
            <a:t>đời</a:t>
          </a:r>
          <a:r>
            <a:rPr lang="en-US" sz="3600" i="1" kern="1200" dirty="0"/>
            <a:t> </a:t>
          </a:r>
          <a:r>
            <a:rPr lang="en-US" sz="3600" i="1" kern="1200" dirty="0" err="1"/>
            <a:t>của</a:t>
          </a:r>
          <a:r>
            <a:rPr lang="en-US" sz="3600" i="1" kern="1200" dirty="0"/>
            <a:t> </a:t>
          </a:r>
          <a:r>
            <a:rPr lang="en-US" sz="3600" i="1" kern="1200" dirty="0" err="1"/>
            <a:t>nhà</a:t>
          </a:r>
          <a:r>
            <a:rPr lang="en-US" sz="3600" i="1" kern="1200" dirty="0"/>
            <a:t> </a:t>
          </a:r>
          <a:r>
            <a:rPr lang="en-US" sz="3600" i="1" kern="1200" dirty="0" err="1"/>
            <a:t>nước</a:t>
          </a:r>
          <a:r>
            <a:rPr lang="en-US" sz="3600" i="1" kern="1200" dirty="0"/>
            <a:t> </a:t>
          </a:r>
          <a:r>
            <a:rPr lang="en-US" sz="3600" i="1" kern="1200" dirty="0" err="1"/>
            <a:t>Âu</a:t>
          </a:r>
          <a:r>
            <a:rPr lang="en-US" sz="3600" i="1" kern="1200" dirty="0"/>
            <a:t> </a:t>
          </a:r>
          <a:r>
            <a:rPr lang="en-US" sz="3600" i="1" kern="1200" dirty="0" err="1"/>
            <a:t>Lạc</a:t>
          </a:r>
          <a:endParaRPr lang="en-US" sz="3600" kern="1200" dirty="0"/>
        </a:p>
      </dsp:txBody>
      <dsp:txXfrm>
        <a:off x="42151" y="242491"/>
        <a:ext cx="10820764" cy="779158"/>
      </dsp:txXfrm>
    </dsp:sp>
    <dsp:sp modelId="{FBA46F32-0A8F-4ACF-8F5F-AF070E41AA7E}">
      <dsp:nvSpPr>
        <dsp:cNvPr id="0" name=""/>
        <dsp:cNvSpPr/>
      </dsp:nvSpPr>
      <dsp:spPr>
        <a:xfrm>
          <a:off x="0" y="1063800"/>
          <a:ext cx="10905066" cy="3129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6236" tIns="45720" rIns="256032" bIns="45720" numCol="1" spcCol="1270" anchor="t" anchorCtr="0">
          <a:noAutofit/>
        </a:bodyPr>
        <a:lstStyle/>
        <a:p>
          <a:pPr marL="285750" lvl="1" indent="-285750" algn="l" defTabSz="1244600">
            <a:lnSpc>
              <a:spcPct val="90000"/>
            </a:lnSpc>
            <a:spcBef>
              <a:spcPct val="0"/>
            </a:spcBef>
            <a:spcAft>
              <a:spcPct val="20000"/>
            </a:spcAft>
            <a:buChar char="•"/>
          </a:pPr>
          <a:r>
            <a:rPr lang="en-US" sz="2800" kern="1200" dirty="0" err="1"/>
            <a:t>Quân</a:t>
          </a:r>
          <a:r>
            <a:rPr lang="en-US" sz="2800" kern="1200" dirty="0"/>
            <a:t> </a:t>
          </a:r>
          <a:r>
            <a:rPr lang="en-US" sz="2800" kern="1200" dirty="0" err="1"/>
            <a:t>Tần</a:t>
          </a:r>
          <a:r>
            <a:rPr lang="en-US" sz="2800" kern="1200" dirty="0"/>
            <a:t> </a:t>
          </a:r>
          <a:r>
            <a:rPr lang="en-US" sz="2800" kern="1200" dirty="0" err="1"/>
            <a:t>xâm</a:t>
          </a:r>
          <a:r>
            <a:rPr lang="en-US" sz="2800" kern="1200" dirty="0"/>
            <a:t> </a:t>
          </a:r>
          <a:r>
            <a:rPr lang="en-US" sz="2800" kern="1200" dirty="0" err="1"/>
            <a:t>lược</a:t>
          </a:r>
          <a:r>
            <a:rPr lang="en-US" sz="2800" kern="1200" dirty="0"/>
            <a:t> </a:t>
          </a:r>
          <a:r>
            <a:rPr lang="en-US" sz="2800" kern="1200" dirty="0" err="1"/>
            <a:t>vua</a:t>
          </a:r>
          <a:r>
            <a:rPr lang="en-US" sz="2800" kern="1200" dirty="0"/>
            <a:t> </a:t>
          </a:r>
          <a:r>
            <a:rPr lang="en-US" sz="2800" kern="1200" dirty="0" err="1"/>
            <a:t>Hùng</a:t>
          </a:r>
          <a:r>
            <a:rPr lang="en-US" sz="2800" kern="1200" dirty="0"/>
            <a:t> </a:t>
          </a:r>
          <a:r>
            <a:rPr lang="en-US" sz="2800" kern="1200" dirty="0" err="1"/>
            <a:t>và</a:t>
          </a:r>
          <a:r>
            <a:rPr lang="en-US" sz="2800" kern="1200" dirty="0"/>
            <a:t> </a:t>
          </a:r>
          <a:r>
            <a:rPr lang="en-US" sz="2800" kern="1200" dirty="0" err="1"/>
            <a:t>Thục</a:t>
          </a:r>
          <a:r>
            <a:rPr lang="en-US" sz="2800" kern="1200" dirty="0"/>
            <a:t> </a:t>
          </a:r>
          <a:r>
            <a:rPr lang="en-US" sz="2800" kern="1200" dirty="0" err="1"/>
            <a:t>Phán</a:t>
          </a:r>
          <a:r>
            <a:rPr lang="en-US" sz="2800" kern="1200" dirty="0"/>
            <a:t> </a:t>
          </a:r>
          <a:r>
            <a:rPr lang="en-US" sz="2800" kern="1200" dirty="0" err="1"/>
            <a:t>chấm</a:t>
          </a:r>
          <a:r>
            <a:rPr lang="en-US" sz="2800" kern="1200" dirty="0"/>
            <a:t> </a:t>
          </a:r>
          <a:r>
            <a:rPr lang="en-US" sz="2800" kern="1200" dirty="0" err="1"/>
            <a:t>dứt</a:t>
          </a:r>
          <a:r>
            <a:rPr lang="en-US" sz="2800" kern="1200" dirty="0"/>
            <a:t> </a:t>
          </a:r>
          <a:r>
            <a:rPr lang="en-US" sz="2800" kern="1200" dirty="0" err="1"/>
            <a:t>cuộc</a:t>
          </a:r>
          <a:r>
            <a:rPr lang="en-US" sz="2800" kern="1200" dirty="0"/>
            <a:t> </a:t>
          </a:r>
          <a:r>
            <a:rPr lang="en-US" sz="2800" kern="1200" dirty="0" err="1"/>
            <a:t>chiến</a:t>
          </a:r>
          <a:r>
            <a:rPr lang="en-US" sz="2800" kern="1200" dirty="0"/>
            <a:t> </a:t>
          </a:r>
          <a:r>
            <a:rPr lang="en-US" sz="2800" kern="1200" dirty="0" err="1"/>
            <a:t>chấm</a:t>
          </a:r>
          <a:r>
            <a:rPr lang="en-US" sz="2800" kern="1200" dirty="0"/>
            <a:t> </a:t>
          </a:r>
          <a:r>
            <a:rPr lang="en-US" sz="2800" kern="1200" dirty="0" err="1"/>
            <a:t>ngoại</a:t>
          </a:r>
          <a:r>
            <a:rPr lang="en-US" sz="2800" kern="1200" dirty="0"/>
            <a:t> </a:t>
          </a:r>
          <a:r>
            <a:rPr lang="en-US" sz="2800" kern="1200" dirty="0" err="1"/>
            <a:t>xâm</a:t>
          </a:r>
          <a:endParaRPr lang="en-US" sz="2800" kern="1200" dirty="0"/>
        </a:p>
        <a:p>
          <a:pPr marL="285750" lvl="1" indent="-285750" algn="l" defTabSz="1244600">
            <a:lnSpc>
              <a:spcPct val="90000"/>
            </a:lnSpc>
            <a:spcBef>
              <a:spcPct val="0"/>
            </a:spcBef>
            <a:spcAft>
              <a:spcPct val="20000"/>
            </a:spcAft>
            <a:buChar char="•"/>
          </a:pPr>
          <a:r>
            <a:rPr lang="en-US" sz="2800" kern="1200" dirty="0" err="1"/>
            <a:t>Quốc</a:t>
          </a:r>
          <a:r>
            <a:rPr lang="en-US" sz="2800" kern="1200" dirty="0"/>
            <a:t> </a:t>
          </a:r>
          <a:r>
            <a:rPr lang="en-US" sz="2800" kern="1200" dirty="0" err="1"/>
            <a:t>gia</a:t>
          </a:r>
          <a:r>
            <a:rPr lang="en-US" sz="2800" kern="1200" dirty="0"/>
            <a:t> </a:t>
          </a:r>
          <a:r>
            <a:rPr lang="en-US" sz="2800" kern="1200" dirty="0" err="1"/>
            <a:t>Âu</a:t>
          </a:r>
          <a:r>
            <a:rPr lang="en-US" sz="2800" kern="1200" dirty="0"/>
            <a:t> </a:t>
          </a:r>
          <a:r>
            <a:rPr lang="en-US" sz="2800" kern="1200" dirty="0" err="1"/>
            <a:t>Lạc</a:t>
          </a:r>
          <a:r>
            <a:rPr lang="en-US" sz="2800" kern="1200" dirty="0"/>
            <a:t> ra </a:t>
          </a:r>
          <a:r>
            <a:rPr lang="en-US" sz="2800" kern="1200" dirty="0" err="1"/>
            <a:t>đời</a:t>
          </a:r>
          <a:r>
            <a:rPr lang="en-US" sz="2800" kern="1200" dirty="0"/>
            <a:t> </a:t>
          </a:r>
          <a:r>
            <a:rPr lang="en-US" sz="2800" kern="1200" dirty="0" err="1"/>
            <a:t>khoảng</a:t>
          </a:r>
          <a:r>
            <a:rPr lang="en-US" sz="2800" kern="1200" dirty="0"/>
            <a:t> </a:t>
          </a:r>
          <a:r>
            <a:rPr lang="en-US" sz="2800" kern="1200" dirty="0" err="1"/>
            <a:t>đầu</a:t>
          </a:r>
          <a:r>
            <a:rPr lang="en-US" sz="2800" kern="1200" dirty="0"/>
            <a:t> </a:t>
          </a:r>
          <a:r>
            <a:rPr lang="en-US" sz="2800" kern="1200" dirty="0" err="1"/>
            <a:t>thế</a:t>
          </a:r>
          <a:r>
            <a:rPr lang="en-US" sz="2800" kern="1200" dirty="0"/>
            <a:t> </a:t>
          </a:r>
          <a:r>
            <a:rPr lang="en-US" sz="2800" kern="1200" dirty="0" err="1"/>
            <a:t>kỷ</a:t>
          </a:r>
          <a:r>
            <a:rPr lang="en-US" sz="2800" kern="1200" dirty="0"/>
            <a:t> III tr.CN</a:t>
          </a:r>
        </a:p>
        <a:p>
          <a:pPr marL="285750" lvl="1" indent="-285750" algn="l" defTabSz="1244600">
            <a:lnSpc>
              <a:spcPct val="90000"/>
            </a:lnSpc>
            <a:spcBef>
              <a:spcPct val="0"/>
            </a:spcBef>
            <a:spcAft>
              <a:spcPct val="20000"/>
            </a:spcAft>
            <a:buChar char="•"/>
          </a:pPr>
          <a:r>
            <a:rPr lang="en-US" sz="2800" kern="1200" dirty="0"/>
            <a:t> </a:t>
          </a:r>
          <a:r>
            <a:rPr lang="en-US" sz="2800" kern="1200" dirty="0" err="1"/>
            <a:t>Nước</a:t>
          </a:r>
          <a:r>
            <a:rPr lang="en-US" sz="2800" kern="1200" dirty="0"/>
            <a:t> </a:t>
          </a:r>
          <a:r>
            <a:rPr lang="en-US" sz="2800" kern="1200" dirty="0" err="1"/>
            <a:t>Âu</a:t>
          </a:r>
          <a:r>
            <a:rPr lang="en-US" sz="2800" kern="1200" dirty="0"/>
            <a:t> </a:t>
          </a:r>
          <a:r>
            <a:rPr lang="en-US" sz="2800" kern="1200" dirty="0" err="1"/>
            <a:t>Lạc</a:t>
          </a:r>
          <a:r>
            <a:rPr lang="en-US" sz="2800" kern="1200" dirty="0"/>
            <a:t> </a:t>
          </a:r>
          <a:r>
            <a:rPr lang="en-US" sz="2800" kern="1200" dirty="0" err="1"/>
            <a:t>là</a:t>
          </a:r>
          <a:r>
            <a:rPr lang="en-US" sz="2800" kern="1200" dirty="0"/>
            <a:t> </a:t>
          </a:r>
          <a:r>
            <a:rPr lang="en-US" sz="2800" kern="1200" dirty="0" err="1"/>
            <a:t>bước</a:t>
          </a:r>
          <a:r>
            <a:rPr lang="en-US" sz="2800" kern="1200" dirty="0"/>
            <a:t> </a:t>
          </a:r>
          <a:r>
            <a:rPr lang="en-US" sz="2800" kern="1200" dirty="0" err="1"/>
            <a:t>kế</a:t>
          </a:r>
          <a:r>
            <a:rPr lang="en-US" sz="2800" kern="1200" dirty="0"/>
            <a:t> </a:t>
          </a:r>
          <a:r>
            <a:rPr lang="en-US" sz="2800" kern="1200" dirty="0" err="1"/>
            <a:t>tục</a:t>
          </a:r>
          <a:r>
            <a:rPr lang="en-US" sz="2800" kern="1200" dirty="0"/>
            <a:t> </a:t>
          </a:r>
          <a:r>
            <a:rPr lang="en-US" sz="2800" kern="1200" dirty="0" err="1"/>
            <a:t>và</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cao</a:t>
          </a:r>
          <a:r>
            <a:rPr lang="en-US" sz="2800" kern="1200" dirty="0"/>
            <a:t> </a:t>
          </a:r>
          <a:r>
            <a:rPr lang="en-US" sz="2800" kern="1200" dirty="0" err="1"/>
            <a:t>hơn</a:t>
          </a:r>
          <a:r>
            <a:rPr lang="en-US" sz="2800" kern="1200" dirty="0"/>
            <a:t> </a:t>
          </a:r>
          <a:r>
            <a:rPr lang="en-US" sz="2800" kern="1200" dirty="0" err="1"/>
            <a:t>của</a:t>
          </a:r>
          <a:r>
            <a:rPr lang="en-US" sz="2800" kern="1200" dirty="0"/>
            <a:t> </a:t>
          </a:r>
          <a:r>
            <a:rPr lang="en-US" sz="2800" kern="1200" dirty="0" err="1"/>
            <a:t>nước</a:t>
          </a:r>
          <a:r>
            <a:rPr lang="en-US" sz="2800" kern="1200" dirty="0"/>
            <a:t> </a:t>
          </a:r>
          <a:r>
            <a:rPr lang="en-US" sz="2800" kern="1200" dirty="0" err="1"/>
            <a:t>Văn</a:t>
          </a:r>
          <a:r>
            <a:rPr lang="en-US" sz="2800" kern="1200" dirty="0"/>
            <a:t> Lang </a:t>
          </a:r>
          <a:r>
            <a:rPr lang="en-US" sz="2800" kern="1200" dirty="0" err="1"/>
            <a:t>và</a:t>
          </a:r>
          <a:r>
            <a:rPr lang="en-US" sz="2800" kern="1200" dirty="0"/>
            <a:t> </a:t>
          </a:r>
          <a:r>
            <a:rPr lang="en-US" sz="2800" kern="1200" dirty="0" err="1"/>
            <a:t>trên</a:t>
          </a:r>
          <a:r>
            <a:rPr lang="en-US" sz="2800" kern="1200" dirty="0"/>
            <a:t> </a:t>
          </a:r>
          <a:r>
            <a:rPr lang="en-US" sz="2800" kern="1200" dirty="0" err="1"/>
            <a:t>một</a:t>
          </a:r>
          <a:r>
            <a:rPr lang="en-US" sz="2800" kern="1200" dirty="0"/>
            <a:t> </a:t>
          </a:r>
          <a:r>
            <a:rPr lang="en-US" sz="2800" kern="1200" dirty="0" err="1"/>
            <a:t>phạm</a:t>
          </a:r>
          <a:r>
            <a:rPr lang="en-US" sz="2800" kern="1200" dirty="0"/>
            <a:t> vi </a:t>
          </a:r>
          <a:r>
            <a:rPr lang="en-US" sz="2800" kern="1200" dirty="0" err="1"/>
            <a:t>rộng</a:t>
          </a:r>
          <a:r>
            <a:rPr lang="en-US" sz="2800" kern="1200" dirty="0"/>
            <a:t> </a:t>
          </a:r>
          <a:r>
            <a:rPr lang="en-US" sz="2800" kern="1200" dirty="0" err="1"/>
            <a:t>lớn</a:t>
          </a:r>
          <a:r>
            <a:rPr lang="en-US" sz="2800" kern="1200" dirty="0"/>
            <a:t> </a:t>
          </a:r>
          <a:r>
            <a:rPr lang="en-US" sz="2800" kern="1200" dirty="0" err="1"/>
            <a:t>hơn</a:t>
          </a:r>
          <a:r>
            <a:rPr lang="en-US" sz="2800" kern="1200" dirty="0"/>
            <a:t> </a:t>
          </a:r>
          <a:r>
            <a:rPr lang="en-US" sz="2800" kern="1200" dirty="0" err="1"/>
            <a:t>của</a:t>
          </a:r>
          <a:r>
            <a:rPr lang="en-US" sz="2800" kern="1200" dirty="0"/>
            <a:t> </a:t>
          </a:r>
          <a:r>
            <a:rPr lang="en-US" sz="2800" kern="1200" dirty="0" err="1"/>
            <a:t>người</a:t>
          </a:r>
          <a:r>
            <a:rPr lang="en-US" sz="2800" kern="1200" dirty="0"/>
            <a:t> </a:t>
          </a:r>
          <a:r>
            <a:rPr lang="en-US" sz="2800" kern="1200" dirty="0" err="1"/>
            <a:t>Lạc</a:t>
          </a:r>
          <a:r>
            <a:rPr lang="en-US" sz="2800" kern="1200" dirty="0"/>
            <a:t> </a:t>
          </a:r>
          <a:r>
            <a:rPr lang="en-US" sz="2800" kern="1200" dirty="0" err="1"/>
            <a:t>Việt</a:t>
          </a:r>
          <a:r>
            <a:rPr lang="en-US" sz="2800" kern="1200" dirty="0"/>
            <a:t> </a:t>
          </a:r>
          <a:r>
            <a:rPr lang="en-US" sz="2800" kern="1200" dirty="0" err="1"/>
            <a:t>và</a:t>
          </a:r>
          <a:r>
            <a:rPr lang="en-US" sz="2800" kern="1200" dirty="0"/>
            <a:t> </a:t>
          </a:r>
          <a:r>
            <a:rPr lang="en-US" sz="2800" kern="1200" dirty="0" err="1"/>
            <a:t>người</a:t>
          </a:r>
          <a:r>
            <a:rPr lang="en-US" sz="2800" kern="1200" dirty="0"/>
            <a:t> </a:t>
          </a:r>
          <a:r>
            <a:rPr lang="en-US" sz="2800" kern="1200" dirty="0" err="1"/>
            <a:t>Tây</a:t>
          </a:r>
          <a:r>
            <a:rPr lang="en-US" sz="2800" kern="1200" dirty="0"/>
            <a:t> </a:t>
          </a:r>
          <a:r>
            <a:rPr lang="en-US" sz="2800" kern="1200" dirty="0" err="1"/>
            <a:t>Âu</a:t>
          </a:r>
          <a:endParaRPr lang="en-US" sz="2800" kern="1200" dirty="0"/>
        </a:p>
        <a:p>
          <a:pPr marL="285750" lvl="1" indent="-285750" algn="l" defTabSz="1244600">
            <a:lnSpc>
              <a:spcPct val="90000"/>
            </a:lnSpc>
            <a:spcBef>
              <a:spcPct val="0"/>
            </a:spcBef>
            <a:spcAft>
              <a:spcPct val="20000"/>
            </a:spcAft>
            <a:buChar char="•"/>
          </a:pPr>
          <a:r>
            <a:rPr lang="en-US" sz="2800" kern="1200" dirty="0" err="1"/>
            <a:t>Thục</a:t>
          </a:r>
          <a:r>
            <a:rPr lang="en-US" sz="2800" kern="1200" dirty="0"/>
            <a:t> An </a:t>
          </a:r>
          <a:r>
            <a:rPr lang="en-US" sz="2800" kern="1200" dirty="0" err="1"/>
            <a:t>Dương</a:t>
          </a:r>
          <a:r>
            <a:rPr lang="en-US" sz="2800" kern="1200" dirty="0"/>
            <a:t> </a:t>
          </a:r>
          <a:r>
            <a:rPr lang="en-US" sz="2800" kern="1200" dirty="0" err="1"/>
            <a:t>Vương</a:t>
          </a:r>
          <a:r>
            <a:rPr lang="en-US" sz="2800" kern="1200" dirty="0"/>
            <a:t> </a:t>
          </a:r>
          <a:r>
            <a:rPr lang="en-US" sz="2800" kern="1200" dirty="0" err="1"/>
            <a:t>đã</a:t>
          </a:r>
          <a:r>
            <a:rPr lang="en-US" sz="2800" kern="1200" dirty="0"/>
            <a:t> </a:t>
          </a:r>
          <a:r>
            <a:rPr lang="en-US" sz="2800" kern="1200" dirty="0" err="1"/>
            <a:t>chọn</a:t>
          </a:r>
          <a:r>
            <a:rPr lang="en-US" sz="2800" kern="1200" dirty="0"/>
            <a:t> </a:t>
          </a:r>
          <a:r>
            <a:rPr lang="en-US" sz="2800" kern="1200" dirty="0" err="1"/>
            <a:t>Cổ</a:t>
          </a:r>
          <a:r>
            <a:rPr lang="en-US" sz="2800" kern="1200" dirty="0"/>
            <a:t> Loa (</a:t>
          </a:r>
          <a:r>
            <a:rPr lang="en-US" sz="2800" kern="1200" dirty="0" err="1"/>
            <a:t>Đông</a:t>
          </a:r>
          <a:r>
            <a:rPr lang="en-US" sz="2800" kern="1200" dirty="0"/>
            <a:t> Anh, </a:t>
          </a:r>
          <a:r>
            <a:rPr lang="en-US" sz="2800" kern="1200" dirty="0" err="1"/>
            <a:t>Hà</a:t>
          </a:r>
          <a:r>
            <a:rPr lang="en-US" sz="2800" kern="1200" dirty="0"/>
            <a:t> </a:t>
          </a:r>
          <a:r>
            <a:rPr lang="en-US" sz="2800" kern="1200" dirty="0" err="1"/>
            <a:t>Nội</a:t>
          </a:r>
          <a:r>
            <a:rPr lang="en-US" sz="2800" kern="1200" dirty="0"/>
            <a:t>) </a:t>
          </a:r>
          <a:r>
            <a:rPr lang="en-US" sz="2800" kern="1200" dirty="0" err="1"/>
            <a:t>làm</a:t>
          </a:r>
          <a:r>
            <a:rPr lang="en-US" sz="2800" kern="1200" dirty="0"/>
            <a:t> </a:t>
          </a:r>
          <a:r>
            <a:rPr lang="en-US" sz="2800" kern="1200" dirty="0" err="1"/>
            <a:t>Kinh</a:t>
          </a:r>
          <a:r>
            <a:rPr lang="en-US" sz="2800" kern="1200" dirty="0"/>
            <a:t> </a:t>
          </a:r>
          <a:r>
            <a:rPr lang="en-US" sz="2800" kern="1200" dirty="0" err="1"/>
            <a:t>đô</a:t>
          </a:r>
          <a:r>
            <a:rPr lang="en-US" sz="2800" kern="1200" dirty="0"/>
            <a:t> </a:t>
          </a:r>
        </a:p>
      </dsp:txBody>
      <dsp:txXfrm>
        <a:off x="0" y="1063800"/>
        <a:ext cx="10905066" cy="312984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79F7A-8E11-4D34-842B-2C92A1D27F32}">
      <dsp:nvSpPr>
        <dsp:cNvPr id="0" name=""/>
        <dsp:cNvSpPr/>
      </dsp:nvSpPr>
      <dsp:spPr>
        <a:xfrm>
          <a:off x="0" y="464019"/>
          <a:ext cx="82296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7EFBC-DF11-411F-92BC-F4072EF83330}">
      <dsp:nvSpPr>
        <dsp:cNvPr id="0" name=""/>
        <dsp:cNvSpPr/>
      </dsp:nvSpPr>
      <dsp:spPr>
        <a:xfrm>
          <a:off x="391790" y="6459"/>
          <a:ext cx="7835792" cy="9151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244600">
            <a:lnSpc>
              <a:spcPct val="90000"/>
            </a:lnSpc>
            <a:spcBef>
              <a:spcPct val="0"/>
            </a:spcBef>
            <a:spcAft>
              <a:spcPct val="35000"/>
            </a:spcAft>
            <a:buNone/>
          </a:pPr>
          <a:r>
            <a:rPr lang="fr-FR" sz="2800" kern="1200" dirty="0">
              <a:latin typeface="+mn-lt"/>
            </a:rPr>
            <a:t> </a:t>
          </a:r>
          <a:r>
            <a:rPr lang="fr-FR" sz="2800" kern="1200" dirty="0" err="1">
              <a:latin typeface="+mn-lt"/>
            </a:rPr>
            <a:t>Thục</a:t>
          </a:r>
          <a:r>
            <a:rPr lang="fr-FR" sz="2800" kern="1200" dirty="0">
              <a:latin typeface="+mn-lt"/>
            </a:rPr>
            <a:t> </a:t>
          </a:r>
          <a:r>
            <a:rPr lang="fr-FR" sz="2800" kern="1200" dirty="0" err="1">
              <a:latin typeface="+mn-lt"/>
            </a:rPr>
            <a:t>Phán</a:t>
          </a:r>
          <a:r>
            <a:rPr lang="fr-FR" sz="2800" kern="1200" dirty="0">
              <a:latin typeface="+mn-lt"/>
            </a:rPr>
            <a:t> </a:t>
          </a:r>
          <a:r>
            <a:rPr lang="fr-FR" sz="2800" kern="1200" dirty="0" err="1">
              <a:latin typeface="+mn-lt"/>
            </a:rPr>
            <a:t>thay</a:t>
          </a:r>
          <a:r>
            <a:rPr lang="fr-FR" sz="2800" kern="1200" dirty="0">
              <a:latin typeface="+mn-lt"/>
            </a:rPr>
            <a:t> </a:t>
          </a:r>
          <a:r>
            <a:rPr lang="fr-FR" sz="2800" kern="1200" dirty="0" err="1">
              <a:latin typeface="+mn-lt"/>
            </a:rPr>
            <a:t>thế</a:t>
          </a:r>
          <a:r>
            <a:rPr lang="fr-FR" sz="2800" kern="1200" dirty="0">
              <a:latin typeface="+mn-lt"/>
            </a:rPr>
            <a:t> </a:t>
          </a:r>
          <a:r>
            <a:rPr lang="fr-FR" sz="2800" kern="1200" dirty="0" err="1">
              <a:latin typeface="+mn-lt"/>
            </a:rPr>
            <a:t>Hùng</a:t>
          </a:r>
          <a:r>
            <a:rPr lang="fr-FR" sz="2800" kern="1200" dirty="0">
              <a:latin typeface="+mn-lt"/>
            </a:rPr>
            <a:t> </a:t>
          </a:r>
          <a:r>
            <a:rPr lang="fr-FR" sz="2800" kern="1200" dirty="0" err="1">
              <a:latin typeface="+mn-lt"/>
            </a:rPr>
            <a:t>Vương</a:t>
          </a:r>
          <a:r>
            <a:rPr lang="fr-FR" sz="2800" kern="1200" dirty="0">
              <a:latin typeface="+mn-lt"/>
            </a:rPr>
            <a:t> </a:t>
          </a:r>
          <a:r>
            <a:rPr lang="fr-FR" sz="2800" kern="1200" dirty="0" err="1">
              <a:latin typeface="+mn-lt"/>
            </a:rPr>
            <a:t>lên</a:t>
          </a:r>
          <a:r>
            <a:rPr lang="fr-FR" sz="2800" kern="1200" dirty="0">
              <a:latin typeface="+mn-lt"/>
            </a:rPr>
            <a:t> </a:t>
          </a:r>
          <a:r>
            <a:rPr lang="fr-FR" sz="2800" kern="1200" dirty="0" err="1">
              <a:latin typeface="+mn-lt"/>
            </a:rPr>
            <a:t>làm</a:t>
          </a:r>
          <a:r>
            <a:rPr lang="fr-FR" sz="2800" kern="1200" dirty="0">
              <a:latin typeface="+mn-lt"/>
            </a:rPr>
            <a:t>  </a:t>
          </a:r>
          <a:r>
            <a:rPr lang="fr-FR" sz="2800" kern="1200" dirty="0" err="1">
              <a:latin typeface="+mn-lt"/>
            </a:rPr>
            <a:t>vua</a:t>
          </a:r>
          <a:r>
            <a:rPr lang="fr-FR" sz="2800" kern="1200" dirty="0">
              <a:latin typeface="+mn-lt"/>
            </a:rPr>
            <a:t>, </a:t>
          </a:r>
          <a:r>
            <a:rPr lang="fr-FR" sz="2800" kern="1200" dirty="0" err="1">
              <a:latin typeface="+mn-lt"/>
            </a:rPr>
            <a:t>lập</a:t>
          </a:r>
          <a:r>
            <a:rPr lang="fr-FR" sz="2800" kern="1200" dirty="0">
              <a:latin typeface="+mn-lt"/>
            </a:rPr>
            <a:t> ra </a:t>
          </a:r>
          <a:r>
            <a:rPr lang="fr-FR" sz="2800" kern="1200" dirty="0" err="1">
              <a:latin typeface="+mn-lt"/>
            </a:rPr>
            <a:t>nước</a:t>
          </a:r>
          <a:r>
            <a:rPr lang="fr-FR" sz="2800" kern="1200" dirty="0">
              <a:latin typeface="+mn-lt"/>
            </a:rPr>
            <a:t> </a:t>
          </a:r>
          <a:r>
            <a:rPr lang="fr-FR" sz="2800" kern="1200" dirty="0" err="1">
              <a:latin typeface="+mn-lt"/>
            </a:rPr>
            <a:t>Âu</a:t>
          </a:r>
          <a:r>
            <a:rPr lang="fr-FR" sz="2800" kern="1200" dirty="0">
              <a:latin typeface="+mn-lt"/>
            </a:rPr>
            <a:t> </a:t>
          </a:r>
          <a:r>
            <a:rPr lang="fr-FR" sz="2800" kern="1200" dirty="0" err="1">
              <a:latin typeface="+mn-lt"/>
            </a:rPr>
            <a:t>Lạc</a:t>
          </a:r>
          <a:r>
            <a:rPr lang="fr-FR" sz="2800" kern="1200" dirty="0">
              <a:latin typeface="+mn-lt"/>
            </a:rPr>
            <a:t> </a:t>
          </a:r>
          <a:r>
            <a:rPr lang="fr-FR" sz="2800" kern="1200" dirty="0" err="1">
              <a:latin typeface="+mn-lt"/>
            </a:rPr>
            <a:t>và</a:t>
          </a:r>
          <a:r>
            <a:rPr lang="fr-FR" sz="2800" kern="1200" dirty="0">
              <a:latin typeface="+mn-lt"/>
            </a:rPr>
            <a:t> </a:t>
          </a:r>
          <a:r>
            <a:rPr lang="fr-FR" sz="2800" kern="1200" dirty="0" err="1">
              <a:latin typeface="+mn-lt"/>
            </a:rPr>
            <a:t>xưng</a:t>
          </a:r>
          <a:r>
            <a:rPr lang="fr-FR" sz="2800" kern="1200" dirty="0">
              <a:latin typeface="+mn-lt"/>
            </a:rPr>
            <a:t> là An </a:t>
          </a:r>
          <a:r>
            <a:rPr lang="fr-FR" sz="2800" kern="1200" dirty="0" err="1">
              <a:latin typeface="+mn-lt"/>
            </a:rPr>
            <a:t>Dương</a:t>
          </a:r>
          <a:r>
            <a:rPr lang="fr-FR" sz="2800" kern="1200" dirty="0">
              <a:latin typeface="+mn-lt"/>
            </a:rPr>
            <a:t> </a:t>
          </a:r>
          <a:r>
            <a:rPr lang="fr-FR" sz="2800" kern="1200" dirty="0" err="1">
              <a:latin typeface="+mn-lt"/>
            </a:rPr>
            <a:t>Vương</a:t>
          </a:r>
          <a:r>
            <a:rPr lang="fr-FR" sz="2800" kern="1200" dirty="0">
              <a:latin typeface="+mn-lt"/>
            </a:rPr>
            <a:t> </a:t>
          </a:r>
          <a:endParaRPr lang="en-US" sz="2800" kern="1200" dirty="0">
            <a:latin typeface="+mn-lt"/>
          </a:endParaRPr>
        </a:p>
      </dsp:txBody>
      <dsp:txXfrm>
        <a:off x="436462" y="51131"/>
        <a:ext cx="7746448" cy="825776"/>
      </dsp:txXfrm>
    </dsp:sp>
    <dsp:sp modelId="{C7D40CF1-26DA-4C4D-B66F-BDF5460ECE60}">
      <dsp:nvSpPr>
        <dsp:cNvPr id="0" name=""/>
        <dsp:cNvSpPr/>
      </dsp:nvSpPr>
      <dsp:spPr>
        <a:xfrm>
          <a:off x="0" y="1870179"/>
          <a:ext cx="82296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A375F1-46BA-4734-A41D-A48F9DF01FF5}">
      <dsp:nvSpPr>
        <dsp:cNvPr id="0" name=""/>
        <dsp:cNvSpPr/>
      </dsp:nvSpPr>
      <dsp:spPr>
        <a:xfrm>
          <a:off x="391790" y="1412619"/>
          <a:ext cx="7835792" cy="9151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244600">
            <a:lnSpc>
              <a:spcPct val="90000"/>
            </a:lnSpc>
            <a:spcBef>
              <a:spcPct val="0"/>
            </a:spcBef>
            <a:spcAft>
              <a:spcPct val="35000"/>
            </a:spcAft>
            <a:buNone/>
          </a:pPr>
          <a:r>
            <a:rPr lang="fr-FR" sz="2800" kern="1200" dirty="0" err="1">
              <a:latin typeface="+mn-lt"/>
            </a:rPr>
            <a:t>Nước</a:t>
          </a:r>
          <a:r>
            <a:rPr lang="fr-FR" sz="2800" kern="1200" dirty="0">
              <a:latin typeface="+mn-lt"/>
            </a:rPr>
            <a:t> </a:t>
          </a:r>
          <a:r>
            <a:rPr lang="fr-FR" sz="2800" kern="1200" dirty="0" err="1">
              <a:latin typeface="+mn-lt"/>
            </a:rPr>
            <a:t>Âu</a:t>
          </a:r>
          <a:r>
            <a:rPr lang="fr-FR" sz="2800" kern="1200" dirty="0">
              <a:latin typeface="+mn-lt"/>
            </a:rPr>
            <a:t> </a:t>
          </a:r>
          <a:r>
            <a:rPr lang="fr-FR" sz="2800" kern="1200" dirty="0" err="1">
              <a:latin typeface="+mn-lt"/>
            </a:rPr>
            <a:t>Lạc</a:t>
          </a:r>
          <a:r>
            <a:rPr lang="fr-FR" sz="2800" kern="1200" dirty="0">
              <a:latin typeface="+mn-lt"/>
            </a:rPr>
            <a:t> </a:t>
          </a:r>
          <a:r>
            <a:rPr lang="fr-FR" sz="2800" kern="1200" dirty="0" err="1">
              <a:latin typeface="+mn-lt"/>
            </a:rPr>
            <a:t>chỉ</a:t>
          </a:r>
          <a:r>
            <a:rPr lang="fr-FR" sz="2800" kern="1200" dirty="0">
              <a:latin typeface="+mn-lt"/>
            </a:rPr>
            <a:t> </a:t>
          </a:r>
          <a:r>
            <a:rPr lang="fr-FR" sz="2800" kern="1200" dirty="0" err="1">
              <a:latin typeface="+mn-lt"/>
            </a:rPr>
            <a:t>tồn</a:t>
          </a:r>
          <a:r>
            <a:rPr lang="fr-FR" sz="2800" kern="1200" dirty="0">
              <a:latin typeface="+mn-lt"/>
            </a:rPr>
            <a:t> </a:t>
          </a:r>
          <a:r>
            <a:rPr lang="fr-FR" sz="2800" kern="1200" dirty="0" err="1">
              <a:latin typeface="+mn-lt"/>
            </a:rPr>
            <a:t>tại</a:t>
          </a:r>
          <a:r>
            <a:rPr lang="fr-FR" sz="2800" kern="1200" dirty="0">
              <a:latin typeface="+mn-lt"/>
            </a:rPr>
            <a:t> </a:t>
          </a:r>
          <a:r>
            <a:rPr lang="fr-FR" sz="2800" kern="1200" dirty="0" err="1">
              <a:latin typeface="+mn-lt"/>
            </a:rPr>
            <a:t>trong</a:t>
          </a:r>
          <a:r>
            <a:rPr lang="fr-FR" sz="2800" kern="1200" dirty="0">
              <a:latin typeface="+mn-lt"/>
            </a:rPr>
            <a:t> </a:t>
          </a:r>
          <a:r>
            <a:rPr lang="fr-FR" sz="2800" kern="1200" dirty="0" err="1">
              <a:latin typeface="+mn-lt"/>
            </a:rPr>
            <a:t>khoảng</a:t>
          </a:r>
          <a:r>
            <a:rPr lang="fr-FR" sz="2800" kern="1200" dirty="0">
              <a:latin typeface="+mn-lt"/>
            </a:rPr>
            <a:t> </a:t>
          </a:r>
          <a:r>
            <a:rPr lang="fr-FR" sz="2800" kern="1200" dirty="0" err="1">
              <a:latin typeface="+mn-lt"/>
            </a:rPr>
            <a:t>từ</a:t>
          </a:r>
          <a:r>
            <a:rPr lang="fr-FR" sz="2800" kern="1200" dirty="0">
              <a:latin typeface="+mn-lt"/>
            </a:rPr>
            <a:t> </a:t>
          </a:r>
          <a:r>
            <a:rPr lang="fr-FR" sz="2800" kern="1200" dirty="0" err="1">
              <a:latin typeface="+mn-lt"/>
            </a:rPr>
            <a:t>năm</a:t>
          </a:r>
          <a:r>
            <a:rPr lang="fr-FR" sz="2800" kern="1200" dirty="0">
              <a:latin typeface="+mn-lt"/>
            </a:rPr>
            <a:t> 208 - 179 TCN.</a:t>
          </a:r>
          <a:endParaRPr lang="en-US" sz="2800" kern="1200" dirty="0">
            <a:latin typeface="+mn-lt"/>
          </a:endParaRPr>
        </a:p>
      </dsp:txBody>
      <dsp:txXfrm>
        <a:off x="436462" y="1457291"/>
        <a:ext cx="7746448" cy="825776"/>
      </dsp:txXfrm>
    </dsp:sp>
    <dsp:sp modelId="{B61133B4-A6C8-48B5-B9F1-D0D6751BD25F}">
      <dsp:nvSpPr>
        <dsp:cNvPr id="0" name=""/>
        <dsp:cNvSpPr/>
      </dsp:nvSpPr>
      <dsp:spPr>
        <a:xfrm>
          <a:off x="0" y="3276340"/>
          <a:ext cx="82296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3D1BC0-B73D-4530-B304-3E91E637E254}">
      <dsp:nvSpPr>
        <dsp:cNvPr id="0" name=""/>
        <dsp:cNvSpPr/>
      </dsp:nvSpPr>
      <dsp:spPr>
        <a:xfrm>
          <a:off x="391790" y="2818780"/>
          <a:ext cx="7835792" cy="9151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244600">
            <a:lnSpc>
              <a:spcPct val="90000"/>
            </a:lnSpc>
            <a:spcBef>
              <a:spcPct val="0"/>
            </a:spcBef>
            <a:spcAft>
              <a:spcPct val="35000"/>
            </a:spcAft>
            <a:buNone/>
          </a:pPr>
          <a:r>
            <a:rPr lang="fr-FR" sz="2800" kern="1200" dirty="0" err="1">
              <a:latin typeface="+mn-lt"/>
            </a:rPr>
            <a:t>Âu</a:t>
          </a:r>
          <a:r>
            <a:rPr lang="fr-FR" sz="2800" kern="1200" dirty="0">
              <a:latin typeface="+mn-lt"/>
            </a:rPr>
            <a:t> </a:t>
          </a:r>
          <a:r>
            <a:rPr lang="fr-FR" sz="2800" kern="1200" dirty="0" err="1">
              <a:latin typeface="+mn-lt"/>
            </a:rPr>
            <a:t>Lạc</a:t>
          </a:r>
          <a:r>
            <a:rPr lang="fr-FR" sz="2800" kern="1200" dirty="0">
              <a:latin typeface="+mn-lt"/>
            </a:rPr>
            <a:t> ra </a:t>
          </a:r>
          <a:r>
            <a:rPr lang="fr-FR" sz="2800" kern="1200" dirty="0" err="1">
              <a:latin typeface="+mn-lt"/>
            </a:rPr>
            <a:t>đời</a:t>
          </a:r>
          <a:r>
            <a:rPr lang="fr-FR" sz="2800" kern="1200" dirty="0">
              <a:latin typeface="+mn-lt"/>
            </a:rPr>
            <a:t> là </a:t>
          </a:r>
          <a:r>
            <a:rPr lang="fr-FR" sz="2800" kern="1200" dirty="0" err="1">
              <a:latin typeface="+mn-lt"/>
            </a:rPr>
            <a:t>một</a:t>
          </a:r>
          <a:r>
            <a:rPr lang="fr-FR" sz="2800" kern="1200" dirty="0">
              <a:latin typeface="+mn-lt"/>
            </a:rPr>
            <a:t> </a:t>
          </a:r>
          <a:r>
            <a:rPr lang="fr-FR" sz="2800" kern="1200" dirty="0" err="1">
              <a:latin typeface="+mn-lt"/>
            </a:rPr>
            <a:t>bước</a:t>
          </a:r>
          <a:r>
            <a:rPr lang="fr-FR" sz="2800" kern="1200" dirty="0">
              <a:latin typeface="+mn-lt"/>
            </a:rPr>
            <a:t> </a:t>
          </a:r>
          <a:r>
            <a:rPr lang="fr-FR" sz="2800" kern="1200" dirty="0" err="1">
              <a:latin typeface="+mn-lt"/>
            </a:rPr>
            <a:t>kế</a:t>
          </a:r>
          <a:r>
            <a:rPr lang="fr-FR" sz="2800" kern="1200" dirty="0">
              <a:latin typeface="+mn-lt"/>
            </a:rPr>
            <a:t> </a:t>
          </a:r>
          <a:r>
            <a:rPr lang="fr-FR" sz="2800" kern="1200" dirty="0" err="1">
              <a:latin typeface="+mn-lt"/>
            </a:rPr>
            <a:t>tục</a:t>
          </a:r>
          <a:r>
            <a:rPr lang="fr-FR" sz="2800" kern="1200" dirty="0">
              <a:latin typeface="+mn-lt"/>
            </a:rPr>
            <a:t> </a:t>
          </a:r>
          <a:r>
            <a:rPr lang="fr-FR" sz="2800" kern="1200" dirty="0" err="1">
              <a:latin typeface="+mn-lt"/>
            </a:rPr>
            <a:t>và</a:t>
          </a:r>
          <a:r>
            <a:rPr lang="fr-FR" sz="2800" kern="1200" dirty="0">
              <a:latin typeface="+mn-lt"/>
            </a:rPr>
            <a:t> </a:t>
          </a:r>
          <a:r>
            <a:rPr lang="fr-FR" sz="2800" kern="1200" dirty="0" err="1">
              <a:latin typeface="+mn-lt"/>
            </a:rPr>
            <a:t>phát</a:t>
          </a:r>
          <a:r>
            <a:rPr lang="fr-FR" sz="2800" kern="1200" dirty="0">
              <a:latin typeface="+mn-lt"/>
            </a:rPr>
            <a:t> </a:t>
          </a:r>
          <a:r>
            <a:rPr lang="fr-FR" sz="2800" kern="1200" dirty="0" err="1">
              <a:latin typeface="+mn-lt"/>
            </a:rPr>
            <a:t>triển</a:t>
          </a:r>
          <a:r>
            <a:rPr lang="fr-FR" sz="2800" kern="1200" dirty="0">
              <a:latin typeface="+mn-lt"/>
            </a:rPr>
            <a:t> </a:t>
          </a:r>
          <a:r>
            <a:rPr lang="fr-FR" sz="2800" kern="1200" dirty="0" err="1">
              <a:latin typeface="+mn-lt"/>
            </a:rPr>
            <a:t>cao</a:t>
          </a:r>
          <a:r>
            <a:rPr lang="fr-FR" sz="2800" kern="1200" dirty="0">
              <a:latin typeface="+mn-lt"/>
            </a:rPr>
            <a:t> </a:t>
          </a:r>
          <a:r>
            <a:rPr lang="fr-FR" sz="2800" kern="1200" dirty="0" err="1">
              <a:latin typeface="+mn-lt"/>
            </a:rPr>
            <a:t>hơn</a:t>
          </a:r>
          <a:r>
            <a:rPr lang="fr-FR" sz="2800" kern="1200" dirty="0">
              <a:latin typeface="+mn-lt"/>
            </a:rPr>
            <a:t> </a:t>
          </a:r>
          <a:r>
            <a:rPr lang="fr-FR" sz="2800" kern="1200" dirty="0" err="1">
              <a:latin typeface="+mn-lt"/>
            </a:rPr>
            <a:t>nước</a:t>
          </a:r>
          <a:r>
            <a:rPr lang="fr-FR" sz="2800" kern="1200" dirty="0">
              <a:latin typeface="+mn-lt"/>
            </a:rPr>
            <a:t> </a:t>
          </a:r>
          <a:r>
            <a:rPr lang="fr-FR" sz="2800" kern="1200" dirty="0" err="1">
              <a:latin typeface="+mn-lt"/>
            </a:rPr>
            <a:t>Văn</a:t>
          </a:r>
          <a:r>
            <a:rPr lang="fr-FR" sz="2800" kern="1200" dirty="0">
              <a:latin typeface="+mn-lt"/>
            </a:rPr>
            <a:t> Lang</a:t>
          </a:r>
          <a:endParaRPr lang="en-US" sz="2800" kern="1200" dirty="0">
            <a:latin typeface="+mn-lt"/>
          </a:endParaRPr>
        </a:p>
      </dsp:txBody>
      <dsp:txXfrm>
        <a:off x="436462" y="2863452"/>
        <a:ext cx="7746448" cy="82577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B2B496-6906-4CD5-A73B-E277B96DCC4A}" type="datetimeFigureOut">
              <a:rPr lang="en-US" smtClean="0"/>
              <a:t>3/25/2021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84035F-DB96-48D9-A4E1-5FF8CAD5CB17}" type="slidenum">
              <a:rPr lang="en-US" smtClean="0"/>
              <a:t>‹#›</a:t>
            </a:fld>
            <a:endParaRPr lang="en-US"/>
          </a:p>
        </p:txBody>
      </p:sp>
    </p:spTree>
    <p:extLst>
      <p:ext uri="{BB962C8B-B14F-4D97-AF65-F5344CB8AC3E}">
        <p14:creationId xmlns:p14="http://schemas.microsoft.com/office/powerpoint/2010/main" val="3253094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33EB2E40-FE3B-43AC-81AF-0448C02AF1E2}" type="slidenum">
              <a:rPr lang="en-US" altLang="en-US" sz="1200">
                <a:latin typeface="Arial" panose="020B0604020202020204" pitchFamily="34" charset="0"/>
              </a:rPr>
              <a:pPr eaLnBrk="1" hangingPunct="1"/>
              <a:t>22</a:t>
            </a:fld>
            <a:endParaRPr lang="en-US" altLang="en-US" sz="1200">
              <a:latin typeface="Arial" panose="020B0604020202020204" pitchFamily="34" charset="0"/>
            </a:endParaRPr>
          </a:p>
        </p:txBody>
      </p:sp>
      <p:sp>
        <p:nvSpPr>
          <p:cNvPr id="8294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6FF4A153-6429-4638-80F4-52A65D058A88}" type="slidenum">
              <a:rPr lang="en-US" altLang="en-US" sz="1200">
                <a:latin typeface="Arial" panose="020B0604020202020204" pitchFamily="34" charset="0"/>
              </a:rPr>
              <a:pPr algn="r" eaLnBrk="1" hangingPunct="1"/>
              <a:t>22</a:t>
            </a:fld>
            <a:endParaRPr lang="en-US" altLang="en-US" sz="1200">
              <a:latin typeface="Arial" panose="020B0604020202020204" pitchFamily="34" charset="0"/>
            </a:endParaRPr>
          </a:p>
        </p:txBody>
      </p:sp>
      <p:sp>
        <p:nvSpPr>
          <p:cNvPr id="82948" name="Rectangle 2"/>
          <p:cNvSpPr>
            <a:spLocks noGrp="1" noRot="1" noChangeAspect="1" noChangeArrowheads="1" noTextEdit="1"/>
          </p:cNvSpPr>
          <p:nvPr>
            <p:ph type="sldImg"/>
          </p:nvPr>
        </p:nvSpPr>
        <p:spPr>
          <a:ln/>
        </p:spPr>
      </p:sp>
      <p:sp>
        <p:nvSpPr>
          <p:cNvPr id="8294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821960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4B4CB5EE-84A3-4585-802E-40EDC650CE55}" type="slidenum">
              <a:rPr lang="en-US" altLang="en-US" sz="1200">
                <a:latin typeface="Arial" panose="020B0604020202020204" pitchFamily="34" charset="0"/>
              </a:rPr>
              <a:pPr eaLnBrk="1" hangingPunct="1"/>
              <a:t>24</a:t>
            </a:fld>
            <a:endParaRPr lang="en-US" altLang="en-US" sz="1200">
              <a:latin typeface="Arial" panose="020B0604020202020204" pitchFamily="34" charset="0"/>
            </a:endParaRPr>
          </a:p>
        </p:txBody>
      </p:sp>
      <p:sp>
        <p:nvSpPr>
          <p:cNvPr id="8601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CF9F965C-5D9C-4D82-8A71-E708AC5A6D0C}" type="slidenum">
              <a:rPr lang="en-US" altLang="en-US" sz="1200">
                <a:latin typeface="Arial" panose="020B0604020202020204" pitchFamily="34" charset="0"/>
              </a:rPr>
              <a:pPr algn="r" eaLnBrk="1" hangingPunct="1"/>
              <a:t>24</a:t>
            </a:fld>
            <a:endParaRPr lang="en-US" altLang="en-US" sz="1200">
              <a:latin typeface="Arial" panose="020B0604020202020204" pitchFamily="34" charset="0"/>
            </a:endParaRPr>
          </a:p>
        </p:txBody>
      </p:sp>
      <p:sp>
        <p:nvSpPr>
          <p:cNvPr id="86020" name="Rectangle 2"/>
          <p:cNvSpPr>
            <a:spLocks noGrp="1" noRot="1" noChangeAspect="1" noChangeArrowheads="1" noTextEdit="1"/>
          </p:cNvSpPr>
          <p:nvPr>
            <p:ph type="sldImg"/>
          </p:nvPr>
        </p:nvSpPr>
        <p:spPr>
          <a:ln/>
        </p:spPr>
      </p:sp>
      <p:sp>
        <p:nvSpPr>
          <p:cNvPr id="8602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365411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8A72C1F9-8253-40A9-9B42-93D70A3DEBA6}" type="slidenum">
              <a:rPr lang="en-US" altLang="en-US" sz="1200">
                <a:latin typeface="Arial" panose="020B0604020202020204" pitchFamily="34" charset="0"/>
              </a:rPr>
              <a:pPr eaLnBrk="1" hangingPunct="1"/>
              <a:t>25</a:t>
            </a:fld>
            <a:endParaRPr lang="en-US" altLang="en-US" sz="1200">
              <a:latin typeface="Arial" panose="020B0604020202020204" pitchFamily="34" charset="0"/>
            </a:endParaRPr>
          </a:p>
        </p:txBody>
      </p:sp>
      <p:sp>
        <p:nvSpPr>
          <p:cNvPr id="8704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EA81AFC9-7CFF-4895-B1CD-00E33605A6FE}" type="slidenum">
              <a:rPr lang="en-US" altLang="en-US" sz="1200">
                <a:latin typeface="Arial" panose="020B0604020202020204" pitchFamily="34" charset="0"/>
              </a:rPr>
              <a:pPr algn="r" eaLnBrk="1" hangingPunct="1"/>
              <a:t>25</a:t>
            </a:fld>
            <a:endParaRPr lang="en-US" altLang="en-US" sz="1200">
              <a:latin typeface="Arial" panose="020B0604020202020204" pitchFamily="34" charset="0"/>
            </a:endParaRPr>
          </a:p>
        </p:txBody>
      </p:sp>
      <p:sp>
        <p:nvSpPr>
          <p:cNvPr id="87044" name="Rectangle 2"/>
          <p:cNvSpPr>
            <a:spLocks noGrp="1" noRot="1" noChangeAspect="1" noChangeArrowheads="1" noTextEdit="1"/>
          </p:cNvSpPr>
          <p:nvPr>
            <p:ph type="sldImg"/>
          </p:nvPr>
        </p:nvSpPr>
        <p:spPr>
          <a:ln/>
        </p:spPr>
      </p:sp>
      <p:sp>
        <p:nvSpPr>
          <p:cNvPr id="870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235671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5D109075-1030-4AF7-9A17-A65D593C6E9F}" type="slidenum">
              <a:rPr lang="en-US" altLang="en-US" sz="1200">
                <a:latin typeface="Arial" panose="020B0604020202020204" pitchFamily="34" charset="0"/>
              </a:rPr>
              <a:pPr eaLnBrk="1" hangingPunct="1"/>
              <a:t>32</a:t>
            </a:fld>
            <a:endParaRPr lang="en-US" altLang="en-US" sz="1200">
              <a:latin typeface="Arial" panose="020B0604020202020204" pitchFamily="34" charset="0"/>
            </a:endParaRPr>
          </a:p>
        </p:txBody>
      </p:sp>
      <p:sp>
        <p:nvSpPr>
          <p:cNvPr id="819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12B1B73C-BA0F-4377-A1F7-080C04DA5299}" type="slidenum">
              <a:rPr lang="en-US" altLang="en-US" sz="1200">
                <a:latin typeface="Arial" panose="020B0604020202020204" pitchFamily="34" charset="0"/>
              </a:rPr>
              <a:pPr algn="r" eaLnBrk="1" hangingPunct="1"/>
              <a:t>32</a:t>
            </a:fld>
            <a:endParaRPr lang="en-US" altLang="en-US" sz="1200">
              <a:latin typeface="Arial" panose="020B0604020202020204" pitchFamily="34" charset="0"/>
            </a:endParaRPr>
          </a:p>
        </p:txBody>
      </p:sp>
      <p:sp>
        <p:nvSpPr>
          <p:cNvPr id="81924" name="Rectangle 2"/>
          <p:cNvSpPr>
            <a:spLocks noGrp="1" noRot="1" noChangeAspect="1" noChangeArrowheads="1" noTextEdit="1"/>
          </p:cNvSpPr>
          <p:nvPr>
            <p:ph type="sldImg"/>
          </p:nvPr>
        </p:nvSpPr>
        <p:spPr>
          <a:ln/>
        </p:spPr>
      </p:sp>
      <p:sp>
        <p:nvSpPr>
          <p:cNvPr id="8192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689846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409343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2510151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51131F-6FE5-4206-B14B-4D632727E67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4055861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51131F-6FE5-4206-B14B-4D632727E678}" type="datetimeFigureOut">
              <a:rPr lang="en-US" smtClean="0"/>
              <a:t>3/25/2021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637589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51131F-6FE5-4206-B14B-4D632727E678}" type="datetimeFigureOut">
              <a:rPr lang="en-US" smtClean="0"/>
              <a:t>3/25/2021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710962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51131F-6FE5-4206-B14B-4D632727E678}" type="datetimeFigureOut">
              <a:rPr lang="en-US" smtClean="0"/>
              <a:t>3/25/2021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2613661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51131F-6FE5-4206-B14B-4D632727E678}" type="datetimeFigureOut">
              <a:rPr lang="en-US" smtClean="0"/>
              <a:t>3/25/2021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4064236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51131F-6FE5-4206-B14B-4D632727E678}" type="datetimeFigureOut">
              <a:rPr lang="en-US" smtClean="0"/>
              <a:t>3/25/2021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640731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51131F-6FE5-4206-B14B-4D632727E678}" type="datetimeFigureOut">
              <a:rPr lang="en-US" smtClean="0"/>
              <a:t>3/25/2021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881121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2497743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660826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B987207-0006-4E66-B7E8-7CBA6DC64A1B}" type="slidenum">
              <a:rPr lang="en-US" altLang="en-US"/>
              <a:pPr/>
              <a:t>‹#›</a:t>
            </a:fld>
            <a:endParaRPr lang="en-US" altLang="en-US"/>
          </a:p>
        </p:txBody>
      </p:sp>
    </p:spTree>
    <p:extLst>
      <p:ext uri="{BB962C8B-B14F-4D97-AF65-F5344CB8AC3E}">
        <p14:creationId xmlns:p14="http://schemas.microsoft.com/office/powerpoint/2010/main" val="3267659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51131F-6FE5-4206-B14B-4D632727E678}" type="datetimeFigureOut">
              <a:rPr lang="en-US" smtClean="0"/>
              <a:t>3/25/2021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42262F-B5E9-49F8-82D1-543A1639A38E}" type="slidenum">
              <a:rPr lang="en-US" smtClean="0"/>
              <a:t>‹#›</a:t>
            </a:fld>
            <a:endParaRPr lang="en-US"/>
          </a:p>
        </p:txBody>
      </p:sp>
    </p:spTree>
    <p:extLst>
      <p:ext uri="{BB962C8B-B14F-4D97-AF65-F5344CB8AC3E}">
        <p14:creationId xmlns:p14="http://schemas.microsoft.com/office/powerpoint/2010/main" val="2095843644"/>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3.pn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1.bp.blogspot.com/--6YvZ7jHFQk/T6QQao3YIgI/AAAAAAAAAuw/HILGYX3xZfk/s1600/TRONG+DONG+DONGSON.jpg" TargetMode="Externa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slide" Target="slide38.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0EDB510-50AB-44A7-A00A-A19CBFA690BF}"/>
              </a:ext>
            </a:extLst>
          </p:cNvPr>
          <p:cNvPicPr>
            <a:picLocks noChangeAspect="1"/>
          </p:cNvPicPr>
          <p:nvPr/>
        </p:nvPicPr>
        <p:blipFill>
          <a:blip r:embed="rId2"/>
          <a:stretch>
            <a:fillRect/>
          </a:stretch>
        </p:blipFill>
        <p:spPr>
          <a:xfrm>
            <a:off x="0" y="101600"/>
            <a:ext cx="12120880" cy="6756400"/>
          </a:xfrm>
          <a:prstGeom prst="rect">
            <a:avLst/>
          </a:prstGeom>
        </p:spPr>
      </p:pic>
      <p:sp>
        <p:nvSpPr>
          <p:cNvPr id="3" name="Subtitle 2">
            <a:extLst>
              <a:ext uri="{FF2B5EF4-FFF2-40B4-BE49-F238E27FC236}">
                <a16:creationId xmlns:a16="http://schemas.microsoft.com/office/drawing/2014/main" id="{ABB5EB97-A4DD-4615-8DF9-7675E2463B74}"/>
              </a:ext>
            </a:extLst>
          </p:cNvPr>
          <p:cNvSpPr>
            <a:spLocks noGrp="1"/>
          </p:cNvSpPr>
          <p:nvPr>
            <p:ph type="subTitle" idx="1"/>
          </p:nvPr>
        </p:nvSpPr>
        <p:spPr>
          <a:xfrm>
            <a:off x="1128712" y="1068017"/>
            <a:ext cx="9934575" cy="503237"/>
          </a:xfrm>
          <a:solidFill>
            <a:srgbClr val="7030A0"/>
          </a:solidFill>
        </p:spPr>
        <p:txBody>
          <a:bodyPr>
            <a:noAutofit/>
          </a:bodyPr>
          <a:lstStyle/>
          <a:p>
            <a:r>
              <a:rPr lang="en-US" sz="3200" b="1" dirty="0" err="1">
                <a:solidFill>
                  <a:schemeClr val="bg1"/>
                </a:solidFill>
              </a:rPr>
              <a:t>Chương</a:t>
            </a:r>
            <a:r>
              <a:rPr lang="en-US" sz="3200" b="1" dirty="0">
                <a:solidFill>
                  <a:schemeClr val="bg1"/>
                </a:solidFill>
              </a:rPr>
              <a:t> 2: </a:t>
            </a:r>
            <a:r>
              <a:rPr lang="fr-FR" sz="3200" b="1" dirty="0">
                <a:solidFill>
                  <a:schemeClr val="bg1"/>
                </a:solidFill>
                <a:effectLst/>
                <a:ea typeface="Calibri" panose="020F0502020204030204" pitchFamily="34" charset="0"/>
              </a:rPr>
              <a:t>THỜI KỲ HÌNH THÀNH QUỐC GIA ĐẦU TIÊN</a:t>
            </a:r>
            <a:endParaRPr lang="en-US" sz="3200" dirty="0">
              <a:solidFill>
                <a:schemeClr val="bg1"/>
              </a:solidFill>
            </a:endParaRPr>
          </a:p>
        </p:txBody>
      </p:sp>
      <p:graphicFrame>
        <p:nvGraphicFramePr>
          <p:cNvPr id="4" name="Diagram 3">
            <a:extLst>
              <a:ext uri="{FF2B5EF4-FFF2-40B4-BE49-F238E27FC236}">
                <a16:creationId xmlns:a16="http://schemas.microsoft.com/office/drawing/2014/main" id="{92E98343-56B0-4AAB-BD62-E63A343A1AC2}"/>
              </a:ext>
            </a:extLst>
          </p:cNvPr>
          <p:cNvGraphicFramePr/>
          <p:nvPr>
            <p:extLst>
              <p:ext uri="{D42A27DB-BD31-4B8C-83A1-F6EECF244321}">
                <p14:modId xmlns:p14="http://schemas.microsoft.com/office/powerpoint/2010/main" val="1155107219"/>
              </p:ext>
            </p:extLst>
          </p:nvPr>
        </p:nvGraphicFramePr>
        <p:xfrm>
          <a:off x="1797050" y="2004271"/>
          <a:ext cx="8026400" cy="47521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9422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6058" y="2544255"/>
            <a:ext cx="10088753" cy="1754326"/>
          </a:xfrm>
          <a:prstGeom prst="rect">
            <a:avLst/>
          </a:prstGeom>
          <a:noFill/>
        </p:spPr>
        <p:txBody>
          <a:bodyPr wrap="square" lIns="91440" tIns="45720" rIns="91440" bIns="45720">
            <a:spAutoFit/>
          </a:bodyPr>
          <a:lstStyle/>
          <a:p>
            <a:pPr algn="ctr"/>
            <a:r>
              <a:rPr lang="en-US" sz="5400" b="1" cap="none" spc="0" dirty="0" err="1">
                <a:ln w="22225">
                  <a:solidFill>
                    <a:schemeClr val="accent2"/>
                  </a:solidFill>
                  <a:prstDash val="solid"/>
                </a:ln>
                <a:solidFill>
                  <a:srgbClr val="FF0000"/>
                </a:solidFill>
                <a:effectLst/>
              </a:rPr>
              <a:t>Trình</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bày</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những</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tiền</a:t>
            </a:r>
            <a:r>
              <a:rPr lang="en-US" sz="5400" b="1" cap="none" spc="0" dirty="0">
                <a:ln w="22225">
                  <a:solidFill>
                    <a:schemeClr val="accent2"/>
                  </a:solidFill>
                  <a:prstDash val="solid"/>
                </a:ln>
                <a:solidFill>
                  <a:srgbClr val="FF0000"/>
                </a:solidFill>
                <a:effectLst/>
              </a:rPr>
              <a:t> </a:t>
            </a:r>
            <a:r>
              <a:rPr lang="en-US" sz="5400" b="1" dirty="0" err="1">
                <a:ln w="22225">
                  <a:solidFill>
                    <a:schemeClr val="accent2"/>
                  </a:solidFill>
                  <a:prstDash val="solid"/>
                </a:ln>
                <a:solidFill>
                  <a:srgbClr val="FF0000"/>
                </a:solidFill>
              </a:rPr>
              <a:t>đề</a:t>
            </a:r>
            <a:r>
              <a:rPr lang="en-US" sz="5400" b="1" dirty="0">
                <a:ln w="22225">
                  <a:solidFill>
                    <a:schemeClr val="accent2"/>
                  </a:solidFill>
                  <a:prstDash val="solid"/>
                </a:ln>
                <a:solidFill>
                  <a:srgbClr val="FF0000"/>
                </a:solidFill>
              </a:rPr>
              <a:t> </a:t>
            </a:r>
            <a:r>
              <a:rPr lang="en-US" sz="5400" b="1" dirty="0" err="1">
                <a:ln w="22225">
                  <a:solidFill>
                    <a:schemeClr val="accent2"/>
                  </a:solidFill>
                  <a:prstDash val="solid"/>
                </a:ln>
                <a:solidFill>
                  <a:srgbClr val="FF0000"/>
                </a:solidFill>
              </a:rPr>
              <a:t>và</a:t>
            </a:r>
            <a:r>
              <a:rPr lang="en-US" sz="5400" b="1" dirty="0">
                <a:ln w="22225">
                  <a:solidFill>
                    <a:schemeClr val="accent2"/>
                  </a:solidFill>
                  <a:prstDash val="solid"/>
                </a:ln>
                <a:solidFill>
                  <a:srgbClr val="FF0000"/>
                </a:solidFill>
              </a:rPr>
              <a:t> </a:t>
            </a:r>
            <a:r>
              <a:rPr lang="en-US" sz="5400" b="1" cap="none" spc="0" dirty="0" err="1">
                <a:ln w="22225">
                  <a:solidFill>
                    <a:schemeClr val="accent2"/>
                  </a:solidFill>
                  <a:prstDash val="solid"/>
                </a:ln>
                <a:solidFill>
                  <a:srgbClr val="FF0000"/>
                </a:solidFill>
                <a:effectLst/>
              </a:rPr>
              <a:t>cơ</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sở</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hình</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thành</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nhà</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nước</a:t>
            </a:r>
            <a:r>
              <a:rPr lang="en-US" sz="5400" b="1" cap="none" spc="0" dirty="0">
                <a:ln w="22225">
                  <a:solidFill>
                    <a:schemeClr val="accent2"/>
                  </a:solidFill>
                  <a:prstDash val="solid"/>
                </a:ln>
                <a:solidFill>
                  <a:srgbClr val="FF0000"/>
                </a:solidFill>
                <a:effectLst/>
              </a:rPr>
              <a:t> </a:t>
            </a:r>
            <a:r>
              <a:rPr lang="en-US" sz="5400" b="1" cap="none" spc="0" dirty="0" err="1">
                <a:ln w="22225">
                  <a:solidFill>
                    <a:schemeClr val="accent2"/>
                  </a:solidFill>
                  <a:prstDash val="solid"/>
                </a:ln>
                <a:solidFill>
                  <a:srgbClr val="FF0000"/>
                </a:solidFill>
                <a:effectLst/>
              </a:rPr>
              <a:t>Văn</a:t>
            </a:r>
            <a:r>
              <a:rPr lang="en-US" sz="5400" b="1" cap="none" spc="0" dirty="0">
                <a:ln w="22225">
                  <a:solidFill>
                    <a:schemeClr val="accent2"/>
                  </a:solidFill>
                  <a:prstDash val="solid"/>
                </a:ln>
                <a:solidFill>
                  <a:srgbClr val="FF0000"/>
                </a:solidFill>
                <a:effectLst/>
              </a:rPr>
              <a:t> Lang?</a:t>
            </a:r>
          </a:p>
        </p:txBody>
      </p:sp>
    </p:spTree>
    <p:extLst>
      <p:ext uri="{BB962C8B-B14F-4D97-AF65-F5344CB8AC3E}">
        <p14:creationId xmlns:p14="http://schemas.microsoft.com/office/powerpoint/2010/main" val="4057679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260657537"/>
              </p:ext>
            </p:extLst>
          </p:nvPr>
        </p:nvGraphicFramePr>
        <p:xfrm>
          <a:off x="295835" y="336176"/>
          <a:ext cx="8314765" cy="51248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3555" name="Group 6"/>
          <p:cNvGrpSpPr>
            <a:grpSpLocks/>
          </p:cNvGrpSpPr>
          <p:nvPr/>
        </p:nvGrpSpPr>
        <p:grpSpPr bwMode="auto">
          <a:xfrm>
            <a:off x="8782050" y="755650"/>
            <a:ext cx="2095500" cy="3962400"/>
            <a:chOff x="6934200" y="1327160"/>
            <a:chExt cx="2095500" cy="3962400"/>
          </a:xfrm>
        </p:grpSpPr>
        <p:sp>
          <p:nvSpPr>
            <p:cNvPr id="6" name="Vertical Scroll 5"/>
            <p:cNvSpPr/>
            <p:nvPr/>
          </p:nvSpPr>
          <p:spPr>
            <a:xfrm>
              <a:off x="6934200" y="1327160"/>
              <a:ext cx="2095500" cy="3962400"/>
            </a:xfrm>
            <a:prstGeom prst="verticalScroll">
              <a:avLst/>
            </a:prstGeom>
            <a:solidFill>
              <a:srgbClr val="0066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557" name="Rectangle 4"/>
            <p:cNvSpPr>
              <a:spLocks noChangeArrowheads="1"/>
            </p:cNvSpPr>
            <p:nvPr/>
          </p:nvSpPr>
          <p:spPr bwMode="auto">
            <a:xfrm>
              <a:off x="7372350" y="1600200"/>
              <a:ext cx="1219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sz="2400" b="1" dirty="0" err="1">
                  <a:solidFill>
                    <a:schemeClr val="bg1"/>
                  </a:solidFill>
                  <a:latin typeface="Times New Roman" panose="02020603050405020304" pitchFamily="18" charset="0"/>
                  <a:cs typeface="Times New Roman" panose="02020603050405020304" pitchFamily="18" charset="0"/>
                </a:rPr>
                <a:t>Sư</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ra</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đời</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của</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nha</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nước</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Văn</a:t>
              </a:r>
              <a:r>
                <a:rPr lang="en-US" sz="2400" b="1" dirty="0">
                  <a:solidFill>
                    <a:schemeClr val="bg1"/>
                  </a:solidFill>
                  <a:latin typeface="Times New Roman" panose="02020603050405020304" pitchFamily="18" charset="0"/>
                  <a:cs typeface="Times New Roman" panose="02020603050405020304" pitchFamily="18" charset="0"/>
                </a:rPr>
                <a:t> Lang </a:t>
              </a:r>
              <a:r>
                <a:rPr lang="en-US" sz="2400" b="1" dirty="0" err="1">
                  <a:solidFill>
                    <a:schemeClr val="bg1"/>
                  </a:solidFill>
                  <a:latin typeface="Times New Roman" panose="02020603050405020304" pitchFamily="18" charset="0"/>
                  <a:cs typeface="Times New Roman" panose="02020603050405020304" pitchFamily="18" charset="0"/>
                </a:rPr>
                <a:t>thời</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Hùng</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Vương</a:t>
              </a:r>
              <a:endParaRPr lang="en-US" sz="2400" dirty="0">
                <a:solidFill>
                  <a:schemeClr val="bg1"/>
                </a:solidFill>
              </a:endParaRPr>
            </a:p>
          </p:txBody>
        </p:sp>
      </p:grpSp>
    </p:spTree>
    <p:extLst>
      <p:ext uri="{BB962C8B-B14F-4D97-AF65-F5344CB8AC3E}">
        <p14:creationId xmlns:p14="http://schemas.microsoft.com/office/powerpoint/2010/main" val="48993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5CE4CF55-F10A-4386-BA54-935334DC4719}"/>
                                            </p:graphicEl>
                                          </p:spTgt>
                                        </p:tgtEl>
                                        <p:attrNameLst>
                                          <p:attrName>style.visibility</p:attrName>
                                        </p:attrNameLst>
                                      </p:cBhvr>
                                      <p:to>
                                        <p:strVal val="visible"/>
                                      </p:to>
                                    </p:set>
                                    <p:anim calcmode="lin" valueType="num">
                                      <p:cBhvr additive="base">
                                        <p:cTn id="7" dur="500" fill="hold"/>
                                        <p:tgtEl>
                                          <p:spTgt spid="4">
                                            <p:graphicEl>
                                              <a:dgm id="{5CE4CF55-F10A-4386-BA54-935334DC471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5CE4CF55-F10A-4386-BA54-935334DC471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165D41D4-F96A-4C6E-97FA-D8C061159800}"/>
                                            </p:graphicEl>
                                          </p:spTgt>
                                        </p:tgtEl>
                                        <p:attrNameLst>
                                          <p:attrName>style.visibility</p:attrName>
                                        </p:attrNameLst>
                                      </p:cBhvr>
                                      <p:to>
                                        <p:strVal val="visible"/>
                                      </p:to>
                                    </p:set>
                                    <p:anim calcmode="lin" valueType="num">
                                      <p:cBhvr additive="base">
                                        <p:cTn id="13" dur="500" fill="hold"/>
                                        <p:tgtEl>
                                          <p:spTgt spid="4">
                                            <p:graphicEl>
                                              <a:dgm id="{165D41D4-F96A-4C6E-97FA-D8C061159800}"/>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165D41D4-F96A-4C6E-97FA-D8C061159800}"/>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graphicEl>
                                              <a:dgm id="{4B168D83-12A4-4FE0-AF24-1C11A8EF029F}"/>
                                            </p:graphicEl>
                                          </p:spTgt>
                                        </p:tgtEl>
                                        <p:attrNameLst>
                                          <p:attrName>style.visibility</p:attrName>
                                        </p:attrNameLst>
                                      </p:cBhvr>
                                      <p:to>
                                        <p:strVal val="visible"/>
                                      </p:to>
                                    </p:set>
                                    <p:anim calcmode="lin" valueType="num">
                                      <p:cBhvr additive="base">
                                        <p:cTn id="19" dur="500" fill="hold"/>
                                        <p:tgtEl>
                                          <p:spTgt spid="4">
                                            <p:graphicEl>
                                              <a:dgm id="{4B168D83-12A4-4FE0-AF24-1C11A8EF029F}"/>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
                                            <p:graphicEl>
                                              <a:dgm id="{4B168D83-12A4-4FE0-AF24-1C11A8EF029F}"/>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
                                            <p:graphicEl>
                                              <a:dgm id="{C7B64278-7E5C-4251-AE76-F3ACAA0C6804}"/>
                                            </p:graphicEl>
                                          </p:spTgt>
                                        </p:tgtEl>
                                        <p:attrNameLst>
                                          <p:attrName>style.visibility</p:attrName>
                                        </p:attrNameLst>
                                      </p:cBhvr>
                                      <p:to>
                                        <p:strVal val="visible"/>
                                      </p:to>
                                    </p:set>
                                    <p:anim calcmode="lin" valueType="num">
                                      <p:cBhvr additive="base">
                                        <p:cTn id="25" dur="500" fill="hold"/>
                                        <p:tgtEl>
                                          <p:spTgt spid="4">
                                            <p:graphicEl>
                                              <a:dgm id="{C7B64278-7E5C-4251-AE76-F3ACAA0C6804}"/>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
                                            <p:graphicEl>
                                              <a:dgm id="{C7B64278-7E5C-4251-AE76-F3ACAA0C6804}"/>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
                                            <p:graphicEl>
                                              <a:dgm id="{DA268675-DACD-47D9-BAC6-66D8B3335ABA}"/>
                                            </p:graphicEl>
                                          </p:spTgt>
                                        </p:tgtEl>
                                        <p:attrNameLst>
                                          <p:attrName>style.visibility</p:attrName>
                                        </p:attrNameLst>
                                      </p:cBhvr>
                                      <p:to>
                                        <p:strVal val="visible"/>
                                      </p:to>
                                    </p:set>
                                    <p:anim calcmode="lin" valueType="num">
                                      <p:cBhvr additive="base">
                                        <p:cTn id="31" dur="500" fill="hold"/>
                                        <p:tgtEl>
                                          <p:spTgt spid="4">
                                            <p:graphicEl>
                                              <a:dgm id="{DA268675-DACD-47D9-BAC6-66D8B3335ABA}"/>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
                                            <p:graphicEl>
                                              <a:dgm id="{DA268675-DACD-47D9-BAC6-66D8B3335ABA}"/>
                                            </p:graphicEl>
                                          </p:spTgt>
                                        </p:tgtEl>
                                        <p:attrNameLst>
                                          <p:attrName>ppt_y</p:attrName>
                                        </p:attrNameLst>
                                      </p:cBhvr>
                                      <p:tavLst>
                                        <p:tav tm="0">
                                          <p:val>
                                            <p:strVal val="#ppt_y"/>
                                          </p:val>
                                        </p:tav>
                                        <p:tav tm="100000">
                                          <p:val>
                                            <p:strVal val="#ppt_y"/>
                                          </p:val>
                                        </p:tav>
                                      </p:tavLst>
                                    </p:anim>
                                  </p:childTnLst>
                                </p:cTn>
                              </p:par>
                              <p:par>
                                <p:cTn id="33" presetID="10" presetClass="entr" presetSubtype="0" fill="hold" nodeType="withEffect">
                                  <p:stCondLst>
                                    <p:cond delay="0"/>
                                  </p:stCondLst>
                                  <p:childTnLst>
                                    <p:set>
                                      <p:cBhvr>
                                        <p:cTn id="34" dur="1" fill="hold">
                                          <p:stCondLst>
                                            <p:cond delay="0"/>
                                          </p:stCondLst>
                                        </p:cTn>
                                        <p:tgtEl>
                                          <p:spTgt spid="23555"/>
                                        </p:tgtEl>
                                        <p:attrNameLst>
                                          <p:attrName>style.visibility</p:attrName>
                                        </p:attrNameLst>
                                      </p:cBhvr>
                                      <p:to>
                                        <p:strVal val="visible"/>
                                      </p:to>
                                    </p:set>
                                    <p:animEffect transition="in" filter="fade">
                                      <p:cBhvr>
                                        <p:cTn id="35" dur="5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47102" y="337361"/>
            <a:ext cx="9302547" cy="523220"/>
          </a:xfrm>
          <a:prstGeom prst="rect">
            <a:avLst/>
          </a:prstGeom>
          <a:solidFill>
            <a:schemeClr val="bg1"/>
          </a:solidFill>
        </p:spPr>
        <p:txBody>
          <a:bodyPr wrap="none">
            <a:spAutoFit/>
          </a:bodyPr>
          <a:lstStyle/>
          <a:p>
            <a:r>
              <a:rPr lang="vi-VN" sz="2800" b="1" u="sng" dirty="0">
                <a:solidFill>
                  <a:srgbClr val="FF0000"/>
                </a:solidFill>
              </a:rPr>
              <a:t>Sự phân hóa xã hội từ Phùng Nguyên đến Đông Sơn </a:t>
            </a:r>
          </a:p>
        </p:txBody>
      </p:sp>
      <p:graphicFrame>
        <p:nvGraphicFramePr>
          <p:cNvPr id="4" name="Diagram 3"/>
          <p:cNvGraphicFramePr/>
          <p:nvPr>
            <p:extLst>
              <p:ext uri="{D42A27DB-BD31-4B8C-83A1-F6EECF244321}">
                <p14:modId xmlns:p14="http://schemas.microsoft.com/office/powerpoint/2010/main" val="875426452"/>
              </p:ext>
            </p:extLst>
          </p:nvPr>
        </p:nvGraphicFramePr>
        <p:xfrm>
          <a:off x="286604" y="1224634"/>
          <a:ext cx="1106304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9045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F4F3F56C-4592-48A0-8ABC-6C3BB18BF976}"/>
                                            </p:graphicEl>
                                          </p:spTgt>
                                        </p:tgtEl>
                                        <p:attrNameLst>
                                          <p:attrName>style.visibility</p:attrName>
                                        </p:attrNameLst>
                                      </p:cBhvr>
                                      <p:to>
                                        <p:strVal val="visible"/>
                                      </p:to>
                                    </p:set>
                                    <p:anim calcmode="lin" valueType="num">
                                      <p:cBhvr additive="base">
                                        <p:cTn id="7" dur="500" fill="hold"/>
                                        <p:tgtEl>
                                          <p:spTgt spid="4">
                                            <p:graphicEl>
                                              <a:dgm id="{F4F3F56C-4592-48A0-8ABC-6C3BB18BF976}"/>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F4F3F56C-4592-48A0-8ABC-6C3BB18BF976}"/>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A68D335F-8729-412E-B72C-517F283FF1B0}"/>
                                            </p:graphicEl>
                                          </p:spTgt>
                                        </p:tgtEl>
                                        <p:attrNameLst>
                                          <p:attrName>style.visibility</p:attrName>
                                        </p:attrNameLst>
                                      </p:cBhvr>
                                      <p:to>
                                        <p:strVal val="visible"/>
                                      </p:to>
                                    </p:set>
                                    <p:anim calcmode="lin" valueType="num">
                                      <p:cBhvr additive="base">
                                        <p:cTn id="13" dur="500" fill="hold"/>
                                        <p:tgtEl>
                                          <p:spTgt spid="4">
                                            <p:graphicEl>
                                              <a:dgm id="{A68D335F-8729-412E-B72C-517F283FF1B0}"/>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A68D335F-8729-412E-B72C-517F283FF1B0}"/>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graphicEl>
                                              <a:dgm id="{C212EB72-A221-4ECC-94B4-3ECC444FD015}"/>
                                            </p:graphicEl>
                                          </p:spTgt>
                                        </p:tgtEl>
                                        <p:attrNameLst>
                                          <p:attrName>style.visibility</p:attrName>
                                        </p:attrNameLst>
                                      </p:cBhvr>
                                      <p:to>
                                        <p:strVal val="visible"/>
                                      </p:to>
                                    </p:set>
                                    <p:anim calcmode="lin" valueType="num">
                                      <p:cBhvr additive="base">
                                        <p:cTn id="19" dur="500" fill="hold"/>
                                        <p:tgtEl>
                                          <p:spTgt spid="4">
                                            <p:graphicEl>
                                              <a:dgm id="{C212EB72-A221-4ECC-94B4-3ECC444FD015}"/>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
                                            <p:graphicEl>
                                              <a:dgm id="{C212EB72-A221-4ECC-94B4-3ECC444FD015}"/>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
                                            <p:graphicEl>
                                              <a:dgm id="{54330C7D-5524-4806-ACD8-20822211E080}"/>
                                            </p:graphicEl>
                                          </p:spTgt>
                                        </p:tgtEl>
                                        <p:attrNameLst>
                                          <p:attrName>style.visibility</p:attrName>
                                        </p:attrNameLst>
                                      </p:cBhvr>
                                      <p:to>
                                        <p:strVal val="visible"/>
                                      </p:to>
                                    </p:set>
                                    <p:anim calcmode="lin" valueType="num">
                                      <p:cBhvr additive="base">
                                        <p:cTn id="25" dur="500" fill="hold"/>
                                        <p:tgtEl>
                                          <p:spTgt spid="4">
                                            <p:graphicEl>
                                              <a:dgm id="{54330C7D-5524-4806-ACD8-20822211E080}"/>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
                                            <p:graphicEl>
                                              <a:dgm id="{54330C7D-5524-4806-ACD8-20822211E080}"/>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
                                            <p:graphicEl>
                                              <a:dgm id="{294097A9-9DC9-4DF7-B011-3EDF9110757F}"/>
                                            </p:graphicEl>
                                          </p:spTgt>
                                        </p:tgtEl>
                                        <p:attrNameLst>
                                          <p:attrName>style.visibility</p:attrName>
                                        </p:attrNameLst>
                                      </p:cBhvr>
                                      <p:to>
                                        <p:strVal val="visible"/>
                                      </p:to>
                                    </p:set>
                                    <p:anim calcmode="lin" valueType="num">
                                      <p:cBhvr additive="base">
                                        <p:cTn id="31" dur="500" fill="hold"/>
                                        <p:tgtEl>
                                          <p:spTgt spid="4">
                                            <p:graphicEl>
                                              <a:dgm id="{294097A9-9DC9-4DF7-B011-3EDF9110757F}"/>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
                                            <p:graphicEl>
                                              <a:dgm id="{294097A9-9DC9-4DF7-B011-3EDF9110757F}"/>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
                                            <p:graphicEl>
                                              <a:dgm id="{1F83DC4D-8A0C-4D64-B07F-E00E3A263442}"/>
                                            </p:graphicEl>
                                          </p:spTgt>
                                        </p:tgtEl>
                                        <p:attrNameLst>
                                          <p:attrName>style.visibility</p:attrName>
                                        </p:attrNameLst>
                                      </p:cBhvr>
                                      <p:to>
                                        <p:strVal val="visible"/>
                                      </p:to>
                                    </p:set>
                                    <p:anim calcmode="lin" valueType="num">
                                      <p:cBhvr additive="base">
                                        <p:cTn id="37" dur="500" fill="hold"/>
                                        <p:tgtEl>
                                          <p:spTgt spid="4">
                                            <p:graphicEl>
                                              <a:dgm id="{1F83DC4D-8A0C-4D64-B07F-E00E3A263442}"/>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
                                            <p:graphicEl>
                                              <a:dgm id="{1F83DC4D-8A0C-4D64-B07F-E00E3A263442}"/>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
                                            <p:graphicEl>
                                              <a:dgm id="{61AE4F28-47DC-4C6F-8087-5DC6159171C0}"/>
                                            </p:graphicEl>
                                          </p:spTgt>
                                        </p:tgtEl>
                                        <p:attrNameLst>
                                          <p:attrName>style.visibility</p:attrName>
                                        </p:attrNameLst>
                                      </p:cBhvr>
                                      <p:to>
                                        <p:strVal val="visible"/>
                                      </p:to>
                                    </p:set>
                                    <p:anim calcmode="lin" valueType="num">
                                      <p:cBhvr additive="base">
                                        <p:cTn id="43" dur="500" fill="hold"/>
                                        <p:tgtEl>
                                          <p:spTgt spid="4">
                                            <p:graphicEl>
                                              <a:dgm id="{61AE4F28-47DC-4C6F-8087-5DC6159171C0}"/>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
                                            <p:graphicEl>
                                              <a:dgm id="{61AE4F28-47DC-4C6F-8087-5DC6159171C0}"/>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
                                            <p:graphicEl>
                                              <a:dgm id="{1E7EC9D1-CA3F-4A5F-8B5D-336D7B0C2179}"/>
                                            </p:graphicEl>
                                          </p:spTgt>
                                        </p:tgtEl>
                                        <p:attrNameLst>
                                          <p:attrName>style.visibility</p:attrName>
                                        </p:attrNameLst>
                                      </p:cBhvr>
                                      <p:to>
                                        <p:strVal val="visible"/>
                                      </p:to>
                                    </p:set>
                                    <p:anim calcmode="lin" valueType="num">
                                      <p:cBhvr additive="base">
                                        <p:cTn id="49" dur="500" fill="hold"/>
                                        <p:tgtEl>
                                          <p:spTgt spid="4">
                                            <p:graphicEl>
                                              <a:dgm id="{1E7EC9D1-CA3F-4A5F-8B5D-336D7B0C2179}"/>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
                                            <p:graphicEl>
                                              <a:dgm id="{1E7EC9D1-CA3F-4A5F-8B5D-336D7B0C2179}"/>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69881" y="296417"/>
            <a:ext cx="5095882" cy="646331"/>
          </a:xfrm>
          <a:prstGeom prst="rect">
            <a:avLst/>
          </a:prstGeom>
        </p:spPr>
        <p:txBody>
          <a:bodyPr wrap="none">
            <a:spAutoFit/>
          </a:bodyPr>
          <a:lstStyle/>
          <a:p>
            <a:r>
              <a:rPr lang="en-US" sz="3600" b="1" u="sng" dirty="0" err="1">
                <a:solidFill>
                  <a:srgbClr val="FF0000"/>
                </a:solidFill>
              </a:rPr>
              <a:t>Nhu</a:t>
            </a:r>
            <a:r>
              <a:rPr lang="en-US" sz="3600" b="1" u="sng" dirty="0">
                <a:solidFill>
                  <a:srgbClr val="FF0000"/>
                </a:solidFill>
              </a:rPr>
              <a:t> </a:t>
            </a:r>
            <a:r>
              <a:rPr lang="en-US" sz="3600" b="1" u="sng" dirty="0" err="1">
                <a:solidFill>
                  <a:srgbClr val="FF0000"/>
                </a:solidFill>
              </a:rPr>
              <a:t>cầu</a:t>
            </a:r>
            <a:r>
              <a:rPr lang="en-US" sz="3600" b="1" u="sng" dirty="0">
                <a:solidFill>
                  <a:srgbClr val="FF0000"/>
                </a:solidFill>
              </a:rPr>
              <a:t> </a:t>
            </a:r>
            <a:r>
              <a:rPr lang="en-US" sz="3600" b="1" u="sng" dirty="0" err="1">
                <a:solidFill>
                  <a:srgbClr val="FF0000"/>
                </a:solidFill>
              </a:rPr>
              <a:t>thủy</a:t>
            </a:r>
            <a:r>
              <a:rPr lang="en-US" sz="3600" b="1" u="sng" dirty="0">
                <a:solidFill>
                  <a:srgbClr val="FF0000"/>
                </a:solidFill>
              </a:rPr>
              <a:t> </a:t>
            </a:r>
            <a:r>
              <a:rPr lang="en-US" sz="3600" b="1" u="sng" dirty="0" err="1">
                <a:solidFill>
                  <a:srgbClr val="FF0000"/>
                </a:solidFill>
              </a:rPr>
              <a:t>lợi</a:t>
            </a:r>
            <a:r>
              <a:rPr lang="en-US" sz="3600" b="1" u="sng" dirty="0">
                <a:solidFill>
                  <a:srgbClr val="FF0000"/>
                </a:solidFill>
              </a:rPr>
              <a:t>, </a:t>
            </a:r>
            <a:r>
              <a:rPr lang="en-US" sz="3600" b="1" u="sng" dirty="0" err="1">
                <a:solidFill>
                  <a:srgbClr val="FF0000"/>
                </a:solidFill>
              </a:rPr>
              <a:t>trị</a:t>
            </a:r>
            <a:r>
              <a:rPr lang="en-US" sz="3600" b="1" u="sng" dirty="0">
                <a:solidFill>
                  <a:srgbClr val="FF0000"/>
                </a:solidFill>
              </a:rPr>
              <a:t> </a:t>
            </a:r>
            <a:r>
              <a:rPr lang="en-US" sz="3600" b="1" u="sng" dirty="0" err="1">
                <a:solidFill>
                  <a:srgbClr val="FF0000"/>
                </a:solidFill>
              </a:rPr>
              <a:t>thuỷ</a:t>
            </a:r>
            <a:r>
              <a:rPr lang="en-US" sz="3600" b="1" u="sng" dirty="0">
                <a:solidFill>
                  <a:srgbClr val="FF0000"/>
                </a:solidFill>
              </a:rPr>
              <a:t>.</a:t>
            </a:r>
          </a:p>
        </p:txBody>
      </p:sp>
      <p:graphicFrame>
        <p:nvGraphicFramePr>
          <p:cNvPr id="3" name="Diagram 2"/>
          <p:cNvGraphicFramePr/>
          <p:nvPr/>
        </p:nvGraphicFramePr>
        <p:xfrm>
          <a:off x="1404202" y="1439333"/>
          <a:ext cx="981425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72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1E3754C6-7974-47D6-A8C0-76DA7F55A168}"/>
                                            </p:graphicEl>
                                          </p:spTgt>
                                        </p:tgtEl>
                                        <p:attrNameLst>
                                          <p:attrName>style.visibility</p:attrName>
                                        </p:attrNameLst>
                                      </p:cBhvr>
                                      <p:to>
                                        <p:strVal val="visible"/>
                                      </p:to>
                                    </p:set>
                                    <p:animEffect transition="in" filter="fade">
                                      <p:cBhvr>
                                        <p:cTn id="7" dur="500"/>
                                        <p:tgtEl>
                                          <p:spTgt spid="3">
                                            <p:graphicEl>
                                              <a:dgm id="{1E3754C6-7974-47D6-A8C0-76DA7F55A16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9D2D79D3-C902-4962-B1FD-7BC9AA34F02C}"/>
                                            </p:graphicEl>
                                          </p:spTgt>
                                        </p:tgtEl>
                                        <p:attrNameLst>
                                          <p:attrName>style.visibility</p:attrName>
                                        </p:attrNameLst>
                                      </p:cBhvr>
                                      <p:to>
                                        <p:strVal val="visible"/>
                                      </p:to>
                                    </p:set>
                                    <p:animEffect transition="in" filter="fade">
                                      <p:cBhvr>
                                        <p:cTn id="12" dur="500"/>
                                        <p:tgtEl>
                                          <p:spTgt spid="3">
                                            <p:graphicEl>
                                              <a:dgm id="{9D2D79D3-C902-4962-B1FD-7BC9AA34F02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4E2BF5B9-46E3-4CCD-B30B-DD628ED71DC8}"/>
                                            </p:graphicEl>
                                          </p:spTgt>
                                        </p:tgtEl>
                                        <p:attrNameLst>
                                          <p:attrName>style.visibility</p:attrName>
                                        </p:attrNameLst>
                                      </p:cBhvr>
                                      <p:to>
                                        <p:strVal val="visible"/>
                                      </p:to>
                                    </p:set>
                                    <p:animEffect transition="in" filter="fade">
                                      <p:cBhvr>
                                        <p:cTn id="17" dur="500"/>
                                        <p:tgtEl>
                                          <p:spTgt spid="3">
                                            <p:graphicEl>
                                              <a:dgm id="{4E2BF5B9-46E3-4CCD-B30B-DD628ED71DC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7CE12F00-4C67-41DA-94FE-8535FA6400D9}"/>
                                            </p:graphicEl>
                                          </p:spTgt>
                                        </p:tgtEl>
                                        <p:attrNameLst>
                                          <p:attrName>style.visibility</p:attrName>
                                        </p:attrNameLst>
                                      </p:cBhvr>
                                      <p:to>
                                        <p:strVal val="visible"/>
                                      </p:to>
                                    </p:set>
                                    <p:animEffect transition="in" filter="fade">
                                      <p:cBhvr>
                                        <p:cTn id="22" dur="500"/>
                                        <p:tgtEl>
                                          <p:spTgt spid="3">
                                            <p:graphicEl>
                                              <a:dgm id="{7CE12F00-4C67-41DA-94FE-8535FA6400D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BACAF0FB-3976-4FE6-A9D9-15B40985102F}"/>
                                            </p:graphicEl>
                                          </p:spTgt>
                                        </p:tgtEl>
                                        <p:attrNameLst>
                                          <p:attrName>style.visibility</p:attrName>
                                        </p:attrNameLst>
                                      </p:cBhvr>
                                      <p:to>
                                        <p:strVal val="visible"/>
                                      </p:to>
                                    </p:set>
                                    <p:animEffect transition="in" filter="fade">
                                      <p:cBhvr>
                                        <p:cTn id="27" dur="500"/>
                                        <p:tgtEl>
                                          <p:spTgt spid="3">
                                            <p:graphicEl>
                                              <a:dgm id="{BACAF0FB-3976-4FE6-A9D9-15B40985102F}"/>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545C2107-B9FF-4312-A3F1-EE4B3892E8D8}"/>
                                            </p:graphicEl>
                                          </p:spTgt>
                                        </p:tgtEl>
                                        <p:attrNameLst>
                                          <p:attrName>style.visibility</p:attrName>
                                        </p:attrNameLst>
                                      </p:cBhvr>
                                      <p:to>
                                        <p:strVal val="visible"/>
                                      </p:to>
                                    </p:set>
                                    <p:animEffect transition="in" filter="fade">
                                      <p:cBhvr>
                                        <p:cTn id="32" dur="500"/>
                                        <p:tgtEl>
                                          <p:spTgt spid="3">
                                            <p:graphicEl>
                                              <a:dgm id="{545C2107-B9FF-4312-A3F1-EE4B3892E8D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85809" y="310064"/>
            <a:ext cx="4958217" cy="523220"/>
          </a:xfrm>
          <a:prstGeom prst="rect">
            <a:avLst/>
          </a:prstGeom>
        </p:spPr>
        <p:txBody>
          <a:bodyPr wrap="none">
            <a:spAutoFit/>
          </a:bodyPr>
          <a:lstStyle/>
          <a:p>
            <a:r>
              <a:rPr lang="en-US" sz="2800" b="1" u="sng" dirty="0" err="1">
                <a:solidFill>
                  <a:srgbClr val="FF0000"/>
                </a:solidFill>
              </a:rPr>
              <a:t>Nhu</a:t>
            </a:r>
            <a:r>
              <a:rPr lang="en-US" sz="2800" b="1" u="sng" dirty="0">
                <a:solidFill>
                  <a:srgbClr val="FF0000"/>
                </a:solidFill>
              </a:rPr>
              <a:t> </a:t>
            </a:r>
            <a:r>
              <a:rPr lang="en-US" sz="2800" b="1" u="sng" dirty="0" err="1">
                <a:solidFill>
                  <a:srgbClr val="FF0000"/>
                </a:solidFill>
              </a:rPr>
              <a:t>cầu</a:t>
            </a:r>
            <a:r>
              <a:rPr lang="en-US" sz="2800" b="1" u="sng" dirty="0">
                <a:solidFill>
                  <a:srgbClr val="FF0000"/>
                </a:solidFill>
              </a:rPr>
              <a:t> </a:t>
            </a:r>
            <a:r>
              <a:rPr lang="en-US" sz="2800" b="1" u="sng" dirty="0" err="1">
                <a:solidFill>
                  <a:srgbClr val="FF0000"/>
                </a:solidFill>
              </a:rPr>
              <a:t>tự</a:t>
            </a:r>
            <a:r>
              <a:rPr lang="en-US" sz="2800" b="1" u="sng" dirty="0">
                <a:solidFill>
                  <a:srgbClr val="FF0000"/>
                </a:solidFill>
              </a:rPr>
              <a:t> </a:t>
            </a:r>
            <a:r>
              <a:rPr lang="en-US" sz="2800" b="1" u="sng" dirty="0" err="1">
                <a:solidFill>
                  <a:srgbClr val="FF0000"/>
                </a:solidFill>
              </a:rPr>
              <a:t>vệ</a:t>
            </a:r>
            <a:r>
              <a:rPr lang="en-US" sz="2800" b="1" u="sng" dirty="0">
                <a:solidFill>
                  <a:srgbClr val="FF0000"/>
                </a:solidFill>
              </a:rPr>
              <a:t>, </a:t>
            </a:r>
            <a:r>
              <a:rPr lang="en-US" sz="2800" b="1" u="sng" dirty="0" err="1">
                <a:solidFill>
                  <a:srgbClr val="FF0000"/>
                </a:solidFill>
              </a:rPr>
              <a:t>chống</a:t>
            </a:r>
            <a:r>
              <a:rPr lang="en-US" sz="2800" b="1" u="sng" dirty="0">
                <a:solidFill>
                  <a:srgbClr val="FF0000"/>
                </a:solidFill>
              </a:rPr>
              <a:t> </a:t>
            </a:r>
            <a:r>
              <a:rPr lang="en-US" sz="2800" b="1" u="sng" dirty="0" err="1">
                <a:solidFill>
                  <a:srgbClr val="FF0000"/>
                </a:solidFill>
              </a:rPr>
              <a:t>ngoại</a:t>
            </a:r>
            <a:r>
              <a:rPr lang="en-US" sz="2800" b="1" u="sng" dirty="0">
                <a:solidFill>
                  <a:srgbClr val="FF0000"/>
                </a:solidFill>
              </a:rPr>
              <a:t> </a:t>
            </a:r>
            <a:r>
              <a:rPr lang="en-US" sz="2800" b="1" u="sng" dirty="0" err="1">
                <a:solidFill>
                  <a:srgbClr val="FF0000"/>
                </a:solidFill>
              </a:rPr>
              <a:t>xâm</a:t>
            </a:r>
            <a:endParaRPr lang="en-US" sz="2800" b="1" u="sng" dirty="0">
              <a:solidFill>
                <a:srgbClr val="FF0000"/>
              </a:solidFill>
            </a:endParaRPr>
          </a:p>
        </p:txBody>
      </p:sp>
      <p:graphicFrame>
        <p:nvGraphicFramePr>
          <p:cNvPr id="3" name="Diagram 2"/>
          <p:cNvGraphicFramePr/>
          <p:nvPr>
            <p:extLst>
              <p:ext uri="{D42A27DB-BD31-4B8C-83A1-F6EECF244321}">
                <p14:modId xmlns:p14="http://schemas.microsoft.com/office/powerpoint/2010/main" val="2605811066"/>
              </p:ext>
            </p:extLst>
          </p:nvPr>
        </p:nvGraphicFramePr>
        <p:xfrm>
          <a:off x="1308668" y="1439333"/>
          <a:ext cx="99643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731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6ADD02A-97E6-44DA-8E58-BE1A129DECBB}"/>
                                            </p:graphicEl>
                                          </p:spTgt>
                                        </p:tgtEl>
                                        <p:attrNameLst>
                                          <p:attrName>style.visibility</p:attrName>
                                        </p:attrNameLst>
                                      </p:cBhvr>
                                      <p:to>
                                        <p:strVal val="visible"/>
                                      </p:to>
                                    </p:set>
                                    <p:animEffect transition="in" filter="fade">
                                      <p:cBhvr>
                                        <p:cTn id="7" dur="500"/>
                                        <p:tgtEl>
                                          <p:spTgt spid="3">
                                            <p:graphicEl>
                                              <a:dgm id="{56ADD02A-97E6-44DA-8E58-BE1A129DEC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732BE6AF-2164-4B6A-9674-358670B48637}"/>
                                            </p:graphicEl>
                                          </p:spTgt>
                                        </p:tgtEl>
                                        <p:attrNameLst>
                                          <p:attrName>style.visibility</p:attrName>
                                        </p:attrNameLst>
                                      </p:cBhvr>
                                      <p:to>
                                        <p:strVal val="visible"/>
                                      </p:to>
                                    </p:set>
                                    <p:animEffect transition="in" filter="fade">
                                      <p:cBhvr>
                                        <p:cTn id="12" dur="500"/>
                                        <p:tgtEl>
                                          <p:spTgt spid="3">
                                            <p:graphicEl>
                                              <a:dgm id="{732BE6AF-2164-4B6A-9674-358670B4863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30B83E79-3DBC-4FE7-851D-6177BEE5FD19}"/>
                                            </p:graphicEl>
                                          </p:spTgt>
                                        </p:tgtEl>
                                        <p:attrNameLst>
                                          <p:attrName>style.visibility</p:attrName>
                                        </p:attrNameLst>
                                      </p:cBhvr>
                                      <p:to>
                                        <p:strVal val="visible"/>
                                      </p:to>
                                    </p:set>
                                    <p:animEffect transition="in" filter="fade">
                                      <p:cBhvr>
                                        <p:cTn id="17" dur="500"/>
                                        <p:tgtEl>
                                          <p:spTgt spid="3">
                                            <p:graphicEl>
                                              <a:dgm id="{30B83E79-3DBC-4FE7-851D-6177BEE5FD1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9FBBE059-685A-40EF-A346-A9BF5015D6C1}"/>
                                            </p:graphicEl>
                                          </p:spTgt>
                                        </p:tgtEl>
                                        <p:attrNameLst>
                                          <p:attrName>style.visibility</p:attrName>
                                        </p:attrNameLst>
                                      </p:cBhvr>
                                      <p:to>
                                        <p:strVal val="visible"/>
                                      </p:to>
                                    </p:set>
                                    <p:animEffect transition="in" filter="fade">
                                      <p:cBhvr>
                                        <p:cTn id="22" dur="500"/>
                                        <p:tgtEl>
                                          <p:spTgt spid="3">
                                            <p:graphicEl>
                                              <a:dgm id="{9FBBE059-685A-40EF-A346-A9BF5015D6C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39DEC6DA-2D18-439E-A3B3-4B81170270D2}"/>
                                            </p:graphicEl>
                                          </p:spTgt>
                                        </p:tgtEl>
                                        <p:attrNameLst>
                                          <p:attrName>style.visibility</p:attrName>
                                        </p:attrNameLst>
                                      </p:cBhvr>
                                      <p:to>
                                        <p:strVal val="visible"/>
                                      </p:to>
                                    </p:set>
                                    <p:animEffect transition="in" filter="fade">
                                      <p:cBhvr>
                                        <p:cTn id="27" dur="500"/>
                                        <p:tgtEl>
                                          <p:spTgt spid="3">
                                            <p:graphicEl>
                                              <a:dgm id="{39DEC6DA-2D18-439E-A3B3-4B81170270D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595019F4-9610-4794-84FA-3FFEB8CDD8D0}"/>
                                            </p:graphicEl>
                                          </p:spTgt>
                                        </p:tgtEl>
                                        <p:attrNameLst>
                                          <p:attrName>style.visibility</p:attrName>
                                        </p:attrNameLst>
                                      </p:cBhvr>
                                      <p:to>
                                        <p:strVal val="visible"/>
                                      </p:to>
                                    </p:set>
                                    <p:animEffect transition="in" filter="fade">
                                      <p:cBhvr>
                                        <p:cTn id="32" dur="500"/>
                                        <p:tgtEl>
                                          <p:spTgt spid="3">
                                            <p:graphicEl>
                                              <a:dgm id="{595019F4-9610-4794-84FA-3FFEB8CDD8D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07DB07E-305C-42C3-9933-E06E25A4CD2D}"/>
              </a:ext>
            </a:extLst>
          </p:cNvPr>
          <p:cNvPicPr>
            <a:picLocks noChangeAspect="1"/>
          </p:cNvPicPr>
          <p:nvPr/>
        </p:nvPicPr>
        <p:blipFill>
          <a:blip r:embed="rId2"/>
          <a:stretch>
            <a:fillRect/>
          </a:stretch>
        </p:blipFill>
        <p:spPr>
          <a:xfrm>
            <a:off x="1114548" y="918546"/>
            <a:ext cx="7441939" cy="4979334"/>
          </a:xfrm>
          <a:prstGeom prst="rect">
            <a:avLst/>
          </a:prstGeom>
        </p:spPr>
      </p:pic>
      <p:graphicFrame>
        <p:nvGraphicFramePr>
          <p:cNvPr id="5" name="Diagram 4">
            <a:extLst>
              <a:ext uri="{FF2B5EF4-FFF2-40B4-BE49-F238E27FC236}">
                <a16:creationId xmlns:a16="http://schemas.microsoft.com/office/drawing/2014/main" id="{09E25253-9119-40D5-BAB6-E75138D2F5D0}"/>
              </a:ext>
            </a:extLst>
          </p:cNvPr>
          <p:cNvGraphicFramePr/>
          <p:nvPr>
            <p:extLst>
              <p:ext uri="{D42A27DB-BD31-4B8C-83A1-F6EECF244321}">
                <p14:modId xmlns:p14="http://schemas.microsoft.com/office/powerpoint/2010/main" val="2530857889"/>
              </p:ext>
            </p:extLst>
          </p:nvPr>
        </p:nvGraphicFramePr>
        <p:xfrm>
          <a:off x="1333500" y="238125"/>
          <a:ext cx="9667875" cy="56620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8830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9090" y="181891"/>
            <a:ext cx="6082209" cy="523220"/>
          </a:xfrm>
          <a:prstGeom prst="rect">
            <a:avLst/>
          </a:prstGeom>
          <a:ln w="38100">
            <a:solidFill>
              <a:srgbClr val="FF0000"/>
            </a:solidFill>
          </a:ln>
        </p:spPr>
        <p:txBody>
          <a:bodyPr wrap="square">
            <a:spAutoFit/>
          </a:bodyPr>
          <a:lstStyle/>
          <a:p>
            <a:r>
              <a:rPr lang="fr-FR" sz="2800" b="1" dirty="0">
                <a:effectLst/>
                <a:latin typeface="Times New Roman" panose="02020603050405020304" pitchFamily="18" charset="0"/>
                <a:ea typeface="Calibri" panose="020F0502020204030204" pitchFamily="34" charset="0"/>
              </a:rPr>
              <a:t>1.  </a:t>
            </a:r>
            <a:r>
              <a:rPr lang="fr-FR" sz="2800" b="1" dirty="0" err="1">
                <a:effectLst/>
                <a:latin typeface="Times New Roman" panose="02020603050405020304" pitchFamily="18" charset="0"/>
                <a:ea typeface="Calibri" panose="020F0502020204030204" pitchFamily="34" charset="0"/>
              </a:rPr>
              <a:t>Thời</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gian</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trị</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vì</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cương</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vực</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dân</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cư</a:t>
            </a:r>
            <a:endParaRPr lang="vi-VN" sz="2800" b="1" u="sng" dirty="0">
              <a:solidFill>
                <a:srgbClr val="FF0000"/>
              </a:solidFill>
            </a:endParaRPr>
          </a:p>
        </p:txBody>
      </p:sp>
      <p:grpSp>
        <p:nvGrpSpPr>
          <p:cNvPr id="4" name="Group 3">
            <a:extLst>
              <a:ext uri="{FF2B5EF4-FFF2-40B4-BE49-F238E27FC236}">
                <a16:creationId xmlns:a16="http://schemas.microsoft.com/office/drawing/2014/main" id="{C75C33A0-3763-40F3-9A35-9BFBEA9E2D69}"/>
              </a:ext>
            </a:extLst>
          </p:cNvPr>
          <p:cNvGrpSpPr/>
          <p:nvPr/>
        </p:nvGrpSpPr>
        <p:grpSpPr>
          <a:xfrm>
            <a:off x="1119163" y="986895"/>
            <a:ext cx="3595712" cy="826560"/>
            <a:chOff x="324255" y="0"/>
            <a:chExt cx="9214672" cy="826560"/>
          </a:xfrm>
        </p:grpSpPr>
        <p:sp>
          <p:nvSpPr>
            <p:cNvPr id="5" name="Rectangle: Rounded Corners 4">
              <a:extLst>
                <a:ext uri="{FF2B5EF4-FFF2-40B4-BE49-F238E27FC236}">
                  <a16:creationId xmlns:a16="http://schemas.microsoft.com/office/drawing/2014/main" id="{9110CCFD-1780-4A83-9D96-233D3314E294}"/>
                </a:ext>
              </a:extLst>
            </p:cNvPr>
            <p:cNvSpPr/>
            <p:nvPr/>
          </p:nvSpPr>
          <p:spPr>
            <a:xfrm>
              <a:off x="324255" y="0"/>
              <a:ext cx="9214672" cy="826560"/>
            </a:xfrm>
            <a:prstGeom prst="roundRect">
              <a:avLst/>
            </a:prstGeom>
            <a:solidFill>
              <a:srgbClr val="00206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Rounded Corners 4">
              <a:extLst>
                <a:ext uri="{FF2B5EF4-FFF2-40B4-BE49-F238E27FC236}">
                  <a16:creationId xmlns:a16="http://schemas.microsoft.com/office/drawing/2014/main" id="{40F2331E-2306-411A-A3AA-092AD481210A}"/>
                </a:ext>
              </a:extLst>
            </p:cNvPr>
            <p:cNvSpPr txBox="1"/>
            <p:nvPr/>
          </p:nvSpPr>
          <p:spPr>
            <a:xfrm>
              <a:off x="364604" y="40349"/>
              <a:ext cx="9133974" cy="7458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6058" tIns="0" rIns="256058" bIns="0" numCol="1" spcCol="1270" anchor="ctr" anchorCtr="0">
              <a:noAutofit/>
            </a:bodyPr>
            <a:lstStyle/>
            <a:p>
              <a:pPr marL="0" lvl="0" indent="0" algn="l" defTabSz="1066800">
                <a:lnSpc>
                  <a:spcPct val="90000"/>
                </a:lnSpc>
                <a:spcBef>
                  <a:spcPct val="0"/>
                </a:spcBef>
                <a:spcAft>
                  <a:spcPct val="35000"/>
                </a:spcAft>
                <a:buNone/>
              </a:pPr>
              <a:r>
                <a:rPr lang="fr-FR" sz="2800" b="1" i="1" kern="1200" dirty="0"/>
                <a:t>1.1. </a:t>
              </a:r>
              <a:r>
                <a:rPr lang="fr-FR" sz="2800" b="1" i="1" kern="1200" dirty="0" err="1"/>
                <a:t>Thời</a:t>
              </a:r>
              <a:r>
                <a:rPr lang="fr-FR" sz="2800" b="1" i="1" kern="1200" dirty="0"/>
                <a:t> </a:t>
              </a:r>
              <a:r>
                <a:rPr lang="fr-FR" sz="2800" b="1" i="1" kern="1200" dirty="0" err="1"/>
                <a:t>gian</a:t>
              </a:r>
              <a:r>
                <a:rPr lang="fr-FR" sz="2800" b="1" i="1" kern="1200" dirty="0"/>
                <a:t> </a:t>
              </a:r>
              <a:r>
                <a:rPr lang="fr-FR" sz="2800" b="1" i="1" kern="1200" dirty="0" err="1"/>
                <a:t>trị</a:t>
              </a:r>
              <a:r>
                <a:rPr lang="fr-FR" sz="2800" b="1" i="1" kern="1200" dirty="0"/>
                <a:t> </a:t>
              </a:r>
              <a:r>
                <a:rPr lang="fr-FR" sz="2800" b="1" i="1" kern="1200"/>
                <a:t>vì</a:t>
              </a:r>
              <a:endParaRPr lang="en-US" sz="2800" b="1" kern="1200" dirty="0"/>
            </a:p>
          </p:txBody>
        </p:sp>
      </p:grpSp>
      <p:graphicFrame>
        <p:nvGraphicFramePr>
          <p:cNvPr id="2" name="Diagram 1">
            <a:extLst>
              <a:ext uri="{FF2B5EF4-FFF2-40B4-BE49-F238E27FC236}">
                <a16:creationId xmlns:a16="http://schemas.microsoft.com/office/drawing/2014/main" id="{5414BA99-70C4-4DDE-B9D1-5D6FDEF9579C}"/>
              </a:ext>
            </a:extLst>
          </p:cNvPr>
          <p:cNvGraphicFramePr/>
          <p:nvPr>
            <p:extLst>
              <p:ext uri="{D42A27DB-BD31-4B8C-83A1-F6EECF244321}">
                <p14:modId xmlns:p14="http://schemas.microsoft.com/office/powerpoint/2010/main" val="2685132133"/>
              </p:ext>
            </p:extLst>
          </p:nvPr>
        </p:nvGraphicFramePr>
        <p:xfrm>
          <a:off x="1489075" y="2112530"/>
          <a:ext cx="6645275" cy="33665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BA4ADF0E-939D-4E5B-915B-B1F77EA9388D}"/>
              </a:ext>
            </a:extLst>
          </p:cNvPr>
          <p:cNvPicPr>
            <a:picLocks noChangeAspect="1"/>
          </p:cNvPicPr>
          <p:nvPr/>
        </p:nvPicPr>
        <p:blipFill>
          <a:blip r:embed="rId7"/>
          <a:stretch>
            <a:fillRect/>
          </a:stretch>
        </p:blipFill>
        <p:spPr>
          <a:xfrm>
            <a:off x="8258175" y="285420"/>
            <a:ext cx="3857625" cy="3056069"/>
          </a:xfrm>
          <a:prstGeom prst="rect">
            <a:avLst/>
          </a:prstGeom>
        </p:spPr>
      </p:pic>
    </p:spTree>
    <p:extLst>
      <p:ext uri="{BB962C8B-B14F-4D97-AF65-F5344CB8AC3E}">
        <p14:creationId xmlns:p14="http://schemas.microsoft.com/office/powerpoint/2010/main" val="3882495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1849438" y="228600"/>
            <a:ext cx="8610600" cy="3170238"/>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a:solidFill>
                  <a:srgbClr val="0000FF"/>
                </a:solidFill>
                <a:latin typeface="Times New Roman" panose="02020603050405020304" pitchFamily="18" charset="0"/>
                <a:cs typeface="Times New Roman" panose="02020603050405020304" pitchFamily="18" charset="0"/>
              </a:rPr>
              <a:t>- Khoảng 700 năm TCN, 15 bộ lạc ở trung du và đồng bằng châu thổ sông Hồng đã sớm hình thành liên minh bộ lạc. Liên minh này dần dần phát triển thành nhà nước, lấy tên là Văn Lang. </a:t>
            </a:r>
          </a:p>
        </p:txBody>
      </p:sp>
      <p:pic>
        <p:nvPicPr>
          <p:cNvPr id="14339" name="Picture 4" descr="http://1.bp.blogspot.com/_pbcwU4x8sv0/TM6QUjk4KXI/AAAAAAAAAqQ/csIzBQOxWXQ/s1600/Hung+Vu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3616325"/>
            <a:ext cx="34290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6" descr="http://3.bp.blogspot.com/_pbcwU4x8sv0/TM6Qbb3B29I/AAAAAAAAAqU/Mf1CES_0QnM/s1600/02_hungvuo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8764" y="3633789"/>
            <a:ext cx="3851275" cy="303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94125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fltVal val="0"/>
                                          </p:val>
                                        </p:tav>
                                        <p:tav tm="100000">
                                          <p:val>
                                            <p:strVal val="#ppt_w"/>
                                          </p:val>
                                        </p:tav>
                                      </p:tavLst>
                                    </p:anim>
                                    <p:anim calcmode="lin" valueType="num">
                                      <p:cBhvr>
                                        <p:cTn id="8" dur="1000" fill="hold"/>
                                        <p:tgtEl>
                                          <p:spTgt spid="14338"/>
                                        </p:tgtEl>
                                        <p:attrNameLst>
                                          <p:attrName>ppt_h</p:attrName>
                                        </p:attrNameLst>
                                      </p:cBhvr>
                                      <p:tavLst>
                                        <p:tav tm="0">
                                          <p:val>
                                            <p:fltVal val="0"/>
                                          </p:val>
                                        </p:tav>
                                        <p:tav tm="100000">
                                          <p:val>
                                            <p:strVal val="#ppt_h"/>
                                          </p:val>
                                        </p:tav>
                                      </p:tavLst>
                                    </p:anim>
                                    <p:anim calcmode="lin" valueType="num">
                                      <p:cBhvr>
                                        <p:cTn id="9" dur="1000" fill="hold"/>
                                        <p:tgtEl>
                                          <p:spTgt spid="14338"/>
                                        </p:tgtEl>
                                        <p:attrNameLst>
                                          <p:attrName>style.rotation</p:attrName>
                                        </p:attrNameLst>
                                      </p:cBhvr>
                                      <p:tavLst>
                                        <p:tav tm="0">
                                          <p:val>
                                            <p:fltVal val="90"/>
                                          </p:val>
                                        </p:tav>
                                        <p:tav tm="100000">
                                          <p:val>
                                            <p:fltVal val="0"/>
                                          </p:val>
                                        </p:tav>
                                      </p:tavLst>
                                    </p:anim>
                                    <p:animEffect transition="in" filter="fade">
                                      <p:cBhvr>
                                        <p:cTn id="10" dur="1000"/>
                                        <p:tgtEl>
                                          <p:spTgt spid="14338"/>
                                        </p:tgtEl>
                                      </p:cBhvr>
                                    </p:animEffect>
                                  </p:childTnLst>
                                </p:cTn>
                              </p:par>
                              <p:par>
                                <p:cTn id="11" presetID="31" presetClass="entr" presetSubtype="0"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 calcmode="lin" valueType="num">
                                      <p:cBhvr>
                                        <p:cTn id="13" dur="1000" fill="hold"/>
                                        <p:tgtEl>
                                          <p:spTgt spid="14339"/>
                                        </p:tgtEl>
                                        <p:attrNameLst>
                                          <p:attrName>ppt_w</p:attrName>
                                        </p:attrNameLst>
                                      </p:cBhvr>
                                      <p:tavLst>
                                        <p:tav tm="0">
                                          <p:val>
                                            <p:fltVal val="0"/>
                                          </p:val>
                                        </p:tav>
                                        <p:tav tm="100000">
                                          <p:val>
                                            <p:strVal val="#ppt_w"/>
                                          </p:val>
                                        </p:tav>
                                      </p:tavLst>
                                    </p:anim>
                                    <p:anim calcmode="lin" valueType="num">
                                      <p:cBhvr>
                                        <p:cTn id="14" dur="1000" fill="hold"/>
                                        <p:tgtEl>
                                          <p:spTgt spid="14339"/>
                                        </p:tgtEl>
                                        <p:attrNameLst>
                                          <p:attrName>ppt_h</p:attrName>
                                        </p:attrNameLst>
                                      </p:cBhvr>
                                      <p:tavLst>
                                        <p:tav tm="0">
                                          <p:val>
                                            <p:fltVal val="0"/>
                                          </p:val>
                                        </p:tav>
                                        <p:tav tm="100000">
                                          <p:val>
                                            <p:strVal val="#ppt_h"/>
                                          </p:val>
                                        </p:tav>
                                      </p:tavLst>
                                    </p:anim>
                                    <p:anim calcmode="lin" valueType="num">
                                      <p:cBhvr>
                                        <p:cTn id="15" dur="1000" fill="hold"/>
                                        <p:tgtEl>
                                          <p:spTgt spid="14339"/>
                                        </p:tgtEl>
                                        <p:attrNameLst>
                                          <p:attrName>style.rotation</p:attrName>
                                        </p:attrNameLst>
                                      </p:cBhvr>
                                      <p:tavLst>
                                        <p:tav tm="0">
                                          <p:val>
                                            <p:fltVal val="90"/>
                                          </p:val>
                                        </p:tav>
                                        <p:tav tm="100000">
                                          <p:val>
                                            <p:fltVal val="0"/>
                                          </p:val>
                                        </p:tav>
                                      </p:tavLst>
                                    </p:anim>
                                    <p:animEffect transition="in" filter="fade">
                                      <p:cBhvr>
                                        <p:cTn id="16" dur="1000"/>
                                        <p:tgtEl>
                                          <p:spTgt spid="14339"/>
                                        </p:tgtEl>
                                      </p:cBhvr>
                                    </p:animEffect>
                                  </p:childTnLst>
                                </p:cTn>
                              </p:par>
                              <p:par>
                                <p:cTn id="17" presetID="31" presetClass="entr" presetSubtype="0" fill="hold" nodeType="withEffect">
                                  <p:stCondLst>
                                    <p:cond delay="0"/>
                                  </p:stCondLst>
                                  <p:childTnLst>
                                    <p:set>
                                      <p:cBhvr>
                                        <p:cTn id="18" dur="1" fill="hold">
                                          <p:stCondLst>
                                            <p:cond delay="0"/>
                                          </p:stCondLst>
                                        </p:cTn>
                                        <p:tgtEl>
                                          <p:spTgt spid="14340"/>
                                        </p:tgtEl>
                                        <p:attrNameLst>
                                          <p:attrName>style.visibility</p:attrName>
                                        </p:attrNameLst>
                                      </p:cBhvr>
                                      <p:to>
                                        <p:strVal val="visible"/>
                                      </p:to>
                                    </p:set>
                                    <p:anim calcmode="lin" valueType="num">
                                      <p:cBhvr>
                                        <p:cTn id="19" dur="1000" fill="hold"/>
                                        <p:tgtEl>
                                          <p:spTgt spid="14340"/>
                                        </p:tgtEl>
                                        <p:attrNameLst>
                                          <p:attrName>ppt_w</p:attrName>
                                        </p:attrNameLst>
                                      </p:cBhvr>
                                      <p:tavLst>
                                        <p:tav tm="0">
                                          <p:val>
                                            <p:fltVal val="0"/>
                                          </p:val>
                                        </p:tav>
                                        <p:tav tm="100000">
                                          <p:val>
                                            <p:strVal val="#ppt_w"/>
                                          </p:val>
                                        </p:tav>
                                      </p:tavLst>
                                    </p:anim>
                                    <p:anim calcmode="lin" valueType="num">
                                      <p:cBhvr>
                                        <p:cTn id="20" dur="1000" fill="hold"/>
                                        <p:tgtEl>
                                          <p:spTgt spid="14340"/>
                                        </p:tgtEl>
                                        <p:attrNameLst>
                                          <p:attrName>ppt_h</p:attrName>
                                        </p:attrNameLst>
                                      </p:cBhvr>
                                      <p:tavLst>
                                        <p:tav tm="0">
                                          <p:val>
                                            <p:fltVal val="0"/>
                                          </p:val>
                                        </p:tav>
                                        <p:tav tm="100000">
                                          <p:val>
                                            <p:strVal val="#ppt_h"/>
                                          </p:val>
                                        </p:tav>
                                      </p:tavLst>
                                    </p:anim>
                                    <p:anim calcmode="lin" valueType="num">
                                      <p:cBhvr>
                                        <p:cTn id="21" dur="1000" fill="hold"/>
                                        <p:tgtEl>
                                          <p:spTgt spid="14340"/>
                                        </p:tgtEl>
                                        <p:attrNameLst>
                                          <p:attrName>style.rotation</p:attrName>
                                        </p:attrNameLst>
                                      </p:cBhvr>
                                      <p:tavLst>
                                        <p:tav tm="0">
                                          <p:val>
                                            <p:fltVal val="90"/>
                                          </p:val>
                                        </p:tav>
                                        <p:tav tm="100000">
                                          <p:val>
                                            <p:fltVal val="0"/>
                                          </p:val>
                                        </p:tav>
                                      </p:tavLst>
                                    </p:anim>
                                    <p:animEffect transition="in" filter="fade">
                                      <p:cBhvr>
                                        <p:cTn id="22" dur="1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ChangeArrowheads="1"/>
          </p:cNvSpPr>
          <p:nvPr/>
        </p:nvSpPr>
        <p:spPr bwMode="auto">
          <a:xfrm>
            <a:off x="3752851" y="6357938"/>
            <a:ext cx="56038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sz="2400">
                <a:latin typeface="Arial" panose="020B0604020202020204" pitchFamily="34" charset="0"/>
              </a:rPr>
              <a:t>Lãnh thổ nước Văn Lang năm 500 TCN</a:t>
            </a:r>
          </a:p>
        </p:txBody>
      </p:sp>
      <p:pic>
        <p:nvPicPr>
          <p:cNvPr id="15364" name="Picture 10" descr="http://1.bp.blogspot.com/-xPu202SEYKM/T6QTASeEjWI/AAAAAAAAAvY/fDUfdKXPFF4/s1600/BAN+DO+VAN+LA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09538"/>
            <a:ext cx="4152900" cy="381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6" descr="van_lang-500_tcn_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2163" y="2185988"/>
            <a:ext cx="476250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17827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wheel(1)">
                                      <p:cBhvr>
                                        <p:cTn id="7" dur="2000"/>
                                        <p:tgtEl>
                                          <p:spTgt spid="1536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wheel(1)">
                                      <p:cBhvr>
                                        <p:cTn id="10"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ABFF3454-2B48-4A19-8DAB-E7286AC8C115}"/>
              </a:ext>
            </a:extLst>
          </p:cNvPr>
          <p:cNvGraphicFramePr/>
          <p:nvPr>
            <p:extLst>
              <p:ext uri="{D42A27DB-BD31-4B8C-83A1-F6EECF244321}">
                <p14:modId xmlns:p14="http://schemas.microsoft.com/office/powerpoint/2010/main" val="3211012841"/>
              </p:ext>
            </p:extLst>
          </p:nvPr>
        </p:nvGraphicFramePr>
        <p:xfrm>
          <a:off x="1333500" y="1076325"/>
          <a:ext cx="10160000" cy="5448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E25B9631-E91E-4676-A4B4-58242107618D}"/>
              </a:ext>
            </a:extLst>
          </p:cNvPr>
          <p:cNvSpPr txBox="1"/>
          <p:nvPr/>
        </p:nvSpPr>
        <p:spPr>
          <a:xfrm>
            <a:off x="2000250" y="190500"/>
            <a:ext cx="7258050" cy="668645"/>
          </a:xfrm>
          <a:prstGeom prst="rect">
            <a:avLst/>
          </a:prstGeom>
          <a:noFill/>
          <a:ln w="28575">
            <a:solidFill>
              <a:schemeClr val="accent6">
                <a:lumMod val="75000"/>
              </a:schemeClr>
            </a:solidFill>
          </a:ln>
        </p:spPr>
        <p:txBody>
          <a:bodyPr wrap="square">
            <a:spAutoFit/>
          </a:bodyPr>
          <a:lstStyle/>
          <a:p>
            <a:pPr marL="0" marR="0" indent="274320" algn="ctr">
              <a:lnSpc>
                <a:spcPct val="130000"/>
              </a:lnSpc>
              <a:spcBef>
                <a:spcPts val="0"/>
              </a:spcBef>
              <a:spcAft>
                <a:spcPts val="0"/>
              </a:spcAft>
            </a:pP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1.2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Cương</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vực</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các</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vua</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Hùng</a:t>
            </a:r>
            <a:endPar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748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A68D157-CD15-4036-BB7C-7B0E3F9FBACC}"/>
              </a:ext>
            </a:extLst>
          </p:cNvPr>
          <p:cNvGraphicFramePr/>
          <p:nvPr>
            <p:extLst>
              <p:ext uri="{D42A27DB-BD31-4B8C-83A1-F6EECF244321}">
                <p14:modId xmlns:p14="http://schemas.microsoft.com/office/powerpoint/2010/main" val="3081093803"/>
              </p:ext>
            </p:extLst>
          </p:nvPr>
        </p:nvGraphicFramePr>
        <p:xfrm>
          <a:off x="2032000" y="124354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4727C741-1C7D-4FD1-B8D8-64ED89259DD0}"/>
              </a:ext>
            </a:extLst>
          </p:cNvPr>
          <p:cNvSpPr txBox="1"/>
          <p:nvPr/>
        </p:nvSpPr>
        <p:spPr>
          <a:xfrm>
            <a:off x="1514475" y="195792"/>
            <a:ext cx="8896350" cy="523220"/>
          </a:xfrm>
          <a:prstGeom prst="rect">
            <a:avLst/>
          </a:prstGeom>
          <a:noFill/>
          <a:ln>
            <a:solidFill>
              <a:srgbClr val="7030A0"/>
            </a:solidFill>
          </a:ln>
        </p:spPr>
        <p:txBody>
          <a:bodyPr wrap="square">
            <a:spAutoFit/>
          </a:bodyPr>
          <a:lstStyle/>
          <a:p>
            <a:pPr algn="ctr"/>
            <a:r>
              <a:rPr lang="fr-FR" sz="2800" b="1" dirty="0">
                <a:solidFill>
                  <a:srgbClr val="FF0000"/>
                </a:solidFill>
                <a:effectLst/>
                <a:latin typeface="Times New Roman" panose="02020603050405020304" pitchFamily="18" charset="0"/>
                <a:ea typeface="Calibri" panose="020F0502020204030204" pitchFamily="34" charset="0"/>
              </a:rPr>
              <a:t>2. </a:t>
            </a:r>
            <a:r>
              <a:rPr lang="fr-FR" sz="2800" b="1" dirty="0" err="1">
                <a:solidFill>
                  <a:srgbClr val="FF0000"/>
                </a:solidFill>
                <a:effectLst/>
                <a:latin typeface="Times New Roman" panose="02020603050405020304" pitchFamily="18" charset="0"/>
                <a:ea typeface="Calibri" panose="020F0502020204030204" pitchFamily="34" charset="0"/>
              </a:rPr>
              <a:t>Tình</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hình</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kinh</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tế</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thời</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các</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vua</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Hùng</a:t>
            </a:r>
            <a:endParaRPr lang="en-US" sz="2800" dirty="0">
              <a:solidFill>
                <a:srgbClr val="FF0000"/>
              </a:solidFill>
            </a:endParaRPr>
          </a:p>
        </p:txBody>
      </p:sp>
    </p:spTree>
    <p:extLst>
      <p:ext uri="{BB962C8B-B14F-4D97-AF65-F5344CB8AC3E}">
        <p14:creationId xmlns:p14="http://schemas.microsoft.com/office/powerpoint/2010/main" val="4060804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CEE949E-3F69-4F5C-863D-46063BBED13E}"/>
              </a:ext>
            </a:extLst>
          </p:cNvPr>
          <p:cNvGraphicFramePr/>
          <p:nvPr>
            <p:extLst>
              <p:ext uri="{D42A27DB-BD31-4B8C-83A1-F6EECF244321}">
                <p14:modId xmlns:p14="http://schemas.microsoft.com/office/powerpoint/2010/main" val="1806565602"/>
              </p:ext>
            </p:extLst>
          </p:nvPr>
        </p:nvGraphicFramePr>
        <p:xfrm>
          <a:off x="1571625" y="281516"/>
          <a:ext cx="9902825" cy="6014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558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6C0CCB46-3C03-4344-B5BD-F61F6D6AA91C}"/>
                                            </p:graphicEl>
                                          </p:spTgt>
                                        </p:tgtEl>
                                        <p:attrNameLst>
                                          <p:attrName>style.visibility</p:attrName>
                                        </p:attrNameLst>
                                      </p:cBhvr>
                                      <p:to>
                                        <p:strVal val="visible"/>
                                      </p:to>
                                    </p:set>
                                    <p:animEffect transition="in" filter="fade">
                                      <p:cBhvr>
                                        <p:cTn id="7" dur="1000"/>
                                        <p:tgtEl>
                                          <p:spTgt spid="2">
                                            <p:graphicEl>
                                              <a:dgm id="{6C0CCB46-3C03-4344-B5BD-F61F6D6AA91C}"/>
                                            </p:graphicEl>
                                          </p:spTgt>
                                        </p:tgtEl>
                                      </p:cBhvr>
                                    </p:animEffect>
                                    <p:anim calcmode="lin" valueType="num">
                                      <p:cBhvr>
                                        <p:cTn id="8" dur="1000" fill="hold"/>
                                        <p:tgtEl>
                                          <p:spTgt spid="2">
                                            <p:graphicEl>
                                              <a:dgm id="{6C0CCB46-3C03-4344-B5BD-F61F6D6AA91C}"/>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6C0CCB46-3C03-4344-B5BD-F61F6D6AA91C}"/>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61811A0D-4894-4FD7-8083-4C504A873EAB}"/>
                                            </p:graphicEl>
                                          </p:spTgt>
                                        </p:tgtEl>
                                        <p:attrNameLst>
                                          <p:attrName>style.visibility</p:attrName>
                                        </p:attrNameLst>
                                      </p:cBhvr>
                                      <p:to>
                                        <p:strVal val="visible"/>
                                      </p:to>
                                    </p:set>
                                    <p:animEffect transition="in" filter="fade">
                                      <p:cBhvr>
                                        <p:cTn id="14" dur="1000"/>
                                        <p:tgtEl>
                                          <p:spTgt spid="2">
                                            <p:graphicEl>
                                              <a:dgm id="{61811A0D-4894-4FD7-8083-4C504A873EAB}"/>
                                            </p:graphicEl>
                                          </p:spTgt>
                                        </p:tgtEl>
                                      </p:cBhvr>
                                    </p:animEffect>
                                    <p:anim calcmode="lin" valueType="num">
                                      <p:cBhvr>
                                        <p:cTn id="15" dur="1000" fill="hold"/>
                                        <p:tgtEl>
                                          <p:spTgt spid="2">
                                            <p:graphicEl>
                                              <a:dgm id="{61811A0D-4894-4FD7-8083-4C504A873EAB}"/>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61811A0D-4894-4FD7-8083-4C504A873EAB}"/>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3"/>
          <p:cNvSpPr>
            <a:spLocks noChangeArrowheads="1"/>
          </p:cNvSpPr>
          <p:nvPr/>
        </p:nvSpPr>
        <p:spPr bwMode="auto">
          <a:xfrm rot="21400347">
            <a:off x="1630676" y="834640"/>
            <a:ext cx="8579062" cy="184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lang="en-US" sz="3800" dirty="0">
                <a:solidFill>
                  <a:srgbClr val="0000FF"/>
                </a:solidFill>
                <a:latin typeface="Times New Roman" panose="02020603050405020304" pitchFamily="18" charset="0"/>
                <a:cs typeface="Times New Roman" panose="02020603050405020304" pitchFamily="18" charset="0"/>
              </a:rPr>
              <a:t>N</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ông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nghiệp</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trồng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lúa</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nước</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làm</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rẫy</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chăn</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nuôi</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nghề</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thủ</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công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gốm</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mộc</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đan</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lát</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dệt</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đúc</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đồng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luyện</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sắt</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a:t>
            </a:r>
          </a:p>
        </p:txBody>
      </p:sp>
      <p:pic>
        <p:nvPicPr>
          <p:cNvPr id="30725" name="Picture 2" descr="http://www.cis.edu.vn/Portals/0/vua%20hung-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326" y="3276601"/>
            <a:ext cx="352107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4" descr="http://d4.violet.vn/uploads/blogs/447/picture1san_xuat_thoi_van_lang_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6" y="3313113"/>
            <a:ext cx="4583113" cy="342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56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500"/>
                                        <p:tgtEl>
                                          <p:spTgt spid="307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25"/>
                                        </p:tgtEl>
                                        <p:attrNameLst>
                                          <p:attrName>style.visibility</p:attrName>
                                        </p:attrNameLst>
                                      </p:cBhvr>
                                      <p:to>
                                        <p:strVal val="visible"/>
                                      </p:to>
                                    </p:set>
                                    <p:animEffect transition="in" filter="fade">
                                      <p:cBhvr>
                                        <p:cTn id="12" dur="500"/>
                                        <p:tgtEl>
                                          <p:spTgt spid="30725"/>
                                        </p:tgtEl>
                                      </p:cBhvr>
                                    </p:animEffect>
                                  </p:childTnLst>
                                </p:cTn>
                              </p:par>
                              <p:par>
                                <p:cTn id="13" presetID="10" presetClass="entr" presetSubtype="0" fill="hold" nodeType="withEffect">
                                  <p:stCondLst>
                                    <p:cond delay="0"/>
                                  </p:stCondLst>
                                  <p:childTnLst>
                                    <p:set>
                                      <p:cBhvr>
                                        <p:cTn id="14" dur="1" fill="hold">
                                          <p:stCondLst>
                                            <p:cond delay="0"/>
                                          </p:stCondLst>
                                        </p:cTn>
                                        <p:tgtEl>
                                          <p:spTgt spid="30726"/>
                                        </p:tgtEl>
                                        <p:attrNameLst>
                                          <p:attrName>style.visibility</p:attrName>
                                        </p:attrNameLst>
                                      </p:cBhvr>
                                      <p:to>
                                        <p:strVal val="visible"/>
                                      </p:to>
                                    </p:set>
                                    <p:animEffect transition="in" filter="fade">
                                      <p:cBhvr>
                                        <p:cTn id="15" dur="500"/>
                                        <p:tgtEl>
                                          <p:spTgt spid="307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sn_bt_hi_lm_cua_nguoi_viet_co_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52400"/>
            <a:ext cx="41148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Rectangle 4"/>
          <p:cNvSpPr>
            <a:spLocks noChangeArrowheads="1"/>
          </p:cNvSpPr>
          <p:nvPr/>
        </p:nvSpPr>
        <p:spPr bwMode="auto">
          <a:xfrm>
            <a:off x="2133600" y="4498976"/>
            <a:ext cx="3733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rPr>
              <a:t>Săn bắt hái lượm là những công việc chính của người Việt cổ xưa</a:t>
            </a: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pic>
        <p:nvPicPr>
          <p:cNvPr id="31748" name="Picture 2" descr="trang_phucpicture9_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9963" y="3200401"/>
            <a:ext cx="4545012"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6519863" y="-74518"/>
            <a:ext cx="4257675" cy="3248025"/>
          </a:xfrm>
          <a:prstGeom prst="rect">
            <a:avLst/>
          </a:prstGeom>
        </p:spPr>
      </p:pic>
    </p:spTree>
    <p:extLst>
      <p:ext uri="{BB962C8B-B14F-4D97-AF65-F5344CB8AC3E}">
        <p14:creationId xmlns:p14="http://schemas.microsoft.com/office/powerpoint/2010/main" val="183900411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B87B485-8AFD-45F5-8BBA-94CC8694BC56}"/>
              </a:ext>
            </a:extLst>
          </p:cNvPr>
          <p:cNvGraphicFramePr/>
          <p:nvPr>
            <p:extLst>
              <p:ext uri="{D42A27DB-BD31-4B8C-83A1-F6EECF244321}">
                <p14:modId xmlns:p14="http://schemas.microsoft.com/office/powerpoint/2010/main" val="2511364132"/>
              </p:ext>
            </p:extLst>
          </p:nvPr>
        </p:nvGraphicFramePr>
        <p:xfrm>
          <a:off x="476250" y="719665"/>
          <a:ext cx="11544300" cy="57287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777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81CF4B37-D0BC-49D6-956A-2D68F4AF5DC1}"/>
                                            </p:graphicEl>
                                          </p:spTgt>
                                        </p:tgtEl>
                                        <p:attrNameLst>
                                          <p:attrName>style.visibility</p:attrName>
                                        </p:attrNameLst>
                                      </p:cBhvr>
                                      <p:to>
                                        <p:strVal val="visible"/>
                                      </p:to>
                                    </p:set>
                                    <p:animEffect transition="in" filter="fade">
                                      <p:cBhvr>
                                        <p:cTn id="7" dur="1000"/>
                                        <p:tgtEl>
                                          <p:spTgt spid="2">
                                            <p:graphicEl>
                                              <a:dgm id="{81CF4B37-D0BC-49D6-956A-2D68F4AF5DC1}"/>
                                            </p:graphicEl>
                                          </p:spTgt>
                                        </p:tgtEl>
                                      </p:cBhvr>
                                    </p:animEffect>
                                    <p:anim calcmode="lin" valueType="num">
                                      <p:cBhvr>
                                        <p:cTn id="8" dur="1000" fill="hold"/>
                                        <p:tgtEl>
                                          <p:spTgt spid="2">
                                            <p:graphicEl>
                                              <a:dgm id="{81CF4B37-D0BC-49D6-956A-2D68F4AF5DC1}"/>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81CF4B37-D0BC-49D6-956A-2D68F4AF5DC1}"/>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00E08CB5-85AD-4E79-9A4A-F038767A5DC4}"/>
                                            </p:graphicEl>
                                          </p:spTgt>
                                        </p:tgtEl>
                                        <p:attrNameLst>
                                          <p:attrName>style.visibility</p:attrName>
                                        </p:attrNameLst>
                                      </p:cBhvr>
                                      <p:to>
                                        <p:strVal val="visible"/>
                                      </p:to>
                                    </p:set>
                                    <p:animEffect transition="in" filter="fade">
                                      <p:cBhvr>
                                        <p:cTn id="14" dur="1000"/>
                                        <p:tgtEl>
                                          <p:spTgt spid="2">
                                            <p:graphicEl>
                                              <a:dgm id="{00E08CB5-85AD-4E79-9A4A-F038767A5DC4}"/>
                                            </p:graphicEl>
                                          </p:spTgt>
                                        </p:tgtEl>
                                      </p:cBhvr>
                                    </p:animEffect>
                                    <p:anim calcmode="lin" valueType="num">
                                      <p:cBhvr>
                                        <p:cTn id="15" dur="1000" fill="hold"/>
                                        <p:tgtEl>
                                          <p:spTgt spid="2">
                                            <p:graphicEl>
                                              <a:dgm id="{00E08CB5-85AD-4E79-9A4A-F038767A5DC4}"/>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00E08CB5-85AD-4E79-9A4A-F038767A5DC4}"/>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1752600" y="152400"/>
            <a:ext cx="8345488"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b="1" u="sng">
                <a:solidFill>
                  <a:srgbClr val="0000FF"/>
                </a:solidFill>
                <a:latin typeface="Times New Roman" panose="02020603050405020304" pitchFamily="18" charset="0"/>
                <a:cs typeface="Times New Roman" panose="02020603050405020304" pitchFamily="18" charset="0"/>
              </a:rPr>
              <a:t>Kỹ thuật</a:t>
            </a:r>
            <a:r>
              <a:rPr lang="en-US" sz="4000">
                <a:solidFill>
                  <a:srgbClr val="0000FF"/>
                </a:solidFill>
                <a:latin typeface="Times New Roman" panose="02020603050405020304" pitchFamily="18" charset="0"/>
                <a:cs typeface="Times New Roman" panose="02020603050405020304" pitchFamily="18" charset="0"/>
              </a:rPr>
              <a:t> phát triển từ văn hoá Phùng Nguyên (sơ kỳ đồng thau), đến Đồng Đậu (trung kỳ đồng thau), Gò Mun (hậu kỳ đồng thau) và Đông Sơn (sơ kỳ sắt). </a:t>
            </a:r>
          </a:p>
        </p:txBody>
      </p:sp>
      <p:pic>
        <p:nvPicPr>
          <p:cNvPr id="16387" name="Picture 4" descr="http://1.bp.blogspot.com/--6YvZ7jHFQk/T6QQao3YIgI/AAAAAAAAAuw/HILGYX3xZfk/s1600/TRONG+DONG+DONGSON.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825" y="3244851"/>
            <a:ext cx="3703638" cy="277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AutoShape 2" descr="data:image/jpeg;base64,/9j/4AAQSkZJRgABAQAAAQABAAD/2wCEAAkGBhQSEBUUExQVFBUWFxwaFxcYGBgaGBgaGBYXFxsYFxcXHCYeGBojGRoZHy8gJScpLCwsHB4xNTAqNSYrLCkBCQoKDgwOGg8PGiwkHyQsLCwsLCwpLCwsKSwsLCwtLCwsLCwsKSwsLCwsLCwpLCwsLCwsLCwsKSwpKSwsLCwsLP/AABEIAMMBAgMBIgACEQEDEQH/xAAaAAACAwEBAAAAAAAAAAAAAAABAgADBAUG/8QAOhAAAQMBBQYFAwMDAwUBAAAAAQACESEDEjFBUQQFYXGR8CKBobHBE9HxMkLhBhRSFSOiM2JygpKy/8QAGwEAAgMBAQEAAAAAAAAAAAAAAQIAAwQGBQf/xAAyEQACAgECBQIEBQMFAAAAAAAAAQIRAwQhBRIxQVETkTJhcaEigbHR8BQVIzRCQ1JT/9oADAMBAAIRAxEAPwDxN7kFCPx1KjnQO45o2cxhTvv0XhH1RIYNr8qN4JidRgUodXCh074IDUCMeaZzJ70+eCjWmn8eycEAgHvs+yFjUBoE5Rw/lFra07xwRjvv4R4Ur3Xh9kBqIR55Sefp3iiXaT2BMqWkDDDU464Thh0VbcFCJLqOYlQunIBKDhHtKaMNR1EUQDSJHX4/CDXD09ahBzOIEJssaKBoZpx5Y+pwUihz74Zfwg44xFKeROfeagnGneihKCR5e+P5Coc4R8+q0XDHP2VRGvJFCtBNkY6T5gdUoYYn7edOiemU/bI0SuMUr2TqjYtDl2HfXqFGPBNT3BQLtIPPrHokd3CFBGu1QxS3u8u/4TNrjFB2BxUpkbSVsF04ogz33wCdtiXCaAVBcSAMYIOh4K+z2W0Bc1gvSMqiJkRojysyvV4bpTj7mQuqe+ihbSvZWt27LSP+m7h4Ss72xiOvfNRpoujlxy+FplZ7z4KXoKbnggafnVKOKDXmOvfuFUWp3CvePNK0JgBHP0/hRGeIUQslIRuER6wms7ThKrDwna+E7EQ84enr85KA1qZnH7pGGmB66Ih4EU77qgOizLHA4Z5/ZRjZVV7zTt4xjRBoZMdpjAwmiBUHzpl1VYedeqJmqA3UJ9Bxw5+ScZxTh3ikE98vtVNZ9z55FAIHtiuvfRQn8+WITzgfXSEKZ+vL796QgrnccemX2Tsf38V491SSM9O++wwbyx690UCFgM6cKZ4KOMRhPeSh1w0074c1GaR3T4ogEP1KZdOEJXtkHh3yGXYRGGXdEwZnPPr7nHNFCyQgnn36JXNrqPmMuqaIp2DP8+qjrQTMTXAzFZ0IPsmELrLd9paAOa1xGuAoa1KyvceNOuJ7hdW13q0NaLOza2gDnYlxiIIBwk5yVzbfxGTdGsUFDl3NUTLhnlk36kaXYrdx0HoB6rPbGbVgwFT31V12hPl7+qzts5teTNdSnh1KOJSrTyPQbJaAU6AHGeHku/suz1BgiMBr9qrhblsqc+5Oi9Xs1p4BMAgVjzlXRVnA5HTGMA4QdVm2nZBa0JIAOUVrgZpkErLfWef3KqO13gTEROCs6CxbTs4m8d3tk3QRXAYZea49qyDHrkV6W1MrgbW6vn8LNNI6bhesyymscna+ZmhQsw7/AAo4QECqTqUCRoopKigSpoHJGO+iIFO5RBFa5fnvknK0M2z0x0HpCFyfiTHui0jzynz6YhAupEnzr3RAYDG1hMAlvJ2ukqDIgE+QRgZH+EO/hEPw+OmXBAZBDpr33io0SgT0UDtPlAI4f/CM0p3gfuq51THAd0hQIzK8ffFFru4ST3+EbtO+/wAIDBIjsotjrryKnrh6dhSePp6d8FCDF3DshOYj0+3p7JAe/fFFuHTuOqgJCnOO5z4KF8AZ0+TxSONSperh3MfBTCAflJPvilNfPHvy9004+fp2Uk9wiKR7hTIdVVswBtHk0hrQOZPqrXHUd9yqdisptHD/ALvZsT6z5K3GeNxiVaf8z0e57QTGcVwHOvqvT/TutnWJXhLE1vVvSazjTA+i9LsO0lzAKxppGpyFStUY0cLK+rNG0M1iclUGAGOyhtjItGuBiRDsdNFSy2M/KkokUrVC7Q4ii4W3/qjuq71u6Plef2p0uKyZDouDRvLfyKAEhTFyUqk69BEa+iiQIqBsrA9kQTikBRwVhWh411ShS8T3zTD37+UB0EOnl6IsJjuqTLvgnnvvNAZDvjPPsKNMYFKG+2qDR5IBGMc++KgGiDTHx5Jg6J4/ygMQH3UL1CJTBo770UDQSTSUTljl91Xz77+ExQGGdTnwUY0axOPWa9EIp37o69VCUSO+uPRWWR0rh6EdQYSN85xTtbich/NBPmohZdBLQSYHefP8JXNyrTlnP8IEqONNPXX8JhBR79/ZE8B3TvqoT5R+fdQUJRJQrz64q7+nrOb3Fx9I/lUPwxWvcDyGNwrJ8i6a8FbDoc9xyVYkj0p3CLUSwQ+hFYHmunsWwXLMNDTIxMYnXmtu6G+AVmmOui6ztgJEkiuuOHfot2NOjhpTPNnY/qSDIA4fKI3exoPuT3RdbabKBGEeuVOH3WF7Y4KT2InZ5/eFndkFeatKn+V63ehoRA7/AIC8e4yZ6LDlOu4Cr5mwuOFO5PwkKLjVK5UnUxVIWFFIHFFSglDSmBrT7fhABEJytBFEZ71So3SgNY9cUQ7l3+EnfVMgMMCgCoESUBkAlPKUfKI790BwzqFAUbtO8kWhAJNEWHRQt79EA38qBsKA+/siXKSO+ihB0Dpl/P4S3ozywQB+UUK2S7ln+NEM+WvcotPp/NfSFC7z70TCC5ZfMwUQ6MPj190r/TvomsrK8YwAMTEnWAM3R0RSsozZoYYuc3SIzZy83W0pU5AEYn1gZ8qrv7v3GQ0QCGgQDE4Uw8lfubcwFmXWhLLPKZJc6cTdrEafC9FsWyeO60jOPIwaVrPRaseM4XiPEHqZ7dF0Kd3OdZ3aXgK1n0Iw84XY2belP3NGWEA1oHYHl9li2gus3m747v6nZA0JAOFAQTTMDEgJrCxdaOcWklx4+IAUMx+kVA6LSk47HjS3NG07RUAltGyJ/deNZOWVM4WG02gETOAnHD48lN4bGWUMOOoIEazAicMhOq5W0WAECuAJpU54A/KSbJFLsYN7bRLaaE+i80/uV2t7uF0lsCaeq4hP5WCbtnccChWFv5keUkd980zWTU+XZQJSHQgud0UUv90RUJRnLvNFuqrJqi1ysaM8ZFs9VCeiRolNkgOpRbqxr3foiMO+aQJ4SliGaFC9AlEGqA4wRCVpp32FJQGQ5MjvBRuCAKNKKEIpCOB74IF3fmoRsLilHfkpeKE4cvnDFGgOQzVA3TBEQD8dhLijQjkkSe/P+FDC17Ju59obo8OUZms/pxXoNn/pf6TGvfRziYmjroiTH7RJAAxKsjjcjx9XxjBp9k+Z+F+55iw2G0tHXGNcSOBJqchkOJXptg/p9tgAbStrkwVa3/yP7ncMNarpbOXBoazw8QADETEgTPE6nBZ3Al+McAI/TgIGJOGfNaoQUVschrOI5dU/xPbwanPvWEF0w84CKEkV6wtbGBrLG0ebgL3EkkCWk/UbeqJl0GJzVW49jda2drET9MGJ4tcI8xFPRdLYdqs7SyLLeL1my6A4QYAgFrxBEgRmQdQaXRiee3tsczabJxa8gmR4icpvYg6kuMclls7e4ZBDaRSlNO+C7W4t1Wb7J7nggXhdcDAgQXSJqAYr9lkZuqz/ALh7QZYz9MmZMCBShofOM1KdC/Um17VeY0Gpk+I43RPWg6xqszn3v1Y0iOhrwNE22B18MIILZAMAzXwgAZxA4qnbGtdBswRdFZEECgGJOXPmq5bjJUc3e27Za7kT5jDmvLWorVe62m1vtxprHlmvI7Vs2Oop3OcLNPHfQ6Pg3EPSl6OTo37MyeUlIVHe/wDKGXeGqznaiqKeZUUIZkC6E5SK4xNUem3FYhtkA4VeJOZiKeibadx2b2m5LX5aY6d4LFuLbiWXc2U5tyBnSnou2xgIoQadPvzVkrbOFc8mHK5J1Kzy9vsD2GHN821HUKppC9W2yrjn2Vz9s3QbSrR4taCeeRVfJZ7un47vWZfmv2OORXvkgCtTt1WrcW9aesEKr+0fP6Z5QUjiz28fEdNPpNCXUQEDYvza4f8Aqfsq5S8psWaD6OywkctFDaKtuBqKZZ+lFaxhOAcRyPPIcIU5SPNFdwF2veql6nfYV1hu60cJDacae9Qt+z/0zbOGQGuWWsJlFmLLxHT4/imv1/Q5B9UQDMdB9vNejH9EGJdbMaNTPpEz6LVsW67GzAug2j6y40HJokz565UVixPuebm47hS/xJyfsjz2zbte8w1pNcAJzzyHmV6DY/6auibVzbLhel54YewW9to4f9oGQoBpUfhVvdTAYCMK1NTHdVdGEUc7qeI6jUfFKl4R0Njt2saW2LA2RBe4iTJxaDQcCekrLvC1eXy6S85n9RjCSYiG0j+FLC3gDnkSMaZfxRaXWbjDouMGL3NgSf0hrQJcTlETibuKt3aPNaRmZZgNxImhpSbrZBzJrhjUYLqbs/p42rpPgblSp8hIb5yfnp7Hu0NYC4QTLhfAmTF6Mh4WxSaAL0Gw7KWsvVMCCJ0nDJXxx+RG01SEsN2CyADAGgATAxg51k+fVLvL+mbO3suImCMWnDP1C4e9v6ldbvFjZubZtkA2kEk0/aB4nOMEBox1zHo22lns2zlswxoEB58RJmSTqa6icBSFYmnshXGjxG07ttbNwYH/AFGF0xLgHEwJN0gOmBn/ADmbtZ2cuD2GTdwILYbgIryxwGC7/wDU1vaWTrzW3mUBaZJbdM3qZzWfZec3htrbWCKkAzjrPwesKqaphT8ldtvkOtfquy0ImRUT3ki/eYc0gNMuy0yyknzVQ2QvMDE5CQI/djSBInsKxx/aIAaAJpJgVMmmPmqnY+3Yy2wP07vhsxxq4kZ8pg9Fzd57PdhwMhw04A+YOK32lgHSYJpUzz1Kr2zZPqMbiLoAw4CQfdV9Bk9zybhBIjDsJHBa96WFy0IE1wnH0WMhY5KmfTdNk9TDGflIl4aKKXz2VEpeUlImiqloFYZWtizYbUtcSDp3xFF6bYd6FwN4Q6kx7+a8k0w4caLsbqo9tDNcNIyjzWpU4WcTxPG4aiXz3O+61IoQE9htcGn55+aotbaTdy1OM58k2zWEZzwOOKQ8voadqtaQRwKqNkCLwApwk90Wbatsa3wueJ/xEl1BJN1oJhUWG+bKf1FuRvNc0CsYkQPNao6LUTjzxxya80xedLazfZ7TldbHmD1BUN1xktDpzvGPlEsBq0iDXhz5Y9wrLCh8UmDgTM6CdPdZOUu5rWwAWml1xPeSdrGjFg0xV5tGloBiSanKccXHGZrwTNfOpEjMZcsMe4TUhbZnLi3ANAyIb9/NX2LyYvOdjXD2inH0VnhiokwaTA1oOUdB5ZWWtad5Zd1RVC3Y1q/xQanPjz1qrrBoJN6sCR5GY82zilbYFzvU09OwtP8Aa+OKmvz0TIPMVfTlxDRJyp68KDUKp+ykEh1AMaznwotu0/rddYSBQUdAGpAGYEzoju5znOMgOa8XcYwk4QaE0RSQG3Ris7POpyByypOsR1Wv/VCbUPNW2dA1tMjJbMw443qkSuxvawB2Uusy1jWkXmzBN4gBrYBEzWKa6rzJc0A0k6k040z06qynETqdey3260tb73GAJDKAFxAaWiTRoF6NMYkme9vvfhOyG7Lb4DW8iTOFZgOpGRGk+Wst1vtG32QGxWZGuQFdOJ5KkhwlriQdDIieBRU2hX0s3bFvD+3iGtvAQYocJN548RJwDRDQMQV1dzbI+1YbbaPFZAudFZc4gS4ggyKACoFI5+aFP2hxJgCpqTwIr1Xod97HDGOZLQ2zu5/pAwwpGfPJNFtkOPt2+rR7n34DqiQKiuFDFOHyufsz4k0PMHKtPJPtFmZMkGNIitfUVVJgAAyeFK5R1VTm7DV9AbTUgxWsk0EjTjVa9leA1oreOHMlpqSaGAa1xHlT9QFuAPAilM4yI70QsNnoXVLR/wAagCpyJPcqXbH7E2mzukgTBBiaGk847hdTb9kuC6KxSTzxHD7rE2xANnBLpe0Bs8Wgtrqte8tqvCM4rl5QTSEH0Ylbo8Jvd3+6ZPclYVv3wCLY559SclhlYZ/Ez6Xw/wD02P6IhcgoHKJDcUBFKnhWGVdCp7aLbse1uaJaYkV06LKVZslQRp+cFfhfVHPcbwpwjkXbY9VsgqCYNMq81l37bEQGfrcBJGQJgAT+4mQORKXYS42YJ5cwBTpULJYsB2kkmopHAMbB/wCR7C9ThuODySyTVqEXKuzrs/59Tksl++wx2Zlk1z3RN008V2TMTUG0MnFxrwGC7AbN7nN/R4QYbeaTLfEeNTFRoarHv63Ln3RJa3hS8cekgddVjftj/qB8Q4Rr+0BueoHuuy0vD9RqNL6k8j55Jtb7R6OKr59/H1Mk5xjKktju2dodle0CTZmb2kSBeAnwkSJaKRXgPQQCfjvHvz4u2/7li0tpeIif+8FpBwycenBb91uJsbMnEsbPGgxXKa7/ADYY6iaqduMvLfW6+37UaofhdLoaTbnAny5ch6phbk/qOIA1POleaDGlzovU1I/laP7aok4jXzB4LxqLW0K62gySSIH8kVghEgaTN4E6GKY8WnrOij9nh0COdY55qttm6CKHvQgaeiNAtDvsyDdEHKkZ4RT3TWmymJa4zEx4pJoRSeIxzLRiqrrgT6xj5eUq1tvBBAJyEiuJmI/8iiiFjLJxMm0N5ujqgCgpjOQy5CqN1wdMkSamMyTW7E1IOWnJRjyJ8Jg4UdSaGgpUUyUbt5w4AE63AINTj4W5/tbMgQmtENW1tc4NBe94oAbl2JEQATJxiSK4BWf3Nq+4wvkWVWQ2zuYAiLzmhwDRThWsyqtmtbO4RWS05NiSAP2mQRWKGDBiizbRtUEEPJioqaEmTFBd8QDqYHkFZzIFHQtdocwXL4I/xdZ2LccBDLaQARpSOSxWWxvcXOLgSQZNazEmQKCop5aql23km87xSBJkgGKTH6ThGCsG1Q2KeIeIxWfECJORDj5uLsQAC2mCkkXWbHWFo20LWmASB/uRP+X6RSKxhU6LrHe1s6G/Tb4iMHEmZLcCNQaKj673gFoNo+SZEugwWthrbJ12CA4AEVEYLPZ/V+oGXKnwhrmmKAZOAkCGnX/b4pk6+EDV9TBvVxvSLO4NBma1IjQjmsJt2wPDB8py5SuptgIb/ueEEkRdAMRWIIdFaOIrTkMrXB0YzUnKuZpynybzVUluRJUZ784AgHHsclqsLIFkHEmhrSMo1jqI0ILWTIcDAoQSMb0RIkE+wSteaCCJkAax+kc/8T5Jarcbqat3WY+tZyKDxZR4bO0eBH/wqNttGhxJpAMceHCibZrSbRzm/tYehLGDE08IOueK5m82l7RGM9enkpKuWgpb2ec3ttF944D5WErTvH/qEaQPSVmdksM+p9H0C5dNj+iGDhooq5USG0qARCAUCsMiGhNsQm0ApWnfqklLegg6VTQdMza3F6uGUT1NwnDIYd0XP2tn0ni1LT4oHmJBH/s0wOLQurstpeaDBEjHvBPtEOY/Aw04xE5YiMYNdF6nDs/o50mrUvwtdLTPn2WNr6HA2TbXAQ4PklxkCgvGcMcZ5UoVvbtwbhfdhF29MiJo6GjM5+pVJsXE/t/+2fZEMcP8f/tn2XY5MOKc3Okr7KWxj5mlQjdptLWy+h4muNo5zRn4yTJiIa0G0JOtylV6UWAbZgAUaAByAAWLc1nLnF128WtAMtJicJEUoOgXQ2+1AhrfMz7d6LneMajnyelFUk727uW7f8+ZdiVblGzNlwpJ7n0XbbYgjDCk66Arnbtu6ST6HJbix1IOBmIjqdV4tll2QWVYIiMDlXjzRutqcxEz1kq26S2AecKjaQGtAJrpT4NB7og3ZRbvBcYH5zPBEWtNIrh3oqLR8d4qxgvQonQ1HRs7YQK+/LHT7rWzaMZg8Dy+/dFxrEnKKYViax0WrZ7QyQcBWvyrIzFcTrbPZMdAcxpM6Y6YDOOkwvMb0s7tq4N/TNKYzNRNYldxlpdIxVG3WDbQxNRUHMCtCOIgZYIy3QE6Zww0EfYrTu/Z7z2tqZOUznzWux3QeQ1xyoTUQtX9hZsEtJD4iZMCkep//SrUWx3NGfe2yNY8MZL+JdOYoPCDhEnAJNt3S5gAu2jb0kXorTKgrrjAhG0+nwbeNIqW8Nac109v22zdZQWvd9IA2b70TeaWmzkNJ0JE+LUDF0lYnO2Y9i3AH2Yc20hxm8G1gQa5Qeqybx3T9BwBccJGE4gU5SttgQ6ALkhpdSWGcKkEzBEUzjhK7zsQ43y9z3gAfpgAAyJihxxTOMaEU5XRjZsTzAa8EZGaGsUunySW27LTMtjmfstNjtMNxqYnXCpqZx9gqdotp0/NeqWo0WXIQMLGumC5xGBmgvSZIFZPoubtVsACDBOQxnLBb2Wch2szH27Cw7Y0GaEVGtDBzzoq5U9kWRPK7YZtHSZr6rOSrb/6gWgknGsiCZiDBnjKqcVil1PpmCPLjjHwkvsS8olUSl1lcqIIkpzKhggWqSjKg539zbY11mGEkOFPsacPlX7Rszy1zQbt4UMkDEZtXmrJ0GcjivQbt3wACDdIpUg0rmT7/lasU3GSyR6p37HD8R0c8OSVL8L7/Uf/AE+0+oXi5F0gMJfdBvEgwGiaU+Vmdui2uFl8Xr037z5iMMJxXVZvOzAveGOHsBj6I2e2teZvCuWB6L1Y8Y1Maqu3bx0/nfueT6CYdksCy1eXQGlobcD3GCKyJaIpE59SrXPvElV21rdrFO+qFjbB1Q4AevELzs2eWaXNLrsvYdQSLbJ5ac/Jbf8AVnarHdniEQcq48PRU2Ny2bv9TJwA5nlTA1VJeZkqu22hgAkwQKCgB1MJW7QCBFeIr7ckzbAoosuk8EQ6kKgPnDDWVY1pQCkWstcpoex3wWiw2kDPgsj2qp9qGiZAHGnuimRo6NrtKptdqBZc4esYka5ribRvFxMNNB65UlYnurx4YplYtHqbTby0VMCNdclX/q7AIJPkDTnovOm0Jq4knXTlAojb24cYq2lUSUqPQPc14BB5EERw9VosdrLBAca49/C8m22LSCDUUmnSuS12G8ngnB1DQ8uEa91Qp9iUu6PQHaQGRWQQ4VpNZy0pGalrvJzs8OC4zd5Oe4CGycwfOYzotVm+QPfL8INtbEUV1oudaHjVRp1XO2nbbtIma0MYH7hRm9QRXwnqNchzQ3H2NNnbOD6yPRZNutMQDWsTOXoa/CUbU2Sf1E5+UCvyqtp2jwchnMxWtcaZ80bd2GCVpHnpUJQQJWJn0xbIN1RLdRUIVFx5otKH1MMKCMAhKdmSDdbjSjKAQQLLGlHihMqBToRrmVSHFueCsZtLhoqUQm9SXky/2/TXfIjQ7bXnFxph2Uhtnf5FVyil55eS+Oi08ekF7Fot3D9zgeZ1T/3byKvfH/k77qhSUOZ+S3+mw/8AReyLDaOmbxJ4k/KItj/kVVKIKnPJdxXpMEusF7Iu/uXf5HJP/ePBkGuufVUDvqgAj6kvIn9v0z/417Gx29LU/vPdckrtseTJdJ41p15Ki/PFQGVPUl5A+HaX/wA0XO2lxivQfdEbS4DH/i30pRUNMwmDs9FPUl5CtBpkq9New39y6lfOFDauzPty95SmzMTlh6aeXolc7vkp6kvIv9DpX0xx9ixu0uw8OPSmsqN2x3AqmOShPfRFZZeSuXC9JL/YvuXM24yNZxms5FaXb9dEFo0kEg9MPKi5xSkJvVb6mZ8G0/Zfdmp+38EjduINByqqIQlH1ZEXB9KluvuzTabe4xAAHX3S2u3ucIMVxIESs6CV5JPuaIcP00KagtgqSgpKQ3WGVEIUUDZUpmiomZmQUJUUUHHaogogMugUW5KKKBQQjNFFEB0QIhRRAZEBTMHfmFFEAohKmqCigwR31TNKiigGRvwicDwUUUAwDvqo/FRREgo79kRioooDsAiqAUUUIKg1RREUOSVBRQUhUCCiIGCVFFFAH//Z"/>
          <p:cNvSpPr>
            <a:spLocks noChangeAspect="1" noChangeArrowheads="1"/>
          </p:cNvSpPr>
          <p:nvPr/>
        </p:nvSpPr>
        <p:spPr bwMode="auto">
          <a:xfrm>
            <a:off x="1524000" y="-890588"/>
            <a:ext cx="2457450" cy="1857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16389" name="Picture 4" descr="http://media.baodatviet.vn/Uploaded_CDCA/quocquan/20110829/cdv-vukhi-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2650" y="3140075"/>
            <a:ext cx="428625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25177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wheel(1)">
                                      <p:cBhvr>
                                        <p:cTn id="7" dur="2000"/>
                                        <p:tgtEl>
                                          <p:spTgt spid="16386"/>
                                        </p:tgtEl>
                                      </p:cBhvr>
                                    </p:animEffect>
                                  </p:childTnLst>
                                </p:cTn>
                              </p:par>
                              <p:par>
                                <p:cTn id="8" presetID="21" presetClass="entr" presetSubtype="1" fill="hold" nodeType="withEffect">
                                  <p:stCondLst>
                                    <p:cond delay="0"/>
                                  </p:stCondLst>
                                  <p:childTnLst>
                                    <p:set>
                                      <p:cBhvr>
                                        <p:cTn id="9" dur="1" fill="hold">
                                          <p:stCondLst>
                                            <p:cond delay="0"/>
                                          </p:stCondLst>
                                        </p:cTn>
                                        <p:tgtEl>
                                          <p:spTgt spid="16387"/>
                                        </p:tgtEl>
                                        <p:attrNameLst>
                                          <p:attrName>style.visibility</p:attrName>
                                        </p:attrNameLst>
                                      </p:cBhvr>
                                      <p:to>
                                        <p:strVal val="visible"/>
                                      </p:to>
                                    </p:set>
                                    <p:animEffect transition="in" filter="wheel(1)">
                                      <p:cBhvr>
                                        <p:cTn id="10" dur="2000"/>
                                        <p:tgtEl>
                                          <p:spTgt spid="16387"/>
                                        </p:tgtEl>
                                      </p:cBhvr>
                                    </p:animEffect>
                                  </p:childTnLst>
                                </p:cTn>
                              </p:par>
                              <p:par>
                                <p:cTn id="11" presetID="21" presetClass="entr" presetSubtype="1" fill="hold" nodeType="withEffect">
                                  <p:stCondLst>
                                    <p:cond delay="0"/>
                                  </p:stCondLst>
                                  <p:childTnLst>
                                    <p:set>
                                      <p:cBhvr>
                                        <p:cTn id="12" dur="1" fill="hold">
                                          <p:stCondLst>
                                            <p:cond delay="0"/>
                                          </p:stCondLst>
                                        </p:cTn>
                                        <p:tgtEl>
                                          <p:spTgt spid="16389"/>
                                        </p:tgtEl>
                                        <p:attrNameLst>
                                          <p:attrName>style.visibility</p:attrName>
                                        </p:attrNameLst>
                                      </p:cBhvr>
                                      <p:to>
                                        <p:strVal val="visible"/>
                                      </p:to>
                                    </p:set>
                                    <p:animEffect transition="in" filter="wheel(1)">
                                      <p:cBhvr>
                                        <p:cTn id="13" dur="2000"/>
                                        <p:tgtEl>
                                          <p:spTgt spid="16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2B58FFC-CD54-41DA-82CA-74A438485688}"/>
              </a:ext>
            </a:extLst>
          </p:cNvPr>
          <p:cNvGraphicFramePr/>
          <p:nvPr>
            <p:extLst>
              <p:ext uri="{D42A27DB-BD31-4B8C-83A1-F6EECF244321}">
                <p14:modId xmlns:p14="http://schemas.microsoft.com/office/powerpoint/2010/main" val="1460424071"/>
              </p:ext>
            </p:extLst>
          </p:nvPr>
        </p:nvGraphicFramePr>
        <p:xfrm>
          <a:off x="542925" y="719666"/>
          <a:ext cx="11077575" cy="5633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226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8C6BEA86-A574-425C-AB37-52D26BF32A15}"/>
                                            </p:graphicEl>
                                          </p:spTgt>
                                        </p:tgtEl>
                                        <p:attrNameLst>
                                          <p:attrName>style.visibility</p:attrName>
                                        </p:attrNameLst>
                                      </p:cBhvr>
                                      <p:to>
                                        <p:strVal val="visible"/>
                                      </p:to>
                                    </p:set>
                                    <p:animEffect transition="in" filter="fade">
                                      <p:cBhvr>
                                        <p:cTn id="7" dur="1000"/>
                                        <p:tgtEl>
                                          <p:spTgt spid="2">
                                            <p:graphicEl>
                                              <a:dgm id="{8C6BEA86-A574-425C-AB37-52D26BF32A15}"/>
                                            </p:graphicEl>
                                          </p:spTgt>
                                        </p:tgtEl>
                                      </p:cBhvr>
                                    </p:animEffect>
                                    <p:anim calcmode="lin" valueType="num">
                                      <p:cBhvr>
                                        <p:cTn id="8" dur="1000" fill="hold"/>
                                        <p:tgtEl>
                                          <p:spTgt spid="2">
                                            <p:graphicEl>
                                              <a:dgm id="{8C6BEA86-A574-425C-AB37-52D26BF32A15}"/>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8C6BEA86-A574-425C-AB37-52D26BF32A1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3C20CA92-455C-4D7F-829E-47F18A0873BC}"/>
                                            </p:graphicEl>
                                          </p:spTgt>
                                        </p:tgtEl>
                                        <p:attrNameLst>
                                          <p:attrName>style.visibility</p:attrName>
                                        </p:attrNameLst>
                                      </p:cBhvr>
                                      <p:to>
                                        <p:strVal val="visible"/>
                                      </p:to>
                                    </p:set>
                                    <p:animEffect transition="in" filter="fade">
                                      <p:cBhvr>
                                        <p:cTn id="14" dur="1000"/>
                                        <p:tgtEl>
                                          <p:spTgt spid="2">
                                            <p:graphicEl>
                                              <a:dgm id="{3C20CA92-455C-4D7F-829E-47F18A0873BC}"/>
                                            </p:graphicEl>
                                          </p:spTgt>
                                        </p:tgtEl>
                                      </p:cBhvr>
                                    </p:animEffect>
                                    <p:anim calcmode="lin" valueType="num">
                                      <p:cBhvr>
                                        <p:cTn id="15" dur="1000" fill="hold"/>
                                        <p:tgtEl>
                                          <p:spTgt spid="2">
                                            <p:graphicEl>
                                              <a:dgm id="{3C20CA92-455C-4D7F-829E-47F18A0873BC}"/>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3C20CA92-455C-4D7F-829E-47F18A0873B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B2FFD8-1C70-4DEF-9188-151C3096BBCF}"/>
              </a:ext>
            </a:extLst>
          </p:cNvPr>
          <p:cNvPicPr>
            <a:picLocks noChangeAspect="1"/>
          </p:cNvPicPr>
          <p:nvPr/>
        </p:nvPicPr>
        <p:blipFill rotWithShape="1">
          <a:blip r:embed="rId2"/>
          <a:srcRect r="4816"/>
          <a:stretch/>
        </p:blipFill>
        <p:spPr>
          <a:xfrm>
            <a:off x="180966" y="-142865"/>
            <a:ext cx="4977364" cy="6857990"/>
          </a:xfrm>
          <a:prstGeom prst="rect">
            <a:avLst/>
          </a:prstGeom>
        </p:spPr>
      </p:pic>
      <p:pic>
        <p:nvPicPr>
          <p:cNvPr id="2" name="Picture 1">
            <a:extLst>
              <a:ext uri="{FF2B5EF4-FFF2-40B4-BE49-F238E27FC236}">
                <a16:creationId xmlns:a16="http://schemas.microsoft.com/office/drawing/2014/main" id="{4256C0FA-02D2-42CE-85EA-5F334524ED51}"/>
              </a:ext>
            </a:extLst>
          </p:cNvPr>
          <p:cNvPicPr>
            <a:picLocks noChangeAspect="1"/>
          </p:cNvPicPr>
          <p:nvPr/>
        </p:nvPicPr>
        <p:blipFill rotWithShape="1">
          <a:blip r:embed="rId3"/>
          <a:srcRect t="6370" b="7366"/>
          <a:stretch/>
        </p:blipFill>
        <p:spPr>
          <a:xfrm>
            <a:off x="4977364" y="254010"/>
            <a:ext cx="7214616" cy="6857990"/>
          </a:xfrm>
          <a:prstGeom prst="rect">
            <a:avLst/>
          </a:prstGeom>
        </p:spPr>
      </p:pic>
      <p:sp>
        <p:nvSpPr>
          <p:cNvPr id="3" name="TextBox 2">
            <a:extLst>
              <a:ext uri="{FF2B5EF4-FFF2-40B4-BE49-F238E27FC236}">
                <a16:creationId xmlns:a16="http://schemas.microsoft.com/office/drawing/2014/main" id="{7C804359-03F3-4195-A82A-0C470786EC8B}"/>
              </a:ext>
            </a:extLst>
          </p:cNvPr>
          <p:cNvSpPr txBox="1"/>
          <p:nvPr/>
        </p:nvSpPr>
        <p:spPr>
          <a:xfrm>
            <a:off x="6431138" y="4697298"/>
            <a:ext cx="5040034" cy="1435608"/>
          </a:xfrm>
          <a:prstGeom prst="rect">
            <a:avLst/>
          </a:prstGeom>
        </p:spPr>
        <p:txBody>
          <a:bodyPr vert="horz" lIns="91440" tIns="45720" rIns="91440" bIns="45720" rtlCol="0" anchor="ctr">
            <a:normAutofit/>
          </a:bodyPr>
          <a:lstStyle/>
          <a:p>
            <a:pPr indent="-228600" algn="ctr">
              <a:lnSpc>
                <a:spcPct val="90000"/>
              </a:lnSpc>
              <a:spcAft>
                <a:spcPts val="600"/>
              </a:spcAft>
              <a:buFont typeface="Arial" panose="020B0604020202020204" pitchFamily="34" charset="0"/>
              <a:buChar char="•"/>
            </a:pPr>
            <a:r>
              <a:rPr lang="en-US" sz="1700" b="1"/>
              <a:t>Gốm Đông Sơn gắn với nhà nước Văn Lang</a:t>
            </a:r>
          </a:p>
        </p:txBody>
      </p:sp>
      <p:sp>
        <p:nvSpPr>
          <p:cNvPr id="5" name="TextBox 4">
            <a:extLst>
              <a:ext uri="{FF2B5EF4-FFF2-40B4-BE49-F238E27FC236}">
                <a16:creationId xmlns:a16="http://schemas.microsoft.com/office/drawing/2014/main" id="{08D20326-B6ED-4EC1-BB58-10AFD77A3723}"/>
              </a:ext>
            </a:extLst>
          </p:cNvPr>
          <p:cNvSpPr txBox="1"/>
          <p:nvPr/>
        </p:nvSpPr>
        <p:spPr>
          <a:xfrm>
            <a:off x="838201" y="4561805"/>
            <a:ext cx="4615394" cy="461665"/>
          </a:xfrm>
          <a:prstGeom prst="rect">
            <a:avLst/>
          </a:prstGeom>
          <a:noFill/>
        </p:spPr>
        <p:txBody>
          <a:bodyPr wrap="square" rtlCol="0">
            <a:spAutoFit/>
          </a:bodyPr>
          <a:lstStyle/>
          <a:p>
            <a:r>
              <a:rPr lang="en-US" sz="2400" b="1" dirty="0" err="1">
                <a:solidFill>
                  <a:srgbClr val="FFFF00"/>
                </a:solidFill>
              </a:rPr>
              <a:t>Thạp</a:t>
            </a:r>
            <a:r>
              <a:rPr lang="en-US" sz="2400" b="1" dirty="0">
                <a:solidFill>
                  <a:srgbClr val="FFFF00"/>
                </a:solidFill>
              </a:rPr>
              <a:t> </a:t>
            </a:r>
            <a:r>
              <a:rPr lang="en-US" sz="2400" b="1" dirty="0" err="1">
                <a:solidFill>
                  <a:srgbClr val="FFFF00"/>
                </a:solidFill>
              </a:rPr>
              <a:t>đồng</a:t>
            </a:r>
            <a:r>
              <a:rPr lang="en-US" sz="2400" b="1" dirty="0">
                <a:solidFill>
                  <a:srgbClr val="FFFF00"/>
                </a:solidFill>
              </a:rPr>
              <a:t> </a:t>
            </a:r>
            <a:r>
              <a:rPr lang="en-US" sz="2400" b="1" dirty="0" err="1">
                <a:solidFill>
                  <a:srgbClr val="FFFF00"/>
                </a:solidFill>
              </a:rPr>
              <a:t>Đào</a:t>
            </a:r>
            <a:r>
              <a:rPr lang="en-US" sz="2400" b="1" dirty="0">
                <a:solidFill>
                  <a:srgbClr val="FFFF00"/>
                </a:solidFill>
              </a:rPr>
              <a:t> </a:t>
            </a:r>
            <a:r>
              <a:rPr lang="en-US" sz="2400" b="1" dirty="0" err="1">
                <a:solidFill>
                  <a:srgbClr val="FFFF00"/>
                </a:solidFill>
              </a:rPr>
              <a:t>Thịnh</a:t>
            </a:r>
            <a:r>
              <a:rPr lang="en-US" sz="2400" b="1" dirty="0">
                <a:solidFill>
                  <a:srgbClr val="FFFF00"/>
                </a:solidFill>
              </a:rPr>
              <a:t> (</a:t>
            </a:r>
            <a:r>
              <a:rPr lang="en-US" sz="2400" b="1" dirty="0" err="1">
                <a:solidFill>
                  <a:srgbClr val="FFFF00"/>
                </a:solidFill>
              </a:rPr>
              <a:t>Yên</a:t>
            </a:r>
            <a:r>
              <a:rPr lang="en-US" sz="2400" b="1" dirty="0">
                <a:solidFill>
                  <a:srgbClr val="FFFF00"/>
                </a:solidFill>
              </a:rPr>
              <a:t> </a:t>
            </a:r>
            <a:r>
              <a:rPr lang="en-US" sz="2400" b="1" dirty="0" err="1">
                <a:solidFill>
                  <a:srgbClr val="FFFF00"/>
                </a:solidFill>
              </a:rPr>
              <a:t>Bái</a:t>
            </a:r>
            <a:r>
              <a:rPr lang="en-US" sz="2400" b="1" dirty="0">
                <a:solidFill>
                  <a:srgbClr val="FFFF00"/>
                </a:solidFill>
              </a:rPr>
              <a:t>)</a:t>
            </a:r>
          </a:p>
        </p:txBody>
      </p:sp>
    </p:spTree>
    <p:extLst>
      <p:ext uri="{BB962C8B-B14F-4D97-AF65-F5344CB8AC3E}">
        <p14:creationId xmlns:p14="http://schemas.microsoft.com/office/powerpoint/2010/main" val="3645979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ChangeArrowheads="1"/>
          </p:cNvSpPr>
          <p:nvPr/>
        </p:nvSpPr>
        <p:spPr bwMode="auto">
          <a:xfrm>
            <a:off x="1752600" y="152400"/>
            <a:ext cx="8574088"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b="1" u="sng">
                <a:solidFill>
                  <a:srgbClr val="FF0000"/>
                </a:solidFill>
                <a:latin typeface="Times New Roman" panose="02020603050405020304" pitchFamily="18" charset="0"/>
                <a:cs typeface="Times New Roman" panose="02020603050405020304" pitchFamily="18" charset="0"/>
              </a:rPr>
              <a:t>Đời sống văn hoá:</a:t>
            </a:r>
            <a:r>
              <a:rPr lang="en-US" sz="4000">
                <a:solidFill>
                  <a:srgbClr val="FF0000"/>
                </a:solidFill>
                <a:latin typeface="Times New Roman" panose="02020603050405020304" pitchFamily="18" charset="0"/>
                <a:cs typeface="Times New Roman" panose="02020603050405020304" pitchFamily="18" charset="0"/>
              </a:rPr>
              <a:t> </a:t>
            </a:r>
            <a:r>
              <a:rPr lang="en-US" sz="4000">
                <a:solidFill>
                  <a:srgbClr val="0000FF"/>
                </a:solidFill>
                <a:latin typeface="Times New Roman" panose="02020603050405020304" pitchFamily="18" charset="0"/>
                <a:cs typeface="Times New Roman" panose="02020603050405020304" pitchFamily="18" charset="0"/>
              </a:rPr>
              <a:t>tinh thần phong phú (múa hát, hoá trang, xăm mình, búi tó, đeo hoa tai, đánh trống đồng, nhuộm răng, ăn trầu, chơi đu...). Thường xuyên chống thiên tai, chống ngoại xâm.</a:t>
            </a:r>
          </a:p>
        </p:txBody>
      </p:sp>
      <p:pic>
        <p:nvPicPr>
          <p:cNvPr id="18435" name="Picture 4" descr="http://farm4.static.flickr.com/3616/5713507998_6f63caea35_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4100" y="3448050"/>
            <a:ext cx="4357688" cy="317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6" descr="http://farm3.static.flickr.com/2338/5713508154_3917879bdf_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1" y="3448050"/>
            <a:ext cx="3840163"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81536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1000" fill="hold"/>
                                        <p:tgtEl>
                                          <p:spTgt spid="18434"/>
                                        </p:tgtEl>
                                        <p:attrNameLst>
                                          <p:attrName>ppt_w</p:attrName>
                                        </p:attrNameLst>
                                      </p:cBhvr>
                                      <p:tavLst>
                                        <p:tav tm="0">
                                          <p:val>
                                            <p:fltVal val="0"/>
                                          </p:val>
                                        </p:tav>
                                        <p:tav tm="100000">
                                          <p:val>
                                            <p:strVal val="#ppt_w"/>
                                          </p:val>
                                        </p:tav>
                                      </p:tavLst>
                                    </p:anim>
                                    <p:anim calcmode="lin" valueType="num">
                                      <p:cBhvr>
                                        <p:cTn id="8" dur="1000" fill="hold"/>
                                        <p:tgtEl>
                                          <p:spTgt spid="18434"/>
                                        </p:tgtEl>
                                        <p:attrNameLst>
                                          <p:attrName>ppt_h</p:attrName>
                                        </p:attrNameLst>
                                      </p:cBhvr>
                                      <p:tavLst>
                                        <p:tav tm="0">
                                          <p:val>
                                            <p:fltVal val="0"/>
                                          </p:val>
                                        </p:tav>
                                        <p:tav tm="100000">
                                          <p:val>
                                            <p:strVal val="#ppt_h"/>
                                          </p:val>
                                        </p:tav>
                                      </p:tavLst>
                                    </p:anim>
                                    <p:anim calcmode="lin" valueType="num">
                                      <p:cBhvr>
                                        <p:cTn id="9" dur="1000" fill="hold"/>
                                        <p:tgtEl>
                                          <p:spTgt spid="18434"/>
                                        </p:tgtEl>
                                        <p:attrNameLst>
                                          <p:attrName>style.rotation</p:attrName>
                                        </p:attrNameLst>
                                      </p:cBhvr>
                                      <p:tavLst>
                                        <p:tav tm="0">
                                          <p:val>
                                            <p:fltVal val="90"/>
                                          </p:val>
                                        </p:tav>
                                        <p:tav tm="100000">
                                          <p:val>
                                            <p:fltVal val="0"/>
                                          </p:val>
                                        </p:tav>
                                      </p:tavLst>
                                    </p:anim>
                                    <p:animEffect transition="in" filter="fade">
                                      <p:cBhvr>
                                        <p:cTn id="10" dur="1000"/>
                                        <p:tgtEl>
                                          <p:spTgt spid="18434"/>
                                        </p:tgtEl>
                                      </p:cBhvr>
                                    </p:animEffect>
                                  </p:childTnLst>
                                </p:cTn>
                              </p:par>
                              <p:par>
                                <p:cTn id="11" presetID="31" presetClass="entr" presetSubtype="0" fill="hold" nodeType="withEffect">
                                  <p:stCondLst>
                                    <p:cond delay="0"/>
                                  </p:stCondLst>
                                  <p:childTnLst>
                                    <p:set>
                                      <p:cBhvr>
                                        <p:cTn id="12" dur="1" fill="hold">
                                          <p:stCondLst>
                                            <p:cond delay="0"/>
                                          </p:stCondLst>
                                        </p:cTn>
                                        <p:tgtEl>
                                          <p:spTgt spid="18436"/>
                                        </p:tgtEl>
                                        <p:attrNameLst>
                                          <p:attrName>style.visibility</p:attrName>
                                        </p:attrNameLst>
                                      </p:cBhvr>
                                      <p:to>
                                        <p:strVal val="visible"/>
                                      </p:to>
                                    </p:set>
                                    <p:anim calcmode="lin" valueType="num">
                                      <p:cBhvr>
                                        <p:cTn id="13" dur="1000" fill="hold"/>
                                        <p:tgtEl>
                                          <p:spTgt spid="18436"/>
                                        </p:tgtEl>
                                        <p:attrNameLst>
                                          <p:attrName>ppt_w</p:attrName>
                                        </p:attrNameLst>
                                      </p:cBhvr>
                                      <p:tavLst>
                                        <p:tav tm="0">
                                          <p:val>
                                            <p:fltVal val="0"/>
                                          </p:val>
                                        </p:tav>
                                        <p:tav tm="100000">
                                          <p:val>
                                            <p:strVal val="#ppt_w"/>
                                          </p:val>
                                        </p:tav>
                                      </p:tavLst>
                                    </p:anim>
                                    <p:anim calcmode="lin" valueType="num">
                                      <p:cBhvr>
                                        <p:cTn id="14" dur="1000" fill="hold"/>
                                        <p:tgtEl>
                                          <p:spTgt spid="18436"/>
                                        </p:tgtEl>
                                        <p:attrNameLst>
                                          <p:attrName>ppt_h</p:attrName>
                                        </p:attrNameLst>
                                      </p:cBhvr>
                                      <p:tavLst>
                                        <p:tav tm="0">
                                          <p:val>
                                            <p:fltVal val="0"/>
                                          </p:val>
                                        </p:tav>
                                        <p:tav tm="100000">
                                          <p:val>
                                            <p:strVal val="#ppt_h"/>
                                          </p:val>
                                        </p:tav>
                                      </p:tavLst>
                                    </p:anim>
                                    <p:anim calcmode="lin" valueType="num">
                                      <p:cBhvr>
                                        <p:cTn id="15" dur="1000" fill="hold"/>
                                        <p:tgtEl>
                                          <p:spTgt spid="18436"/>
                                        </p:tgtEl>
                                        <p:attrNameLst>
                                          <p:attrName>style.rotation</p:attrName>
                                        </p:attrNameLst>
                                      </p:cBhvr>
                                      <p:tavLst>
                                        <p:tav tm="0">
                                          <p:val>
                                            <p:fltVal val="90"/>
                                          </p:val>
                                        </p:tav>
                                        <p:tav tm="100000">
                                          <p:val>
                                            <p:fltVal val="0"/>
                                          </p:val>
                                        </p:tav>
                                      </p:tavLst>
                                    </p:anim>
                                    <p:animEffect transition="in" filter="fade">
                                      <p:cBhvr>
                                        <p:cTn id="16" dur="1000"/>
                                        <p:tgtEl>
                                          <p:spTgt spid="18436"/>
                                        </p:tgtEl>
                                      </p:cBhvr>
                                    </p:animEffect>
                                  </p:childTnLst>
                                </p:cTn>
                              </p:par>
                              <p:par>
                                <p:cTn id="17" presetID="31" presetClass="entr" presetSubtype="0" fill="hold" nodeType="withEffect">
                                  <p:stCondLst>
                                    <p:cond delay="0"/>
                                  </p:stCondLst>
                                  <p:childTnLst>
                                    <p:set>
                                      <p:cBhvr>
                                        <p:cTn id="18" dur="1" fill="hold">
                                          <p:stCondLst>
                                            <p:cond delay="0"/>
                                          </p:stCondLst>
                                        </p:cTn>
                                        <p:tgtEl>
                                          <p:spTgt spid="18435"/>
                                        </p:tgtEl>
                                        <p:attrNameLst>
                                          <p:attrName>style.visibility</p:attrName>
                                        </p:attrNameLst>
                                      </p:cBhvr>
                                      <p:to>
                                        <p:strVal val="visible"/>
                                      </p:to>
                                    </p:set>
                                    <p:anim calcmode="lin" valueType="num">
                                      <p:cBhvr>
                                        <p:cTn id="19" dur="1000" fill="hold"/>
                                        <p:tgtEl>
                                          <p:spTgt spid="18435"/>
                                        </p:tgtEl>
                                        <p:attrNameLst>
                                          <p:attrName>ppt_w</p:attrName>
                                        </p:attrNameLst>
                                      </p:cBhvr>
                                      <p:tavLst>
                                        <p:tav tm="0">
                                          <p:val>
                                            <p:fltVal val="0"/>
                                          </p:val>
                                        </p:tav>
                                        <p:tav tm="100000">
                                          <p:val>
                                            <p:strVal val="#ppt_w"/>
                                          </p:val>
                                        </p:tav>
                                      </p:tavLst>
                                    </p:anim>
                                    <p:anim calcmode="lin" valueType="num">
                                      <p:cBhvr>
                                        <p:cTn id="20" dur="1000" fill="hold"/>
                                        <p:tgtEl>
                                          <p:spTgt spid="18435"/>
                                        </p:tgtEl>
                                        <p:attrNameLst>
                                          <p:attrName>ppt_h</p:attrName>
                                        </p:attrNameLst>
                                      </p:cBhvr>
                                      <p:tavLst>
                                        <p:tav tm="0">
                                          <p:val>
                                            <p:fltVal val="0"/>
                                          </p:val>
                                        </p:tav>
                                        <p:tav tm="100000">
                                          <p:val>
                                            <p:strVal val="#ppt_h"/>
                                          </p:val>
                                        </p:tav>
                                      </p:tavLst>
                                    </p:anim>
                                    <p:anim calcmode="lin" valueType="num">
                                      <p:cBhvr>
                                        <p:cTn id="21" dur="1000" fill="hold"/>
                                        <p:tgtEl>
                                          <p:spTgt spid="18435"/>
                                        </p:tgtEl>
                                        <p:attrNameLst>
                                          <p:attrName>style.rotation</p:attrName>
                                        </p:attrNameLst>
                                      </p:cBhvr>
                                      <p:tavLst>
                                        <p:tav tm="0">
                                          <p:val>
                                            <p:fltVal val="90"/>
                                          </p:val>
                                        </p:tav>
                                        <p:tav tm="100000">
                                          <p:val>
                                            <p:fltVal val="0"/>
                                          </p:val>
                                        </p:tav>
                                      </p:tavLst>
                                    </p:anim>
                                    <p:animEffect transition="in" filter="fade">
                                      <p:cBhvr>
                                        <p:cTn id="22" dur="1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cuoi_mua_to_chuc_le_hoi_an_mung_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2989" y="1752600"/>
            <a:ext cx="4116387" cy="411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1"/>
          <p:cNvSpPr>
            <a:spLocks noChangeArrowheads="1"/>
          </p:cNvSpPr>
          <p:nvPr/>
        </p:nvSpPr>
        <p:spPr bwMode="auto">
          <a:xfrm>
            <a:off x="6808789" y="5868988"/>
            <a:ext cx="3457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sz="1800"/>
          </a:p>
          <a:p>
            <a:pPr eaLnBrk="1" hangingPunct="1">
              <a:spcBef>
                <a:spcPct val="0"/>
              </a:spcBef>
              <a:buFontTx/>
              <a:buNone/>
            </a:pPr>
            <a:r>
              <a:rPr lang="vi-VN" sz="1800"/>
              <a:t> </a:t>
            </a:r>
            <a:r>
              <a:rPr lang="en-US" sz="1800"/>
              <a:t>L</a:t>
            </a:r>
            <a:r>
              <a:rPr lang="vi-VN" sz="1800"/>
              <a:t>ễ hội ăn mừng </a:t>
            </a:r>
            <a:r>
              <a:rPr lang="en-US" sz="1800"/>
              <a:t>c</a:t>
            </a:r>
            <a:r>
              <a:rPr lang="vi-VN" sz="1800"/>
              <a:t>uối vụ mùa</a:t>
            </a:r>
          </a:p>
        </p:txBody>
      </p:sp>
      <p:pic>
        <p:nvPicPr>
          <p:cNvPr id="35844" name="Picture 2" descr="xam_minh_cua_nguoi_viet_co_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199" y="2478087"/>
            <a:ext cx="3927475" cy="392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4"/>
          <p:cNvSpPr>
            <a:spLocks noChangeArrowheads="1"/>
          </p:cNvSpPr>
          <p:nvPr/>
        </p:nvSpPr>
        <p:spPr bwMode="auto">
          <a:xfrm>
            <a:off x="3186114" y="6425857"/>
            <a:ext cx="32797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sz="1800" dirty="0"/>
              <a:t> Tục xâm mình của người Việt cổ.</a:t>
            </a:r>
          </a:p>
        </p:txBody>
      </p:sp>
      <p:pic>
        <p:nvPicPr>
          <p:cNvPr id="35846" name="Picture 7" descr="http://t2.gstatic.com/images?q=tbn:ANd9GcSMwaejvW9B7g2ChAGDUfHdw-vzIxGfVEGBein7g4-oxMPvkTiYyESmnMrUg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5290" y="218372"/>
            <a:ext cx="3711448" cy="2385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10060188" y="159595"/>
            <a:ext cx="2036240" cy="2444708"/>
          </a:xfrm>
          <a:prstGeom prst="rect">
            <a:avLst/>
          </a:prstGeom>
        </p:spPr>
      </p:pic>
    </p:spTree>
    <p:extLst>
      <p:ext uri="{BB962C8B-B14F-4D97-AF65-F5344CB8AC3E}">
        <p14:creationId xmlns:p14="http://schemas.microsoft.com/office/powerpoint/2010/main" val="158532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4819"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4820" name="Rectangle 8"/>
          <p:cNvSpPr>
            <a:spLocks noChangeArrowheads="1"/>
          </p:cNvSpPr>
          <p:nvPr/>
        </p:nvSpPr>
        <p:spPr bwMode="auto">
          <a:xfrm>
            <a:off x="1524000" y="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pic>
        <p:nvPicPr>
          <p:cNvPr id="5" name="Picture 2" descr="ds1108nguo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52400"/>
            <a:ext cx="8610600" cy="6705600"/>
          </a:xfrm>
          <a:prstGeom prst="rect">
            <a:avLst/>
          </a:prstGeom>
          <a:noFill/>
          <a:ln w="762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4804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5"/>
          <p:cNvSpPr>
            <a:spLocks noGrp="1"/>
          </p:cNvSpPr>
          <p:nvPr>
            <p:ph type="sldNum" sz="quarter" idx="12"/>
          </p:nvPr>
        </p:nvSpPr>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E8B94CDD-17B7-42C1-8C66-85A4F7F47BDC}" type="slidenum">
              <a:rPr lang="en-US" altLang="en-US" sz="1400">
                <a:latin typeface="Arial" panose="020B0604020202020204" pitchFamily="34" charset="0"/>
              </a:rPr>
              <a:pPr eaLnBrk="1" hangingPunct="1"/>
              <a:t>23</a:t>
            </a:fld>
            <a:endParaRPr lang="en-US" altLang="en-US" sz="1400">
              <a:latin typeface="Arial" panose="020B0604020202020204" pitchFamily="34" charset="0"/>
            </a:endParaRPr>
          </a:p>
        </p:txBody>
      </p:sp>
      <p:pic>
        <p:nvPicPr>
          <p:cNvPr id="14357" name="Picture 21" descr="TDong kieu to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838200"/>
            <a:ext cx="4800600" cy="5562600"/>
          </a:xfrm>
          <a:prstGeom prst="rect">
            <a:avLst/>
          </a:prstGeom>
          <a:noFill/>
          <a:ln w="76200" cmpd="tri">
            <a:solidFill>
              <a:schemeClr val="tx2"/>
            </a:solidFill>
            <a:miter lim="800000"/>
            <a:headEnd/>
            <a:tailEnd/>
          </a:ln>
          <a:extLst>
            <a:ext uri="{909E8E84-426E-40DD-AFC4-6F175D3DCCD1}">
              <a14:hiddenFill xmlns:a14="http://schemas.microsoft.com/office/drawing/2010/main">
                <a:solidFill>
                  <a:srgbClr val="FFFFFF"/>
                </a:solidFill>
              </a14:hiddenFill>
            </a:ext>
          </a:extLst>
        </p:spPr>
      </p:pic>
      <p:pic>
        <p:nvPicPr>
          <p:cNvPr id="14358" name="Picture 22" descr="TDong Trangphuc leh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762000"/>
            <a:ext cx="3962400" cy="5638800"/>
          </a:xfrm>
          <a:prstGeom prst="rect">
            <a:avLst/>
          </a:prstGeom>
          <a:noFill/>
          <a:ln w="76200" cmpd="tri">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40965" name="AutoShape 23">
            <a:hlinkClick r:id="rId4" action="ppaction://hlinksldjump" highlightClick="1"/>
          </p:cNvPr>
          <p:cNvSpPr>
            <a:spLocks noChangeArrowheads="1"/>
          </p:cNvSpPr>
          <p:nvPr/>
        </p:nvSpPr>
        <p:spPr bwMode="auto">
          <a:xfrm>
            <a:off x="9982200" y="6096000"/>
            <a:ext cx="585788" cy="609600"/>
          </a:xfrm>
          <a:prstGeom prst="actionButtonBackPrevious">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Tree>
    <p:extLst>
      <p:ext uri="{BB962C8B-B14F-4D97-AF65-F5344CB8AC3E}">
        <p14:creationId xmlns:p14="http://schemas.microsoft.com/office/powerpoint/2010/main" val="12268277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14357"/>
                                        </p:tgtEl>
                                        <p:attrNameLst>
                                          <p:attrName>style.visibility</p:attrName>
                                        </p:attrNameLst>
                                      </p:cBhvr>
                                      <p:to>
                                        <p:strVal val="visible"/>
                                      </p:to>
                                    </p:set>
                                    <p:animEffect transition="in" filter="wedge">
                                      <p:cBhvr>
                                        <p:cTn id="7" dur="2000"/>
                                        <p:tgtEl>
                                          <p:spTgt spid="1435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4358"/>
                                        </p:tgtEl>
                                        <p:attrNameLst>
                                          <p:attrName>style.visibility</p:attrName>
                                        </p:attrNameLst>
                                      </p:cBhvr>
                                      <p:to>
                                        <p:strVal val="visible"/>
                                      </p:to>
                                    </p:set>
                                    <p:animEffect transition="in" filter="diamond(in)">
                                      <p:cBhvr>
                                        <p:cTn id="12" dur="2000"/>
                                        <p:tgtEl>
                                          <p:spTgt spid="143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7891"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7892" name="Rectangle 8"/>
          <p:cNvSpPr>
            <a:spLocks noChangeArrowheads="1"/>
          </p:cNvSpPr>
          <p:nvPr/>
        </p:nvSpPr>
        <p:spPr bwMode="auto">
          <a:xfrm>
            <a:off x="1524000" y="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pic>
        <p:nvPicPr>
          <p:cNvPr id="37893" name="Picture 2" descr="h 45"/>
          <p:cNvPicPr>
            <a:picLocks noChangeAspect="1" noChangeArrowheads="1"/>
          </p:cNvPicPr>
          <p:nvPr/>
        </p:nvPicPr>
        <p:blipFill>
          <a:blip r:embed="rId3">
            <a:extLst>
              <a:ext uri="{28A0092B-C50C-407E-A947-70E740481C1C}">
                <a14:useLocalDpi xmlns:a14="http://schemas.microsoft.com/office/drawing/2010/main" val="0"/>
              </a:ext>
            </a:extLst>
          </a:blip>
          <a:srcRect t="1543" r="1692" b="2765"/>
          <a:stretch>
            <a:fillRect/>
          </a:stretch>
        </p:blipFill>
        <p:spPr bwMode="auto">
          <a:xfrm>
            <a:off x="2209800" y="387350"/>
            <a:ext cx="3505200" cy="4724400"/>
          </a:xfrm>
          <a:prstGeom prst="rect">
            <a:avLst/>
          </a:prstGeom>
          <a:noFill/>
          <a:ln w="762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3" descr="h 46"/>
          <p:cNvPicPr>
            <a:picLocks noChangeAspect="1" noChangeArrowheads="1"/>
          </p:cNvPicPr>
          <p:nvPr/>
        </p:nvPicPr>
        <p:blipFill>
          <a:blip r:embed="rId4">
            <a:extLst>
              <a:ext uri="{28A0092B-C50C-407E-A947-70E740481C1C}">
                <a14:useLocalDpi xmlns:a14="http://schemas.microsoft.com/office/drawing/2010/main" val="0"/>
              </a:ext>
            </a:extLst>
          </a:blip>
          <a:srcRect l="2219" t="1639" r="2357" b="1639"/>
          <a:stretch>
            <a:fillRect/>
          </a:stretch>
        </p:blipFill>
        <p:spPr bwMode="auto">
          <a:xfrm>
            <a:off x="6477000" y="381000"/>
            <a:ext cx="3443288" cy="4724400"/>
          </a:xfrm>
          <a:prstGeom prst="rect">
            <a:avLst/>
          </a:prstGeom>
          <a:noFill/>
          <a:ln w="762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0" name="AutoShape 4"/>
          <p:cNvSpPr>
            <a:spLocks noChangeArrowheads="1"/>
          </p:cNvSpPr>
          <p:nvPr/>
        </p:nvSpPr>
        <p:spPr bwMode="auto">
          <a:xfrm>
            <a:off x="1524000" y="5638800"/>
            <a:ext cx="4114800" cy="914400"/>
          </a:xfrm>
          <a:prstGeom prst="wedgeRectCallout">
            <a:avLst>
              <a:gd name="adj1" fmla="val -1236"/>
              <a:gd name="adj2" fmla="val -101736"/>
            </a:avLst>
          </a:prstGeom>
          <a:solidFill>
            <a:schemeClr val="accent1"/>
          </a:solidFill>
          <a:ln w="9525">
            <a:solidFill>
              <a:schemeClr val="tx1"/>
            </a:solidFill>
            <a:miter lim="800000"/>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a:r>
              <a:rPr lang="en-US" altLang="en-US" sz="2000"/>
              <a:t>Mình veà mình nhôù ta chaêng ?</a:t>
            </a:r>
          </a:p>
          <a:p>
            <a:pPr algn="ctr"/>
            <a:r>
              <a:rPr lang="en-US" altLang="en-US" sz="2000"/>
              <a:t>Ta veà ta nhôù haøm raêng mình cöôøi .</a:t>
            </a:r>
          </a:p>
        </p:txBody>
      </p:sp>
      <p:sp>
        <p:nvSpPr>
          <p:cNvPr id="11" name="AutoShape 5"/>
          <p:cNvSpPr>
            <a:spLocks noChangeArrowheads="1"/>
          </p:cNvSpPr>
          <p:nvPr/>
        </p:nvSpPr>
        <p:spPr bwMode="auto">
          <a:xfrm>
            <a:off x="5867400" y="5638800"/>
            <a:ext cx="4800600" cy="914400"/>
          </a:xfrm>
          <a:prstGeom prst="wedgeRectCallout">
            <a:avLst>
              <a:gd name="adj1" fmla="val -3569"/>
              <a:gd name="adj2" fmla="val -100523"/>
            </a:avLst>
          </a:prstGeom>
          <a:solidFill>
            <a:schemeClr val="accent1"/>
          </a:solidFill>
          <a:ln w="9525">
            <a:solidFill>
              <a:schemeClr val="tx1"/>
            </a:solidFill>
            <a:miter lim="800000"/>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a:r>
              <a:rPr lang="en-US" altLang="en-US" sz="2000"/>
              <a:t>Traàu naày traàu tính, traàu tình,</a:t>
            </a:r>
          </a:p>
          <a:p>
            <a:pPr algn="ctr"/>
            <a:r>
              <a:rPr lang="en-US" altLang="en-US" sz="2000"/>
              <a:t>Traàu duyeân traàu nghóa, traàu mình vôùi ta.</a:t>
            </a:r>
          </a:p>
        </p:txBody>
      </p:sp>
    </p:spTree>
    <p:extLst>
      <p:ext uri="{BB962C8B-B14F-4D97-AF65-F5344CB8AC3E}">
        <p14:creationId xmlns:p14="http://schemas.microsoft.com/office/powerpoint/2010/main" val="28894719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8915"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8916" name="Rectangle 8"/>
          <p:cNvSpPr>
            <a:spLocks noChangeArrowheads="1"/>
          </p:cNvSpPr>
          <p:nvPr/>
        </p:nvSpPr>
        <p:spPr bwMode="auto">
          <a:xfrm>
            <a:off x="1524000" y="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pic>
        <p:nvPicPr>
          <p:cNvPr id="12" name="Picture 10" descr="D:\GIAO TRINH BAI GIANG\BAI GIANG CỦA NGA\Anh su dung\imagesCAEMVPUZ.jpg"/>
          <p:cNvPicPr>
            <a:picLocks noChangeAspect="1" noChangeArrowheads="1"/>
          </p:cNvPicPr>
          <p:nvPr/>
        </p:nvPicPr>
        <p:blipFill>
          <a:blip r:embed="rId3"/>
          <a:srcRect/>
          <a:stretch>
            <a:fillRect/>
          </a:stretch>
        </p:blipFill>
        <p:spPr bwMode="auto">
          <a:xfrm>
            <a:off x="7010400" y="152400"/>
            <a:ext cx="3581400" cy="2590800"/>
          </a:xfrm>
          <a:prstGeom prst="rect">
            <a:avLst/>
          </a:prstGeom>
          <a:ln>
            <a:noFill/>
          </a:ln>
          <a:effectLst>
            <a:outerShdw blurRad="292100" dist="139700" dir="2700000" algn="tl" rotWithShape="0">
              <a:srgbClr val="333333">
                <a:alpha val="65000"/>
              </a:srgbClr>
            </a:outerShdw>
          </a:effectLst>
        </p:spPr>
      </p:pic>
      <p:pic>
        <p:nvPicPr>
          <p:cNvPr id="13" name="Picture 11" descr="D:\GIAO TRINH BAI GIANG\BAI GIANG CỦA NGA\Anh su dung\imagesCAJPSN97.jpg"/>
          <p:cNvPicPr>
            <a:picLocks noChangeAspect="1" noChangeArrowheads="1"/>
          </p:cNvPicPr>
          <p:nvPr/>
        </p:nvPicPr>
        <p:blipFill>
          <a:blip r:embed="rId4"/>
          <a:srcRect/>
          <a:stretch>
            <a:fillRect/>
          </a:stretch>
        </p:blipFill>
        <p:spPr bwMode="auto">
          <a:xfrm>
            <a:off x="4800601" y="3352800"/>
            <a:ext cx="3070225" cy="3048000"/>
          </a:xfrm>
          <a:prstGeom prst="rect">
            <a:avLst/>
          </a:prstGeom>
          <a:ln>
            <a:noFill/>
          </a:ln>
          <a:effectLst>
            <a:outerShdw blurRad="292100" dist="139700" dir="2700000" algn="tl" rotWithShape="0">
              <a:srgbClr val="333333">
                <a:alpha val="65000"/>
              </a:srgbClr>
            </a:outerShdw>
          </a:effectLst>
        </p:spPr>
      </p:pic>
      <p:pic>
        <p:nvPicPr>
          <p:cNvPr id="38919" name="Picture 14" descr="D:\THONG TIN MANG\Dua len mang\trau cau 1.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3226" y="0"/>
            <a:ext cx="3051175"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0" name="TextBox 10"/>
          <p:cNvSpPr txBox="1">
            <a:spLocks noChangeArrowheads="1"/>
          </p:cNvSpPr>
          <p:nvPr/>
        </p:nvSpPr>
        <p:spPr bwMode="auto">
          <a:xfrm>
            <a:off x="4835526" y="1"/>
            <a:ext cx="22510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r>
              <a:rPr lang="en-US" altLang="en-US" sz="3600">
                <a:latin typeface="Arial" panose="020B0604020202020204" pitchFamily="34" charset="0"/>
              </a:rPr>
              <a:t>Gói bánh ch</a:t>
            </a:r>
            <a:r>
              <a:rPr lang="vi-VN" altLang="en-US" sz="3600">
                <a:latin typeface="Arial" panose="020B0604020202020204" pitchFamily="34" charset="0"/>
              </a:rPr>
              <a:t>ư</a:t>
            </a:r>
            <a:r>
              <a:rPr lang="en-US" altLang="en-US" sz="3600">
                <a:latin typeface="Arial" panose="020B0604020202020204" pitchFamily="34" charset="0"/>
              </a:rPr>
              <a:t>ng bánh dầy ngày tết.</a:t>
            </a:r>
          </a:p>
        </p:txBody>
      </p:sp>
      <p:pic>
        <p:nvPicPr>
          <p:cNvPr id="38921" name="Picture 9" descr="D:\THONG TIN MANG\Dua len mang\nhuom rang.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77200" y="2928938"/>
            <a:ext cx="2438400"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2" name="Rectangle 15"/>
          <p:cNvSpPr>
            <a:spLocks noChangeArrowheads="1"/>
          </p:cNvSpPr>
          <p:nvPr/>
        </p:nvSpPr>
        <p:spPr bwMode="auto">
          <a:xfrm>
            <a:off x="8763000" y="5334000"/>
            <a:ext cx="1727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just" eaLnBrk="1" hangingPunct="1">
              <a:spcBef>
                <a:spcPct val="50000"/>
              </a:spcBef>
            </a:pPr>
            <a:r>
              <a:rPr lang="en-US" altLang="en-US" sz="3200" i="1">
                <a:latin typeface="Arial" panose="020B0604020202020204" pitchFamily="34" charset="0"/>
              </a:rPr>
              <a:t>Ăn trầu, nhuộm răng </a:t>
            </a:r>
            <a:r>
              <a:rPr lang="en-US" altLang="en-US" sz="3200" i="1">
                <a:latin typeface="Arial" panose="020B0604020202020204" pitchFamily="34" charset="0"/>
                <a:sym typeface="Wingdings" panose="05000000000000000000" pitchFamily="2" charset="2"/>
              </a:rPr>
              <a:t></a:t>
            </a:r>
            <a:endParaRPr lang="en-US" altLang="en-US" sz="3200" i="1">
              <a:latin typeface="Arial" panose="020B0604020202020204" pitchFamily="34" charset="0"/>
            </a:endParaRPr>
          </a:p>
        </p:txBody>
      </p:sp>
    </p:spTree>
    <p:extLst>
      <p:ext uri="{BB962C8B-B14F-4D97-AF65-F5344CB8AC3E}">
        <p14:creationId xmlns:p14="http://schemas.microsoft.com/office/powerpoint/2010/main" val="662622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out)">
                                      <p:cBhvr>
                                        <p:cTn id="7" dur="1000"/>
                                        <p:tgtEl>
                                          <p:spTgt spid="12"/>
                                        </p:tgtEl>
                                      </p:cBhvr>
                                    </p:animEffect>
                                  </p:childTnLst>
                                </p:cTn>
                              </p:par>
                            </p:childTnLst>
                          </p:cTn>
                        </p:par>
                        <p:par>
                          <p:cTn id="8" fill="hold" nodeType="afterGroup">
                            <p:stCondLst>
                              <p:cond delay="1000"/>
                            </p:stCondLst>
                            <p:childTnLst>
                              <p:par>
                                <p:cTn id="9" presetID="4" presetClass="entr" presetSubtype="3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ox(out)">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B809D07-D473-4768-B3A8-DD8B011988F1}"/>
              </a:ext>
            </a:extLst>
          </p:cNvPr>
          <p:cNvGraphicFramePr/>
          <p:nvPr>
            <p:extLst>
              <p:ext uri="{D42A27DB-BD31-4B8C-83A1-F6EECF244321}">
                <p14:modId xmlns:p14="http://schemas.microsoft.com/office/powerpoint/2010/main" val="207025973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22878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9DD3860D-2613-42FD-B1FF-DAEB72F291E4}"/>
                                            </p:graphicEl>
                                          </p:spTgt>
                                        </p:tgtEl>
                                        <p:attrNameLst>
                                          <p:attrName>style.visibility</p:attrName>
                                        </p:attrNameLst>
                                      </p:cBhvr>
                                      <p:to>
                                        <p:strVal val="visible"/>
                                      </p:to>
                                    </p:set>
                                    <p:animEffect transition="in" filter="fade">
                                      <p:cBhvr>
                                        <p:cTn id="7" dur="1000"/>
                                        <p:tgtEl>
                                          <p:spTgt spid="2">
                                            <p:graphicEl>
                                              <a:dgm id="{9DD3860D-2613-42FD-B1FF-DAEB72F291E4}"/>
                                            </p:graphicEl>
                                          </p:spTgt>
                                        </p:tgtEl>
                                      </p:cBhvr>
                                    </p:animEffect>
                                    <p:anim calcmode="lin" valueType="num">
                                      <p:cBhvr>
                                        <p:cTn id="8" dur="1000" fill="hold"/>
                                        <p:tgtEl>
                                          <p:spTgt spid="2">
                                            <p:graphicEl>
                                              <a:dgm id="{9DD3860D-2613-42FD-B1FF-DAEB72F291E4}"/>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9DD3860D-2613-42FD-B1FF-DAEB72F291E4}"/>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D96E92C7-2508-41AA-A9C3-EFF5FB9E474F}"/>
                                            </p:graphicEl>
                                          </p:spTgt>
                                        </p:tgtEl>
                                        <p:attrNameLst>
                                          <p:attrName>style.visibility</p:attrName>
                                        </p:attrNameLst>
                                      </p:cBhvr>
                                      <p:to>
                                        <p:strVal val="visible"/>
                                      </p:to>
                                    </p:set>
                                    <p:animEffect transition="in" filter="fade">
                                      <p:cBhvr>
                                        <p:cTn id="14" dur="1000"/>
                                        <p:tgtEl>
                                          <p:spTgt spid="2">
                                            <p:graphicEl>
                                              <a:dgm id="{D96E92C7-2508-41AA-A9C3-EFF5FB9E474F}"/>
                                            </p:graphicEl>
                                          </p:spTgt>
                                        </p:tgtEl>
                                      </p:cBhvr>
                                    </p:animEffect>
                                    <p:anim calcmode="lin" valueType="num">
                                      <p:cBhvr>
                                        <p:cTn id="15" dur="1000" fill="hold"/>
                                        <p:tgtEl>
                                          <p:spTgt spid="2">
                                            <p:graphicEl>
                                              <a:dgm id="{D96E92C7-2508-41AA-A9C3-EFF5FB9E474F}"/>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D96E92C7-2508-41AA-A9C3-EFF5FB9E474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D4C6AF4-6452-44A2-87E1-200B56F40A49}"/>
              </a:ext>
            </a:extLst>
          </p:cNvPr>
          <p:cNvSpPr txBox="1"/>
          <p:nvPr/>
        </p:nvSpPr>
        <p:spPr>
          <a:xfrm>
            <a:off x="1115568" y="509521"/>
            <a:ext cx="10232136" cy="101498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kern="1200" cap="all">
                <a:solidFill>
                  <a:schemeClr val="tx1"/>
                </a:solidFill>
                <a:latin typeface="+mj-lt"/>
                <a:ea typeface="+mj-ea"/>
                <a:cs typeface="+mj-cs"/>
              </a:rPr>
              <a:t>3. Cấu trúc xã hội thời các vua Hùng		</a:t>
            </a:r>
          </a:p>
        </p:txBody>
      </p:sp>
      <p:graphicFrame>
        <p:nvGraphicFramePr>
          <p:cNvPr id="2" name="Diagram 1">
            <a:extLst>
              <a:ext uri="{FF2B5EF4-FFF2-40B4-BE49-F238E27FC236}">
                <a16:creationId xmlns:a16="http://schemas.microsoft.com/office/drawing/2014/main" id="{9FE12438-003F-4873-8E10-7E9B273FD78E}"/>
              </a:ext>
            </a:extLst>
          </p:cNvPr>
          <p:cNvGraphicFramePr/>
          <p:nvPr>
            <p:extLst>
              <p:ext uri="{D42A27DB-BD31-4B8C-83A1-F6EECF244321}">
                <p14:modId xmlns:p14="http://schemas.microsoft.com/office/powerpoint/2010/main" val="1471820294"/>
              </p:ext>
            </p:extLst>
          </p:nvPr>
        </p:nvGraphicFramePr>
        <p:xfrm>
          <a:off x="1115568" y="1673352"/>
          <a:ext cx="10232136" cy="4334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77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CD4398B-0BC9-4E82-BF38-72612B618825}"/>
                                            </p:graphicEl>
                                          </p:spTgt>
                                        </p:tgtEl>
                                        <p:attrNameLst>
                                          <p:attrName>style.visibility</p:attrName>
                                        </p:attrNameLst>
                                      </p:cBhvr>
                                      <p:to>
                                        <p:strVal val="visible"/>
                                      </p:to>
                                    </p:set>
                                    <p:animEffect transition="in" filter="fade">
                                      <p:cBhvr>
                                        <p:cTn id="7" dur="500"/>
                                        <p:tgtEl>
                                          <p:spTgt spid="2">
                                            <p:graphicEl>
                                              <a:dgm id="{9CD4398B-0BC9-4E82-BF38-72612B61882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C2625E2-E56E-444F-B745-1876AFDCE7DA}"/>
                                            </p:graphicEl>
                                          </p:spTgt>
                                        </p:tgtEl>
                                        <p:attrNameLst>
                                          <p:attrName>style.visibility</p:attrName>
                                        </p:attrNameLst>
                                      </p:cBhvr>
                                      <p:to>
                                        <p:strVal val="visible"/>
                                      </p:to>
                                    </p:set>
                                    <p:animEffect transition="in" filter="fade">
                                      <p:cBhvr>
                                        <p:cTn id="12" dur="500"/>
                                        <p:tgtEl>
                                          <p:spTgt spid="2">
                                            <p:graphicEl>
                                              <a:dgm id="{7C2625E2-E56E-444F-B745-1876AFDCE7D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3A900237-43A6-4F1D-BFA3-ECFA670B0DC6}"/>
                                            </p:graphicEl>
                                          </p:spTgt>
                                        </p:tgtEl>
                                        <p:attrNameLst>
                                          <p:attrName>style.visibility</p:attrName>
                                        </p:attrNameLst>
                                      </p:cBhvr>
                                      <p:to>
                                        <p:strVal val="visible"/>
                                      </p:to>
                                    </p:set>
                                    <p:animEffect transition="in" filter="fade">
                                      <p:cBhvr>
                                        <p:cTn id="15" dur="500"/>
                                        <p:tgtEl>
                                          <p:spTgt spid="2">
                                            <p:graphicEl>
                                              <a:dgm id="{3A900237-43A6-4F1D-BFA3-ECFA670B0D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F02B3F5-0ACF-4801-BD6A-A1BD2BE7BB83}"/>
              </a:ext>
            </a:extLst>
          </p:cNvPr>
          <p:cNvGraphicFramePr/>
          <p:nvPr>
            <p:extLst>
              <p:ext uri="{D42A27DB-BD31-4B8C-83A1-F6EECF244321}">
                <p14:modId xmlns:p14="http://schemas.microsoft.com/office/powerpoint/2010/main" val="334263705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944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D477FF54-F7DE-479F-A6FC-241AF1428CAA}"/>
                                            </p:graphicEl>
                                          </p:spTgt>
                                        </p:tgtEl>
                                        <p:attrNameLst>
                                          <p:attrName>style.visibility</p:attrName>
                                        </p:attrNameLst>
                                      </p:cBhvr>
                                      <p:to>
                                        <p:strVal val="visible"/>
                                      </p:to>
                                    </p:set>
                                    <p:animEffect transition="in" filter="fade">
                                      <p:cBhvr>
                                        <p:cTn id="7" dur="1000"/>
                                        <p:tgtEl>
                                          <p:spTgt spid="2">
                                            <p:graphicEl>
                                              <a:dgm id="{D477FF54-F7DE-479F-A6FC-241AF1428CAA}"/>
                                            </p:graphicEl>
                                          </p:spTgt>
                                        </p:tgtEl>
                                      </p:cBhvr>
                                    </p:animEffect>
                                    <p:anim calcmode="lin" valueType="num">
                                      <p:cBhvr>
                                        <p:cTn id="8" dur="1000" fill="hold"/>
                                        <p:tgtEl>
                                          <p:spTgt spid="2">
                                            <p:graphicEl>
                                              <a:dgm id="{D477FF54-F7DE-479F-A6FC-241AF1428CA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D477FF54-F7DE-479F-A6FC-241AF1428CAA}"/>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1DDF9480-8909-449C-9899-C9EC64407F1F}"/>
                                            </p:graphicEl>
                                          </p:spTgt>
                                        </p:tgtEl>
                                        <p:attrNameLst>
                                          <p:attrName>style.visibility</p:attrName>
                                        </p:attrNameLst>
                                      </p:cBhvr>
                                      <p:to>
                                        <p:strVal val="visible"/>
                                      </p:to>
                                    </p:set>
                                    <p:animEffect transition="in" filter="fade">
                                      <p:cBhvr>
                                        <p:cTn id="14" dur="1000"/>
                                        <p:tgtEl>
                                          <p:spTgt spid="2">
                                            <p:graphicEl>
                                              <a:dgm id="{1DDF9480-8909-449C-9899-C9EC64407F1F}"/>
                                            </p:graphicEl>
                                          </p:spTgt>
                                        </p:tgtEl>
                                      </p:cBhvr>
                                    </p:animEffect>
                                    <p:anim calcmode="lin" valueType="num">
                                      <p:cBhvr>
                                        <p:cTn id="15" dur="1000" fill="hold"/>
                                        <p:tgtEl>
                                          <p:spTgt spid="2">
                                            <p:graphicEl>
                                              <a:dgm id="{1DDF9480-8909-449C-9899-C9EC64407F1F}"/>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1DDF9480-8909-449C-9899-C9EC64407F1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ChangeArrowheads="1"/>
          </p:cNvSpPr>
          <p:nvPr/>
        </p:nvSpPr>
        <p:spPr bwMode="auto">
          <a:xfrm>
            <a:off x="1554163" y="560389"/>
            <a:ext cx="4457700" cy="535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3800">
                <a:solidFill>
                  <a:srgbClr val="FF0000"/>
                </a:solidFill>
                <a:latin typeface="Times New Roman" panose="02020603050405020304" pitchFamily="18" charset="0"/>
                <a:cs typeface="Times New Roman" panose="02020603050405020304" pitchFamily="18" charset="0"/>
              </a:rPr>
              <a:t> </a:t>
            </a:r>
            <a:r>
              <a:rPr lang="en-US" sz="3800" b="1" u="sng">
                <a:solidFill>
                  <a:srgbClr val="FF0000"/>
                </a:solidFill>
                <a:latin typeface="Times New Roman" panose="02020603050405020304" pitchFamily="18" charset="0"/>
                <a:cs typeface="Times New Roman" panose="02020603050405020304" pitchFamily="18" charset="0"/>
              </a:rPr>
              <a:t>Xã hội</a:t>
            </a:r>
            <a:r>
              <a:rPr lang="en-US" sz="3800" b="1">
                <a:solidFill>
                  <a:srgbClr val="FF0000"/>
                </a:solidFill>
                <a:latin typeface="Times New Roman" panose="02020603050405020304" pitchFamily="18" charset="0"/>
                <a:cs typeface="Times New Roman" panose="02020603050405020304" pitchFamily="18" charset="0"/>
              </a:rPr>
              <a:t>:</a:t>
            </a:r>
            <a:r>
              <a:rPr lang="en-US" sz="3800">
                <a:solidFill>
                  <a:srgbClr val="FF0000"/>
                </a:solidFill>
                <a:latin typeface="Times New Roman" panose="02020603050405020304" pitchFamily="18" charset="0"/>
                <a:cs typeface="Times New Roman" panose="02020603050405020304" pitchFamily="18" charset="0"/>
              </a:rPr>
              <a:t> </a:t>
            </a:r>
            <a:r>
              <a:rPr lang="en-US" sz="3800">
                <a:solidFill>
                  <a:srgbClr val="0000FF"/>
                </a:solidFill>
                <a:latin typeface="Times New Roman" panose="02020603050405020304" pitchFamily="18" charset="0"/>
                <a:cs typeface="Times New Roman" panose="02020603050405020304" pitchFamily="18" charset="0"/>
              </a:rPr>
              <a:t>Chế độ phụ hệ, cha truyền con nối. Nhà nước Văn Lang đứng đầu là vua; dưới vua là Lạc hầu, Lạc tướng (quản trị các bộ; dưới cùng là Lạc dân và một ít nô tỳ. </a:t>
            </a:r>
          </a:p>
        </p:txBody>
      </p:sp>
      <p:pic>
        <p:nvPicPr>
          <p:cNvPr id="33795" name="Picture 4" descr="co_cau_to_chuc_nha_nuoc_thoi_hung_vuong_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8076" y="703264"/>
            <a:ext cx="4479925" cy="506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229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138B47B-BB20-4913-9266-8B2BB149C47D}"/>
              </a:ext>
            </a:extLst>
          </p:cNvPr>
          <p:cNvGraphicFramePr/>
          <p:nvPr>
            <p:extLst>
              <p:ext uri="{D42A27DB-BD31-4B8C-83A1-F6EECF244321}">
                <p14:modId xmlns:p14="http://schemas.microsoft.com/office/powerpoint/2010/main" val="1194974783"/>
              </p:ext>
            </p:extLst>
          </p:nvPr>
        </p:nvGraphicFramePr>
        <p:xfrm>
          <a:off x="819150" y="243416"/>
          <a:ext cx="11153775" cy="58240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420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graphicEl>
                                              <a:dgm id="{A4C41843-836A-42E8-BCBA-D53C00264F4E}"/>
                                            </p:graphicEl>
                                          </p:spTgt>
                                        </p:tgtEl>
                                        <p:attrNameLst>
                                          <p:attrName>style.visibility</p:attrName>
                                        </p:attrNameLst>
                                      </p:cBhvr>
                                      <p:to>
                                        <p:strVal val="visible"/>
                                      </p:to>
                                    </p:set>
                                    <p:animEffect transition="in" filter="barn(inVertical)">
                                      <p:cBhvr>
                                        <p:cTn id="7" dur="500"/>
                                        <p:tgtEl>
                                          <p:spTgt spid="2">
                                            <p:graphicEl>
                                              <a:dgm id="{A4C41843-836A-42E8-BCBA-D53C00264F4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graphicEl>
                                              <a:dgm id="{08628AB2-0336-414F-AFD2-522C936611A7}"/>
                                            </p:graphicEl>
                                          </p:spTgt>
                                        </p:tgtEl>
                                        <p:attrNameLst>
                                          <p:attrName>style.visibility</p:attrName>
                                        </p:attrNameLst>
                                      </p:cBhvr>
                                      <p:to>
                                        <p:strVal val="visible"/>
                                      </p:to>
                                    </p:set>
                                    <p:animEffect transition="in" filter="barn(inVertical)">
                                      <p:cBhvr>
                                        <p:cTn id="12" dur="500"/>
                                        <p:tgtEl>
                                          <p:spTgt spid="2">
                                            <p:graphicEl>
                                              <a:dgm id="{08628AB2-0336-414F-AFD2-522C936611A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CAB8E8C-114F-4C92-A3AC-AF8BF6A88B3E}"/>
              </a:ext>
            </a:extLst>
          </p:cNvPr>
          <p:cNvGraphicFramePr/>
          <p:nvPr>
            <p:extLst>
              <p:ext uri="{D42A27DB-BD31-4B8C-83A1-F6EECF244321}">
                <p14:modId xmlns:p14="http://schemas.microsoft.com/office/powerpoint/2010/main" val="409518063"/>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458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2771"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2772" name="Rectangle 8"/>
          <p:cNvSpPr>
            <a:spLocks noChangeArrowheads="1"/>
          </p:cNvSpPr>
          <p:nvPr/>
        </p:nvSpPr>
        <p:spPr bwMode="auto">
          <a:xfrm>
            <a:off x="1406769" y="26161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grpSp>
        <p:nvGrpSpPr>
          <p:cNvPr id="2" name="Group 38"/>
          <p:cNvGrpSpPr>
            <a:grpSpLocks/>
          </p:cNvGrpSpPr>
          <p:nvPr/>
        </p:nvGrpSpPr>
        <p:grpSpPr bwMode="auto">
          <a:xfrm>
            <a:off x="2286000" y="1154724"/>
            <a:ext cx="7493000" cy="5273675"/>
            <a:chOff x="1379" y="0"/>
            <a:chExt cx="4286" cy="3228"/>
          </a:xfrm>
        </p:grpSpPr>
        <p:sp>
          <p:nvSpPr>
            <p:cNvPr id="32775" name="Rectangle 10"/>
            <p:cNvSpPr>
              <a:spLocks noChangeArrowheads="1"/>
            </p:cNvSpPr>
            <p:nvPr/>
          </p:nvSpPr>
          <p:spPr bwMode="auto">
            <a:xfrm>
              <a:off x="2832" y="0"/>
              <a:ext cx="1584" cy="336"/>
            </a:xfrm>
            <a:prstGeom prst="rect">
              <a:avLst/>
            </a:prstGeom>
            <a:solidFill>
              <a:srgbClr val="0033CC"/>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a:solidFill>
                    <a:srgbClr val="FFFF00"/>
                  </a:solidFill>
                  <a:latin typeface="Times New Roman" panose="02020603050405020304" pitchFamily="18" charset="0"/>
                </a:rPr>
                <a:t>VUA HÙNG</a:t>
              </a:r>
            </a:p>
          </p:txBody>
        </p:sp>
        <p:sp>
          <p:nvSpPr>
            <p:cNvPr id="32776" name="Rectangle 11"/>
            <p:cNvSpPr>
              <a:spLocks noChangeArrowheads="1"/>
            </p:cNvSpPr>
            <p:nvPr/>
          </p:nvSpPr>
          <p:spPr bwMode="auto">
            <a:xfrm>
              <a:off x="1990" y="746"/>
              <a:ext cx="1082" cy="442"/>
            </a:xfrm>
            <a:prstGeom prst="rect">
              <a:avLst/>
            </a:prstGeom>
            <a:solidFill>
              <a:schemeClr val="hlink"/>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a:solidFill>
                    <a:srgbClr val="FFFF00"/>
                  </a:solidFill>
                  <a:latin typeface="Times New Roman" panose="02020603050405020304" pitchFamily="18" charset="0"/>
                </a:rPr>
                <a:t>LẠC HẦU</a:t>
              </a:r>
            </a:p>
          </p:txBody>
        </p:sp>
        <p:sp>
          <p:nvSpPr>
            <p:cNvPr id="32777" name="Rectangle 12"/>
            <p:cNvSpPr>
              <a:spLocks noChangeArrowheads="1"/>
            </p:cNvSpPr>
            <p:nvPr/>
          </p:nvSpPr>
          <p:spPr bwMode="auto">
            <a:xfrm>
              <a:off x="3864" y="746"/>
              <a:ext cx="1482" cy="480"/>
            </a:xfrm>
            <a:prstGeom prst="rect">
              <a:avLst/>
            </a:prstGeom>
            <a:solidFill>
              <a:schemeClr val="hlink"/>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a:solidFill>
                    <a:srgbClr val="FFFF00"/>
                  </a:solidFill>
                  <a:latin typeface="Times New Roman" panose="02020603050405020304" pitchFamily="18" charset="0"/>
                </a:rPr>
                <a:t>LẠC TƯỚNG</a:t>
              </a:r>
            </a:p>
          </p:txBody>
        </p:sp>
        <p:sp>
          <p:nvSpPr>
            <p:cNvPr id="32778" name="Rectangle 16"/>
            <p:cNvSpPr>
              <a:spLocks noChangeArrowheads="1"/>
            </p:cNvSpPr>
            <p:nvPr/>
          </p:nvSpPr>
          <p:spPr bwMode="auto">
            <a:xfrm>
              <a:off x="1728" y="2892"/>
              <a:ext cx="3696" cy="336"/>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Bồ</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chính</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Xóm</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làng</a:t>
              </a:r>
              <a:r>
                <a:rPr lang="en-US" altLang="en-US" sz="3200" b="1" dirty="0">
                  <a:solidFill>
                    <a:schemeClr val="bg1"/>
                  </a:solidFill>
                  <a:latin typeface="Times New Roman" panose="02020603050405020304" pitchFamily="18" charset="0"/>
                </a:rPr>
                <a:t>)</a:t>
              </a:r>
            </a:p>
          </p:txBody>
        </p:sp>
        <p:grpSp>
          <p:nvGrpSpPr>
            <p:cNvPr id="32779" name="Group 21"/>
            <p:cNvGrpSpPr>
              <a:grpSpLocks/>
            </p:cNvGrpSpPr>
            <p:nvPr/>
          </p:nvGrpSpPr>
          <p:grpSpPr bwMode="auto">
            <a:xfrm>
              <a:off x="1379" y="1679"/>
              <a:ext cx="4286" cy="653"/>
              <a:chOff x="1379" y="1487"/>
              <a:chExt cx="4286" cy="653"/>
            </a:xfrm>
          </p:grpSpPr>
          <p:sp>
            <p:nvSpPr>
              <p:cNvPr id="32796" name="Rectangle 13"/>
              <p:cNvSpPr>
                <a:spLocks noChangeArrowheads="1"/>
              </p:cNvSpPr>
              <p:nvPr/>
            </p:nvSpPr>
            <p:spPr bwMode="auto">
              <a:xfrm>
                <a:off x="1379" y="1487"/>
                <a:ext cx="1366" cy="653"/>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Lạc</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tướng</a:t>
                </a:r>
                <a:r>
                  <a:rPr lang="en-US" altLang="en-US" sz="3200" b="1" dirty="0">
                    <a:solidFill>
                      <a:schemeClr val="bg1"/>
                    </a:solidFill>
                    <a:latin typeface="Times New Roman" panose="02020603050405020304" pitchFamily="18" charset="0"/>
                  </a:rPr>
                  <a:t> </a:t>
                </a:r>
              </a:p>
              <a:p>
                <a:pPr algn="ctr" eaLnBrk="1" hangingPunct="1"/>
                <a:r>
                  <a:rPr lang="en-US" altLang="en-US" sz="3200" b="1" dirty="0">
                    <a:solidFill>
                      <a:schemeClr val="bg1"/>
                    </a:solidFill>
                    <a:latin typeface="Times New Roman" panose="02020603050405020304" pitchFamily="18" charset="0"/>
                  </a:rPr>
                  <a:t>(</a:t>
                </a:r>
                <a:r>
                  <a:rPr lang="en-US" altLang="en-US" sz="3200" b="1" dirty="0" err="1">
                    <a:solidFill>
                      <a:schemeClr val="bg1"/>
                    </a:solidFill>
                    <a:latin typeface="Times New Roman" panose="02020603050405020304" pitchFamily="18" charset="0"/>
                  </a:rPr>
                  <a:t>Bộ</a:t>
                </a:r>
                <a:r>
                  <a:rPr lang="en-US" altLang="en-US" sz="3200" b="1" dirty="0">
                    <a:solidFill>
                      <a:schemeClr val="bg1"/>
                    </a:solidFill>
                    <a:latin typeface="Times New Roman" panose="02020603050405020304" pitchFamily="18" charset="0"/>
                  </a:rPr>
                  <a:t>)</a:t>
                </a:r>
              </a:p>
            </p:txBody>
          </p:sp>
          <p:sp>
            <p:nvSpPr>
              <p:cNvPr id="32797" name="Rectangle 17"/>
              <p:cNvSpPr>
                <a:spLocks noChangeArrowheads="1"/>
              </p:cNvSpPr>
              <p:nvPr/>
            </p:nvSpPr>
            <p:spPr bwMode="auto">
              <a:xfrm>
                <a:off x="2992" y="1487"/>
                <a:ext cx="1351" cy="626"/>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Lạc</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tướng</a:t>
                </a:r>
                <a:r>
                  <a:rPr lang="en-US" altLang="en-US" sz="3200" b="1" dirty="0">
                    <a:solidFill>
                      <a:schemeClr val="bg1"/>
                    </a:solidFill>
                    <a:latin typeface="Times New Roman" panose="02020603050405020304" pitchFamily="18" charset="0"/>
                  </a:rPr>
                  <a:t> </a:t>
                </a:r>
              </a:p>
              <a:p>
                <a:pPr algn="ctr" eaLnBrk="1" hangingPunct="1"/>
                <a:r>
                  <a:rPr lang="en-US" altLang="en-US" sz="3200" b="1" dirty="0">
                    <a:solidFill>
                      <a:schemeClr val="bg1"/>
                    </a:solidFill>
                    <a:latin typeface="Times New Roman" panose="02020603050405020304" pitchFamily="18" charset="0"/>
                  </a:rPr>
                  <a:t>(</a:t>
                </a:r>
                <a:r>
                  <a:rPr lang="en-US" altLang="en-US" sz="3200" b="1" dirty="0" err="1">
                    <a:solidFill>
                      <a:schemeClr val="bg1"/>
                    </a:solidFill>
                    <a:latin typeface="Times New Roman" panose="02020603050405020304" pitchFamily="18" charset="0"/>
                  </a:rPr>
                  <a:t>Bộ</a:t>
                </a:r>
                <a:r>
                  <a:rPr lang="en-US" altLang="en-US" sz="3200" b="1" dirty="0">
                    <a:solidFill>
                      <a:schemeClr val="bg1"/>
                    </a:solidFill>
                    <a:latin typeface="Times New Roman" panose="02020603050405020304" pitchFamily="18" charset="0"/>
                  </a:rPr>
                  <a:t>)</a:t>
                </a:r>
              </a:p>
            </p:txBody>
          </p:sp>
          <p:sp>
            <p:nvSpPr>
              <p:cNvPr id="32798" name="Rectangle 18"/>
              <p:cNvSpPr>
                <a:spLocks noChangeArrowheads="1"/>
              </p:cNvSpPr>
              <p:nvPr/>
            </p:nvSpPr>
            <p:spPr bwMode="auto">
              <a:xfrm>
                <a:off x="4561" y="1487"/>
                <a:ext cx="1104" cy="626"/>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Lạc</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tướng</a:t>
                </a:r>
                <a:r>
                  <a:rPr lang="en-US" altLang="en-US" sz="3200" b="1" dirty="0">
                    <a:solidFill>
                      <a:schemeClr val="bg1"/>
                    </a:solidFill>
                    <a:latin typeface="Times New Roman" panose="02020603050405020304" pitchFamily="18" charset="0"/>
                  </a:rPr>
                  <a:t> </a:t>
                </a:r>
              </a:p>
              <a:p>
                <a:pPr algn="ctr" eaLnBrk="1" hangingPunct="1"/>
                <a:r>
                  <a:rPr lang="en-US" altLang="en-US" sz="3200" b="1" dirty="0">
                    <a:solidFill>
                      <a:schemeClr val="bg1"/>
                    </a:solidFill>
                    <a:latin typeface="Times New Roman" panose="02020603050405020304" pitchFamily="18" charset="0"/>
                  </a:rPr>
                  <a:t>(</a:t>
                </a:r>
                <a:r>
                  <a:rPr lang="en-US" altLang="en-US" sz="3200" b="1" dirty="0" err="1">
                    <a:solidFill>
                      <a:schemeClr val="bg1"/>
                    </a:solidFill>
                    <a:latin typeface="Times New Roman" panose="02020603050405020304" pitchFamily="18" charset="0"/>
                  </a:rPr>
                  <a:t>Bộ</a:t>
                </a:r>
                <a:r>
                  <a:rPr lang="en-US" altLang="en-US" sz="3200" b="1" dirty="0">
                    <a:solidFill>
                      <a:schemeClr val="bg1"/>
                    </a:solidFill>
                    <a:latin typeface="Times New Roman" panose="02020603050405020304" pitchFamily="18" charset="0"/>
                  </a:rPr>
                  <a:t>)</a:t>
                </a:r>
              </a:p>
            </p:txBody>
          </p:sp>
          <p:sp>
            <p:nvSpPr>
              <p:cNvPr id="32799" name="Line 19"/>
              <p:cNvSpPr>
                <a:spLocks noChangeShapeType="1"/>
              </p:cNvSpPr>
              <p:nvPr/>
            </p:nvSpPr>
            <p:spPr bwMode="auto">
              <a:xfrm>
                <a:off x="2752" y="1767"/>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800" name="Line 20"/>
              <p:cNvSpPr>
                <a:spLocks noChangeShapeType="1"/>
              </p:cNvSpPr>
              <p:nvPr/>
            </p:nvSpPr>
            <p:spPr bwMode="auto">
              <a:xfrm>
                <a:off x="4343" y="1767"/>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2780" name="Group 27"/>
            <p:cNvGrpSpPr>
              <a:grpSpLocks/>
            </p:cNvGrpSpPr>
            <p:nvPr/>
          </p:nvGrpSpPr>
          <p:grpSpPr bwMode="auto">
            <a:xfrm>
              <a:off x="2208" y="2286"/>
              <a:ext cx="2736" cy="594"/>
              <a:chOff x="2208" y="2286"/>
              <a:chExt cx="2736" cy="594"/>
            </a:xfrm>
          </p:grpSpPr>
          <p:sp>
            <p:nvSpPr>
              <p:cNvPr id="32791" name="Line 22"/>
              <p:cNvSpPr>
                <a:spLocks noChangeShapeType="1"/>
              </p:cNvSpPr>
              <p:nvPr/>
            </p:nvSpPr>
            <p:spPr bwMode="auto">
              <a:xfrm>
                <a:off x="2208" y="2524"/>
                <a:ext cx="273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2" name="Line 23"/>
              <p:cNvSpPr>
                <a:spLocks noChangeShapeType="1"/>
              </p:cNvSpPr>
              <p:nvPr/>
            </p:nvSpPr>
            <p:spPr bwMode="auto">
              <a:xfrm>
                <a:off x="2208" y="23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3" name="Line 24"/>
              <p:cNvSpPr>
                <a:spLocks noChangeShapeType="1"/>
              </p:cNvSpPr>
              <p:nvPr/>
            </p:nvSpPr>
            <p:spPr bwMode="auto">
              <a:xfrm>
                <a:off x="3600" y="2286"/>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4" name="Line 25"/>
              <p:cNvSpPr>
                <a:spLocks noChangeShapeType="1"/>
              </p:cNvSpPr>
              <p:nvPr/>
            </p:nvSpPr>
            <p:spPr bwMode="auto">
              <a:xfrm>
                <a:off x="4944" y="23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5" name="Line 26"/>
              <p:cNvSpPr>
                <a:spLocks noChangeShapeType="1"/>
              </p:cNvSpPr>
              <p:nvPr/>
            </p:nvSpPr>
            <p:spPr bwMode="auto">
              <a:xfrm>
                <a:off x="3600" y="2544"/>
                <a:ext cx="0" cy="3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2781" name="Group 34"/>
            <p:cNvGrpSpPr>
              <a:grpSpLocks/>
            </p:cNvGrpSpPr>
            <p:nvPr/>
          </p:nvGrpSpPr>
          <p:grpSpPr bwMode="auto">
            <a:xfrm>
              <a:off x="2200" y="1206"/>
              <a:ext cx="2840" cy="480"/>
              <a:chOff x="2200" y="1206"/>
              <a:chExt cx="2840" cy="480"/>
            </a:xfrm>
          </p:grpSpPr>
          <p:sp>
            <p:nvSpPr>
              <p:cNvPr id="32785" name="Line 28"/>
              <p:cNvSpPr>
                <a:spLocks noChangeShapeType="1"/>
              </p:cNvSpPr>
              <p:nvPr/>
            </p:nvSpPr>
            <p:spPr bwMode="auto">
              <a:xfrm>
                <a:off x="2208" y="1446"/>
                <a:ext cx="28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6" name="Line 29"/>
              <p:cNvSpPr>
                <a:spLocks noChangeShapeType="1"/>
              </p:cNvSpPr>
              <p:nvPr/>
            </p:nvSpPr>
            <p:spPr bwMode="auto">
              <a:xfrm>
                <a:off x="2544" y="1206"/>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7" name="Line 30"/>
              <p:cNvSpPr>
                <a:spLocks noChangeShapeType="1"/>
              </p:cNvSpPr>
              <p:nvPr/>
            </p:nvSpPr>
            <p:spPr bwMode="auto">
              <a:xfrm>
                <a:off x="4656" y="1213"/>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8" name="Line 31"/>
              <p:cNvSpPr>
                <a:spLocks noChangeShapeType="1"/>
              </p:cNvSpPr>
              <p:nvPr/>
            </p:nvSpPr>
            <p:spPr bwMode="auto">
              <a:xfrm>
                <a:off x="2200" y="1446"/>
                <a:ext cx="0" cy="24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789" name="Line 32"/>
              <p:cNvSpPr>
                <a:spLocks noChangeShapeType="1"/>
              </p:cNvSpPr>
              <p:nvPr/>
            </p:nvSpPr>
            <p:spPr bwMode="auto">
              <a:xfrm>
                <a:off x="3600" y="1446"/>
                <a:ext cx="0" cy="24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790" name="Line 33"/>
              <p:cNvSpPr>
                <a:spLocks noChangeShapeType="1"/>
              </p:cNvSpPr>
              <p:nvPr/>
            </p:nvSpPr>
            <p:spPr bwMode="auto">
              <a:xfrm>
                <a:off x="5040" y="1446"/>
                <a:ext cx="0" cy="24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2782" name="Group 37"/>
            <p:cNvGrpSpPr>
              <a:grpSpLocks/>
            </p:cNvGrpSpPr>
            <p:nvPr/>
          </p:nvGrpSpPr>
          <p:grpSpPr bwMode="auto">
            <a:xfrm>
              <a:off x="2736" y="336"/>
              <a:ext cx="1632" cy="384"/>
              <a:chOff x="2736" y="336"/>
              <a:chExt cx="1632" cy="384"/>
            </a:xfrm>
          </p:grpSpPr>
          <p:sp>
            <p:nvSpPr>
              <p:cNvPr id="32783" name="Line 35"/>
              <p:cNvSpPr>
                <a:spLocks noChangeShapeType="1"/>
              </p:cNvSpPr>
              <p:nvPr/>
            </p:nvSpPr>
            <p:spPr bwMode="auto">
              <a:xfrm flipH="1">
                <a:off x="2736" y="336"/>
                <a:ext cx="816" cy="384"/>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784" name="Line 36"/>
              <p:cNvSpPr>
                <a:spLocks noChangeShapeType="1"/>
              </p:cNvSpPr>
              <p:nvPr/>
            </p:nvSpPr>
            <p:spPr bwMode="auto">
              <a:xfrm>
                <a:off x="3552" y="336"/>
                <a:ext cx="816" cy="384"/>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sp>
        <p:nvSpPr>
          <p:cNvPr id="35" name="Rectangle 39"/>
          <p:cNvSpPr>
            <a:spLocks noChangeArrowheads="1"/>
          </p:cNvSpPr>
          <p:nvPr/>
        </p:nvSpPr>
        <p:spPr bwMode="auto">
          <a:xfrm>
            <a:off x="1524000" y="1524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b="1">
                <a:solidFill>
                  <a:srgbClr val="FF0000"/>
                </a:solidFill>
                <a:latin typeface="Times New Roman" panose="02020603050405020304" pitchFamily="18" charset="0"/>
              </a:rPr>
              <a:t>TỔ CHỨC BỘ MÁY NHÀ NƯỚC THỜI HÙNG VƯƠNG</a:t>
            </a:r>
          </a:p>
        </p:txBody>
      </p:sp>
    </p:spTree>
    <p:extLst>
      <p:ext uri="{BB962C8B-B14F-4D97-AF65-F5344CB8AC3E}">
        <p14:creationId xmlns:p14="http://schemas.microsoft.com/office/powerpoint/2010/main" val="28911095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up)">
                                      <p:cBhvr>
                                        <p:cTn id="1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6D399F4-C285-4414-8165-072FBF9403BD}"/>
              </a:ext>
            </a:extLst>
          </p:cNvPr>
          <p:cNvGraphicFramePr/>
          <p:nvPr>
            <p:extLst>
              <p:ext uri="{D42A27DB-BD31-4B8C-83A1-F6EECF244321}">
                <p14:modId xmlns:p14="http://schemas.microsoft.com/office/powerpoint/2010/main" val="3034448948"/>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1697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6D399F4-C285-4414-8165-072FBF9403BD}"/>
              </a:ext>
            </a:extLst>
          </p:cNvPr>
          <p:cNvGraphicFramePr/>
          <p:nvPr>
            <p:extLst>
              <p:ext uri="{D42A27DB-BD31-4B8C-83A1-F6EECF244321}">
                <p14:modId xmlns:p14="http://schemas.microsoft.com/office/powerpoint/2010/main" val="234522349"/>
              </p:ext>
            </p:extLst>
          </p:nvPr>
        </p:nvGraphicFramePr>
        <p:xfrm>
          <a:off x="360342" y="245717"/>
          <a:ext cx="10905066" cy="4393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1254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2C68728E-8E41-4FAC-B325-CF0D947CC414}"/>
                                            </p:graphicEl>
                                          </p:spTgt>
                                        </p:tgtEl>
                                        <p:attrNameLst>
                                          <p:attrName>style.visibility</p:attrName>
                                        </p:attrNameLst>
                                      </p:cBhvr>
                                      <p:to>
                                        <p:strVal val="visible"/>
                                      </p:to>
                                    </p:set>
                                    <p:animEffect transition="in" filter="fade">
                                      <p:cBhvr>
                                        <p:cTn id="7" dur="1000"/>
                                        <p:tgtEl>
                                          <p:spTgt spid="2">
                                            <p:graphicEl>
                                              <a:dgm id="{2C68728E-8E41-4FAC-B325-CF0D947CC414}"/>
                                            </p:graphicEl>
                                          </p:spTgt>
                                        </p:tgtEl>
                                      </p:cBhvr>
                                    </p:animEffect>
                                    <p:anim calcmode="lin" valueType="num">
                                      <p:cBhvr>
                                        <p:cTn id="8" dur="1000" fill="hold"/>
                                        <p:tgtEl>
                                          <p:spTgt spid="2">
                                            <p:graphicEl>
                                              <a:dgm id="{2C68728E-8E41-4FAC-B325-CF0D947CC414}"/>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2C68728E-8E41-4FAC-B325-CF0D947CC414}"/>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FBA46F32-0A8F-4ACF-8F5F-AF070E41AA7E}"/>
                                            </p:graphicEl>
                                          </p:spTgt>
                                        </p:tgtEl>
                                        <p:attrNameLst>
                                          <p:attrName>style.visibility</p:attrName>
                                        </p:attrNameLst>
                                      </p:cBhvr>
                                      <p:to>
                                        <p:strVal val="visible"/>
                                      </p:to>
                                    </p:set>
                                    <p:animEffect transition="in" filter="fade">
                                      <p:cBhvr>
                                        <p:cTn id="14" dur="1000"/>
                                        <p:tgtEl>
                                          <p:spTgt spid="2">
                                            <p:graphicEl>
                                              <a:dgm id="{FBA46F32-0A8F-4ACF-8F5F-AF070E41AA7E}"/>
                                            </p:graphicEl>
                                          </p:spTgt>
                                        </p:tgtEl>
                                      </p:cBhvr>
                                    </p:animEffect>
                                    <p:anim calcmode="lin" valueType="num">
                                      <p:cBhvr>
                                        <p:cTn id="15" dur="1000" fill="hold"/>
                                        <p:tgtEl>
                                          <p:spTgt spid="2">
                                            <p:graphicEl>
                                              <a:dgm id="{FBA46F32-0A8F-4ACF-8F5F-AF070E41AA7E}"/>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FBA46F32-0A8F-4ACF-8F5F-AF070E41AA7E}"/>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828800" y="1066800"/>
          <a:ext cx="82296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255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C47EFBC-DF11-411F-92BC-F4072EF83330}"/>
                                            </p:graphicEl>
                                          </p:spTgt>
                                        </p:tgtEl>
                                        <p:attrNameLst>
                                          <p:attrName>style.visibility</p:attrName>
                                        </p:attrNameLst>
                                      </p:cBhvr>
                                      <p:to>
                                        <p:strVal val="visible"/>
                                      </p:to>
                                    </p:set>
                                    <p:anim calcmode="lin" valueType="num">
                                      <p:cBhvr additive="base">
                                        <p:cTn id="7" dur="500" fill="hold"/>
                                        <p:tgtEl>
                                          <p:spTgt spid="2">
                                            <p:graphicEl>
                                              <a:dgm id="{FC47EFBC-DF11-411F-92BC-F4072EF83330}"/>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FC47EFBC-DF11-411F-92BC-F4072EF83330}"/>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82A79F7A-8E11-4D34-842B-2C92A1D27F32}"/>
                                            </p:graphicEl>
                                          </p:spTgt>
                                        </p:tgtEl>
                                        <p:attrNameLst>
                                          <p:attrName>style.visibility</p:attrName>
                                        </p:attrNameLst>
                                      </p:cBhvr>
                                      <p:to>
                                        <p:strVal val="visible"/>
                                      </p:to>
                                    </p:set>
                                    <p:anim calcmode="lin" valueType="num">
                                      <p:cBhvr additive="base">
                                        <p:cTn id="13" dur="500" fill="hold"/>
                                        <p:tgtEl>
                                          <p:spTgt spid="2">
                                            <p:graphicEl>
                                              <a:dgm id="{82A79F7A-8E11-4D34-842B-2C92A1D27F32}"/>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82A79F7A-8E11-4D34-842B-2C92A1D27F32}"/>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66A375F1-46BA-4734-A41D-A48F9DF01FF5}"/>
                                            </p:graphicEl>
                                          </p:spTgt>
                                        </p:tgtEl>
                                        <p:attrNameLst>
                                          <p:attrName>style.visibility</p:attrName>
                                        </p:attrNameLst>
                                      </p:cBhvr>
                                      <p:to>
                                        <p:strVal val="visible"/>
                                      </p:to>
                                    </p:set>
                                    <p:anim calcmode="lin" valueType="num">
                                      <p:cBhvr additive="base">
                                        <p:cTn id="19" dur="500" fill="hold"/>
                                        <p:tgtEl>
                                          <p:spTgt spid="2">
                                            <p:graphicEl>
                                              <a:dgm id="{66A375F1-46BA-4734-A41D-A48F9DF01FF5}"/>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66A375F1-46BA-4734-A41D-A48F9DF01FF5}"/>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C7D40CF1-26DA-4C4D-B66F-BDF5460ECE60}"/>
                                            </p:graphicEl>
                                          </p:spTgt>
                                        </p:tgtEl>
                                        <p:attrNameLst>
                                          <p:attrName>style.visibility</p:attrName>
                                        </p:attrNameLst>
                                      </p:cBhvr>
                                      <p:to>
                                        <p:strVal val="visible"/>
                                      </p:to>
                                    </p:set>
                                    <p:anim calcmode="lin" valueType="num">
                                      <p:cBhvr additive="base">
                                        <p:cTn id="25" dur="500" fill="hold"/>
                                        <p:tgtEl>
                                          <p:spTgt spid="2">
                                            <p:graphicEl>
                                              <a:dgm id="{C7D40CF1-26DA-4C4D-B66F-BDF5460ECE60}"/>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C7D40CF1-26DA-4C4D-B66F-BDF5460ECE60}"/>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123D1BC0-B73D-4530-B304-3E91E637E254}"/>
                                            </p:graphicEl>
                                          </p:spTgt>
                                        </p:tgtEl>
                                        <p:attrNameLst>
                                          <p:attrName>style.visibility</p:attrName>
                                        </p:attrNameLst>
                                      </p:cBhvr>
                                      <p:to>
                                        <p:strVal val="visible"/>
                                      </p:to>
                                    </p:set>
                                    <p:anim calcmode="lin" valueType="num">
                                      <p:cBhvr additive="base">
                                        <p:cTn id="31" dur="500" fill="hold"/>
                                        <p:tgtEl>
                                          <p:spTgt spid="2">
                                            <p:graphicEl>
                                              <a:dgm id="{123D1BC0-B73D-4530-B304-3E91E637E254}"/>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123D1BC0-B73D-4530-B304-3E91E637E254}"/>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B61133B4-A6C8-48B5-B9F1-D0D6751BD25F}"/>
                                            </p:graphicEl>
                                          </p:spTgt>
                                        </p:tgtEl>
                                        <p:attrNameLst>
                                          <p:attrName>style.visibility</p:attrName>
                                        </p:attrNameLst>
                                      </p:cBhvr>
                                      <p:to>
                                        <p:strVal val="visible"/>
                                      </p:to>
                                    </p:set>
                                    <p:anim calcmode="lin" valueType="num">
                                      <p:cBhvr additive="base">
                                        <p:cTn id="37" dur="500" fill="hold"/>
                                        <p:tgtEl>
                                          <p:spTgt spid="2">
                                            <p:graphicEl>
                                              <a:dgm id="{B61133B4-A6C8-48B5-B9F1-D0D6751BD25F}"/>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B61133B4-A6C8-48B5-B9F1-D0D6751BD25F}"/>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A3FDBE-D0BA-426D-A5A8-97CCA98EE89A}"/>
              </a:ext>
            </a:extLst>
          </p:cNvPr>
          <p:cNvPicPr>
            <a:picLocks noChangeAspect="1"/>
          </p:cNvPicPr>
          <p:nvPr/>
        </p:nvPicPr>
        <p:blipFill rotWithShape="1">
          <a:blip r:embed="rId2"/>
          <a:srcRect t="614" b="754"/>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6132932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1676400" y="1"/>
            <a:ext cx="937260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3800" b="1" dirty="0" err="1">
                <a:solidFill>
                  <a:srgbClr val="FF0000"/>
                </a:solidFill>
                <a:latin typeface="Times New Roman" panose="02020603050405020304" pitchFamily="18" charset="0"/>
                <a:cs typeface="Times New Roman" panose="02020603050405020304" pitchFamily="18" charset="0"/>
              </a:rPr>
              <a:t>Cuộc</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kháng</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chiến</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chống</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quân</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Tần</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xâm</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lược</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va</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sư</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hình</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thành</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nhà</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nước</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Âu</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Lạc</a:t>
            </a:r>
            <a:endParaRPr lang="en-US" sz="3800" dirty="0">
              <a:solidFill>
                <a:srgbClr val="FF0000"/>
              </a:solidFill>
              <a:latin typeface="Times New Roman" panose="02020603050405020304" pitchFamily="18" charset="0"/>
              <a:cs typeface="Times New Roman" panose="02020603050405020304" pitchFamily="18" charset="0"/>
            </a:endParaRPr>
          </a:p>
        </p:txBody>
      </p:sp>
      <p:sp>
        <p:nvSpPr>
          <p:cNvPr id="8" name="AutoShape 2"/>
          <p:cNvSpPr>
            <a:spLocks noChangeAspect="1" noChangeArrowheads="1"/>
          </p:cNvSpPr>
          <p:nvPr/>
        </p:nvSpPr>
        <p:spPr bwMode="auto">
          <a:xfrm>
            <a:off x="2395538" y="12239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3" name="Picture 2"/>
          <p:cNvPicPr>
            <a:picLocks noChangeAspect="1"/>
          </p:cNvPicPr>
          <p:nvPr/>
        </p:nvPicPr>
        <p:blipFill>
          <a:blip r:embed="rId2"/>
          <a:stretch>
            <a:fillRect/>
          </a:stretch>
        </p:blipFill>
        <p:spPr>
          <a:xfrm>
            <a:off x="196103" y="1911443"/>
            <a:ext cx="4859991" cy="4352925"/>
          </a:xfrm>
          <a:prstGeom prst="rect">
            <a:avLst/>
          </a:prstGeom>
        </p:spPr>
      </p:pic>
      <p:pic>
        <p:nvPicPr>
          <p:cNvPr id="4" name="Picture 3"/>
          <p:cNvPicPr>
            <a:picLocks noChangeAspect="1"/>
          </p:cNvPicPr>
          <p:nvPr/>
        </p:nvPicPr>
        <p:blipFill>
          <a:blip r:embed="rId3"/>
          <a:stretch>
            <a:fillRect/>
          </a:stretch>
        </p:blipFill>
        <p:spPr>
          <a:xfrm>
            <a:off x="5211856" y="2073367"/>
            <a:ext cx="6286500" cy="4191001"/>
          </a:xfrm>
          <a:prstGeom prst="rect">
            <a:avLst/>
          </a:prstGeom>
        </p:spPr>
      </p:pic>
    </p:spTree>
    <p:extLst>
      <p:ext uri="{BB962C8B-B14F-4D97-AF65-F5344CB8AC3E}">
        <p14:creationId xmlns:p14="http://schemas.microsoft.com/office/powerpoint/2010/main" val="4102590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ppt_x"/>
                                          </p:val>
                                        </p:tav>
                                        <p:tav tm="100000">
                                          <p:val>
                                            <p:strVal val="#ppt_x"/>
                                          </p:val>
                                        </p:tav>
                                      </p:tavLst>
                                    </p:anim>
                                    <p:anim calcmode="lin" valueType="num">
                                      <p:cBhvr additive="base">
                                        <p:cTn id="8" dur="500" fill="hold"/>
                                        <p:tgtEl>
                                          <p:spTgt spid="1945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ChangeArrowheads="1"/>
          </p:cNvSpPr>
          <p:nvPr/>
        </p:nvSpPr>
        <p:spPr bwMode="auto">
          <a:xfrm>
            <a:off x="1676400" y="69850"/>
            <a:ext cx="88392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a:solidFill>
                  <a:srgbClr val="0000FF"/>
                </a:solidFill>
                <a:latin typeface="Times New Roman" panose="02020603050405020304" pitchFamily="18" charset="0"/>
                <a:cs typeface="Times New Roman" panose="02020603050405020304" pitchFamily="18" charset="0"/>
              </a:rPr>
              <a:t>- Năm 218 TCN, sau khi thống nhất TQ nhà Tần Thủy Hoàng sai tướng Đồ Thư đưa 50 vạn quân chinh phục vùng Bách Việt ở phía Nam. Năm 214, quân Tần tiến vào vùng đất Âu Việt và Lạc Việt.</a:t>
            </a:r>
          </a:p>
        </p:txBody>
      </p:sp>
      <p:pic>
        <p:nvPicPr>
          <p:cNvPr id="7" name="Picture 4" descr="http://bocau.net/uploads/thumb/thumb_133877139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163" y="3559176"/>
            <a:ext cx="4241800"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6" descr="chong_tan_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4863" y="3559175"/>
            <a:ext cx="47625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60144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779588" y="90488"/>
            <a:ext cx="86741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400">
                <a:solidFill>
                  <a:srgbClr val="0000FF"/>
                </a:solidFill>
                <a:latin typeface="Times New Roman" panose="02020603050405020304" pitchFamily="18" charset="0"/>
                <a:cs typeface="Times New Roman" panose="02020603050405020304" pitchFamily="18" charset="0"/>
              </a:rPr>
              <a:t>- Trước mối đe dọa ngoại xâm, Âu Việt và Lạc Việt hợp nhất lại thành nước Âu Lạc để chống giặc, đến năm 208 TCN quân Tần rút quân.</a:t>
            </a:r>
          </a:p>
        </p:txBody>
      </p:sp>
      <p:pic>
        <p:nvPicPr>
          <p:cNvPr id="5" name="Picture 4" descr="http://www.36phophuong.vn/userfiles/L%C6%B0%E1%BB%A3c%20%C4%91%E1%BB%93%20hai%20n%C6%B0%E1%BB%9Bc%20%C3%82u%20L%E1%BA%A1c%20v%C3%A0%20Nam%20Vi%E1%BB%87t%20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888" y="3276600"/>
            <a:ext cx="4545012"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http://farm4.static.flickr.com/3234/5712945807_9ea39fb66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9888" y="3719513"/>
            <a:ext cx="3721100"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87516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b/b4/B%E1%BA%A3n_%C4%91%E1%BB%93_V%C4%83n_Lang_%26_Nam_C%C6%B0%C6%A1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410" y="299290"/>
            <a:ext cx="7620000" cy="612840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996082" y="1094166"/>
            <a:ext cx="2393577" cy="4893647"/>
          </a:xfrm>
          <a:prstGeom prst="rect">
            <a:avLst/>
          </a:prstGeom>
        </p:spPr>
        <p:txBody>
          <a:bodyPr wrap="square">
            <a:spAutoFit/>
          </a:bodyPr>
          <a:lstStyle/>
          <a:p>
            <a:pPr algn="just"/>
            <a:r>
              <a:rPr lang="vi-VN" sz="2400" dirty="0">
                <a:solidFill>
                  <a:prstClr val="black"/>
                </a:solidFill>
              </a:rPr>
              <a:t>Phỏng ước lãnh thổ hai nước Văn Lang (màu vàng) của các vua Hùng và xứ Nam Cương (màu xanh lục) của Thục Phán, sau này hợp nhất thành nước Âu Lạc vào khoảng thế kỷ 3 TCN.</a:t>
            </a:r>
            <a:endParaRPr lang="en-US" sz="2400" dirty="0">
              <a:solidFill>
                <a:prstClr val="black"/>
              </a:solidFill>
            </a:endParaRPr>
          </a:p>
        </p:txBody>
      </p:sp>
    </p:spTree>
    <p:extLst>
      <p:ext uri="{BB962C8B-B14F-4D97-AF65-F5344CB8AC3E}">
        <p14:creationId xmlns:p14="http://schemas.microsoft.com/office/powerpoint/2010/main" val="21273557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ChangeArrowheads="1"/>
          </p:cNvSpPr>
          <p:nvPr/>
        </p:nvSpPr>
        <p:spPr bwMode="auto">
          <a:xfrm>
            <a:off x="2133600" y="0"/>
            <a:ext cx="81534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Cuộc</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xâm</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lược</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của</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Triệu</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Đà</a:t>
            </a:r>
            <a:endParaRPr lang="en-US" sz="4400" dirty="0">
              <a:solidFill>
                <a:srgbClr val="FF0000"/>
              </a:solidFill>
              <a:latin typeface="Times New Roman" panose="02020603050405020304" pitchFamily="18" charset="0"/>
              <a:cs typeface="Times New Roman" panose="02020603050405020304" pitchFamily="18" charset="0"/>
            </a:endParaRPr>
          </a:p>
        </p:txBody>
      </p:sp>
      <p:sp>
        <p:nvSpPr>
          <p:cNvPr id="5" name="AutoShape 2"/>
          <p:cNvSpPr>
            <a:spLocks noChangeAspect="1" noChangeArrowheads="1"/>
          </p:cNvSpPr>
          <p:nvPr/>
        </p:nvSpPr>
        <p:spPr bwMode="auto">
          <a:xfrm>
            <a:off x="2781300" y="708025"/>
            <a:ext cx="6705600" cy="6985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39940" name="Picture 8" descr="trieu_da_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0300" y="3743326"/>
            <a:ext cx="4421188" cy="310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Rectangle 1"/>
          <p:cNvSpPr>
            <a:spLocks noChangeArrowheads="1"/>
          </p:cNvSpPr>
          <p:nvPr/>
        </p:nvSpPr>
        <p:spPr bwMode="auto">
          <a:xfrm>
            <a:off x="1676401" y="782639"/>
            <a:ext cx="87995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sz="3600">
                <a:solidFill>
                  <a:srgbClr val="0000FF"/>
                </a:solidFill>
                <a:latin typeface="Times New Roman" panose="02020603050405020304" pitchFamily="18" charset="0"/>
                <a:cs typeface="Times New Roman" panose="02020603050405020304" pitchFamily="18" charset="0"/>
              </a:rPr>
              <a:t> -Năm 207 TCN Triệu Đà đem quân xâm lược Âu Lạc.</a:t>
            </a:r>
            <a:r>
              <a:rPr lang="en-US" sz="3600">
                <a:solidFill>
                  <a:srgbClr val="0000FF"/>
                </a:solidFill>
                <a:latin typeface="Times New Roman" panose="02020603050405020304" pitchFamily="18" charset="0"/>
                <a:cs typeface="Times New Roman" panose="02020603050405020304" pitchFamily="18" charset="0"/>
              </a:rPr>
              <a:t> </a:t>
            </a:r>
            <a:r>
              <a:rPr lang="vi-VN" sz="3600">
                <a:solidFill>
                  <a:srgbClr val="0000FF"/>
                </a:solidFill>
                <a:latin typeface="Times New Roman" panose="02020603050405020304" pitchFamily="18" charset="0"/>
                <a:cs typeface="Times New Roman" panose="02020603050405020304" pitchFamily="18" charset="0"/>
              </a:rPr>
              <a:t>Quân dân Âu Lạc với vũ khí tốt, tinh thần chiến đấu dũng cảm, đã đánh bại được  quân Triệu Đà, giữ vững được độc lập.</a:t>
            </a:r>
          </a:p>
        </p:txBody>
      </p:sp>
      <p:pic>
        <p:nvPicPr>
          <p:cNvPr id="39942" name="Picture 4" descr="http://cis.edu.vn/Portals/0/07_trongthu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1" y="3163888"/>
            <a:ext cx="4346575" cy="337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543524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webtrangsuc.com/Teghe/2010/03/27/pilot_v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981200"/>
            <a:ext cx="4572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10" descr="http://khoavanhoc-ngonngu.edu.vn/home/images/stories/k320c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0226" y="381000"/>
            <a:ext cx="3838575"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2955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ChangeArrowheads="1"/>
          </p:cNvSpPr>
          <p:nvPr/>
        </p:nvSpPr>
        <p:spPr bwMode="auto">
          <a:xfrm>
            <a:off x="1752600" y="115889"/>
            <a:ext cx="84582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a:solidFill>
                  <a:srgbClr val="0000FF"/>
                </a:solidFill>
                <a:latin typeface="Times New Roman" panose="02020603050405020304" pitchFamily="18" charset="0"/>
                <a:cs typeface="Times New Roman" panose="02020603050405020304" pitchFamily="18" charset="0"/>
              </a:rPr>
              <a:t>Năm 179 TCN, Triệu Đà lại đem quân sang đánh lại Âu Lạc, An Dương Vương thua trận phải tự vận. Đất nước từ đây rơi vào tay đô hộ của phương Bắc.</a:t>
            </a:r>
          </a:p>
        </p:txBody>
      </p:sp>
      <p:pic>
        <p:nvPicPr>
          <p:cNvPr id="41987" name="Picture 8" descr="http://d3.violet.vn/uploads/previews/blog/4253/trongthuymychaubia-411x3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2818" y="3145216"/>
            <a:ext cx="3914775" cy="317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91263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vietnamdefence.com/Uploaded/QSVN/WARS-VN/PKVN-WARS/2009/Anduongvu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9974" y="1674159"/>
            <a:ext cx="3676837" cy="44039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90563" y="6364052"/>
            <a:ext cx="3163110" cy="369332"/>
          </a:xfrm>
          <a:prstGeom prst="rect">
            <a:avLst/>
          </a:prstGeom>
        </p:spPr>
        <p:txBody>
          <a:bodyPr wrap="none">
            <a:spAutoFit/>
          </a:bodyPr>
          <a:lstStyle/>
          <a:p>
            <a:r>
              <a:rPr lang="vi-VN" dirty="0">
                <a:solidFill>
                  <a:srgbClr val="333333"/>
                </a:solidFill>
              </a:rPr>
              <a:t>Tượng đài An Dương Vương</a:t>
            </a:r>
            <a:endParaRPr lang="en-US" dirty="0"/>
          </a:p>
        </p:txBody>
      </p:sp>
      <p:sp>
        <p:nvSpPr>
          <p:cNvPr id="5" name="Rectangle 4"/>
          <p:cNvSpPr/>
          <p:nvPr/>
        </p:nvSpPr>
        <p:spPr>
          <a:xfrm>
            <a:off x="4893004" y="5003628"/>
            <a:ext cx="6413218" cy="369332"/>
          </a:xfrm>
          <a:prstGeom prst="rect">
            <a:avLst/>
          </a:prstGeom>
        </p:spPr>
        <p:txBody>
          <a:bodyPr wrap="square">
            <a:spAutoFit/>
          </a:bodyPr>
          <a:lstStyle/>
          <a:p>
            <a:pPr algn="ctr">
              <a:spcBef>
                <a:spcPct val="0"/>
              </a:spcBef>
            </a:pPr>
            <a:r>
              <a:rPr lang="vi-VN" b="1" i="1" dirty="0"/>
              <a:t>Giếng Ngọc trước cửa đền An Dương Vương ở Cổ Loa</a:t>
            </a:r>
            <a:endParaRPr lang="vi-VN" b="1" dirty="0"/>
          </a:p>
        </p:txBody>
      </p:sp>
      <p:pic>
        <p:nvPicPr>
          <p:cNvPr id="3" name="Picture 2"/>
          <p:cNvPicPr>
            <a:picLocks noChangeAspect="1"/>
          </p:cNvPicPr>
          <p:nvPr/>
        </p:nvPicPr>
        <p:blipFill>
          <a:blip r:embed="rId3"/>
          <a:stretch>
            <a:fillRect/>
          </a:stretch>
        </p:blipFill>
        <p:spPr>
          <a:xfrm>
            <a:off x="5299869" y="498863"/>
            <a:ext cx="6006353" cy="4504765"/>
          </a:xfrm>
          <a:prstGeom prst="rect">
            <a:avLst/>
          </a:prstGeom>
        </p:spPr>
      </p:pic>
    </p:spTree>
    <p:extLst>
      <p:ext uri="{BB962C8B-B14F-4D97-AF65-F5344CB8AC3E}">
        <p14:creationId xmlns:p14="http://schemas.microsoft.com/office/powerpoint/2010/main" val="16597739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 name="Group 2"/>
          <p:cNvGraphicFramePr>
            <a:graphicFrameLocks noGrp="1"/>
          </p:cNvGraphicFramePr>
          <p:nvPr>
            <p:ph type="tbl" idx="1"/>
          </p:nvPr>
        </p:nvGraphicFramePr>
        <p:xfrm>
          <a:off x="1524001" y="76201"/>
          <a:ext cx="9143999" cy="6781801"/>
        </p:xfrm>
        <a:graphic>
          <a:graphicData uri="http://schemas.openxmlformats.org/drawingml/2006/table">
            <a:tbl>
              <a:tblPr/>
              <a:tblGrid>
                <a:gridCol w="768460">
                  <a:extLst>
                    <a:ext uri="{9D8B030D-6E8A-4147-A177-3AD203B41FA5}">
                      <a16:colId xmlns:a16="http://schemas.microsoft.com/office/drawing/2014/main" val="20000"/>
                    </a:ext>
                  </a:extLst>
                </a:gridCol>
                <a:gridCol w="896537">
                  <a:extLst>
                    <a:ext uri="{9D8B030D-6E8A-4147-A177-3AD203B41FA5}">
                      <a16:colId xmlns:a16="http://schemas.microsoft.com/office/drawing/2014/main" val="20001"/>
                    </a:ext>
                  </a:extLst>
                </a:gridCol>
                <a:gridCol w="1002003">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447800">
                  <a:extLst>
                    <a:ext uri="{9D8B030D-6E8A-4147-A177-3AD203B41FA5}">
                      <a16:colId xmlns:a16="http://schemas.microsoft.com/office/drawing/2014/main" val="20004"/>
                    </a:ext>
                  </a:extLst>
                </a:gridCol>
                <a:gridCol w="1524000">
                  <a:extLst>
                    <a:ext uri="{9D8B030D-6E8A-4147-A177-3AD203B41FA5}">
                      <a16:colId xmlns:a16="http://schemas.microsoft.com/office/drawing/2014/main" val="20005"/>
                    </a:ext>
                  </a:extLst>
                </a:gridCol>
                <a:gridCol w="2362199">
                  <a:extLst>
                    <a:ext uri="{9D8B030D-6E8A-4147-A177-3AD203B41FA5}">
                      <a16:colId xmlns:a16="http://schemas.microsoft.com/office/drawing/2014/main" val="20006"/>
                    </a:ext>
                  </a:extLst>
                </a:gridCol>
              </a:tblGrid>
              <a:tr h="126287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Thời</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gian</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tồn</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tại</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itchFamily="18" charset="0"/>
                        </a:rPr>
                        <a:t>Địa bàn</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Nền</a:t>
                      </a:r>
                      <a:r>
                        <a:rPr kumimoji="0" lang="en-US" sz="2000" b="1" i="0" u="none" strike="noStrike" cap="none" normalizeH="0" baseline="0" dirty="0">
                          <a:ln>
                            <a:noFill/>
                          </a:ln>
                          <a:solidFill>
                            <a:srgbClr val="FF0000"/>
                          </a:solidFill>
                          <a:effectLst/>
                          <a:latin typeface="Times New Roman" pitchFamily="18" charset="0"/>
                        </a:rPr>
                        <a:t> VH </a:t>
                      </a:r>
                      <a:r>
                        <a:rPr kumimoji="0" lang="en-US" sz="2000" b="1" i="0" u="none" strike="noStrike" cap="none" normalizeH="0" baseline="0" dirty="0" err="1">
                          <a:ln>
                            <a:noFill/>
                          </a:ln>
                          <a:solidFill>
                            <a:srgbClr val="FF0000"/>
                          </a:solidFill>
                          <a:effectLst/>
                          <a:latin typeface="Times New Roman" pitchFamily="18" charset="0"/>
                        </a:rPr>
                        <a:t>tiêu</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biểu</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Kinh</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tế</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Xã</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hội</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Văn</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hóa</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10000"/>
                  </a:ext>
                </a:extLst>
              </a:tr>
              <a:tr h="18502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itchFamily="18"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Văn</a:t>
                      </a:r>
                      <a:r>
                        <a:rPr kumimoji="0" lang="en-US" sz="2000" b="1" i="0" u="none" strike="noStrike" cap="none" normalizeH="0" baseline="0" dirty="0">
                          <a:ln>
                            <a:noFill/>
                          </a:ln>
                          <a:solidFill>
                            <a:srgbClr val="FF0000"/>
                          </a:solidFill>
                          <a:effectLst/>
                          <a:latin typeface="Times New Roman" pitchFamily="18" charset="0"/>
                        </a:rPr>
                        <a:t> Lang- </a:t>
                      </a:r>
                      <a:r>
                        <a:rPr kumimoji="0" lang="en-US" sz="2000" b="1" i="0" u="none" strike="noStrike" cap="none" normalizeH="0" baseline="0" dirty="0" err="1">
                          <a:ln>
                            <a:noFill/>
                          </a:ln>
                          <a:solidFill>
                            <a:srgbClr val="FF0000"/>
                          </a:solidFill>
                          <a:effectLst/>
                          <a:latin typeface="Times New Roman" pitchFamily="18" charset="0"/>
                        </a:rPr>
                        <a:t>Âu</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Lạc</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1"/>
                  </a:ext>
                </a:extLst>
              </a:tr>
              <a:tr h="18502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itchFamily="18"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Chăm</a:t>
                      </a:r>
                      <a:r>
                        <a:rPr kumimoji="0" lang="en-US" sz="2000" b="1" i="0" u="none" strike="noStrike" cap="none" normalizeH="0" baseline="0" dirty="0">
                          <a:ln>
                            <a:noFill/>
                          </a:ln>
                          <a:solidFill>
                            <a:srgbClr val="FF0000"/>
                          </a:solidFill>
                          <a:effectLst/>
                          <a:latin typeface="Times New Roman" pitchFamily="18" charset="0"/>
                        </a:rPr>
                        <a:t>-pa</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2"/>
                  </a:ext>
                </a:extLst>
              </a:tr>
              <a:tr h="18184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itchFamily="18" charset="0"/>
                        </a:rPr>
                        <a:t>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itchFamily="18" charset="0"/>
                        </a:rPr>
                        <a:t>Phù</a:t>
                      </a:r>
                      <a:r>
                        <a:rPr kumimoji="0" lang="en-US" sz="2000" b="1" i="0" u="none" strike="noStrike" cap="none" normalizeH="0" baseline="0" dirty="0">
                          <a:ln>
                            <a:noFill/>
                          </a:ln>
                          <a:solidFill>
                            <a:srgbClr val="FF0000"/>
                          </a:solidFill>
                          <a:effectLst/>
                          <a:latin typeface="Times New Roman" pitchFamily="18" charset="0"/>
                        </a:rPr>
                        <a:t> Nam</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3"/>
                  </a:ext>
                </a:extLst>
              </a:tr>
            </a:tbl>
          </a:graphicData>
        </a:graphic>
      </p:graphicFrame>
      <p:sp>
        <p:nvSpPr>
          <p:cNvPr id="2" name="TextBox 1"/>
          <p:cNvSpPr txBox="1">
            <a:spLocks noChangeArrowheads="1"/>
          </p:cNvSpPr>
          <p:nvPr/>
        </p:nvSpPr>
        <p:spPr bwMode="auto">
          <a:xfrm>
            <a:off x="2286000" y="1447800"/>
            <a:ext cx="9144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TK VII- 179</a:t>
            </a:r>
          </a:p>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TCN</a:t>
            </a:r>
          </a:p>
        </p:txBody>
      </p:sp>
      <p:sp>
        <p:nvSpPr>
          <p:cNvPr id="44" name="TextBox 43"/>
          <p:cNvSpPr txBox="1">
            <a:spLocks noChangeArrowheads="1"/>
          </p:cNvSpPr>
          <p:nvPr/>
        </p:nvSpPr>
        <p:spPr bwMode="auto">
          <a:xfrm>
            <a:off x="2286000" y="3725863"/>
            <a:ext cx="9144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TK </a:t>
            </a:r>
          </a:p>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II - XV</a:t>
            </a:r>
          </a:p>
        </p:txBody>
      </p:sp>
      <p:sp>
        <p:nvSpPr>
          <p:cNvPr id="45" name="TextBox 44"/>
          <p:cNvSpPr txBox="1">
            <a:spLocks noChangeArrowheads="1"/>
          </p:cNvSpPr>
          <p:nvPr/>
        </p:nvSpPr>
        <p:spPr bwMode="auto">
          <a:xfrm>
            <a:off x="2286000" y="5419725"/>
            <a:ext cx="9144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TK</a:t>
            </a:r>
          </a:p>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I- VI</a:t>
            </a:r>
          </a:p>
        </p:txBody>
      </p:sp>
      <p:sp>
        <p:nvSpPr>
          <p:cNvPr id="46" name="TextBox 45"/>
          <p:cNvSpPr txBox="1">
            <a:spLocks noChangeArrowheads="1"/>
          </p:cNvSpPr>
          <p:nvPr/>
        </p:nvSpPr>
        <p:spPr bwMode="auto">
          <a:xfrm>
            <a:off x="3200400" y="1571626"/>
            <a:ext cx="990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Bắc Bộ và Bắc Trung Bộ</a:t>
            </a:r>
          </a:p>
        </p:txBody>
      </p:sp>
      <p:sp>
        <p:nvSpPr>
          <p:cNvPr id="47" name="TextBox 46"/>
          <p:cNvSpPr txBox="1">
            <a:spLocks noChangeArrowheads="1"/>
          </p:cNvSpPr>
          <p:nvPr/>
        </p:nvSpPr>
        <p:spPr bwMode="auto">
          <a:xfrm>
            <a:off x="3200400" y="3632200"/>
            <a:ext cx="990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Nam Trung Bộ</a:t>
            </a:r>
          </a:p>
        </p:txBody>
      </p:sp>
      <p:sp>
        <p:nvSpPr>
          <p:cNvPr id="48" name="TextBox 47"/>
          <p:cNvSpPr txBox="1">
            <a:spLocks noChangeArrowheads="1"/>
          </p:cNvSpPr>
          <p:nvPr/>
        </p:nvSpPr>
        <p:spPr bwMode="auto">
          <a:xfrm>
            <a:off x="3200400" y="5464176"/>
            <a:ext cx="990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Nam Bộ</a:t>
            </a:r>
          </a:p>
        </p:txBody>
      </p:sp>
      <p:sp>
        <p:nvSpPr>
          <p:cNvPr id="49" name="TextBox 48"/>
          <p:cNvSpPr txBox="1">
            <a:spLocks noChangeArrowheads="1"/>
          </p:cNvSpPr>
          <p:nvPr/>
        </p:nvSpPr>
        <p:spPr bwMode="auto">
          <a:xfrm>
            <a:off x="4267200" y="1724026"/>
            <a:ext cx="990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Đông Sơn</a:t>
            </a:r>
          </a:p>
        </p:txBody>
      </p:sp>
      <p:sp>
        <p:nvSpPr>
          <p:cNvPr id="50" name="TextBox 49"/>
          <p:cNvSpPr txBox="1">
            <a:spLocks noChangeArrowheads="1"/>
          </p:cNvSpPr>
          <p:nvPr/>
        </p:nvSpPr>
        <p:spPr bwMode="auto">
          <a:xfrm>
            <a:off x="4267200" y="3635376"/>
            <a:ext cx="990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Sa Huỳnh</a:t>
            </a:r>
          </a:p>
        </p:txBody>
      </p:sp>
      <p:sp>
        <p:nvSpPr>
          <p:cNvPr id="51" name="TextBox 50"/>
          <p:cNvSpPr txBox="1">
            <a:spLocks noChangeArrowheads="1"/>
          </p:cNvSpPr>
          <p:nvPr/>
        </p:nvSpPr>
        <p:spPr bwMode="auto">
          <a:xfrm>
            <a:off x="4267200" y="5772150"/>
            <a:ext cx="990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Óc Eo</a:t>
            </a:r>
          </a:p>
        </p:txBody>
      </p:sp>
      <p:sp>
        <p:nvSpPr>
          <p:cNvPr id="52" name="TextBox 51"/>
          <p:cNvSpPr txBox="1">
            <a:spLocks noChangeArrowheads="1"/>
          </p:cNvSpPr>
          <p:nvPr/>
        </p:nvSpPr>
        <p:spPr bwMode="auto">
          <a:xfrm>
            <a:off x="5334000" y="1647826"/>
            <a:ext cx="1447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Nghề nông, săn bắn, chăn nuôi, TCN…</a:t>
            </a:r>
          </a:p>
        </p:txBody>
      </p:sp>
      <p:sp>
        <p:nvSpPr>
          <p:cNvPr id="53" name="TextBox 52"/>
          <p:cNvSpPr txBox="1">
            <a:spLocks noChangeArrowheads="1"/>
          </p:cNvSpPr>
          <p:nvPr/>
        </p:nvSpPr>
        <p:spPr bwMode="auto">
          <a:xfrm>
            <a:off x="5334000" y="3244850"/>
            <a:ext cx="14478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Nghề nông, TCN, khai thác lâm thủy sản, xây tháp…</a:t>
            </a:r>
          </a:p>
        </p:txBody>
      </p:sp>
      <p:sp>
        <p:nvSpPr>
          <p:cNvPr id="54" name="TextBox 53"/>
          <p:cNvSpPr txBox="1">
            <a:spLocks noChangeArrowheads="1"/>
          </p:cNvSpPr>
          <p:nvPr/>
        </p:nvSpPr>
        <p:spPr bwMode="auto">
          <a:xfrm>
            <a:off x="5334000" y="5305426"/>
            <a:ext cx="1447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Nghề nông, TCN, đánh cá, buôn bán…</a:t>
            </a:r>
          </a:p>
        </p:txBody>
      </p:sp>
      <p:sp>
        <p:nvSpPr>
          <p:cNvPr id="55" name="TextBox 54"/>
          <p:cNvSpPr txBox="1">
            <a:spLocks noChangeArrowheads="1"/>
          </p:cNvSpPr>
          <p:nvPr/>
        </p:nvSpPr>
        <p:spPr bwMode="auto">
          <a:xfrm>
            <a:off x="6781800" y="1447800"/>
            <a:ext cx="1524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Vua</a:t>
            </a:r>
            <a:r>
              <a:rPr lang="en-US" altLang="en-US" sz="2000">
                <a:solidFill>
                  <a:srgbClr val="0000FF"/>
                </a:solidFill>
                <a:latin typeface="Times New Roman" panose="02020603050405020304" pitchFamily="18" charset="0"/>
                <a:cs typeface="Times New Roman" panose="02020603050405020304" pitchFamily="18" charset="0"/>
                <a:sym typeface="Wingdings" panose="05000000000000000000" pitchFamily="2" charset="2"/>
              </a:rPr>
              <a:t>, Quý tộc, dân tự do và nô tỳ.</a:t>
            </a:r>
            <a:endParaRPr lang="en-US" altLang="en-US" sz="2000">
              <a:solidFill>
                <a:srgbClr val="0000FF"/>
              </a:solidFill>
              <a:latin typeface="Times New Roman" panose="02020603050405020304" pitchFamily="18" charset="0"/>
              <a:cs typeface="Times New Roman" panose="02020603050405020304" pitchFamily="18" charset="0"/>
            </a:endParaRPr>
          </a:p>
        </p:txBody>
      </p:sp>
      <p:sp>
        <p:nvSpPr>
          <p:cNvPr id="56" name="TextBox 55"/>
          <p:cNvSpPr txBox="1">
            <a:spLocks noChangeArrowheads="1"/>
          </p:cNvSpPr>
          <p:nvPr/>
        </p:nvSpPr>
        <p:spPr bwMode="auto">
          <a:xfrm>
            <a:off x="6781800" y="3276600"/>
            <a:ext cx="15240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Vua, Quý tộc, dân tự do, nông dân lệ thuộc và nô lệ.</a:t>
            </a:r>
          </a:p>
        </p:txBody>
      </p:sp>
      <p:sp>
        <p:nvSpPr>
          <p:cNvPr id="57" name="TextBox 56"/>
          <p:cNvSpPr txBox="1">
            <a:spLocks noChangeArrowheads="1"/>
          </p:cNvSpPr>
          <p:nvPr/>
        </p:nvSpPr>
        <p:spPr bwMode="auto">
          <a:xfrm>
            <a:off x="6781800" y="5410200"/>
            <a:ext cx="1524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Vua, Quý tộc, bình dân và nô lệ.</a:t>
            </a:r>
          </a:p>
        </p:txBody>
      </p:sp>
      <p:sp>
        <p:nvSpPr>
          <p:cNvPr id="58" name="TextBox 57"/>
          <p:cNvSpPr txBox="1">
            <a:spLocks noChangeArrowheads="1"/>
          </p:cNvSpPr>
          <p:nvPr/>
        </p:nvSpPr>
        <p:spPr bwMode="auto">
          <a:xfrm>
            <a:off x="8305800" y="1416050"/>
            <a:ext cx="23622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Ở nhà sàn, nhuộm răng đen, ăn trầu, xăm mình; sùng bái tự nhiên, thờ cúng tổ tiên…</a:t>
            </a:r>
          </a:p>
        </p:txBody>
      </p:sp>
      <p:sp>
        <p:nvSpPr>
          <p:cNvPr id="59" name="TextBox 58"/>
          <p:cNvSpPr txBox="1">
            <a:spLocks noChangeArrowheads="1"/>
          </p:cNvSpPr>
          <p:nvPr/>
        </p:nvSpPr>
        <p:spPr bwMode="auto">
          <a:xfrm>
            <a:off x="8305800" y="3476626"/>
            <a:ext cx="2362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Theo Hin-đu giáo và phật giáo; ở nhà sàn, ăn trầu, hỏa táng người chết</a:t>
            </a:r>
          </a:p>
        </p:txBody>
      </p:sp>
      <p:sp>
        <p:nvSpPr>
          <p:cNvPr id="60" name="TextBox 59"/>
          <p:cNvSpPr txBox="1">
            <a:spLocks noChangeArrowheads="1"/>
          </p:cNvSpPr>
          <p:nvPr/>
        </p:nvSpPr>
        <p:spPr bwMode="auto">
          <a:xfrm>
            <a:off x="8305800" y="5229226"/>
            <a:ext cx="2362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Theo phật giáo và Hin-đu giáo; ở nhà sàn, ca múa nhạc phát triển…</a:t>
            </a:r>
          </a:p>
        </p:txBody>
      </p:sp>
    </p:spTree>
    <p:extLst>
      <p:ext uri="{BB962C8B-B14F-4D97-AF65-F5344CB8AC3E}">
        <p14:creationId xmlns:p14="http://schemas.microsoft.com/office/powerpoint/2010/main" val="2484933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barn(inVertical)">
                                      <p:cBhvr>
                                        <p:cTn id="12" dur="500"/>
                                        <p:tgtEl>
                                          <p:spTgt spid="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barn(inVertical)">
                                      <p:cBhvr>
                                        <p:cTn id="17" dur="500"/>
                                        <p:tgtEl>
                                          <p:spTgt spid="4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barn(inVertical)">
                                      <p:cBhvr>
                                        <p:cTn id="22" dur="500"/>
                                        <p:tgtEl>
                                          <p:spTgt spid="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barn(inVertical)">
                                      <p:cBhvr>
                                        <p:cTn id="27" dur="500"/>
                                        <p:tgtEl>
                                          <p:spTgt spid="4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barn(inVertical)">
                                      <p:cBhvr>
                                        <p:cTn id="32" dur="500"/>
                                        <p:tgtEl>
                                          <p:spTgt spid="4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barn(inVertical)">
                                      <p:cBhvr>
                                        <p:cTn id="37" dur="500"/>
                                        <p:tgtEl>
                                          <p:spTgt spid="4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barn(inVertical)">
                                      <p:cBhvr>
                                        <p:cTn id="42" dur="500"/>
                                        <p:tgtEl>
                                          <p:spTgt spid="5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barn(inVertical)">
                                      <p:cBhvr>
                                        <p:cTn id="47" dur="500"/>
                                        <p:tgtEl>
                                          <p:spTgt spid="5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barn(inVertical)">
                                      <p:cBhvr>
                                        <p:cTn id="52" dur="500"/>
                                        <p:tgtEl>
                                          <p:spTgt spid="5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barn(inVertical)">
                                      <p:cBhvr>
                                        <p:cTn id="57" dur="500"/>
                                        <p:tgtEl>
                                          <p:spTgt spid="5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barn(inVertical)">
                                      <p:cBhvr>
                                        <p:cTn id="62" dur="500"/>
                                        <p:tgtEl>
                                          <p:spTgt spid="54"/>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barn(inVertical)">
                                      <p:cBhvr>
                                        <p:cTn id="67" dur="500"/>
                                        <p:tgtEl>
                                          <p:spTgt spid="55"/>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6" presetClass="entr" presetSubtype="21" fill="hold" grpId="0" nodeType="click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barn(inVertical)">
                                      <p:cBhvr>
                                        <p:cTn id="72" dur="500"/>
                                        <p:tgtEl>
                                          <p:spTgt spid="56"/>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57"/>
                                        </p:tgtEl>
                                        <p:attrNameLst>
                                          <p:attrName>style.visibility</p:attrName>
                                        </p:attrNameLst>
                                      </p:cBhvr>
                                      <p:to>
                                        <p:strVal val="visible"/>
                                      </p:to>
                                    </p:set>
                                    <p:animEffect transition="in" filter="barn(inVertical)">
                                      <p:cBhvr>
                                        <p:cTn id="77" dur="500"/>
                                        <p:tgtEl>
                                          <p:spTgt spid="57"/>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6" presetClass="entr" presetSubtype="21" fill="hold" grpId="0" nodeType="clickEffect">
                                  <p:stCondLst>
                                    <p:cond delay="0"/>
                                  </p:stCondLst>
                                  <p:childTnLst>
                                    <p:set>
                                      <p:cBhvr>
                                        <p:cTn id="81" dur="1" fill="hold">
                                          <p:stCondLst>
                                            <p:cond delay="0"/>
                                          </p:stCondLst>
                                        </p:cTn>
                                        <p:tgtEl>
                                          <p:spTgt spid="58"/>
                                        </p:tgtEl>
                                        <p:attrNameLst>
                                          <p:attrName>style.visibility</p:attrName>
                                        </p:attrNameLst>
                                      </p:cBhvr>
                                      <p:to>
                                        <p:strVal val="visible"/>
                                      </p:to>
                                    </p:set>
                                    <p:animEffect transition="in" filter="barn(inVertical)">
                                      <p:cBhvr>
                                        <p:cTn id="82" dur="500"/>
                                        <p:tgtEl>
                                          <p:spTgt spid="58"/>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6" presetClass="entr" presetSubtype="21" fill="hold" grpId="0" nodeType="click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barn(inVertical)">
                                      <p:cBhvr>
                                        <p:cTn id="87" dur="500"/>
                                        <p:tgtEl>
                                          <p:spTgt spid="59"/>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16" presetClass="entr" presetSubtype="21" fill="hold" grpId="0" nodeType="clickEffect">
                                  <p:stCondLst>
                                    <p:cond delay="0"/>
                                  </p:stCondLst>
                                  <p:childTnLst>
                                    <p:set>
                                      <p:cBhvr>
                                        <p:cTn id="91" dur="1" fill="hold">
                                          <p:stCondLst>
                                            <p:cond delay="0"/>
                                          </p:stCondLst>
                                        </p:cTn>
                                        <p:tgtEl>
                                          <p:spTgt spid="60"/>
                                        </p:tgtEl>
                                        <p:attrNameLst>
                                          <p:attrName>style.visibility</p:attrName>
                                        </p:attrNameLst>
                                      </p:cBhvr>
                                      <p:to>
                                        <p:strVal val="visible"/>
                                      </p:to>
                                    </p:set>
                                    <p:animEffect transition="in" filter="barn(inVertical)">
                                      <p:cBhvr>
                                        <p:cTn id="9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363</TotalTime>
  <Words>2048</Words>
  <Application>Microsoft Office PowerPoint</Application>
  <PresentationFormat>Widescreen</PresentationFormat>
  <Paragraphs>162</Paragraphs>
  <Slides>45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Times New Roman</vt:lpstr>
      <vt:lpstr>VNI-Times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dc:title>
  <dc:creator>huyen dinh</dc:creator>
  <cp:lastModifiedBy>huyen dinh</cp:lastModifiedBy>
  <cp:revision>32</cp:revision>
  <dcterms:created xsi:type="dcterms:W3CDTF">2021-03-01T07:57:10Z</dcterms:created>
  <dcterms:modified xsi:type="dcterms:W3CDTF">2021-03-25T03:59:30Z</dcterms:modified>
</cp:coreProperties>
</file>