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2" r:id="rId3"/>
  </p:sldMasterIdLst>
  <p:notesMasterIdLst>
    <p:notesMasterId r:id="rId15"/>
  </p:notesMasterIdLst>
  <p:sldIdLst>
    <p:sldId id="256" r:id="rId4"/>
    <p:sldId id="267" r:id="rId5"/>
    <p:sldId id="268" r:id="rId6"/>
    <p:sldId id="269" r:id="rId7"/>
    <p:sldId id="257" r:id="rId8"/>
    <p:sldId id="258" r:id="rId9"/>
    <p:sldId id="259" r:id="rId10"/>
    <p:sldId id="265" r:id="rId11"/>
    <p:sldId id="260" r:id="rId12"/>
    <p:sldId id="261"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0000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4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3DD026-9D88-44AA-9CE7-890B051F1F4E}" type="datetimeFigureOut">
              <a:rPr lang="en-US" smtClean="0"/>
              <a:t>8/31/2021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01BDC-719D-462C-A5ED-887731D56342}" type="slidenum">
              <a:rPr lang="en-US" smtClean="0"/>
              <a:t>‹#›</a:t>
            </a:fld>
            <a:endParaRPr lang="en-US"/>
          </a:p>
        </p:txBody>
      </p:sp>
    </p:spTree>
    <p:extLst>
      <p:ext uri="{BB962C8B-B14F-4D97-AF65-F5344CB8AC3E}">
        <p14:creationId xmlns:p14="http://schemas.microsoft.com/office/powerpoint/2010/main" val="2450389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27860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2082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762766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66FEC3B-43F6-4F43-9100-E07F586142DB}"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977111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6FEC3B-43F6-4F43-9100-E07F586142DB}"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12762150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6FEC3B-43F6-4F43-9100-E07F586142DB}"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1960131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66FEC3B-43F6-4F43-9100-E07F586142DB}" type="datetimeFigureOut">
              <a:rPr lang="en-US" smtClean="0"/>
              <a:t>8/31/2021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436793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66FEC3B-43F6-4F43-9100-E07F586142DB}" type="datetimeFigureOut">
              <a:rPr lang="en-US" smtClean="0"/>
              <a:t>8/31/2021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782924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66FEC3B-43F6-4F43-9100-E07F586142DB}" type="datetimeFigureOut">
              <a:rPr lang="en-US" smtClean="0"/>
              <a:t>8/31/2021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387255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6FEC3B-43F6-4F43-9100-E07F586142DB}" type="datetimeFigureOut">
              <a:rPr lang="en-US" smtClean="0"/>
              <a:t>8/31/2021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119142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6FEC3B-43F6-4F43-9100-E07F586142DB}" type="datetimeFigureOut">
              <a:rPr lang="en-US" smtClean="0"/>
              <a:t>8/31/2021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31898864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6FEC3B-43F6-4F43-9100-E07F586142DB}" type="datetimeFigureOut">
              <a:rPr lang="en-US" smtClean="0"/>
              <a:t>8/31/2021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1630736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6FEC3B-43F6-4F43-9100-E07F586142DB}"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035801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6FEC3B-43F6-4F43-9100-E07F586142DB}"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3582E2-6E8A-4D06-A544-F91C0E3F8FF3}" type="slidenum">
              <a:rPr lang="en-US" smtClean="0"/>
              <a:t>‹#›</a:t>
            </a:fld>
            <a:endParaRPr lang="en-US"/>
          </a:p>
        </p:txBody>
      </p:sp>
    </p:spTree>
    <p:extLst>
      <p:ext uri="{BB962C8B-B14F-4D97-AF65-F5344CB8AC3E}">
        <p14:creationId xmlns:p14="http://schemas.microsoft.com/office/powerpoint/2010/main" val="27028975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8033" y="1290633"/>
            <a:ext cx="12208000" cy="1143200"/>
          </a:xfrm>
          <a:prstGeom prst="rect">
            <a:avLst/>
          </a:prstGeom>
        </p:spPr>
        <p:txBody>
          <a:bodyPr spcFirstLastPara="1" wrap="square" lIns="91425" tIns="91425" rIns="91425" bIns="91425" anchor="t" anchorCtr="0">
            <a:noAutofit/>
          </a:bodyPr>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a:endParaRPr/>
          </a:p>
        </p:txBody>
      </p:sp>
      <p:sp>
        <p:nvSpPr>
          <p:cNvPr id="22" name="Google Shape;22;p5"/>
          <p:cNvSpPr txBox="1">
            <a:spLocks noGrp="1"/>
          </p:cNvSpPr>
          <p:nvPr>
            <p:ph type="body" idx="1"/>
          </p:nvPr>
        </p:nvSpPr>
        <p:spPr>
          <a:xfrm>
            <a:off x="609600" y="2084533"/>
            <a:ext cx="10972800" cy="3337600"/>
          </a:xfrm>
          <a:prstGeom prst="rect">
            <a:avLst/>
          </a:prstGeom>
        </p:spPr>
        <p:txBody>
          <a:bodyPr spcFirstLastPara="1" wrap="square" lIns="91425" tIns="91425" rIns="91425" bIns="91425" anchor="t" anchorCtr="0">
            <a:noAutofit/>
          </a:bodyPr>
          <a:lstStyle>
            <a:lvl1pPr marL="609585" lvl="0" indent="-474121">
              <a:spcBef>
                <a:spcPts val="800"/>
              </a:spcBef>
              <a:spcAft>
                <a:spcPts val="0"/>
              </a:spcAft>
              <a:buSzPts val="2000"/>
              <a:buChar char="✘"/>
              <a:defRPr/>
            </a:lvl1pPr>
            <a:lvl2pPr marL="1219170" lvl="1" indent="-474121">
              <a:spcBef>
                <a:spcPts val="0"/>
              </a:spcBef>
              <a:spcAft>
                <a:spcPts val="0"/>
              </a:spcAft>
              <a:buSzPts val="2000"/>
              <a:buChar char="○"/>
              <a:defRPr/>
            </a:lvl2pPr>
            <a:lvl3pPr marL="1828754" lvl="2" indent="-474121">
              <a:spcBef>
                <a:spcPts val="0"/>
              </a:spcBef>
              <a:spcAft>
                <a:spcPts val="0"/>
              </a:spcAft>
              <a:buSzPts val="2000"/>
              <a:buChar char="■"/>
              <a:defRPr/>
            </a:lvl3pPr>
            <a:lvl4pPr marL="2438339" lvl="3" indent="-474121">
              <a:spcBef>
                <a:spcPts val="0"/>
              </a:spcBef>
              <a:spcAft>
                <a:spcPts val="0"/>
              </a:spcAft>
              <a:buSzPts val="2000"/>
              <a:buChar char="●"/>
              <a:defRPr/>
            </a:lvl4pPr>
            <a:lvl5pPr marL="3047924" lvl="4" indent="-474121">
              <a:spcBef>
                <a:spcPts val="0"/>
              </a:spcBef>
              <a:spcAft>
                <a:spcPts val="0"/>
              </a:spcAft>
              <a:buSzPts val="2000"/>
              <a:buChar char="○"/>
              <a:defRPr/>
            </a:lvl5pPr>
            <a:lvl6pPr marL="3657509" lvl="5" indent="-474121">
              <a:spcBef>
                <a:spcPts val="0"/>
              </a:spcBef>
              <a:spcAft>
                <a:spcPts val="0"/>
              </a:spcAft>
              <a:buSzPts val="2000"/>
              <a:buChar char="■"/>
              <a:defRPr/>
            </a:lvl6pPr>
            <a:lvl7pPr marL="4267093" lvl="6" indent="-474121">
              <a:spcBef>
                <a:spcPts val="0"/>
              </a:spcBef>
              <a:spcAft>
                <a:spcPts val="0"/>
              </a:spcAft>
              <a:buSzPts val="2000"/>
              <a:buChar char="●"/>
              <a:defRPr/>
            </a:lvl7pPr>
            <a:lvl8pPr marL="4876678" lvl="7" indent="-474121">
              <a:spcBef>
                <a:spcPts val="0"/>
              </a:spcBef>
              <a:spcAft>
                <a:spcPts val="0"/>
              </a:spcAft>
              <a:buSzPts val="2000"/>
              <a:buChar char="○"/>
              <a:defRPr/>
            </a:lvl8pPr>
            <a:lvl9pPr marL="5486263" lvl="8" indent="-474121">
              <a:spcBef>
                <a:spcPts val="0"/>
              </a:spcBef>
              <a:spcAft>
                <a:spcPts val="0"/>
              </a:spcAft>
              <a:buSzPts val="2000"/>
              <a:buChar char="■"/>
              <a:defRPr/>
            </a:lvl9pPr>
          </a:lstStyle>
          <a:p>
            <a:endParaRPr/>
          </a:p>
        </p:txBody>
      </p:sp>
      <p:sp>
        <p:nvSpPr>
          <p:cNvPr id="23" name="Google Shape;23;p5"/>
          <p:cNvSpPr txBox="1">
            <a:spLocks noGrp="1"/>
          </p:cNvSpPr>
          <p:nvPr>
            <p:ph type="sldNum" idx="12"/>
          </p:nvPr>
        </p:nvSpPr>
        <p:spPr>
          <a:xfrm>
            <a:off x="5730200" y="6443967"/>
            <a:ext cx="731600" cy="4140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ctr"/>
            <a:fld id="{00000000-1234-1234-1234-123412341234}" type="slidenum">
              <a:rPr lang="en" smtClean="0"/>
              <a:pPr algn="ctr"/>
              <a:t>‹#›</a:t>
            </a:fld>
            <a:endParaRPr lang="en"/>
          </a:p>
        </p:txBody>
      </p:sp>
    </p:spTree>
    <p:extLst>
      <p:ext uri="{BB962C8B-B14F-4D97-AF65-F5344CB8AC3E}">
        <p14:creationId xmlns:p14="http://schemas.microsoft.com/office/powerpoint/2010/main" val="11299833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0"/>
            <a:ext cx="10240000" cy="6858000"/>
          </a:xfrm>
          <a:prstGeom prst="rect">
            <a:avLst/>
          </a:prstGeom>
          <a:gradFill>
            <a:gsLst>
              <a:gs pos="0">
                <a:srgbClr val="C0CAFC"/>
              </a:gs>
              <a:gs pos="50000">
                <a:srgbClr val="D0F5FF"/>
              </a:gs>
              <a:gs pos="100000">
                <a:srgbClr val="DAFBDD"/>
              </a:gs>
            </a:gsLst>
            <a:lin ang="18900044" scaled="0"/>
          </a:gra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11;p2"/>
          <p:cNvSpPr/>
          <p:nvPr/>
        </p:nvSpPr>
        <p:spPr>
          <a:xfrm>
            <a:off x="490534" y="673901"/>
            <a:ext cx="10732167" cy="5510167"/>
          </a:xfrm>
          <a:custGeom>
            <a:avLst/>
            <a:gdLst/>
            <a:ahLst/>
            <a:cxnLst/>
            <a:rect l="l" t="t" r="r" b="b"/>
            <a:pathLst>
              <a:path w="321965" h="165305" extrusionOk="0">
                <a:moveTo>
                  <a:pt x="17881" y="0"/>
                </a:moveTo>
                <a:lnTo>
                  <a:pt x="321965" y="0"/>
                </a:lnTo>
                <a:lnTo>
                  <a:pt x="321965" y="165305"/>
                </a:lnTo>
                <a:lnTo>
                  <a:pt x="17881" y="165305"/>
                </a:lnTo>
                <a:lnTo>
                  <a:pt x="18032" y="39617"/>
                </a:lnTo>
                <a:lnTo>
                  <a:pt x="0" y="22299"/>
                </a:lnTo>
                <a:lnTo>
                  <a:pt x="17881" y="22272"/>
                </a:lnTo>
                <a:close/>
              </a:path>
            </a:pathLst>
          </a:custGeom>
          <a:noFill/>
          <a:ln w="76200" cap="flat" cmpd="sng">
            <a:solidFill>
              <a:srgbClr val="000000"/>
            </a:solidFill>
            <a:prstDash val="solid"/>
            <a:miter lim="8000"/>
            <a:headEnd type="none" w="med" len="med"/>
            <a:tailEnd type="none" w="med" len="med"/>
          </a:ln>
        </p:spPr>
      </p:sp>
      <p:sp>
        <p:nvSpPr>
          <p:cNvPr id="12" name="Google Shape;12;p2"/>
          <p:cNvSpPr txBox="1">
            <a:spLocks noGrp="1"/>
          </p:cNvSpPr>
          <p:nvPr>
            <p:ph type="ctrTitle"/>
          </p:nvPr>
        </p:nvSpPr>
        <p:spPr>
          <a:xfrm>
            <a:off x="1785367" y="1131767"/>
            <a:ext cx="7784800" cy="15464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8000"/>
            </a:lvl1pPr>
            <a:lvl2pPr lvl="1">
              <a:spcBef>
                <a:spcPts val="0"/>
              </a:spcBef>
              <a:spcAft>
                <a:spcPts val="0"/>
              </a:spcAft>
              <a:buSzPts val="6000"/>
              <a:buNone/>
              <a:defRPr sz="8000"/>
            </a:lvl2pPr>
            <a:lvl3pPr lvl="2">
              <a:spcBef>
                <a:spcPts val="0"/>
              </a:spcBef>
              <a:spcAft>
                <a:spcPts val="0"/>
              </a:spcAft>
              <a:buSzPts val="6000"/>
              <a:buNone/>
              <a:defRPr sz="8000"/>
            </a:lvl3pPr>
            <a:lvl4pPr lvl="3">
              <a:spcBef>
                <a:spcPts val="0"/>
              </a:spcBef>
              <a:spcAft>
                <a:spcPts val="0"/>
              </a:spcAft>
              <a:buSzPts val="6000"/>
              <a:buNone/>
              <a:defRPr sz="8000"/>
            </a:lvl4pPr>
            <a:lvl5pPr lvl="4">
              <a:spcBef>
                <a:spcPts val="0"/>
              </a:spcBef>
              <a:spcAft>
                <a:spcPts val="0"/>
              </a:spcAft>
              <a:buSzPts val="6000"/>
              <a:buNone/>
              <a:defRPr sz="8000"/>
            </a:lvl5pPr>
            <a:lvl6pPr lvl="5">
              <a:spcBef>
                <a:spcPts val="0"/>
              </a:spcBef>
              <a:spcAft>
                <a:spcPts val="0"/>
              </a:spcAft>
              <a:buSzPts val="6000"/>
              <a:buNone/>
              <a:defRPr sz="8000"/>
            </a:lvl6pPr>
            <a:lvl7pPr lvl="6">
              <a:spcBef>
                <a:spcPts val="0"/>
              </a:spcBef>
              <a:spcAft>
                <a:spcPts val="0"/>
              </a:spcAft>
              <a:buSzPts val="6000"/>
              <a:buNone/>
              <a:defRPr sz="8000"/>
            </a:lvl7pPr>
            <a:lvl8pPr lvl="7">
              <a:spcBef>
                <a:spcPts val="0"/>
              </a:spcBef>
              <a:spcAft>
                <a:spcPts val="0"/>
              </a:spcAft>
              <a:buSzPts val="6000"/>
              <a:buNone/>
              <a:defRPr sz="8000"/>
            </a:lvl8pPr>
            <a:lvl9pPr lvl="8">
              <a:spcBef>
                <a:spcPts val="0"/>
              </a:spcBef>
              <a:spcAft>
                <a:spcPts val="0"/>
              </a:spcAft>
              <a:buSzPts val="6000"/>
              <a:buNone/>
              <a:defRPr sz="8000"/>
            </a:lvl9pPr>
          </a:lstStyle>
          <a:p>
            <a:endParaRPr/>
          </a:p>
        </p:txBody>
      </p:sp>
    </p:spTree>
    <p:extLst>
      <p:ext uri="{BB962C8B-B14F-4D97-AF65-F5344CB8AC3E}">
        <p14:creationId xmlns:p14="http://schemas.microsoft.com/office/powerpoint/2010/main" val="1593706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3"/>
        <p:cNvGrpSpPr/>
        <p:nvPr/>
      </p:nvGrpSpPr>
      <p:grpSpPr>
        <a:xfrm>
          <a:off x="0" y="0"/>
          <a:ext cx="0" cy="0"/>
          <a:chOff x="0" y="0"/>
          <a:chExt cx="0" cy="0"/>
        </a:xfrm>
      </p:grpSpPr>
      <p:sp>
        <p:nvSpPr>
          <p:cNvPr id="14" name="Google Shape;14;p3"/>
          <p:cNvSpPr/>
          <p:nvPr/>
        </p:nvSpPr>
        <p:spPr>
          <a:xfrm>
            <a:off x="0" y="0"/>
            <a:ext cx="3364000" cy="6858000"/>
          </a:xfrm>
          <a:prstGeom prst="rect">
            <a:avLst/>
          </a:prstGeom>
          <a:gradFill>
            <a:gsLst>
              <a:gs pos="0">
                <a:srgbClr val="C0CAFC"/>
              </a:gs>
              <a:gs pos="50000">
                <a:srgbClr val="D0F5FF"/>
              </a:gs>
              <a:gs pos="100000">
                <a:srgbClr val="DAFBDD"/>
              </a:gs>
            </a:gsLst>
            <a:lin ang="18900044" scaled="0"/>
          </a:gra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15;p3"/>
          <p:cNvSpPr/>
          <p:nvPr/>
        </p:nvSpPr>
        <p:spPr>
          <a:xfrm>
            <a:off x="490534" y="673901"/>
            <a:ext cx="10732167" cy="5510167"/>
          </a:xfrm>
          <a:custGeom>
            <a:avLst/>
            <a:gdLst/>
            <a:ahLst/>
            <a:cxnLst/>
            <a:rect l="l" t="t" r="r" b="b"/>
            <a:pathLst>
              <a:path w="321965" h="165305" extrusionOk="0">
                <a:moveTo>
                  <a:pt x="17881" y="0"/>
                </a:moveTo>
                <a:lnTo>
                  <a:pt x="321965" y="0"/>
                </a:lnTo>
                <a:lnTo>
                  <a:pt x="321965" y="165305"/>
                </a:lnTo>
                <a:lnTo>
                  <a:pt x="17881" y="165305"/>
                </a:lnTo>
                <a:lnTo>
                  <a:pt x="18032" y="39617"/>
                </a:lnTo>
                <a:lnTo>
                  <a:pt x="0" y="22299"/>
                </a:lnTo>
                <a:lnTo>
                  <a:pt x="17881" y="22272"/>
                </a:lnTo>
                <a:close/>
              </a:path>
            </a:pathLst>
          </a:custGeom>
          <a:noFill/>
          <a:ln w="76200" cap="flat" cmpd="sng">
            <a:solidFill>
              <a:srgbClr val="000000"/>
            </a:solidFill>
            <a:prstDash val="solid"/>
            <a:miter lim="8000"/>
            <a:headEnd type="none" w="med" len="med"/>
            <a:tailEnd type="none" w="med" len="med"/>
          </a:ln>
        </p:spPr>
      </p:sp>
      <p:sp>
        <p:nvSpPr>
          <p:cNvPr id="16" name="Google Shape;16;p3"/>
          <p:cNvSpPr txBox="1">
            <a:spLocks noGrp="1"/>
          </p:cNvSpPr>
          <p:nvPr>
            <p:ph type="ctrTitle"/>
          </p:nvPr>
        </p:nvSpPr>
        <p:spPr>
          <a:xfrm>
            <a:off x="1801467" y="1029200"/>
            <a:ext cx="7776800" cy="1546400"/>
          </a:xfrm>
          <a:prstGeom prst="rect">
            <a:avLst/>
          </a:prstGeom>
        </p:spPr>
        <p:txBody>
          <a:bodyPr spcFirstLastPara="1" wrap="square" lIns="91425" tIns="91425" rIns="91425" bIns="91425" anchor="t" anchorCtr="0">
            <a:noAutofit/>
          </a:bodyPr>
          <a:lstStyle>
            <a:lvl1pPr lvl="0" rtl="0">
              <a:spcBef>
                <a:spcPts val="0"/>
              </a:spcBef>
              <a:spcAft>
                <a:spcPts val="0"/>
              </a:spcAft>
              <a:buSzPts val="5200"/>
              <a:buNone/>
              <a:defRPr sz="6933"/>
            </a:lvl1pPr>
            <a:lvl2pPr lvl="1" rtl="0">
              <a:spcBef>
                <a:spcPts val="0"/>
              </a:spcBef>
              <a:spcAft>
                <a:spcPts val="0"/>
              </a:spcAft>
              <a:buSzPts val="5200"/>
              <a:buNone/>
              <a:defRPr sz="6933"/>
            </a:lvl2pPr>
            <a:lvl3pPr lvl="2" rtl="0">
              <a:spcBef>
                <a:spcPts val="0"/>
              </a:spcBef>
              <a:spcAft>
                <a:spcPts val="0"/>
              </a:spcAft>
              <a:buSzPts val="5200"/>
              <a:buNone/>
              <a:defRPr sz="6933"/>
            </a:lvl3pPr>
            <a:lvl4pPr lvl="3" rtl="0">
              <a:spcBef>
                <a:spcPts val="0"/>
              </a:spcBef>
              <a:spcAft>
                <a:spcPts val="0"/>
              </a:spcAft>
              <a:buSzPts val="5200"/>
              <a:buNone/>
              <a:defRPr sz="6933"/>
            </a:lvl4pPr>
            <a:lvl5pPr lvl="4" rtl="0">
              <a:spcBef>
                <a:spcPts val="0"/>
              </a:spcBef>
              <a:spcAft>
                <a:spcPts val="0"/>
              </a:spcAft>
              <a:buSzPts val="5200"/>
              <a:buNone/>
              <a:defRPr sz="6933"/>
            </a:lvl5pPr>
            <a:lvl6pPr lvl="5" rtl="0">
              <a:spcBef>
                <a:spcPts val="0"/>
              </a:spcBef>
              <a:spcAft>
                <a:spcPts val="0"/>
              </a:spcAft>
              <a:buSzPts val="5200"/>
              <a:buNone/>
              <a:defRPr sz="6933"/>
            </a:lvl6pPr>
            <a:lvl7pPr lvl="6" rtl="0">
              <a:spcBef>
                <a:spcPts val="0"/>
              </a:spcBef>
              <a:spcAft>
                <a:spcPts val="0"/>
              </a:spcAft>
              <a:buSzPts val="5200"/>
              <a:buNone/>
              <a:defRPr sz="6933"/>
            </a:lvl7pPr>
            <a:lvl8pPr lvl="7" rtl="0">
              <a:spcBef>
                <a:spcPts val="0"/>
              </a:spcBef>
              <a:spcAft>
                <a:spcPts val="0"/>
              </a:spcAft>
              <a:buSzPts val="5200"/>
              <a:buNone/>
              <a:defRPr sz="6933"/>
            </a:lvl8pPr>
            <a:lvl9pPr lvl="8" rtl="0">
              <a:spcBef>
                <a:spcPts val="0"/>
              </a:spcBef>
              <a:spcAft>
                <a:spcPts val="0"/>
              </a:spcAft>
              <a:buSzPts val="5200"/>
              <a:buNone/>
              <a:defRPr sz="6933"/>
            </a:lvl9pPr>
          </a:lstStyle>
          <a:p>
            <a:endParaRPr/>
          </a:p>
        </p:txBody>
      </p:sp>
      <p:sp>
        <p:nvSpPr>
          <p:cNvPr id="17" name="Google Shape;17;p3"/>
          <p:cNvSpPr txBox="1">
            <a:spLocks noGrp="1"/>
          </p:cNvSpPr>
          <p:nvPr>
            <p:ph type="subTitle" idx="1"/>
          </p:nvPr>
        </p:nvSpPr>
        <p:spPr>
          <a:xfrm>
            <a:off x="1801467" y="3314401"/>
            <a:ext cx="7776800" cy="10464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1800"/>
              <a:buNone/>
              <a:defRPr sz="2400">
                <a:solidFill>
                  <a:srgbClr val="FFFFFF"/>
                </a:solidFill>
                <a:highlight>
                  <a:srgbClr val="000000"/>
                </a:highlight>
              </a:defRPr>
            </a:lvl1pPr>
            <a:lvl2pPr lvl="1" rtl="0">
              <a:spcBef>
                <a:spcPts val="0"/>
              </a:spcBef>
              <a:spcAft>
                <a:spcPts val="0"/>
              </a:spcAft>
              <a:buClr>
                <a:srgbClr val="FFFFFF"/>
              </a:buClr>
              <a:buSzPts val="1800"/>
              <a:buNone/>
              <a:defRPr sz="2400">
                <a:solidFill>
                  <a:srgbClr val="FFFFFF"/>
                </a:solidFill>
                <a:highlight>
                  <a:srgbClr val="000000"/>
                </a:highlight>
              </a:defRPr>
            </a:lvl2pPr>
            <a:lvl3pPr lvl="2" rtl="0">
              <a:spcBef>
                <a:spcPts val="0"/>
              </a:spcBef>
              <a:spcAft>
                <a:spcPts val="0"/>
              </a:spcAft>
              <a:buClr>
                <a:srgbClr val="FFFFFF"/>
              </a:buClr>
              <a:buSzPts val="1800"/>
              <a:buNone/>
              <a:defRPr sz="2400">
                <a:solidFill>
                  <a:srgbClr val="FFFFFF"/>
                </a:solidFill>
                <a:highlight>
                  <a:srgbClr val="000000"/>
                </a:highlight>
              </a:defRPr>
            </a:lvl3pPr>
            <a:lvl4pPr lvl="3" rtl="0">
              <a:spcBef>
                <a:spcPts val="0"/>
              </a:spcBef>
              <a:spcAft>
                <a:spcPts val="0"/>
              </a:spcAft>
              <a:buClr>
                <a:srgbClr val="FFFFFF"/>
              </a:buClr>
              <a:buSzPts val="1800"/>
              <a:buNone/>
              <a:defRPr sz="2400">
                <a:solidFill>
                  <a:srgbClr val="FFFFFF"/>
                </a:solidFill>
                <a:highlight>
                  <a:srgbClr val="000000"/>
                </a:highlight>
              </a:defRPr>
            </a:lvl4pPr>
            <a:lvl5pPr lvl="4" rtl="0">
              <a:spcBef>
                <a:spcPts val="0"/>
              </a:spcBef>
              <a:spcAft>
                <a:spcPts val="0"/>
              </a:spcAft>
              <a:buClr>
                <a:srgbClr val="FFFFFF"/>
              </a:buClr>
              <a:buSzPts val="1800"/>
              <a:buNone/>
              <a:defRPr sz="2400">
                <a:solidFill>
                  <a:srgbClr val="FFFFFF"/>
                </a:solidFill>
                <a:highlight>
                  <a:srgbClr val="000000"/>
                </a:highlight>
              </a:defRPr>
            </a:lvl5pPr>
            <a:lvl6pPr lvl="5" rtl="0">
              <a:spcBef>
                <a:spcPts val="0"/>
              </a:spcBef>
              <a:spcAft>
                <a:spcPts val="0"/>
              </a:spcAft>
              <a:buClr>
                <a:srgbClr val="FFFFFF"/>
              </a:buClr>
              <a:buSzPts val="1800"/>
              <a:buNone/>
              <a:defRPr sz="2400">
                <a:solidFill>
                  <a:srgbClr val="FFFFFF"/>
                </a:solidFill>
                <a:highlight>
                  <a:srgbClr val="000000"/>
                </a:highlight>
              </a:defRPr>
            </a:lvl6pPr>
            <a:lvl7pPr lvl="6" rtl="0">
              <a:spcBef>
                <a:spcPts val="0"/>
              </a:spcBef>
              <a:spcAft>
                <a:spcPts val="0"/>
              </a:spcAft>
              <a:buClr>
                <a:srgbClr val="FFFFFF"/>
              </a:buClr>
              <a:buSzPts val="1800"/>
              <a:buNone/>
              <a:defRPr sz="2400">
                <a:solidFill>
                  <a:srgbClr val="FFFFFF"/>
                </a:solidFill>
                <a:highlight>
                  <a:srgbClr val="000000"/>
                </a:highlight>
              </a:defRPr>
            </a:lvl7pPr>
            <a:lvl8pPr lvl="7" rtl="0">
              <a:spcBef>
                <a:spcPts val="0"/>
              </a:spcBef>
              <a:spcAft>
                <a:spcPts val="0"/>
              </a:spcAft>
              <a:buClr>
                <a:srgbClr val="FFFFFF"/>
              </a:buClr>
              <a:buSzPts val="1800"/>
              <a:buNone/>
              <a:defRPr sz="2400">
                <a:solidFill>
                  <a:srgbClr val="FFFFFF"/>
                </a:solidFill>
                <a:highlight>
                  <a:srgbClr val="000000"/>
                </a:highlight>
              </a:defRPr>
            </a:lvl8pPr>
            <a:lvl9pPr lvl="8" rtl="0">
              <a:spcBef>
                <a:spcPts val="0"/>
              </a:spcBef>
              <a:spcAft>
                <a:spcPts val="0"/>
              </a:spcAft>
              <a:buClr>
                <a:srgbClr val="FFFFFF"/>
              </a:buClr>
              <a:buSzPts val="1800"/>
              <a:buNone/>
              <a:defRPr sz="2400">
                <a:solidFill>
                  <a:srgbClr val="FFFFFF"/>
                </a:solidFill>
                <a:highlight>
                  <a:srgbClr val="000000"/>
                </a:highlight>
              </a:defRPr>
            </a:lvl9pPr>
          </a:lstStyle>
          <a:p>
            <a:endParaRPr/>
          </a:p>
        </p:txBody>
      </p:sp>
      <p:sp>
        <p:nvSpPr>
          <p:cNvPr id="18" name="Google Shape;18;p3"/>
          <p:cNvSpPr txBox="1">
            <a:spLocks noGrp="1"/>
          </p:cNvSpPr>
          <p:nvPr>
            <p:ph type="sldNum" idx="12"/>
          </p:nvPr>
        </p:nvSpPr>
        <p:spPr>
          <a:xfrm>
            <a:off x="11381932"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2380130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19"/>
        <p:cNvGrpSpPr/>
        <p:nvPr/>
      </p:nvGrpSpPr>
      <p:grpSpPr>
        <a:xfrm>
          <a:off x="0" y="0"/>
          <a:ext cx="0" cy="0"/>
          <a:chOff x="0" y="0"/>
          <a:chExt cx="0" cy="0"/>
        </a:xfrm>
      </p:grpSpPr>
      <p:sp>
        <p:nvSpPr>
          <p:cNvPr id="20" name="Google Shape;20;p4"/>
          <p:cNvSpPr/>
          <p:nvPr/>
        </p:nvSpPr>
        <p:spPr>
          <a:xfrm>
            <a:off x="0" y="0"/>
            <a:ext cx="10240000" cy="6858000"/>
          </a:xfrm>
          <a:prstGeom prst="rect">
            <a:avLst/>
          </a:prstGeom>
          <a:gradFill>
            <a:gsLst>
              <a:gs pos="0">
                <a:srgbClr val="C0CAFC"/>
              </a:gs>
              <a:gs pos="50000">
                <a:srgbClr val="D0F5FF"/>
              </a:gs>
              <a:gs pos="100000">
                <a:srgbClr val="DAFBDD"/>
              </a:gs>
            </a:gsLst>
            <a:lin ang="18900044" scaled="0"/>
          </a:gra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21;p4"/>
          <p:cNvSpPr/>
          <p:nvPr/>
        </p:nvSpPr>
        <p:spPr>
          <a:xfrm>
            <a:off x="490534" y="673901"/>
            <a:ext cx="10732167" cy="5510167"/>
          </a:xfrm>
          <a:custGeom>
            <a:avLst/>
            <a:gdLst/>
            <a:ahLst/>
            <a:cxnLst/>
            <a:rect l="l" t="t" r="r" b="b"/>
            <a:pathLst>
              <a:path w="321965" h="165305" extrusionOk="0">
                <a:moveTo>
                  <a:pt x="17881" y="0"/>
                </a:moveTo>
                <a:lnTo>
                  <a:pt x="321965" y="0"/>
                </a:lnTo>
                <a:lnTo>
                  <a:pt x="321965" y="165305"/>
                </a:lnTo>
                <a:lnTo>
                  <a:pt x="17881" y="165305"/>
                </a:lnTo>
                <a:lnTo>
                  <a:pt x="18032" y="39617"/>
                </a:lnTo>
                <a:lnTo>
                  <a:pt x="0" y="22299"/>
                </a:lnTo>
                <a:lnTo>
                  <a:pt x="17881" y="22272"/>
                </a:lnTo>
                <a:close/>
              </a:path>
            </a:pathLst>
          </a:custGeom>
          <a:noFill/>
          <a:ln w="76200" cap="flat" cmpd="sng">
            <a:solidFill>
              <a:srgbClr val="000000"/>
            </a:solidFill>
            <a:prstDash val="solid"/>
            <a:miter lim="8000"/>
            <a:headEnd type="none" w="med" len="med"/>
            <a:tailEnd type="none" w="med" len="med"/>
          </a:ln>
        </p:spPr>
      </p:sp>
      <p:sp>
        <p:nvSpPr>
          <p:cNvPr id="22" name="Google Shape;22;p4"/>
          <p:cNvSpPr txBox="1">
            <a:spLocks noGrp="1"/>
          </p:cNvSpPr>
          <p:nvPr>
            <p:ph type="body" idx="1"/>
          </p:nvPr>
        </p:nvSpPr>
        <p:spPr>
          <a:xfrm>
            <a:off x="2547233" y="1402600"/>
            <a:ext cx="7095200" cy="1093200"/>
          </a:xfrm>
          <a:prstGeom prst="rect">
            <a:avLst/>
          </a:prstGeom>
        </p:spPr>
        <p:txBody>
          <a:bodyPr spcFirstLastPara="1" wrap="square" lIns="91425" tIns="91425" rIns="91425" bIns="91425" anchor="t" anchorCtr="0">
            <a:noAutofit/>
          </a:bodyPr>
          <a:lstStyle>
            <a:lvl1pPr marL="609585" lvl="0" indent="-592652" rtl="0">
              <a:spcBef>
                <a:spcPts val="800"/>
              </a:spcBef>
              <a:spcAft>
                <a:spcPts val="0"/>
              </a:spcAft>
              <a:buSzPts val="3400"/>
              <a:buFont typeface="Abril Fatface"/>
              <a:buChar char="▫"/>
              <a:defRPr sz="4533">
                <a:latin typeface="Abril Fatface"/>
                <a:ea typeface="Abril Fatface"/>
                <a:cs typeface="Abril Fatface"/>
                <a:sym typeface="Abril Fatface"/>
              </a:defRPr>
            </a:lvl1pPr>
            <a:lvl2pPr marL="1219170" lvl="1" indent="-592652" rtl="0">
              <a:spcBef>
                <a:spcPts val="0"/>
              </a:spcBef>
              <a:spcAft>
                <a:spcPts val="0"/>
              </a:spcAft>
              <a:buSzPts val="3400"/>
              <a:buFont typeface="Abril Fatface"/>
              <a:buChar char="◦"/>
              <a:defRPr sz="4533">
                <a:latin typeface="Abril Fatface"/>
                <a:ea typeface="Abril Fatface"/>
                <a:cs typeface="Abril Fatface"/>
                <a:sym typeface="Abril Fatface"/>
              </a:defRPr>
            </a:lvl2pPr>
            <a:lvl3pPr marL="1828754" lvl="2" indent="-592652" rtl="0">
              <a:spcBef>
                <a:spcPts val="0"/>
              </a:spcBef>
              <a:spcAft>
                <a:spcPts val="0"/>
              </a:spcAft>
              <a:buSzPts val="3400"/>
              <a:buFont typeface="Abril Fatface"/>
              <a:buChar char="■"/>
              <a:defRPr sz="4533">
                <a:latin typeface="Abril Fatface"/>
                <a:ea typeface="Abril Fatface"/>
                <a:cs typeface="Abril Fatface"/>
                <a:sym typeface="Abril Fatface"/>
              </a:defRPr>
            </a:lvl3pPr>
            <a:lvl4pPr marL="2438339" lvl="3" indent="-592652" rtl="0">
              <a:spcBef>
                <a:spcPts val="0"/>
              </a:spcBef>
              <a:spcAft>
                <a:spcPts val="0"/>
              </a:spcAft>
              <a:buSzPts val="3400"/>
              <a:buFont typeface="Abril Fatface"/>
              <a:buChar char="●"/>
              <a:defRPr sz="4533">
                <a:latin typeface="Abril Fatface"/>
                <a:ea typeface="Abril Fatface"/>
                <a:cs typeface="Abril Fatface"/>
                <a:sym typeface="Abril Fatface"/>
              </a:defRPr>
            </a:lvl4pPr>
            <a:lvl5pPr marL="3047924" lvl="4" indent="-592652" rtl="0">
              <a:spcBef>
                <a:spcPts val="0"/>
              </a:spcBef>
              <a:spcAft>
                <a:spcPts val="0"/>
              </a:spcAft>
              <a:buSzPts val="3400"/>
              <a:buFont typeface="Abril Fatface"/>
              <a:buChar char="○"/>
              <a:defRPr sz="4533">
                <a:latin typeface="Abril Fatface"/>
                <a:ea typeface="Abril Fatface"/>
                <a:cs typeface="Abril Fatface"/>
                <a:sym typeface="Abril Fatface"/>
              </a:defRPr>
            </a:lvl5pPr>
            <a:lvl6pPr marL="3657509" lvl="5" indent="-592652" rtl="0">
              <a:spcBef>
                <a:spcPts val="0"/>
              </a:spcBef>
              <a:spcAft>
                <a:spcPts val="0"/>
              </a:spcAft>
              <a:buSzPts val="3400"/>
              <a:buFont typeface="Abril Fatface"/>
              <a:buChar char="■"/>
              <a:defRPr sz="4533">
                <a:latin typeface="Abril Fatface"/>
                <a:ea typeface="Abril Fatface"/>
                <a:cs typeface="Abril Fatface"/>
                <a:sym typeface="Abril Fatface"/>
              </a:defRPr>
            </a:lvl6pPr>
            <a:lvl7pPr marL="4267093" lvl="6" indent="-592652" rtl="0">
              <a:spcBef>
                <a:spcPts val="0"/>
              </a:spcBef>
              <a:spcAft>
                <a:spcPts val="0"/>
              </a:spcAft>
              <a:buSzPts val="3400"/>
              <a:buFont typeface="Abril Fatface"/>
              <a:buChar char="●"/>
              <a:defRPr sz="4533">
                <a:latin typeface="Abril Fatface"/>
                <a:ea typeface="Abril Fatface"/>
                <a:cs typeface="Abril Fatface"/>
                <a:sym typeface="Abril Fatface"/>
              </a:defRPr>
            </a:lvl7pPr>
            <a:lvl8pPr marL="4876678" lvl="7" indent="-592652" rtl="0">
              <a:spcBef>
                <a:spcPts val="0"/>
              </a:spcBef>
              <a:spcAft>
                <a:spcPts val="0"/>
              </a:spcAft>
              <a:buSzPts val="3400"/>
              <a:buFont typeface="Abril Fatface"/>
              <a:buChar char="○"/>
              <a:defRPr sz="4533">
                <a:latin typeface="Abril Fatface"/>
                <a:ea typeface="Abril Fatface"/>
                <a:cs typeface="Abril Fatface"/>
                <a:sym typeface="Abril Fatface"/>
              </a:defRPr>
            </a:lvl8pPr>
            <a:lvl9pPr marL="5486263" lvl="8" indent="-592652">
              <a:spcBef>
                <a:spcPts val="0"/>
              </a:spcBef>
              <a:spcAft>
                <a:spcPts val="0"/>
              </a:spcAft>
              <a:buSzPts val="3400"/>
              <a:buFont typeface="Abril Fatface"/>
              <a:buChar char="■"/>
              <a:defRPr sz="4533">
                <a:latin typeface="Abril Fatface"/>
                <a:ea typeface="Abril Fatface"/>
                <a:cs typeface="Abril Fatface"/>
                <a:sym typeface="Abril Fatface"/>
              </a:defRPr>
            </a:lvl9pPr>
          </a:lstStyle>
          <a:p>
            <a:endParaRPr/>
          </a:p>
        </p:txBody>
      </p:sp>
      <p:sp>
        <p:nvSpPr>
          <p:cNvPr id="23" name="Google Shape;23;p4"/>
          <p:cNvSpPr txBox="1"/>
          <p:nvPr/>
        </p:nvSpPr>
        <p:spPr>
          <a:xfrm>
            <a:off x="1085700" y="1190100"/>
            <a:ext cx="2278400" cy="8716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9600" b="1" i="0" u="none" strike="noStrike" kern="0" cap="none" spc="0" normalizeH="0" baseline="0" noProof="0">
                <a:ln>
                  <a:noFill/>
                </a:ln>
                <a:solidFill>
                  <a:srgbClr val="000000"/>
                </a:solidFill>
                <a:effectLst/>
                <a:uLnTx/>
                <a:uFillTx/>
                <a:latin typeface="Raleway"/>
                <a:ea typeface="Raleway"/>
                <a:cs typeface="Raleway"/>
                <a:sym typeface="Raleway"/>
              </a:rPr>
              <a:t>“</a:t>
            </a:r>
            <a:endParaRPr kumimoji="0" sz="9600" b="1" i="0" u="none" strike="noStrike" kern="0" cap="none" spc="0" normalizeH="0" baseline="0" noProof="0">
              <a:ln>
                <a:noFill/>
              </a:ln>
              <a:solidFill>
                <a:srgbClr val="000000"/>
              </a:solidFill>
              <a:effectLst/>
              <a:uLnTx/>
              <a:uFillTx/>
              <a:latin typeface="Raleway"/>
              <a:ea typeface="Raleway"/>
              <a:cs typeface="Raleway"/>
              <a:sym typeface="Raleway"/>
            </a:endParaRPr>
          </a:p>
        </p:txBody>
      </p:sp>
      <p:sp>
        <p:nvSpPr>
          <p:cNvPr id="24" name="Google Shape;24;p4"/>
          <p:cNvSpPr txBox="1">
            <a:spLocks noGrp="1"/>
          </p:cNvSpPr>
          <p:nvPr>
            <p:ph type="sldNum" idx="12"/>
          </p:nvPr>
        </p:nvSpPr>
        <p:spPr>
          <a:xfrm>
            <a:off x="11381932" y="6333135"/>
            <a:ext cx="731600" cy="524800"/>
          </a:xfrm>
          <a:prstGeom prst="rect">
            <a:avLst/>
          </a:prstGeom>
        </p:spPr>
        <p:txBody>
          <a:bodyPr spcFirstLastPara="1" wrap="square" lIns="91425" tIns="91425" rIns="91425" bIns="91425" anchor="t" anchorCtr="0">
            <a:noAutofit/>
          </a:bodyPr>
          <a:lstStyle>
            <a:lvl1pPr lvl="0">
              <a:buNone/>
              <a:defRPr>
                <a:latin typeface="Abril Fatface"/>
                <a:ea typeface="Abril Fatface"/>
                <a:cs typeface="Abril Fatface"/>
                <a:sym typeface="Abril Fatface"/>
              </a:defRPr>
            </a:lvl1pPr>
            <a:lvl2pPr lvl="1">
              <a:buNone/>
              <a:defRPr>
                <a:latin typeface="Abril Fatface"/>
                <a:ea typeface="Abril Fatface"/>
                <a:cs typeface="Abril Fatface"/>
                <a:sym typeface="Abril Fatface"/>
              </a:defRPr>
            </a:lvl2pPr>
            <a:lvl3pPr lvl="2">
              <a:buNone/>
              <a:defRPr>
                <a:latin typeface="Abril Fatface"/>
                <a:ea typeface="Abril Fatface"/>
                <a:cs typeface="Abril Fatface"/>
                <a:sym typeface="Abril Fatface"/>
              </a:defRPr>
            </a:lvl3pPr>
            <a:lvl4pPr lvl="3">
              <a:buNone/>
              <a:defRPr>
                <a:latin typeface="Abril Fatface"/>
                <a:ea typeface="Abril Fatface"/>
                <a:cs typeface="Abril Fatface"/>
                <a:sym typeface="Abril Fatface"/>
              </a:defRPr>
            </a:lvl4pPr>
            <a:lvl5pPr lvl="4">
              <a:buNone/>
              <a:defRPr>
                <a:latin typeface="Abril Fatface"/>
                <a:ea typeface="Abril Fatface"/>
                <a:cs typeface="Abril Fatface"/>
                <a:sym typeface="Abril Fatface"/>
              </a:defRPr>
            </a:lvl5pPr>
            <a:lvl6pPr lvl="5">
              <a:buNone/>
              <a:defRPr>
                <a:latin typeface="Abril Fatface"/>
                <a:ea typeface="Abril Fatface"/>
                <a:cs typeface="Abril Fatface"/>
                <a:sym typeface="Abril Fatface"/>
              </a:defRPr>
            </a:lvl6pPr>
            <a:lvl7pPr lvl="6">
              <a:buNone/>
              <a:defRPr>
                <a:latin typeface="Abril Fatface"/>
                <a:ea typeface="Abril Fatface"/>
                <a:cs typeface="Abril Fatface"/>
                <a:sym typeface="Abril Fatface"/>
              </a:defRPr>
            </a:lvl7pPr>
            <a:lvl8pPr lvl="7">
              <a:buNone/>
              <a:defRPr>
                <a:latin typeface="Abril Fatface"/>
                <a:ea typeface="Abril Fatface"/>
                <a:cs typeface="Abril Fatface"/>
                <a:sym typeface="Abril Fatface"/>
              </a:defRPr>
            </a:lvl8pPr>
            <a:lvl9pPr lvl="8">
              <a:buNone/>
              <a:defRPr>
                <a:latin typeface="Abril Fatface"/>
                <a:ea typeface="Abril Fatface"/>
                <a:cs typeface="Abril Fatface"/>
                <a:sym typeface="Abril Fatfac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24538075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5"/>
        <p:cNvGrpSpPr/>
        <p:nvPr/>
      </p:nvGrpSpPr>
      <p:grpSpPr>
        <a:xfrm>
          <a:off x="0" y="0"/>
          <a:ext cx="0" cy="0"/>
          <a:chOff x="0" y="0"/>
          <a:chExt cx="0" cy="0"/>
        </a:xfrm>
      </p:grpSpPr>
      <p:sp>
        <p:nvSpPr>
          <p:cNvPr id="26" name="Google Shape;26;p5"/>
          <p:cNvSpPr/>
          <p:nvPr/>
        </p:nvSpPr>
        <p:spPr>
          <a:xfrm>
            <a:off x="0" y="0"/>
            <a:ext cx="3364000" cy="6858000"/>
          </a:xfrm>
          <a:prstGeom prst="rect">
            <a:avLst/>
          </a:prstGeom>
          <a:gradFill>
            <a:gsLst>
              <a:gs pos="0">
                <a:srgbClr val="C0CAFC"/>
              </a:gs>
              <a:gs pos="50000">
                <a:srgbClr val="D0F5FF"/>
              </a:gs>
              <a:gs pos="100000">
                <a:srgbClr val="DAFBDD"/>
              </a:gs>
            </a:gsLst>
            <a:lin ang="18900044" scaled="0"/>
          </a:gra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27;p5"/>
          <p:cNvSpPr/>
          <p:nvPr/>
        </p:nvSpPr>
        <p:spPr>
          <a:xfrm>
            <a:off x="687567" y="1041300"/>
            <a:ext cx="3488400" cy="3065400"/>
          </a:xfrm>
          <a:custGeom>
            <a:avLst/>
            <a:gdLst/>
            <a:ahLst/>
            <a:cxnLst/>
            <a:rect l="l" t="t" r="r" b="b"/>
            <a:pathLst>
              <a:path w="104652" h="91962" extrusionOk="0">
                <a:moveTo>
                  <a:pt x="13884" y="0"/>
                </a:moveTo>
                <a:lnTo>
                  <a:pt x="104652" y="0"/>
                </a:lnTo>
                <a:lnTo>
                  <a:pt x="104652" y="91962"/>
                </a:lnTo>
                <a:lnTo>
                  <a:pt x="13884" y="91962"/>
                </a:lnTo>
                <a:lnTo>
                  <a:pt x="13884" y="26275"/>
                </a:lnTo>
                <a:lnTo>
                  <a:pt x="0" y="12391"/>
                </a:lnTo>
                <a:lnTo>
                  <a:pt x="13884" y="12391"/>
                </a:lnTo>
                <a:close/>
              </a:path>
            </a:pathLst>
          </a:custGeom>
          <a:noFill/>
          <a:ln w="76200" cap="flat" cmpd="sng">
            <a:solidFill>
              <a:srgbClr val="000000"/>
            </a:solidFill>
            <a:prstDash val="solid"/>
            <a:miter lim="8000"/>
            <a:headEnd type="none" w="med" len="med"/>
            <a:tailEnd type="none" w="med" len="med"/>
          </a:ln>
        </p:spPr>
      </p:sp>
      <p:sp>
        <p:nvSpPr>
          <p:cNvPr id="28" name="Google Shape;28;p5"/>
          <p:cNvSpPr txBox="1">
            <a:spLocks noGrp="1"/>
          </p:cNvSpPr>
          <p:nvPr>
            <p:ph type="title"/>
          </p:nvPr>
        </p:nvSpPr>
        <p:spPr>
          <a:xfrm>
            <a:off x="1468667" y="1397533"/>
            <a:ext cx="2448400" cy="25428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29" name="Google Shape;29;p5"/>
          <p:cNvSpPr txBox="1">
            <a:spLocks noGrp="1"/>
          </p:cNvSpPr>
          <p:nvPr>
            <p:ph type="body" idx="1"/>
          </p:nvPr>
        </p:nvSpPr>
        <p:spPr>
          <a:xfrm>
            <a:off x="5483800" y="799933"/>
            <a:ext cx="5354800" cy="4767600"/>
          </a:xfrm>
          <a:prstGeom prst="rect">
            <a:avLst/>
          </a:prstGeom>
        </p:spPr>
        <p:txBody>
          <a:bodyPr spcFirstLastPara="1" wrap="square" lIns="91425" tIns="91425" rIns="91425" bIns="91425" anchor="t" anchorCtr="0">
            <a:noAutofit/>
          </a:bodyPr>
          <a:lstStyle>
            <a:lvl1pPr marL="609585" lvl="0" indent="-491054">
              <a:spcBef>
                <a:spcPts val="800"/>
              </a:spcBef>
              <a:spcAft>
                <a:spcPts val="0"/>
              </a:spcAft>
              <a:buSzPts val="2200"/>
              <a:buChar char="▫"/>
              <a:defRPr/>
            </a:lvl1pPr>
            <a:lvl2pPr marL="1219170" lvl="1" indent="-491054">
              <a:spcBef>
                <a:spcPts val="0"/>
              </a:spcBef>
              <a:spcAft>
                <a:spcPts val="0"/>
              </a:spcAft>
              <a:buSzPts val="2200"/>
              <a:buChar char="◦"/>
              <a:defRPr/>
            </a:lvl2pPr>
            <a:lvl3pPr marL="1828754" lvl="2" indent="-491054">
              <a:spcBef>
                <a:spcPts val="0"/>
              </a:spcBef>
              <a:spcAft>
                <a:spcPts val="0"/>
              </a:spcAft>
              <a:buSzPts val="2200"/>
              <a:buChar char="■"/>
              <a:defRPr/>
            </a:lvl3pPr>
            <a:lvl4pPr marL="2438339" lvl="3" indent="-491054">
              <a:spcBef>
                <a:spcPts val="0"/>
              </a:spcBef>
              <a:spcAft>
                <a:spcPts val="0"/>
              </a:spcAft>
              <a:buSzPts val="2200"/>
              <a:buChar char="●"/>
              <a:defRPr/>
            </a:lvl4pPr>
            <a:lvl5pPr marL="3047924" lvl="4" indent="-491054">
              <a:spcBef>
                <a:spcPts val="0"/>
              </a:spcBef>
              <a:spcAft>
                <a:spcPts val="0"/>
              </a:spcAft>
              <a:buSzPts val="2200"/>
              <a:buChar char="○"/>
              <a:defRPr/>
            </a:lvl5pPr>
            <a:lvl6pPr marL="3657509" lvl="5" indent="-491054">
              <a:spcBef>
                <a:spcPts val="0"/>
              </a:spcBef>
              <a:spcAft>
                <a:spcPts val="0"/>
              </a:spcAft>
              <a:buSzPts val="2200"/>
              <a:buChar char="■"/>
              <a:defRPr/>
            </a:lvl6pPr>
            <a:lvl7pPr marL="4267093" lvl="6" indent="-491054">
              <a:spcBef>
                <a:spcPts val="0"/>
              </a:spcBef>
              <a:spcAft>
                <a:spcPts val="0"/>
              </a:spcAft>
              <a:buSzPts val="2200"/>
              <a:buChar char="●"/>
              <a:defRPr/>
            </a:lvl7pPr>
            <a:lvl8pPr marL="4876678" lvl="7" indent="-491054">
              <a:spcBef>
                <a:spcPts val="0"/>
              </a:spcBef>
              <a:spcAft>
                <a:spcPts val="0"/>
              </a:spcAft>
              <a:buSzPts val="2200"/>
              <a:buChar char="○"/>
              <a:defRPr/>
            </a:lvl8pPr>
            <a:lvl9pPr marL="5486263" lvl="8" indent="-491054">
              <a:spcBef>
                <a:spcPts val="0"/>
              </a:spcBef>
              <a:spcAft>
                <a:spcPts val="0"/>
              </a:spcAft>
              <a:buSzPts val="2200"/>
              <a:buChar char="■"/>
              <a:defRPr/>
            </a:lvl9pPr>
          </a:lstStyle>
          <a:p>
            <a:endParaRPr/>
          </a:p>
        </p:txBody>
      </p:sp>
      <p:sp>
        <p:nvSpPr>
          <p:cNvPr id="30" name="Google Shape;30;p5"/>
          <p:cNvSpPr txBox="1">
            <a:spLocks noGrp="1"/>
          </p:cNvSpPr>
          <p:nvPr>
            <p:ph type="sldNum" idx="12"/>
          </p:nvPr>
        </p:nvSpPr>
        <p:spPr>
          <a:xfrm>
            <a:off x="11381932"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8322417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31"/>
        <p:cNvGrpSpPr/>
        <p:nvPr/>
      </p:nvGrpSpPr>
      <p:grpSpPr>
        <a:xfrm>
          <a:off x="0" y="0"/>
          <a:ext cx="0" cy="0"/>
          <a:chOff x="0" y="0"/>
          <a:chExt cx="0" cy="0"/>
        </a:xfrm>
      </p:grpSpPr>
      <p:sp>
        <p:nvSpPr>
          <p:cNvPr id="32" name="Google Shape;32;p6"/>
          <p:cNvSpPr/>
          <p:nvPr/>
        </p:nvSpPr>
        <p:spPr>
          <a:xfrm>
            <a:off x="0" y="0"/>
            <a:ext cx="3364000" cy="6858000"/>
          </a:xfrm>
          <a:prstGeom prst="rect">
            <a:avLst/>
          </a:prstGeom>
          <a:gradFill>
            <a:gsLst>
              <a:gs pos="0">
                <a:srgbClr val="C0CAFC"/>
              </a:gs>
              <a:gs pos="50000">
                <a:srgbClr val="D0F5FF"/>
              </a:gs>
              <a:gs pos="100000">
                <a:srgbClr val="DAFBDD"/>
              </a:gs>
            </a:gsLst>
            <a:lin ang="18900044" scaled="0"/>
          </a:gra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33;p6"/>
          <p:cNvSpPr/>
          <p:nvPr/>
        </p:nvSpPr>
        <p:spPr>
          <a:xfrm>
            <a:off x="687567" y="1041300"/>
            <a:ext cx="3488400" cy="3065400"/>
          </a:xfrm>
          <a:custGeom>
            <a:avLst/>
            <a:gdLst/>
            <a:ahLst/>
            <a:cxnLst/>
            <a:rect l="l" t="t" r="r" b="b"/>
            <a:pathLst>
              <a:path w="104652" h="91962" extrusionOk="0">
                <a:moveTo>
                  <a:pt x="13884" y="0"/>
                </a:moveTo>
                <a:lnTo>
                  <a:pt x="104652" y="0"/>
                </a:lnTo>
                <a:lnTo>
                  <a:pt x="104652" y="91962"/>
                </a:lnTo>
                <a:lnTo>
                  <a:pt x="13884" y="91962"/>
                </a:lnTo>
                <a:lnTo>
                  <a:pt x="13884" y="26275"/>
                </a:lnTo>
                <a:lnTo>
                  <a:pt x="0" y="12391"/>
                </a:lnTo>
                <a:lnTo>
                  <a:pt x="13884" y="12391"/>
                </a:lnTo>
                <a:close/>
              </a:path>
            </a:pathLst>
          </a:custGeom>
          <a:noFill/>
          <a:ln w="76200" cap="flat" cmpd="sng">
            <a:solidFill>
              <a:srgbClr val="000000"/>
            </a:solidFill>
            <a:prstDash val="solid"/>
            <a:miter lim="8000"/>
            <a:headEnd type="none" w="med" len="med"/>
            <a:tailEnd type="none" w="med" len="med"/>
          </a:ln>
        </p:spPr>
      </p:sp>
      <p:sp>
        <p:nvSpPr>
          <p:cNvPr id="34" name="Google Shape;34;p6"/>
          <p:cNvSpPr txBox="1">
            <a:spLocks noGrp="1"/>
          </p:cNvSpPr>
          <p:nvPr>
            <p:ph type="title"/>
          </p:nvPr>
        </p:nvSpPr>
        <p:spPr>
          <a:xfrm>
            <a:off x="1468667" y="1397533"/>
            <a:ext cx="2448400" cy="25428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35" name="Google Shape;35;p6"/>
          <p:cNvSpPr txBox="1">
            <a:spLocks noGrp="1"/>
          </p:cNvSpPr>
          <p:nvPr>
            <p:ph type="body" idx="1"/>
          </p:nvPr>
        </p:nvSpPr>
        <p:spPr>
          <a:xfrm>
            <a:off x="4806533" y="1323000"/>
            <a:ext cx="3288800" cy="52440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SzPts val="1800"/>
              <a:buChar char="▫"/>
              <a:defRPr sz="2400"/>
            </a:lvl1pPr>
            <a:lvl2pPr marL="1219170" lvl="1" indent="-457189">
              <a:spcBef>
                <a:spcPts val="0"/>
              </a:spcBef>
              <a:spcAft>
                <a:spcPts val="0"/>
              </a:spcAft>
              <a:buSzPts val="1800"/>
              <a:buChar char="◦"/>
              <a:defRPr sz="2400"/>
            </a:lvl2pPr>
            <a:lvl3pPr marL="1828754" lvl="2" indent="-457189">
              <a:spcBef>
                <a:spcPts val="0"/>
              </a:spcBef>
              <a:spcAft>
                <a:spcPts val="0"/>
              </a:spcAft>
              <a:buSzPts val="1800"/>
              <a:buChar char="■"/>
              <a:defRPr sz="2400"/>
            </a:lvl3pPr>
            <a:lvl4pPr marL="2438339" lvl="3" indent="-457189">
              <a:spcBef>
                <a:spcPts val="0"/>
              </a:spcBef>
              <a:spcAft>
                <a:spcPts val="0"/>
              </a:spcAft>
              <a:buSzPts val="1800"/>
              <a:buChar char="●"/>
              <a:defRPr sz="2400"/>
            </a:lvl4pPr>
            <a:lvl5pPr marL="3047924" lvl="4" indent="-457189">
              <a:spcBef>
                <a:spcPts val="0"/>
              </a:spcBef>
              <a:spcAft>
                <a:spcPts val="0"/>
              </a:spcAft>
              <a:buSzPts val="1800"/>
              <a:buChar char="○"/>
              <a:defRPr sz="2400"/>
            </a:lvl5pPr>
            <a:lvl6pPr marL="3657509" lvl="5" indent="-457189">
              <a:spcBef>
                <a:spcPts val="0"/>
              </a:spcBef>
              <a:spcAft>
                <a:spcPts val="0"/>
              </a:spcAft>
              <a:buSzPts val="1800"/>
              <a:buChar char="■"/>
              <a:defRPr sz="2400"/>
            </a:lvl6pPr>
            <a:lvl7pPr marL="4267093" lvl="6" indent="-457189">
              <a:spcBef>
                <a:spcPts val="0"/>
              </a:spcBef>
              <a:spcAft>
                <a:spcPts val="0"/>
              </a:spcAft>
              <a:buSzPts val="1800"/>
              <a:buChar char="●"/>
              <a:defRPr sz="2400"/>
            </a:lvl7pPr>
            <a:lvl8pPr marL="4876678" lvl="7" indent="-457189">
              <a:spcBef>
                <a:spcPts val="0"/>
              </a:spcBef>
              <a:spcAft>
                <a:spcPts val="0"/>
              </a:spcAft>
              <a:buSzPts val="1800"/>
              <a:buChar char="○"/>
              <a:defRPr sz="2400"/>
            </a:lvl8pPr>
            <a:lvl9pPr marL="5486263" lvl="8" indent="-457189">
              <a:spcBef>
                <a:spcPts val="0"/>
              </a:spcBef>
              <a:spcAft>
                <a:spcPts val="0"/>
              </a:spcAft>
              <a:buSzPts val="1800"/>
              <a:buChar char="■"/>
              <a:defRPr sz="2400"/>
            </a:lvl9pPr>
          </a:lstStyle>
          <a:p>
            <a:endParaRPr/>
          </a:p>
        </p:txBody>
      </p:sp>
      <p:sp>
        <p:nvSpPr>
          <p:cNvPr id="36" name="Google Shape;36;p6"/>
          <p:cNvSpPr txBox="1">
            <a:spLocks noGrp="1"/>
          </p:cNvSpPr>
          <p:nvPr>
            <p:ph type="body" idx="2"/>
          </p:nvPr>
        </p:nvSpPr>
        <p:spPr>
          <a:xfrm>
            <a:off x="8293467" y="1323000"/>
            <a:ext cx="3288800" cy="52440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SzPts val="1800"/>
              <a:buChar char="▫"/>
              <a:defRPr sz="2400"/>
            </a:lvl1pPr>
            <a:lvl2pPr marL="1219170" lvl="1" indent="-457189">
              <a:spcBef>
                <a:spcPts val="0"/>
              </a:spcBef>
              <a:spcAft>
                <a:spcPts val="0"/>
              </a:spcAft>
              <a:buSzPts val="1800"/>
              <a:buChar char="◦"/>
              <a:defRPr sz="2400"/>
            </a:lvl2pPr>
            <a:lvl3pPr marL="1828754" lvl="2" indent="-457189">
              <a:spcBef>
                <a:spcPts val="0"/>
              </a:spcBef>
              <a:spcAft>
                <a:spcPts val="0"/>
              </a:spcAft>
              <a:buSzPts val="1800"/>
              <a:buChar char="■"/>
              <a:defRPr sz="2400"/>
            </a:lvl3pPr>
            <a:lvl4pPr marL="2438339" lvl="3" indent="-457189">
              <a:spcBef>
                <a:spcPts val="0"/>
              </a:spcBef>
              <a:spcAft>
                <a:spcPts val="0"/>
              </a:spcAft>
              <a:buSzPts val="1800"/>
              <a:buChar char="●"/>
              <a:defRPr sz="2400"/>
            </a:lvl4pPr>
            <a:lvl5pPr marL="3047924" lvl="4" indent="-457189">
              <a:spcBef>
                <a:spcPts val="0"/>
              </a:spcBef>
              <a:spcAft>
                <a:spcPts val="0"/>
              </a:spcAft>
              <a:buSzPts val="1800"/>
              <a:buChar char="○"/>
              <a:defRPr sz="2400"/>
            </a:lvl5pPr>
            <a:lvl6pPr marL="3657509" lvl="5" indent="-457189">
              <a:spcBef>
                <a:spcPts val="0"/>
              </a:spcBef>
              <a:spcAft>
                <a:spcPts val="0"/>
              </a:spcAft>
              <a:buSzPts val="1800"/>
              <a:buChar char="■"/>
              <a:defRPr sz="2400"/>
            </a:lvl6pPr>
            <a:lvl7pPr marL="4267093" lvl="6" indent="-457189">
              <a:spcBef>
                <a:spcPts val="0"/>
              </a:spcBef>
              <a:spcAft>
                <a:spcPts val="0"/>
              </a:spcAft>
              <a:buSzPts val="1800"/>
              <a:buChar char="●"/>
              <a:defRPr sz="2400"/>
            </a:lvl7pPr>
            <a:lvl8pPr marL="4876678" lvl="7" indent="-457189">
              <a:spcBef>
                <a:spcPts val="0"/>
              </a:spcBef>
              <a:spcAft>
                <a:spcPts val="0"/>
              </a:spcAft>
              <a:buSzPts val="1800"/>
              <a:buChar char="○"/>
              <a:defRPr sz="2400"/>
            </a:lvl8pPr>
            <a:lvl9pPr marL="5486263" lvl="8" indent="-457189">
              <a:spcBef>
                <a:spcPts val="0"/>
              </a:spcBef>
              <a:spcAft>
                <a:spcPts val="0"/>
              </a:spcAft>
              <a:buSzPts val="1800"/>
              <a:buChar char="■"/>
              <a:defRPr sz="2400"/>
            </a:lvl9pPr>
          </a:lstStyle>
          <a:p>
            <a:endParaRPr/>
          </a:p>
        </p:txBody>
      </p:sp>
      <p:sp>
        <p:nvSpPr>
          <p:cNvPr id="37" name="Google Shape;37;p6"/>
          <p:cNvSpPr txBox="1">
            <a:spLocks noGrp="1"/>
          </p:cNvSpPr>
          <p:nvPr>
            <p:ph type="sldNum" idx="12"/>
          </p:nvPr>
        </p:nvSpPr>
        <p:spPr>
          <a:xfrm>
            <a:off x="11381932"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15804654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38"/>
        <p:cNvGrpSpPr/>
        <p:nvPr/>
      </p:nvGrpSpPr>
      <p:grpSpPr>
        <a:xfrm>
          <a:off x="0" y="0"/>
          <a:ext cx="0" cy="0"/>
          <a:chOff x="0" y="0"/>
          <a:chExt cx="0" cy="0"/>
        </a:xfrm>
      </p:grpSpPr>
      <p:sp>
        <p:nvSpPr>
          <p:cNvPr id="39" name="Google Shape;39;p7"/>
          <p:cNvSpPr/>
          <p:nvPr/>
        </p:nvSpPr>
        <p:spPr>
          <a:xfrm>
            <a:off x="0" y="0"/>
            <a:ext cx="3364000" cy="6858000"/>
          </a:xfrm>
          <a:prstGeom prst="rect">
            <a:avLst/>
          </a:prstGeom>
          <a:gradFill>
            <a:gsLst>
              <a:gs pos="0">
                <a:srgbClr val="C0CAFC"/>
              </a:gs>
              <a:gs pos="50000">
                <a:srgbClr val="D0F5FF"/>
              </a:gs>
              <a:gs pos="100000">
                <a:srgbClr val="DAFBDD"/>
              </a:gs>
            </a:gsLst>
            <a:lin ang="18900044" scaled="0"/>
          </a:gra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40;p7"/>
          <p:cNvSpPr/>
          <p:nvPr/>
        </p:nvSpPr>
        <p:spPr>
          <a:xfrm>
            <a:off x="687567" y="1041300"/>
            <a:ext cx="3488400" cy="3065400"/>
          </a:xfrm>
          <a:custGeom>
            <a:avLst/>
            <a:gdLst/>
            <a:ahLst/>
            <a:cxnLst/>
            <a:rect l="l" t="t" r="r" b="b"/>
            <a:pathLst>
              <a:path w="104652" h="91962" extrusionOk="0">
                <a:moveTo>
                  <a:pt x="13884" y="0"/>
                </a:moveTo>
                <a:lnTo>
                  <a:pt x="104652" y="0"/>
                </a:lnTo>
                <a:lnTo>
                  <a:pt x="104652" y="91962"/>
                </a:lnTo>
                <a:lnTo>
                  <a:pt x="13884" y="91962"/>
                </a:lnTo>
                <a:lnTo>
                  <a:pt x="13884" y="26275"/>
                </a:lnTo>
                <a:lnTo>
                  <a:pt x="0" y="12391"/>
                </a:lnTo>
                <a:lnTo>
                  <a:pt x="13884" y="12391"/>
                </a:lnTo>
                <a:close/>
              </a:path>
            </a:pathLst>
          </a:custGeom>
          <a:noFill/>
          <a:ln w="76200" cap="flat" cmpd="sng">
            <a:solidFill>
              <a:srgbClr val="000000"/>
            </a:solidFill>
            <a:prstDash val="solid"/>
            <a:miter lim="8000"/>
            <a:headEnd type="none" w="med" len="med"/>
            <a:tailEnd type="none" w="med" len="med"/>
          </a:ln>
        </p:spPr>
      </p:sp>
      <p:sp>
        <p:nvSpPr>
          <p:cNvPr id="41" name="Google Shape;41;p7"/>
          <p:cNvSpPr txBox="1">
            <a:spLocks noGrp="1"/>
          </p:cNvSpPr>
          <p:nvPr>
            <p:ph type="title"/>
          </p:nvPr>
        </p:nvSpPr>
        <p:spPr>
          <a:xfrm>
            <a:off x="1468667" y="1397533"/>
            <a:ext cx="2448400" cy="25428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
        <p:nvSpPr>
          <p:cNvPr id="42" name="Google Shape;42;p7"/>
          <p:cNvSpPr txBox="1">
            <a:spLocks noGrp="1"/>
          </p:cNvSpPr>
          <p:nvPr>
            <p:ph type="body" idx="1"/>
          </p:nvPr>
        </p:nvSpPr>
        <p:spPr>
          <a:xfrm>
            <a:off x="4697533" y="1345800"/>
            <a:ext cx="2274000" cy="47592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43" name="Google Shape;43;p7"/>
          <p:cNvSpPr txBox="1">
            <a:spLocks noGrp="1"/>
          </p:cNvSpPr>
          <p:nvPr>
            <p:ph type="body" idx="2"/>
          </p:nvPr>
        </p:nvSpPr>
        <p:spPr>
          <a:xfrm>
            <a:off x="7088584" y="1345800"/>
            <a:ext cx="2274000" cy="47592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44" name="Google Shape;44;p7"/>
          <p:cNvSpPr txBox="1">
            <a:spLocks noGrp="1"/>
          </p:cNvSpPr>
          <p:nvPr>
            <p:ph type="body" idx="3"/>
          </p:nvPr>
        </p:nvSpPr>
        <p:spPr>
          <a:xfrm>
            <a:off x="9479633" y="1345800"/>
            <a:ext cx="2274000" cy="47592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45" name="Google Shape;45;p7"/>
          <p:cNvSpPr txBox="1">
            <a:spLocks noGrp="1"/>
          </p:cNvSpPr>
          <p:nvPr>
            <p:ph type="sldNum" idx="12"/>
          </p:nvPr>
        </p:nvSpPr>
        <p:spPr>
          <a:xfrm>
            <a:off x="11381932"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5920397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6"/>
        <p:cNvGrpSpPr/>
        <p:nvPr/>
      </p:nvGrpSpPr>
      <p:grpSpPr>
        <a:xfrm>
          <a:off x="0" y="0"/>
          <a:ext cx="0" cy="0"/>
          <a:chOff x="0" y="0"/>
          <a:chExt cx="0" cy="0"/>
        </a:xfrm>
      </p:grpSpPr>
      <p:sp>
        <p:nvSpPr>
          <p:cNvPr id="47" name="Google Shape;47;p8"/>
          <p:cNvSpPr/>
          <p:nvPr/>
        </p:nvSpPr>
        <p:spPr>
          <a:xfrm>
            <a:off x="0" y="0"/>
            <a:ext cx="3364000" cy="6858000"/>
          </a:xfrm>
          <a:prstGeom prst="rect">
            <a:avLst/>
          </a:prstGeom>
          <a:gradFill>
            <a:gsLst>
              <a:gs pos="0">
                <a:srgbClr val="C0CAFC"/>
              </a:gs>
              <a:gs pos="50000">
                <a:srgbClr val="D0F5FF"/>
              </a:gs>
              <a:gs pos="100000">
                <a:srgbClr val="DAFBDD"/>
              </a:gs>
            </a:gsLst>
            <a:lin ang="18900044" scaled="0"/>
          </a:gra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48" name="Google Shape;48;p8"/>
          <p:cNvSpPr/>
          <p:nvPr/>
        </p:nvSpPr>
        <p:spPr>
          <a:xfrm>
            <a:off x="687567" y="1041300"/>
            <a:ext cx="3488400" cy="3065400"/>
          </a:xfrm>
          <a:custGeom>
            <a:avLst/>
            <a:gdLst/>
            <a:ahLst/>
            <a:cxnLst/>
            <a:rect l="l" t="t" r="r" b="b"/>
            <a:pathLst>
              <a:path w="104652" h="91962" extrusionOk="0">
                <a:moveTo>
                  <a:pt x="13884" y="0"/>
                </a:moveTo>
                <a:lnTo>
                  <a:pt x="104652" y="0"/>
                </a:lnTo>
                <a:lnTo>
                  <a:pt x="104652" y="91962"/>
                </a:lnTo>
                <a:lnTo>
                  <a:pt x="13884" y="91962"/>
                </a:lnTo>
                <a:lnTo>
                  <a:pt x="13884" y="26275"/>
                </a:lnTo>
                <a:lnTo>
                  <a:pt x="0" y="12391"/>
                </a:lnTo>
                <a:lnTo>
                  <a:pt x="13884" y="12391"/>
                </a:lnTo>
                <a:close/>
              </a:path>
            </a:pathLst>
          </a:custGeom>
          <a:noFill/>
          <a:ln w="76200" cap="flat" cmpd="sng">
            <a:solidFill>
              <a:srgbClr val="000000"/>
            </a:solidFill>
            <a:prstDash val="solid"/>
            <a:miter lim="8000"/>
            <a:headEnd type="none" w="med" len="med"/>
            <a:tailEnd type="none" w="med" len="med"/>
          </a:ln>
        </p:spPr>
      </p:sp>
      <p:sp>
        <p:nvSpPr>
          <p:cNvPr id="49" name="Google Shape;49;p8"/>
          <p:cNvSpPr txBox="1">
            <a:spLocks noGrp="1"/>
          </p:cNvSpPr>
          <p:nvPr>
            <p:ph type="title"/>
          </p:nvPr>
        </p:nvSpPr>
        <p:spPr>
          <a:xfrm>
            <a:off x="1468667" y="1397533"/>
            <a:ext cx="2448400" cy="25428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0" name="Google Shape;50;p8"/>
          <p:cNvSpPr txBox="1">
            <a:spLocks noGrp="1"/>
          </p:cNvSpPr>
          <p:nvPr>
            <p:ph type="sldNum" idx="12"/>
          </p:nvPr>
        </p:nvSpPr>
        <p:spPr>
          <a:xfrm>
            <a:off x="11381932"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26502645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1"/>
        <p:cNvGrpSpPr/>
        <p:nvPr/>
      </p:nvGrpSpPr>
      <p:grpSpPr>
        <a:xfrm>
          <a:off x="0" y="0"/>
          <a:ext cx="0" cy="0"/>
          <a:chOff x="0" y="0"/>
          <a:chExt cx="0" cy="0"/>
        </a:xfrm>
      </p:grpSpPr>
      <p:sp>
        <p:nvSpPr>
          <p:cNvPr id="52" name="Google Shape;52;p9"/>
          <p:cNvSpPr/>
          <p:nvPr/>
        </p:nvSpPr>
        <p:spPr>
          <a:xfrm>
            <a:off x="0" y="5497233"/>
            <a:ext cx="12192000" cy="1360800"/>
          </a:xfrm>
          <a:prstGeom prst="rect">
            <a:avLst/>
          </a:prstGeom>
          <a:gradFill>
            <a:gsLst>
              <a:gs pos="0">
                <a:srgbClr val="C0CAFC"/>
              </a:gs>
              <a:gs pos="50000">
                <a:srgbClr val="D0F5FF"/>
              </a:gs>
              <a:gs pos="100000">
                <a:srgbClr val="DAFBDD"/>
              </a:gs>
            </a:gsLst>
            <a:lin ang="18900044" scaled="0"/>
          </a:gra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53" name="Google Shape;53;p9"/>
          <p:cNvSpPr/>
          <p:nvPr/>
        </p:nvSpPr>
        <p:spPr>
          <a:xfrm>
            <a:off x="490534" y="673901"/>
            <a:ext cx="10732167" cy="5510167"/>
          </a:xfrm>
          <a:custGeom>
            <a:avLst/>
            <a:gdLst/>
            <a:ahLst/>
            <a:cxnLst/>
            <a:rect l="l" t="t" r="r" b="b"/>
            <a:pathLst>
              <a:path w="321965" h="165305" extrusionOk="0">
                <a:moveTo>
                  <a:pt x="17881" y="0"/>
                </a:moveTo>
                <a:lnTo>
                  <a:pt x="321965" y="0"/>
                </a:lnTo>
                <a:lnTo>
                  <a:pt x="321965" y="165305"/>
                </a:lnTo>
                <a:lnTo>
                  <a:pt x="17881" y="165305"/>
                </a:lnTo>
                <a:lnTo>
                  <a:pt x="18032" y="39617"/>
                </a:lnTo>
                <a:lnTo>
                  <a:pt x="0" y="22299"/>
                </a:lnTo>
                <a:lnTo>
                  <a:pt x="17881" y="22272"/>
                </a:lnTo>
                <a:close/>
              </a:path>
            </a:pathLst>
          </a:custGeom>
          <a:noFill/>
          <a:ln w="76200" cap="flat" cmpd="sng">
            <a:solidFill>
              <a:srgbClr val="000000"/>
            </a:solidFill>
            <a:prstDash val="solid"/>
            <a:miter lim="8000"/>
            <a:headEnd type="none" w="med" len="med"/>
            <a:tailEnd type="none" w="med" len="med"/>
          </a:ln>
        </p:spPr>
      </p:sp>
      <p:sp>
        <p:nvSpPr>
          <p:cNvPr id="54" name="Google Shape;54;p9"/>
          <p:cNvSpPr txBox="1">
            <a:spLocks noGrp="1"/>
          </p:cNvSpPr>
          <p:nvPr>
            <p:ph type="body" idx="1"/>
          </p:nvPr>
        </p:nvSpPr>
        <p:spPr>
          <a:xfrm>
            <a:off x="1094900" y="5452659"/>
            <a:ext cx="10127600" cy="686800"/>
          </a:xfrm>
          <a:prstGeom prst="rect">
            <a:avLst/>
          </a:prstGeom>
        </p:spPr>
        <p:txBody>
          <a:bodyPr spcFirstLastPara="1" wrap="square" lIns="91425" tIns="91425" rIns="91425" bIns="91425" anchor="ctr" anchorCtr="0">
            <a:noAutofit/>
          </a:bodyPr>
          <a:lstStyle>
            <a:lvl1pPr marL="609585" lvl="0" indent="-304792" algn="ctr">
              <a:spcBef>
                <a:spcPts val="480"/>
              </a:spcBef>
              <a:spcAft>
                <a:spcPts val="0"/>
              </a:spcAft>
              <a:buSzPts val="1400"/>
              <a:buNone/>
              <a:defRPr sz="1867"/>
            </a:lvl1pPr>
          </a:lstStyle>
          <a:p>
            <a:endParaRPr/>
          </a:p>
        </p:txBody>
      </p:sp>
      <p:sp>
        <p:nvSpPr>
          <p:cNvPr id="55" name="Google Shape;55;p9"/>
          <p:cNvSpPr txBox="1">
            <a:spLocks noGrp="1"/>
          </p:cNvSpPr>
          <p:nvPr>
            <p:ph type="sldNum" idx="12"/>
          </p:nvPr>
        </p:nvSpPr>
        <p:spPr>
          <a:xfrm>
            <a:off x="11381932"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9198125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Image background">
  <p:cSld name="Image background">
    <p:spTree>
      <p:nvGrpSpPr>
        <p:cNvPr id="1" name="Shape 56"/>
        <p:cNvGrpSpPr/>
        <p:nvPr/>
      </p:nvGrpSpPr>
      <p:grpSpPr>
        <a:xfrm>
          <a:off x="0" y="0"/>
          <a:ext cx="0" cy="0"/>
          <a:chOff x="0" y="0"/>
          <a:chExt cx="0" cy="0"/>
        </a:xfrm>
      </p:grpSpPr>
      <p:sp>
        <p:nvSpPr>
          <p:cNvPr id="57" name="Google Shape;57;p10"/>
          <p:cNvSpPr/>
          <p:nvPr/>
        </p:nvSpPr>
        <p:spPr>
          <a:xfrm>
            <a:off x="693734" y="673901"/>
            <a:ext cx="10732167" cy="5510167"/>
          </a:xfrm>
          <a:custGeom>
            <a:avLst/>
            <a:gdLst/>
            <a:ahLst/>
            <a:cxnLst/>
            <a:rect l="l" t="t" r="r" b="b"/>
            <a:pathLst>
              <a:path w="321965" h="165305" extrusionOk="0">
                <a:moveTo>
                  <a:pt x="17881" y="0"/>
                </a:moveTo>
                <a:lnTo>
                  <a:pt x="321965" y="0"/>
                </a:lnTo>
                <a:lnTo>
                  <a:pt x="321965" y="165305"/>
                </a:lnTo>
                <a:lnTo>
                  <a:pt x="17881" y="165305"/>
                </a:lnTo>
                <a:lnTo>
                  <a:pt x="18032" y="39617"/>
                </a:lnTo>
                <a:lnTo>
                  <a:pt x="0" y="22299"/>
                </a:lnTo>
                <a:lnTo>
                  <a:pt x="17881" y="22272"/>
                </a:lnTo>
                <a:close/>
              </a:path>
            </a:pathLst>
          </a:custGeom>
          <a:noFill/>
          <a:ln w="76200" cap="flat" cmpd="sng">
            <a:solidFill>
              <a:srgbClr val="FFFFFF"/>
            </a:solidFill>
            <a:prstDash val="solid"/>
            <a:miter lim="8000"/>
            <a:headEnd type="none" w="med" len="med"/>
            <a:tailEnd type="none" w="med" len="med"/>
          </a:ln>
        </p:spPr>
      </p:sp>
      <p:sp>
        <p:nvSpPr>
          <p:cNvPr id="58" name="Google Shape;58;p10"/>
          <p:cNvSpPr txBox="1">
            <a:spLocks noGrp="1"/>
          </p:cNvSpPr>
          <p:nvPr>
            <p:ph type="sldNum" idx="12"/>
          </p:nvPr>
        </p:nvSpPr>
        <p:spPr>
          <a:xfrm>
            <a:off x="11381932" y="6333135"/>
            <a:ext cx="731600" cy="524800"/>
          </a:xfrm>
          <a:prstGeom prst="rect">
            <a:avLst/>
          </a:prstGeom>
        </p:spPr>
        <p:txBody>
          <a:bodyPr spcFirstLastPara="1" wrap="square" lIns="91425" tIns="91425" rIns="91425" bIns="91425" anchor="t" anchorCtr="0">
            <a:noAutofit/>
          </a:bodyPr>
          <a:lstStyle>
            <a:lvl1pPr lvl="0">
              <a:buNone/>
              <a:defRPr>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1888122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9"/>
        <p:cNvGrpSpPr/>
        <p:nvPr/>
      </p:nvGrpSpPr>
      <p:grpSpPr>
        <a:xfrm>
          <a:off x="0" y="0"/>
          <a:ext cx="0" cy="0"/>
          <a:chOff x="0" y="0"/>
          <a:chExt cx="0" cy="0"/>
        </a:xfrm>
      </p:grpSpPr>
      <p:sp>
        <p:nvSpPr>
          <p:cNvPr id="60" name="Google Shape;60;p11"/>
          <p:cNvSpPr/>
          <p:nvPr/>
        </p:nvSpPr>
        <p:spPr>
          <a:xfrm>
            <a:off x="0" y="0"/>
            <a:ext cx="10240000" cy="6858000"/>
          </a:xfrm>
          <a:prstGeom prst="rect">
            <a:avLst/>
          </a:prstGeom>
          <a:gradFill>
            <a:gsLst>
              <a:gs pos="0">
                <a:srgbClr val="C0CAFC"/>
              </a:gs>
              <a:gs pos="50000">
                <a:srgbClr val="D0F5FF"/>
              </a:gs>
              <a:gs pos="100000">
                <a:srgbClr val="DAFBDD"/>
              </a:gs>
            </a:gsLst>
            <a:lin ang="18900044" scaled="0"/>
          </a:gra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1" name="Google Shape;61;p11"/>
          <p:cNvSpPr/>
          <p:nvPr/>
        </p:nvSpPr>
        <p:spPr>
          <a:xfrm>
            <a:off x="490534" y="673901"/>
            <a:ext cx="10732167" cy="5510167"/>
          </a:xfrm>
          <a:custGeom>
            <a:avLst/>
            <a:gdLst/>
            <a:ahLst/>
            <a:cxnLst/>
            <a:rect l="l" t="t" r="r" b="b"/>
            <a:pathLst>
              <a:path w="321965" h="165305" extrusionOk="0">
                <a:moveTo>
                  <a:pt x="17881" y="0"/>
                </a:moveTo>
                <a:lnTo>
                  <a:pt x="321965" y="0"/>
                </a:lnTo>
                <a:lnTo>
                  <a:pt x="321965" y="165305"/>
                </a:lnTo>
                <a:lnTo>
                  <a:pt x="17881" y="165305"/>
                </a:lnTo>
                <a:lnTo>
                  <a:pt x="18032" y="39617"/>
                </a:lnTo>
                <a:lnTo>
                  <a:pt x="0" y="22299"/>
                </a:lnTo>
                <a:lnTo>
                  <a:pt x="17881" y="22272"/>
                </a:lnTo>
                <a:close/>
              </a:path>
            </a:pathLst>
          </a:custGeom>
          <a:noFill/>
          <a:ln w="76200" cap="flat" cmpd="sng">
            <a:solidFill>
              <a:srgbClr val="000000"/>
            </a:solidFill>
            <a:prstDash val="solid"/>
            <a:miter lim="8000"/>
            <a:headEnd type="none" w="med" len="med"/>
            <a:tailEnd type="none" w="med" len="med"/>
          </a:ln>
        </p:spPr>
      </p:sp>
      <p:sp>
        <p:nvSpPr>
          <p:cNvPr id="62" name="Google Shape;62;p11"/>
          <p:cNvSpPr txBox="1">
            <a:spLocks noGrp="1"/>
          </p:cNvSpPr>
          <p:nvPr>
            <p:ph type="sldNum" idx="12"/>
          </p:nvPr>
        </p:nvSpPr>
        <p:spPr>
          <a:xfrm>
            <a:off x="11381932"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8916837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rgbClr val="FFB600"/>
        </a:solidFill>
        <a:effectLst/>
      </p:bgPr>
    </p:bg>
    <p:spTree>
      <p:nvGrpSpPr>
        <p:cNvPr id="1" name="Shape 9"/>
        <p:cNvGrpSpPr/>
        <p:nvPr/>
      </p:nvGrpSpPr>
      <p:grpSpPr>
        <a:xfrm>
          <a:off x="0" y="0"/>
          <a:ext cx="0" cy="0"/>
          <a:chOff x="0" y="0"/>
          <a:chExt cx="0" cy="0"/>
        </a:xfrm>
      </p:grpSpPr>
      <p:sp>
        <p:nvSpPr>
          <p:cNvPr id="10" name="Google Shape;10;p2"/>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FFFF"/>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11;p2"/>
          <p:cNvSpPr txBox="1">
            <a:spLocks noGrp="1"/>
          </p:cNvSpPr>
          <p:nvPr>
            <p:ph type="ctrTitle"/>
          </p:nvPr>
        </p:nvSpPr>
        <p:spPr>
          <a:xfrm>
            <a:off x="914400" y="4382951"/>
            <a:ext cx="10363200" cy="1546400"/>
          </a:xfrm>
          <a:prstGeom prst="rect">
            <a:avLst/>
          </a:prstGeom>
        </p:spPr>
        <p:txBody>
          <a:bodyPr spcFirstLastPara="1" wrap="square" lIns="91425" tIns="91425" rIns="91425" bIns="91425" anchor="b" anchorCtr="0">
            <a:noAutofit/>
          </a:bodyPr>
          <a:lstStyle>
            <a:lvl1pPr lvl="0">
              <a:spcBef>
                <a:spcPts val="0"/>
              </a:spcBef>
              <a:spcAft>
                <a:spcPts val="0"/>
              </a:spcAft>
              <a:buClr>
                <a:srgbClr val="FFFFFF"/>
              </a:buClr>
              <a:buSzPts val="6000"/>
              <a:buNone/>
              <a:defRPr sz="8000">
                <a:solidFill>
                  <a:srgbClr val="FFFFFF"/>
                </a:solidFill>
              </a:defRPr>
            </a:lvl1pPr>
            <a:lvl2pPr lvl="1">
              <a:spcBef>
                <a:spcPts val="0"/>
              </a:spcBef>
              <a:spcAft>
                <a:spcPts val="0"/>
              </a:spcAft>
              <a:buClr>
                <a:srgbClr val="FFFFFF"/>
              </a:buClr>
              <a:buSzPts val="6000"/>
              <a:buNone/>
              <a:defRPr sz="8000">
                <a:solidFill>
                  <a:srgbClr val="FFFFFF"/>
                </a:solidFill>
              </a:defRPr>
            </a:lvl2pPr>
            <a:lvl3pPr lvl="2">
              <a:spcBef>
                <a:spcPts val="0"/>
              </a:spcBef>
              <a:spcAft>
                <a:spcPts val="0"/>
              </a:spcAft>
              <a:buClr>
                <a:srgbClr val="FFFFFF"/>
              </a:buClr>
              <a:buSzPts val="6000"/>
              <a:buNone/>
              <a:defRPr sz="8000">
                <a:solidFill>
                  <a:srgbClr val="FFFFFF"/>
                </a:solidFill>
              </a:defRPr>
            </a:lvl3pPr>
            <a:lvl4pPr lvl="3">
              <a:spcBef>
                <a:spcPts val="0"/>
              </a:spcBef>
              <a:spcAft>
                <a:spcPts val="0"/>
              </a:spcAft>
              <a:buClr>
                <a:srgbClr val="FFFFFF"/>
              </a:buClr>
              <a:buSzPts val="6000"/>
              <a:buNone/>
              <a:defRPr sz="8000">
                <a:solidFill>
                  <a:srgbClr val="FFFFFF"/>
                </a:solidFill>
              </a:defRPr>
            </a:lvl4pPr>
            <a:lvl5pPr lvl="4">
              <a:spcBef>
                <a:spcPts val="0"/>
              </a:spcBef>
              <a:spcAft>
                <a:spcPts val="0"/>
              </a:spcAft>
              <a:buClr>
                <a:srgbClr val="FFFFFF"/>
              </a:buClr>
              <a:buSzPts val="6000"/>
              <a:buNone/>
              <a:defRPr sz="8000">
                <a:solidFill>
                  <a:srgbClr val="FFFFFF"/>
                </a:solidFill>
              </a:defRPr>
            </a:lvl5pPr>
            <a:lvl6pPr lvl="5">
              <a:spcBef>
                <a:spcPts val="0"/>
              </a:spcBef>
              <a:spcAft>
                <a:spcPts val="0"/>
              </a:spcAft>
              <a:buClr>
                <a:srgbClr val="FFFFFF"/>
              </a:buClr>
              <a:buSzPts val="6000"/>
              <a:buNone/>
              <a:defRPr sz="8000">
                <a:solidFill>
                  <a:srgbClr val="FFFFFF"/>
                </a:solidFill>
              </a:defRPr>
            </a:lvl6pPr>
            <a:lvl7pPr lvl="6">
              <a:spcBef>
                <a:spcPts val="0"/>
              </a:spcBef>
              <a:spcAft>
                <a:spcPts val="0"/>
              </a:spcAft>
              <a:buClr>
                <a:srgbClr val="FFFFFF"/>
              </a:buClr>
              <a:buSzPts val="6000"/>
              <a:buNone/>
              <a:defRPr sz="8000">
                <a:solidFill>
                  <a:srgbClr val="FFFFFF"/>
                </a:solidFill>
              </a:defRPr>
            </a:lvl7pPr>
            <a:lvl8pPr lvl="7">
              <a:spcBef>
                <a:spcPts val="0"/>
              </a:spcBef>
              <a:spcAft>
                <a:spcPts val="0"/>
              </a:spcAft>
              <a:buClr>
                <a:srgbClr val="FFFFFF"/>
              </a:buClr>
              <a:buSzPts val="6000"/>
              <a:buNone/>
              <a:defRPr sz="8000">
                <a:solidFill>
                  <a:srgbClr val="FFFFFF"/>
                </a:solidFill>
              </a:defRPr>
            </a:lvl8pPr>
            <a:lvl9pPr lvl="8">
              <a:spcBef>
                <a:spcPts val="0"/>
              </a:spcBef>
              <a:spcAft>
                <a:spcPts val="0"/>
              </a:spcAft>
              <a:buClr>
                <a:srgbClr val="FFFFFF"/>
              </a:buClr>
              <a:buSzPts val="6000"/>
              <a:buNone/>
              <a:defRPr sz="8000">
                <a:solidFill>
                  <a:srgbClr val="FFFFFF"/>
                </a:solidFill>
              </a:defRPr>
            </a:lvl9pPr>
          </a:lstStyle>
          <a:p>
            <a:endParaRPr/>
          </a:p>
        </p:txBody>
      </p:sp>
    </p:spTree>
    <p:extLst>
      <p:ext uri="{BB962C8B-B14F-4D97-AF65-F5344CB8AC3E}">
        <p14:creationId xmlns:p14="http://schemas.microsoft.com/office/powerpoint/2010/main" val="16530439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ubtitle">
  <p:cSld name="Subtitle">
    <p:bg>
      <p:bgPr>
        <a:solidFill>
          <a:srgbClr val="FFB600"/>
        </a:solidFill>
        <a:effectLst/>
      </p:bgPr>
    </p:bg>
    <p:spTree>
      <p:nvGrpSpPr>
        <p:cNvPr id="1" name="Shape 12"/>
        <p:cNvGrpSpPr/>
        <p:nvPr/>
      </p:nvGrpSpPr>
      <p:grpSpPr>
        <a:xfrm>
          <a:off x="0" y="0"/>
          <a:ext cx="0" cy="0"/>
          <a:chOff x="0" y="0"/>
          <a:chExt cx="0" cy="0"/>
        </a:xfrm>
      </p:grpSpPr>
      <p:sp>
        <p:nvSpPr>
          <p:cNvPr id="13" name="Google Shape;13;p3"/>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434343"/>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14;p3"/>
          <p:cNvSpPr txBox="1">
            <a:spLocks noGrp="1"/>
          </p:cNvSpPr>
          <p:nvPr>
            <p:ph type="ctrTitle"/>
          </p:nvPr>
        </p:nvSpPr>
        <p:spPr>
          <a:xfrm>
            <a:off x="914400" y="3635123"/>
            <a:ext cx="10363200" cy="15464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15" name="Google Shape;15;p3"/>
          <p:cNvSpPr txBox="1">
            <a:spLocks noGrp="1"/>
          </p:cNvSpPr>
          <p:nvPr>
            <p:ph type="subTitle" idx="1"/>
          </p:nvPr>
        </p:nvSpPr>
        <p:spPr>
          <a:xfrm>
            <a:off x="914400" y="5107537"/>
            <a:ext cx="10363200" cy="10464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1800"/>
              <a:buNone/>
              <a:defRPr>
                <a:solidFill>
                  <a:srgbClr val="FFFFFF"/>
                </a:solidFill>
              </a:defRPr>
            </a:lvl1pPr>
            <a:lvl2pPr lvl="1" rtl="0">
              <a:spcBef>
                <a:spcPts val="0"/>
              </a:spcBef>
              <a:spcAft>
                <a:spcPts val="0"/>
              </a:spcAft>
              <a:buClr>
                <a:srgbClr val="FFFFFF"/>
              </a:buClr>
              <a:buSzPts val="3000"/>
              <a:buNone/>
              <a:defRPr sz="4000">
                <a:solidFill>
                  <a:srgbClr val="FFFFFF"/>
                </a:solidFill>
              </a:defRPr>
            </a:lvl2pPr>
            <a:lvl3pPr lvl="2" rtl="0">
              <a:spcBef>
                <a:spcPts val="0"/>
              </a:spcBef>
              <a:spcAft>
                <a:spcPts val="0"/>
              </a:spcAft>
              <a:buClr>
                <a:srgbClr val="FFFFFF"/>
              </a:buClr>
              <a:buSzPts val="3000"/>
              <a:buNone/>
              <a:defRPr sz="4000">
                <a:solidFill>
                  <a:srgbClr val="FFFFFF"/>
                </a:solidFill>
              </a:defRPr>
            </a:lvl3pPr>
            <a:lvl4pPr lvl="3" rtl="0">
              <a:spcBef>
                <a:spcPts val="0"/>
              </a:spcBef>
              <a:spcAft>
                <a:spcPts val="0"/>
              </a:spcAft>
              <a:buClr>
                <a:srgbClr val="FFFFFF"/>
              </a:buClr>
              <a:buSzPts val="3000"/>
              <a:buNone/>
              <a:defRPr sz="4000">
                <a:solidFill>
                  <a:srgbClr val="FFFFFF"/>
                </a:solidFill>
              </a:defRPr>
            </a:lvl4pPr>
            <a:lvl5pPr lvl="4" rtl="0">
              <a:spcBef>
                <a:spcPts val="0"/>
              </a:spcBef>
              <a:spcAft>
                <a:spcPts val="0"/>
              </a:spcAft>
              <a:buClr>
                <a:srgbClr val="FFFFFF"/>
              </a:buClr>
              <a:buSzPts val="3000"/>
              <a:buNone/>
              <a:defRPr sz="4000">
                <a:solidFill>
                  <a:srgbClr val="FFFFFF"/>
                </a:solidFill>
              </a:defRPr>
            </a:lvl5pPr>
            <a:lvl6pPr lvl="5" rtl="0">
              <a:spcBef>
                <a:spcPts val="0"/>
              </a:spcBef>
              <a:spcAft>
                <a:spcPts val="0"/>
              </a:spcAft>
              <a:buClr>
                <a:srgbClr val="FFFFFF"/>
              </a:buClr>
              <a:buSzPts val="3000"/>
              <a:buNone/>
              <a:defRPr sz="4000">
                <a:solidFill>
                  <a:srgbClr val="FFFFFF"/>
                </a:solidFill>
              </a:defRPr>
            </a:lvl6pPr>
            <a:lvl7pPr lvl="6" rtl="0">
              <a:spcBef>
                <a:spcPts val="0"/>
              </a:spcBef>
              <a:spcAft>
                <a:spcPts val="0"/>
              </a:spcAft>
              <a:buClr>
                <a:srgbClr val="FFFFFF"/>
              </a:buClr>
              <a:buSzPts val="3000"/>
              <a:buNone/>
              <a:defRPr sz="4000">
                <a:solidFill>
                  <a:srgbClr val="FFFFFF"/>
                </a:solidFill>
              </a:defRPr>
            </a:lvl7pPr>
            <a:lvl8pPr lvl="7" rtl="0">
              <a:spcBef>
                <a:spcPts val="0"/>
              </a:spcBef>
              <a:spcAft>
                <a:spcPts val="0"/>
              </a:spcAft>
              <a:buClr>
                <a:srgbClr val="FFFFFF"/>
              </a:buClr>
              <a:buSzPts val="3000"/>
              <a:buNone/>
              <a:defRPr sz="4000">
                <a:solidFill>
                  <a:srgbClr val="FFFFFF"/>
                </a:solidFill>
              </a:defRPr>
            </a:lvl8pPr>
            <a:lvl9pPr lvl="8" rtl="0">
              <a:spcBef>
                <a:spcPts val="0"/>
              </a:spcBef>
              <a:spcAft>
                <a:spcPts val="0"/>
              </a:spcAft>
              <a:buClr>
                <a:srgbClr val="FFFFFF"/>
              </a:buClr>
              <a:buSzPts val="3000"/>
              <a:buNone/>
              <a:defRPr sz="4000">
                <a:solidFill>
                  <a:srgbClr val="FFFFFF"/>
                </a:solidFill>
              </a:defRPr>
            </a:lvl9pPr>
          </a:lstStyle>
          <a:p>
            <a:endParaRPr/>
          </a:p>
        </p:txBody>
      </p:sp>
    </p:spTree>
    <p:extLst>
      <p:ext uri="{BB962C8B-B14F-4D97-AF65-F5344CB8AC3E}">
        <p14:creationId xmlns:p14="http://schemas.microsoft.com/office/powerpoint/2010/main" val="31535323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Quote">
  <p:cSld name="Quote">
    <p:bg>
      <p:bgPr>
        <a:solidFill>
          <a:srgbClr val="FFB600"/>
        </a:solidFill>
        <a:effectLst/>
      </p:bgPr>
    </p:bg>
    <p:spTree>
      <p:nvGrpSpPr>
        <p:cNvPr id="1" name="Shape 16"/>
        <p:cNvGrpSpPr/>
        <p:nvPr/>
      </p:nvGrpSpPr>
      <p:grpSpPr>
        <a:xfrm>
          <a:off x="0" y="0"/>
          <a:ext cx="0" cy="0"/>
          <a:chOff x="0" y="0"/>
          <a:chExt cx="0" cy="0"/>
        </a:xfrm>
      </p:grpSpPr>
      <p:sp>
        <p:nvSpPr>
          <p:cNvPr id="17" name="Google Shape;17;p4"/>
          <p:cNvSpPr/>
          <p:nvPr/>
        </p:nvSpPr>
        <p:spPr>
          <a:xfrm flipH="1">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434343"/>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18;p4"/>
          <p:cNvSpPr txBox="1">
            <a:spLocks noGrp="1"/>
          </p:cNvSpPr>
          <p:nvPr>
            <p:ph type="body" idx="1"/>
          </p:nvPr>
        </p:nvSpPr>
        <p:spPr>
          <a:xfrm>
            <a:off x="2342933" y="2882400"/>
            <a:ext cx="7506400" cy="1093200"/>
          </a:xfrm>
          <a:prstGeom prst="rect">
            <a:avLst/>
          </a:prstGeom>
        </p:spPr>
        <p:txBody>
          <a:bodyPr spcFirstLastPara="1" wrap="square" lIns="91425" tIns="91425" rIns="91425" bIns="91425" anchor="ctr" anchorCtr="0">
            <a:noAutofit/>
          </a:bodyPr>
          <a:lstStyle>
            <a:lvl1pPr marL="609585" lvl="0" indent="-558786" algn="ctr" rtl="0">
              <a:spcBef>
                <a:spcPts val="800"/>
              </a:spcBef>
              <a:spcAft>
                <a:spcPts val="0"/>
              </a:spcAft>
              <a:buClr>
                <a:srgbClr val="434343"/>
              </a:buClr>
              <a:buSzPts val="3000"/>
              <a:buChar char="●"/>
              <a:defRPr sz="4000" i="1">
                <a:solidFill>
                  <a:srgbClr val="434343"/>
                </a:solidFill>
              </a:defRPr>
            </a:lvl1pPr>
            <a:lvl2pPr marL="1219170" lvl="1" indent="-558786" algn="ctr" rtl="0">
              <a:spcBef>
                <a:spcPts val="0"/>
              </a:spcBef>
              <a:spcAft>
                <a:spcPts val="0"/>
              </a:spcAft>
              <a:buClr>
                <a:srgbClr val="434343"/>
              </a:buClr>
              <a:buSzPts val="3000"/>
              <a:buChar char="○"/>
              <a:defRPr sz="4000" i="1">
                <a:solidFill>
                  <a:srgbClr val="434343"/>
                </a:solidFill>
              </a:defRPr>
            </a:lvl2pPr>
            <a:lvl3pPr marL="1828754" lvl="2" indent="-558786" algn="ctr" rtl="0">
              <a:spcBef>
                <a:spcPts val="0"/>
              </a:spcBef>
              <a:spcAft>
                <a:spcPts val="0"/>
              </a:spcAft>
              <a:buClr>
                <a:srgbClr val="434343"/>
              </a:buClr>
              <a:buSzPts val="3000"/>
              <a:buChar char="■"/>
              <a:defRPr sz="4000" i="1">
                <a:solidFill>
                  <a:srgbClr val="434343"/>
                </a:solidFill>
              </a:defRPr>
            </a:lvl3pPr>
            <a:lvl4pPr marL="2438339" lvl="3" indent="-558786" algn="ctr" rtl="0">
              <a:spcBef>
                <a:spcPts val="0"/>
              </a:spcBef>
              <a:spcAft>
                <a:spcPts val="0"/>
              </a:spcAft>
              <a:buClr>
                <a:srgbClr val="434343"/>
              </a:buClr>
              <a:buSzPts val="3000"/>
              <a:buChar char="●"/>
              <a:defRPr sz="4000" i="1">
                <a:solidFill>
                  <a:srgbClr val="434343"/>
                </a:solidFill>
              </a:defRPr>
            </a:lvl4pPr>
            <a:lvl5pPr marL="3047924" lvl="4" indent="-558786" algn="ctr" rtl="0">
              <a:spcBef>
                <a:spcPts val="0"/>
              </a:spcBef>
              <a:spcAft>
                <a:spcPts val="0"/>
              </a:spcAft>
              <a:buClr>
                <a:srgbClr val="434343"/>
              </a:buClr>
              <a:buSzPts val="3000"/>
              <a:buChar char="○"/>
              <a:defRPr sz="4000" i="1">
                <a:solidFill>
                  <a:srgbClr val="434343"/>
                </a:solidFill>
              </a:defRPr>
            </a:lvl5pPr>
            <a:lvl6pPr marL="3657509" lvl="5" indent="-558786" algn="ctr" rtl="0">
              <a:spcBef>
                <a:spcPts val="0"/>
              </a:spcBef>
              <a:spcAft>
                <a:spcPts val="0"/>
              </a:spcAft>
              <a:buClr>
                <a:srgbClr val="434343"/>
              </a:buClr>
              <a:buSzPts val="3000"/>
              <a:buChar char="■"/>
              <a:defRPr sz="4000" i="1">
                <a:solidFill>
                  <a:srgbClr val="434343"/>
                </a:solidFill>
              </a:defRPr>
            </a:lvl6pPr>
            <a:lvl7pPr marL="4267093" lvl="6" indent="-558786" algn="ctr" rtl="0">
              <a:spcBef>
                <a:spcPts val="0"/>
              </a:spcBef>
              <a:spcAft>
                <a:spcPts val="0"/>
              </a:spcAft>
              <a:buClr>
                <a:srgbClr val="434343"/>
              </a:buClr>
              <a:buSzPts val="3000"/>
              <a:buChar char="●"/>
              <a:defRPr sz="4000" i="1">
                <a:solidFill>
                  <a:srgbClr val="434343"/>
                </a:solidFill>
              </a:defRPr>
            </a:lvl7pPr>
            <a:lvl8pPr marL="4876678" lvl="7" indent="-558786" algn="ctr" rtl="0">
              <a:spcBef>
                <a:spcPts val="0"/>
              </a:spcBef>
              <a:spcAft>
                <a:spcPts val="0"/>
              </a:spcAft>
              <a:buClr>
                <a:srgbClr val="434343"/>
              </a:buClr>
              <a:buSzPts val="3000"/>
              <a:buChar char="○"/>
              <a:defRPr sz="4000" i="1">
                <a:solidFill>
                  <a:srgbClr val="434343"/>
                </a:solidFill>
              </a:defRPr>
            </a:lvl8pPr>
            <a:lvl9pPr marL="5486263" lvl="8" indent="-558786" algn="ctr">
              <a:spcBef>
                <a:spcPts val="0"/>
              </a:spcBef>
              <a:spcAft>
                <a:spcPts val="0"/>
              </a:spcAft>
              <a:buClr>
                <a:srgbClr val="434343"/>
              </a:buClr>
              <a:buSzPts val="3000"/>
              <a:buChar char="■"/>
              <a:defRPr sz="4000" i="1">
                <a:solidFill>
                  <a:srgbClr val="434343"/>
                </a:solidFill>
              </a:defRPr>
            </a:lvl9pPr>
          </a:lstStyle>
          <a:p>
            <a:endParaRPr/>
          </a:p>
        </p:txBody>
      </p:sp>
      <p:sp>
        <p:nvSpPr>
          <p:cNvPr id="19" name="Google Shape;19;p4"/>
          <p:cNvSpPr txBox="1"/>
          <p:nvPr/>
        </p:nvSpPr>
        <p:spPr>
          <a:xfrm>
            <a:off x="274067" y="100100"/>
            <a:ext cx="1066000" cy="8716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6000" b="1" i="0" u="none" strike="noStrike" kern="0" cap="none" spc="0" normalizeH="0" baseline="0" noProof="0">
                <a:ln>
                  <a:noFill/>
                </a:ln>
                <a:solidFill>
                  <a:srgbClr val="434343"/>
                </a:solidFill>
                <a:effectLst/>
                <a:uLnTx/>
                <a:uFillTx/>
                <a:latin typeface="Raleway"/>
                <a:ea typeface="Raleway"/>
                <a:cs typeface="Raleway"/>
                <a:sym typeface="Raleway"/>
              </a:rPr>
              <a:t>“</a:t>
            </a:r>
            <a:endParaRPr kumimoji="0" sz="16000" b="1" i="0" u="none" strike="noStrike" kern="0" cap="none" spc="0" normalizeH="0" baseline="0" noProof="0">
              <a:ln>
                <a:noFill/>
              </a:ln>
              <a:solidFill>
                <a:srgbClr val="434343"/>
              </a:solidFill>
              <a:effectLst/>
              <a:uLnTx/>
              <a:uFillTx/>
              <a:latin typeface="Raleway"/>
              <a:ea typeface="Raleway"/>
              <a:cs typeface="Raleway"/>
              <a:sym typeface="Raleway"/>
            </a:endParaRPr>
          </a:p>
        </p:txBody>
      </p:sp>
      <p:sp>
        <p:nvSpPr>
          <p:cNvPr id="20" name="Google Shape;20;p4"/>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2761719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1"/>
        <p:cNvGrpSpPr/>
        <p:nvPr/>
      </p:nvGrpSpPr>
      <p:grpSpPr>
        <a:xfrm>
          <a:off x="0" y="0"/>
          <a:ext cx="0" cy="0"/>
          <a:chOff x="0" y="0"/>
          <a:chExt cx="0" cy="0"/>
        </a:xfrm>
      </p:grpSpPr>
      <p:sp>
        <p:nvSpPr>
          <p:cNvPr id="22" name="Google Shape;22;p5"/>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23;p5"/>
          <p:cNvSpPr txBox="1">
            <a:spLocks noGrp="1"/>
          </p:cNvSpPr>
          <p:nvPr>
            <p:ph type="title"/>
          </p:nvPr>
        </p:nvSpPr>
        <p:spPr>
          <a:xfrm>
            <a:off x="1229333" y="1189033"/>
            <a:ext cx="9154800" cy="11432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4" name="Google Shape;24;p5"/>
          <p:cNvSpPr txBox="1">
            <a:spLocks noGrp="1"/>
          </p:cNvSpPr>
          <p:nvPr>
            <p:ph type="body" idx="1"/>
          </p:nvPr>
        </p:nvSpPr>
        <p:spPr>
          <a:xfrm>
            <a:off x="1229333" y="2514601"/>
            <a:ext cx="9154800" cy="31548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Clr>
                <a:srgbClr val="FFB600"/>
              </a:buClr>
              <a:buSzPts val="1800"/>
              <a:buChar char="●"/>
              <a:defRPr/>
            </a:lvl1pPr>
            <a:lvl2pPr marL="1219170" lvl="1" indent="-457189">
              <a:spcBef>
                <a:spcPts val="0"/>
              </a:spcBef>
              <a:spcAft>
                <a:spcPts val="0"/>
              </a:spcAft>
              <a:buClr>
                <a:srgbClr val="FFB600"/>
              </a:buClr>
              <a:buSzPts val="1800"/>
              <a:buChar char="○"/>
              <a:defRPr/>
            </a:lvl2pPr>
            <a:lvl3pPr marL="1828754" lvl="2" indent="-457189">
              <a:spcBef>
                <a:spcPts val="0"/>
              </a:spcBef>
              <a:spcAft>
                <a:spcPts val="0"/>
              </a:spcAft>
              <a:buClr>
                <a:srgbClr val="FFB600"/>
              </a:buClr>
              <a:buSzPts val="1800"/>
              <a:buChar char="■"/>
              <a:defRPr/>
            </a:lvl3pPr>
            <a:lvl4pPr marL="2438339" lvl="3" indent="-457189">
              <a:spcBef>
                <a:spcPts val="0"/>
              </a:spcBef>
              <a:spcAft>
                <a:spcPts val="0"/>
              </a:spcAft>
              <a:buSzPts val="1800"/>
              <a:buChar char="●"/>
              <a:defRPr/>
            </a:lvl4pPr>
            <a:lvl5pPr marL="3047924" lvl="4" indent="-457189">
              <a:spcBef>
                <a:spcPts val="0"/>
              </a:spcBef>
              <a:spcAft>
                <a:spcPts val="0"/>
              </a:spcAft>
              <a:buSzPts val="1800"/>
              <a:buChar char="○"/>
              <a:defRPr/>
            </a:lvl5pPr>
            <a:lvl6pPr marL="3657509" lvl="5" indent="-457189">
              <a:spcBef>
                <a:spcPts val="0"/>
              </a:spcBef>
              <a:spcAft>
                <a:spcPts val="0"/>
              </a:spcAft>
              <a:buSzPts val="1800"/>
              <a:buChar char="■"/>
              <a:defRPr/>
            </a:lvl6pPr>
            <a:lvl7pPr marL="4267093" lvl="6" indent="-457189">
              <a:spcBef>
                <a:spcPts val="0"/>
              </a:spcBef>
              <a:spcAft>
                <a:spcPts val="0"/>
              </a:spcAft>
              <a:buSzPts val="1800"/>
              <a:buChar char="●"/>
              <a:defRPr/>
            </a:lvl7pPr>
            <a:lvl8pPr marL="4876678" lvl="7" indent="-457189">
              <a:spcBef>
                <a:spcPts val="0"/>
              </a:spcBef>
              <a:spcAft>
                <a:spcPts val="0"/>
              </a:spcAft>
              <a:buSzPts val="1800"/>
              <a:buChar char="○"/>
              <a:defRPr/>
            </a:lvl8pPr>
            <a:lvl9pPr marL="5486263" lvl="8" indent="-457189">
              <a:spcBef>
                <a:spcPts val="0"/>
              </a:spcBef>
              <a:spcAft>
                <a:spcPts val="0"/>
              </a:spcAft>
              <a:buSzPts val="1800"/>
              <a:buChar char="■"/>
              <a:defRPr/>
            </a:lvl9pPr>
          </a:lstStyle>
          <a:p>
            <a:endParaRPr/>
          </a:p>
        </p:txBody>
      </p:sp>
      <p:sp>
        <p:nvSpPr>
          <p:cNvPr id="25" name="Google Shape;25;p5"/>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solidFill>
                  <a:srgbClr val="FFB600"/>
                </a:solidFill>
              </a:defRPr>
            </a:lvl1pPr>
            <a:lvl2pPr lvl="1">
              <a:buNone/>
              <a:defRPr>
                <a:solidFill>
                  <a:srgbClr val="FFB600"/>
                </a:solidFill>
              </a:defRPr>
            </a:lvl2pPr>
            <a:lvl3pPr lvl="2">
              <a:buNone/>
              <a:defRPr>
                <a:solidFill>
                  <a:srgbClr val="FFB600"/>
                </a:solidFill>
              </a:defRPr>
            </a:lvl3pPr>
            <a:lvl4pPr lvl="3">
              <a:buNone/>
              <a:defRPr>
                <a:solidFill>
                  <a:srgbClr val="FFB600"/>
                </a:solidFill>
              </a:defRPr>
            </a:lvl4pPr>
            <a:lvl5pPr lvl="4">
              <a:buNone/>
              <a:defRPr>
                <a:solidFill>
                  <a:srgbClr val="FFB600"/>
                </a:solidFill>
              </a:defRPr>
            </a:lvl5pPr>
            <a:lvl6pPr lvl="5">
              <a:buNone/>
              <a:defRPr>
                <a:solidFill>
                  <a:srgbClr val="FFB600"/>
                </a:solidFill>
              </a:defRPr>
            </a:lvl6pPr>
            <a:lvl7pPr lvl="6">
              <a:buNone/>
              <a:defRPr>
                <a:solidFill>
                  <a:srgbClr val="FFB600"/>
                </a:solidFill>
              </a:defRPr>
            </a:lvl7pPr>
            <a:lvl8pPr lvl="7">
              <a:buNone/>
              <a:defRPr>
                <a:solidFill>
                  <a:srgbClr val="FFB600"/>
                </a:solidFill>
              </a:defRPr>
            </a:lvl8pPr>
            <a:lvl9pPr lvl="8">
              <a:buNone/>
              <a:defRPr>
                <a:solidFill>
                  <a:srgbClr val="FFB600"/>
                </a:solidFill>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1857815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26"/>
        <p:cNvGrpSpPr/>
        <p:nvPr/>
      </p:nvGrpSpPr>
      <p:grpSpPr>
        <a:xfrm>
          <a:off x="0" y="0"/>
          <a:ext cx="0" cy="0"/>
          <a:chOff x="0" y="0"/>
          <a:chExt cx="0" cy="0"/>
        </a:xfrm>
      </p:grpSpPr>
      <p:sp>
        <p:nvSpPr>
          <p:cNvPr id="27" name="Google Shape;27;p6"/>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28;p6"/>
          <p:cNvSpPr txBox="1">
            <a:spLocks noGrp="1"/>
          </p:cNvSpPr>
          <p:nvPr>
            <p:ph type="title"/>
          </p:nvPr>
        </p:nvSpPr>
        <p:spPr>
          <a:xfrm>
            <a:off x="1229333" y="1189033"/>
            <a:ext cx="9154800" cy="11432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9" name="Google Shape;29;p6"/>
          <p:cNvSpPr txBox="1">
            <a:spLocks noGrp="1"/>
          </p:cNvSpPr>
          <p:nvPr>
            <p:ph type="body" idx="1"/>
          </p:nvPr>
        </p:nvSpPr>
        <p:spPr>
          <a:xfrm>
            <a:off x="1229333" y="2516504"/>
            <a:ext cx="4724400" cy="40368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SzPts val="1800"/>
              <a:buChar char="●"/>
              <a:defRPr/>
            </a:lvl1pPr>
            <a:lvl2pPr marL="1219170" lvl="1" indent="-457189">
              <a:spcBef>
                <a:spcPts val="0"/>
              </a:spcBef>
              <a:spcAft>
                <a:spcPts val="0"/>
              </a:spcAft>
              <a:buSzPts val="1800"/>
              <a:buChar char="○"/>
              <a:defRPr/>
            </a:lvl2pPr>
            <a:lvl3pPr marL="1828754" lvl="2" indent="-457189">
              <a:spcBef>
                <a:spcPts val="0"/>
              </a:spcBef>
              <a:spcAft>
                <a:spcPts val="0"/>
              </a:spcAft>
              <a:buSzPts val="1800"/>
              <a:buChar char="■"/>
              <a:defRPr/>
            </a:lvl3pPr>
            <a:lvl4pPr marL="2438339" lvl="3" indent="-457189">
              <a:spcBef>
                <a:spcPts val="0"/>
              </a:spcBef>
              <a:spcAft>
                <a:spcPts val="0"/>
              </a:spcAft>
              <a:buSzPts val="1800"/>
              <a:buChar char="●"/>
              <a:defRPr/>
            </a:lvl4pPr>
            <a:lvl5pPr marL="3047924" lvl="4" indent="-457189">
              <a:spcBef>
                <a:spcPts val="0"/>
              </a:spcBef>
              <a:spcAft>
                <a:spcPts val="0"/>
              </a:spcAft>
              <a:buSzPts val="1800"/>
              <a:buChar char="○"/>
              <a:defRPr/>
            </a:lvl5pPr>
            <a:lvl6pPr marL="3657509" lvl="5" indent="-457189">
              <a:spcBef>
                <a:spcPts val="0"/>
              </a:spcBef>
              <a:spcAft>
                <a:spcPts val="0"/>
              </a:spcAft>
              <a:buSzPts val="1800"/>
              <a:buChar char="■"/>
              <a:defRPr/>
            </a:lvl6pPr>
            <a:lvl7pPr marL="4267093" lvl="6" indent="-457189">
              <a:spcBef>
                <a:spcPts val="0"/>
              </a:spcBef>
              <a:spcAft>
                <a:spcPts val="0"/>
              </a:spcAft>
              <a:buSzPts val="1800"/>
              <a:buChar char="●"/>
              <a:defRPr/>
            </a:lvl7pPr>
            <a:lvl8pPr marL="4876678" lvl="7" indent="-457189">
              <a:spcBef>
                <a:spcPts val="0"/>
              </a:spcBef>
              <a:spcAft>
                <a:spcPts val="0"/>
              </a:spcAft>
              <a:buSzPts val="1800"/>
              <a:buChar char="○"/>
              <a:defRPr/>
            </a:lvl8pPr>
            <a:lvl9pPr marL="5486263" lvl="8" indent="-457189">
              <a:spcBef>
                <a:spcPts val="0"/>
              </a:spcBef>
              <a:spcAft>
                <a:spcPts val="0"/>
              </a:spcAft>
              <a:buSzPts val="1800"/>
              <a:buChar char="■"/>
              <a:defRPr/>
            </a:lvl9pPr>
          </a:lstStyle>
          <a:p>
            <a:endParaRPr/>
          </a:p>
        </p:txBody>
      </p:sp>
      <p:sp>
        <p:nvSpPr>
          <p:cNvPr id="30" name="Google Shape;30;p6"/>
          <p:cNvSpPr txBox="1">
            <a:spLocks noGrp="1"/>
          </p:cNvSpPr>
          <p:nvPr>
            <p:ph type="body" idx="2"/>
          </p:nvPr>
        </p:nvSpPr>
        <p:spPr>
          <a:xfrm>
            <a:off x="6238249" y="2516504"/>
            <a:ext cx="4724400" cy="40368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SzPts val="1800"/>
              <a:buChar char="●"/>
              <a:defRPr/>
            </a:lvl1pPr>
            <a:lvl2pPr marL="1219170" lvl="1" indent="-457189">
              <a:spcBef>
                <a:spcPts val="0"/>
              </a:spcBef>
              <a:spcAft>
                <a:spcPts val="0"/>
              </a:spcAft>
              <a:buSzPts val="1800"/>
              <a:buChar char="○"/>
              <a:defRPr/>
            </a:lvl2pPr>
            <a:lvl3pPr marL="1828754" lvl="2" indent="-457189">
              <a:spcBef>
                <a:spcPts val="0"/>
              </a:spcBef>
              <a:spcAft>
                <a:spcPts val="0"/>
              </a:spcAft>
              <a:buSzPts val="1800"/>
              <a:buChar char="■"/>
              <a:defRPr/>
            </a:lvl3pPr>
            <a:lvl4pPr marL="2438339" lvl="3" indent="-457189">
              <a:spcBef>
                <a:spcPts val="0"/>
              </a:spcBef>
              <a:spcAft>
                <a:spcPts val="0"/>
              </a:spcAft>
              <a:buSzPts val="1800"/>
              <a:buChar char="●"/>
              <a:defRPr/>
            </a:lvl4pPr>
            <a:lvl5pPr marL="3047924" lvl="4" indent="-457189">
              <a:spcBef>
                <a:spcPts val="0"/>
              </a:spcBef>
              <a:spcAft>
                <a:spcPts val="0"/>
              </a:spcAft>
              <a:buSzPts val="1800"/>
              <a:buChar char="○"/>
              <a:defRPr/>
            </a:lvl5pPr>
            <a:lvl6pPr marL="3657509" lvl="5" indent="-457189">
              <a:spcBef>
                <a:spcPts val="0"/>
              </a:spcBef>
              <a:spcAft>
                <a:spcPts val="0"/>
              </a:spcAft>
              <a:buSzPts val="1800"/>
              <a:buChar char="■"/>
              <a:defRPr/>
            </a:lvl6pPr>
            <a:lvl7pPr marL="4267093" lvl="6" indent="-457189">
              <a:spcBef>
                <a:spcPts val="0"/>
              </a:spcBef>
              <a:spcAft>
                <a:spcPts val="0"/>
              </a:spcAft>
              <a:buSzPts val="1800"/>
              <a:buChar char="●"/>
              <a:defRPr/>
            </a:lvl7pPr>
            <a:lvl8pPr marL="4876678" lvl="7" indent="-457189">
              <a:spcBef>
                <a:spcPts val="0"/>
              </a:spcBef>
              <a:spcAft>
                <a:spcPts val="0"/>
              </a:spcAft>
              <a:buSzPts val="1800"/>
              <a:buChar char="○"/>
              <a:defRPr/>
            </a:lvl8pPr>
            <a:lvl9pPr marL="5486263" lvl="8" indent="-457189">
              <a:spcBef>
                <a:spcPts val="0"/>
              </a:spcBef>
              <a:spcAft>
                <a:spcPts val="0"/>
              </a:spcAft>
              <a:buSzPts val="1800"/>
              <a:buChar char="■"/>
              <a:defRPr/>
            </a:lvl9pPr>
          </a:lstStyle>
          <a:p>
            <a:endParaRPr/>
          </a:p>
        </p:txBody>
      </p:sp>
      <p:sp>
        <p:nvSpPr>
          <p:cNvPr id="31" name="Google Shape;31;p6"/>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0666222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32"/>
        <p:cNvGrpSpPr/>
        <p:nvPr/>
      </p:nvGrpSpPr>
      <p:grpSpPr>
        <a:xfrm>
          <a:off x="0" y="0"/>
          <a:ext cx="0" cy="0"/>
          <a:chOff x="0" y="0"/>
          <a:chExt cx="0" cy="0"/>
        </a:xfrm>
      </p:grpSpPr>
      <p:sp>
        <p:nvSpPr>
          <p:cNvPr id="33" name="Google Shape;33;p7"/>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34;p7"/>
          <p:cNvSpPr txBox="1">
            <a:spLocks noGrp="1"/>
          </p:cNvSpPr>
          <p:nvPr>
            <p:ph type="title"/>
          </p:nvPr>
        </p:nvSpPr>
        <p:spPr>
          <a:xfrm>
            <a:off x="1229333" y="1189033"/>
            <a:ext cx="9154800" cy="1143200"/>
          </a:xfrm>
          <a:prstGeom prst="rect">
            <a:avLst/>
          </a:prstGeom>
        </p:spPr>
        <p:txBody>
          <a:bodyPr spcFirstLastPara="1" wrap="square" lIns="91425" tIns="91425" rIns="91425" bIns="91425" anchor="t" anchorCtr="0">
            <a:noAutofit/>
          </a:bodyPr>
          <a:lstStyle>
            <a:lvl1pPr lvl="0" rtl="0">
              <a:spcBef>
                <a:spcPts val="0"/>
              </a:spcBef>
              <a:spcAft>
                <a:spcPts val="0"/>
              </a:spcAft>
              <a:buSzPts val="5800"/>
              <a:buNone/>
              <a:defRPr/>
            </a:lvl1pPr>
            <a:lvl2pPr lvl="1" rtl="0">
              <a:spcBef>
                <a:spcPts val="0"/>
              </a:spcBef>
              <a:spcAft>
                <a:spcPts val="0"/>
              </a:spcAft>
              <a:buSzPts val="5800"/>
              <a:buNone/>
              <a:defRPr/>
            </a:lvl2pPr>
            <a:lvl3pPr lvl="2" rtl="0">
              <a:spcBef>
                <a:spcPts val="0"/>
              </a:spcBef>
              <a:spcAft>
                <a:spcPts val="0"/>
              </a:spcAft>
              <a:buSzPts val="5800"/>
              <a:buNone/>
              <a:defRPr/>
            </a:lvl3pPr>
            <a:lvl4pPr lvl="3" rtl="0">
              <a:spcBef>
                <a:spcPts val="0"/>
              </a:spcBef>
              <a:spcAft>
                <a:spcPts val="0"/>
              </a:spcAft>
              <a:buSzPts val="5800"/>
              <a:buNone/>
              <a:defRPr/>
            </a:lvl4pPr>
            <a:lvl5pPr lvl="4" rtl="0">
              <a:spcBef>
                <a:spcPts val="0"/>
              </a:spcBef>
              <a:spcAft>
                <a:spcPts val="0"/>
              </a:spcAft>
              <a:buSzPts val="5800"/>
              <a:buNone/>
              <a:defRPr/>
            </a:lvl5pPr>
            <a:lvl6pPr lvl="5" rtl="0">
              <a:spcBef>
                <a:spcPts val="0"/>
              </a:spcBef>
              <a:spcAft>
                <a:spcPts val="0"/>
              </a:spcAft>
              <a:buSzPts val="5800"/>
              <a:buNone/>
              <a:defRPr/>
            </a:lvl6pPr>
            <a:lvl7pPr lvl="6" rtl="0">
              <a:spcBef>
                <a:spcPts val="0"/>
              </a:spcBef>
              <a:spcAft>
                <a:spcPts val="0"/>
              </a:spcAft>
              <a:buSzPts val="5800"/>
              <a:buNone/>
              <a:defRPr/>
            </a:lvl7pPr>
            <a:lvl8pPr lvl="7" rtl="0">
              <a:spcBef>
                <a:spcPts val="0"/>
              </a:spcBef>
              <a:spcAft>
                <a:spcPts val="0"/>
              </a:spcAft>
              <a:buSzPts val="5800"/>
              <a:buNone/>
              <a:defRPr/>
            </a:lvl8pPr>
            <a:lvl9pPr lvl="8" rtl="0">
              <a:spcBef>
                <a:spcPts val="0"/>
              </a:spcBef>
              <a:spcAft>
                <a:spcPts val="0"/>
              </a:spcAft>
              <a:buSzPts val="5800"/>
              <a:buNone/>
              <a:defRPr/>
            </a:lvl9pPr>
          </a:lstStyle>
          <a:p>
            <a:endParaRPr/>
          </a:p>
        </p:txBody>
      </p:sp>
      <p:sp>
        <p:nvSpPr>
          <p:cNvPr id="35" name="Google Shape;35;p7"/>
          <p:cNvSpPr txBox="1">
            <a:spLocks noGrp="1"/>
          </p:cNvSpPr>
          <p:nvPr>
            <p:ph type="body" idx="1"/>
          </p:nvPr>
        </p:nvSpPr>
        <p:spPr>
          <a:xfrm>
            <a:off x="1229333" y="2574000"/>
            <a:ext cx="3109600" cy="38920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36" name="Google Shape;36;p7"/>
          <p:cNvSpPr txBox="1">
            <a:spLocks noGrp="1"/>
          </p:cNvSpPr>
          <p:nvPr>
            <p:ph type="body" idx="2"/>
          </p:nvPr>
        </p:nvSpPr>
        <p:spPr>
          <a:xfrm>
            <a:off x="4498371" y="2574000"/>
            <a:ext cx="3109600" cy="38920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37" name="Google Shape;37;p7"/>
          <p:cNvSpPr txBox="1">
            <a:spLocks noGrp="1"/>
          </p:cNvSpPr>
          <p:nvPr>
            <p:ph type="body" idx="3"/>
          </p:nvPr>
        </p:nvSpPr>
        <p:spPr>
          <a:xfrm>
            <a:off x="7767409" y="2574000"/>
            <a:ext cx="3109600" cy="38920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38" name="Google Shape;38;p7"/>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15259230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9"/>
        <p:cNvGrpSpPr/>
        <p:nvPr/>
      </p:nvGrpSpPr>
      <p:grpSpPr>
        <a:xfrm>
          <a:off x="0" y="0"/>
          <a:ext cx="0" cy="0"/>
          <a:chOff x="0" y="0"/>
          <a:chExt cx="0" cy="0"/>
        </a:xfrm>
      </p:grpSpPr>
      <p:sp>
        <p:nvSpPr>
          <p:cNvPr id="40" name="Google Shape;40;p8"/>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41;p8"/>
          <p:cNvSpPr txBox="1">
            <a:spLocks noGrp="1"/>
          </p:cNvSpPr>
          <p:nvPr>
            <p:ph type="title"/>
          </p:nvPr>
        </p:nvSpPr>
        <p:spPr>
          <a:xfrm>
            <a:off x="1229333" y="1189033"/>
            <a:ext cx="9154800" cy="11432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42" name="Google Shape;42;p8"/>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14750910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3"/>
        <p:cNvGrpSpPr/>
        <p:nvPr/>
      </p:nvGrpSpPr>
      <p:grpSpPr>
        <a:xfrm>
          <a:off x="0" y="0"/>
          <a:ext cx="0" cy="0"/>
          <a:chOff x="0" y="0"/>
          <a:chExt cx="0" cy="0"/>
        </a:xfrm>
      </p:grpSpPr>
      <p:sp>
        <p:nvSpPr>
          <p:cNvPr id="44" name="Google Shape;44;p9"/>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45" name="Google Shape;45;p9"/>
          <p:cNvSpPr txBox="1">
            <a:spLocks noGrp="1"/>
          </p:cNvSpPr>
          <p:nvPr>
            <p:ph type="body" idx="1"/>
          </p:nvPr>
        </p:nvSpPr>
        <p:spPr>
          <a:xfrm>
            <a:off x="609600" y="5671879"/>
            <a:ext cx="10972800" cy="692800"/>
          </a:xfrm>
          <a:prstGeom prst="rect">
            <a:avLst/>
          </a:prstGeom>
        </p:spPr>
        <p:txBody>
          <a:bodyPr spcFirstLastPara="1" wrap="square" lIns="91425" tIns="91425" rIns="91425" bIns="91425" anchor="t" anchorCtr="0">
            <a:noAutofit/>
          </a:bodyPr>
          <a:lstStyle>
            <a:lvl1pPr marL="609585" lvl="0" indent="-304792" algn="ctr">
              <a:spcBef>
                <a:spcPts val="480"/>
              </a:spcBef>
              <a:spcAft>
                <a:spcPts val="0"/>
              </a:spcAft>
              <a:buSzPts val="1400"/>
              <a:buNone/>
              <a:defRPr sz="1867"/>
            </a:lvl1pPr>
          </a:lstStyle>
          <a:p>
            <a:endParaRPr/>
          </a:p>
        </p:txBody>
      </p:sp>
      <p:sp>
        <p:nvSpPr>
          <p:cNvPr id="46" name="Google Shape;46;p9"/>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41199938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0"/>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
        <p:nvSpPr>
          <p:cNvPr id="49" name="Google Shape;49;p10"/>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28016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lank colored">
  <p:cSld name="Blank colored">
    <p:bg>
      <p:bgPr>
        <a:solidFill>
          <a:srgbClr val="FFB600"/>
        </a:solidFill>
        <a:effectLst/>
      </p:bgPr>
    </p:bg>
    <p:spTree>
      <p:nvGrpSpPr>
        <p:cNvPr id="1" name="Shape 50"/>
        <p:cNvGrpSpPr/>
        <p:nvPr/>
      </p:nvGrpSpPr>
      <p:grpSpPr>
        <a:xfrm>
          <a:off x="0" y="0"/>
          <a:ext cx="0" cy="0"/>
          <a:chOff x="0" y="0"/>
          <a:chExt cx="0" cy="0"/>
        </a:xfrm>
      </p:grpSpPr>
      <p:sp>
        <p:nvSpPr>
          <p:cNvPr id="51" name="Google Shape;51;p11"/>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
        <p:nvSpPr>
          <p:cNvPr id="52" name="Google Shape;52;p11"/>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FFFF"/>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536136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theme" Target="../theme/theme2.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theme" Target="../theme/theme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6FEC3B-43F6-4F43-9100-E07F586142DB}" type="datetimeFigureOut">
              <a:rPr lang="en-US" smtClean="0"/>
              <a:t>8/31/2021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3582E2-6E8A-4D06-A544-F91C0E3F8FF3}" type="slidenum">
              <a:rPr lang="en-US" smtClean="0"/>
              <a:t>‹#›</a:t>
            </a:fld>
            <a:endParaRPr lang="en-US"/>
          </a:p>
        </p:txBody>
      </p:sp>
    </p:spTree>
    <p:extLst>
      <p:ext uri="{BB962C8B-B14F-4D97-AF65-F5344CB8AC3E}">
        <p14:creationId xmlns:p14="http://schemas.microsoft.com/office/powerpoint/2010/main" val="40121154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468667" y="1397533"/>
            <a:ext cx="2448400" cy="25428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SzPts val="2400"/>
              <a:buFont typeface="Abril Fatface"/>
              <a:buNone/>
              <a:defRPr sz="2400">
                <a:latin typeface="Abril Fatface"/>
                <a:ea typeface="Abril Fatface"/>
                <a:cs typeface="Abril Fatface"/>
                <a:sym typeface="Abril Fatface"/>
              </a:defRPr>
            </a:lvl1pPr>
            <a:lvl2pPr lvl="1">
              <a:spcBef>
                <a:spcPts val="0"/>
              </a:spcBef>
              <a:spcAft>
                <a:spcPts val="0"/>
              </a:spcAft>
              <a:buSzPts val="2400"/>
              <a:buFont typeface="Abril Fatface"/>
              <a:buNone/>
              <a:defRPr sz="2400">
                <a:latin typeface="Abril Fatface"/>
                <a:ea typeface="Abril Fatface"/>
                <a:cs typeface="Abril Fatface"/>
                <a:sym typeface="Abril Fatface"/>
              </a:defRPr>
            </a:lvl2pPr>
            <a:lvl3pPr lvl="2">
              <a:spcBef>
                <a:spcPts val="0"/>
              </a:spcBef>
              <a:spcAft>
                <a:spcPts val="0"/>
              </a:spcAft>
              <a:buSzPts val="2400"/>
              <a:buFont typeface="Abril Fatface"/>
              <a:buNone/>
              <a:defRPr sz="2400">
                <a:latin typeface="Abril Fatface"/>
                <a:ea typeface="Abril Fatface"/>
                <a:cs typeface="Abril Fatface"/>
                <a:sym typeface="Abril Fatface"/>
              </a:defRPr>
            </a:lvl3pPr>
            <a:lvl4pPr lvl="3">
              <a:spcBef>
                <a:spcPts val="0"/>
              </a:spcBef>
              <a:spcAft>
                <a:spcPts val="0"/>
              </a:spcAft>
              <a:buSzPts val="2400"/>
              <a:buFont typeface="Abril Fatface"/>
              <a:buNone/>
              <a:defRPr sz="2400">
                <a:latin typeface="Abril Fatface"/>
                <a:ea typeface="Abril Fatface"/>
                <a:cs typeface="Abril Fatface"/>
                <a:sym typeface="Abril Fatface"/>
              </a:defRPr>
            </a:lvl4pPr>
            <a:lvl5pPr lvl="4">
              <a:spcBef>
                <a:spcPts val="0"/>
              </a:spcBef>
              <a:spcAft>
                <a:spcPts val="0"/>
              </a:spcAft>
              <a:buSzPts val="2400"/>
              <a:buFont typeface="Abril Fatface"/>
              <a:buNone/>
              <a:defRPr sz="2400">
                <a:latin typeface="Abril Fatface"/>
                <a:ea typeface="Abril Fatface"/>
                <a:cs typeface="Abril Fatface"/>
                <a:sym typeface="Abril Fatface"/>
              </a:defRPr>
            </a:lvl5pPr>
            <a:lvl6pPr lvl="5">
              <a:spcBef>
                <a:spcPts val="0"/>
              </a:spcBef>
              <a:spcAft>
                <a:spcPts val="0"/>
              </a:spcAft>
              <a:buSzPts val="2400"/>
              <a:buFont typeface="Abril Fatface"/>
              <a:buNone/>
              <a:defRPr sz="2400">
                <a:latin typeface="Abril Fatface"/>
                <a:ea typeface="Abril Fatface"/>
                <a:cs typeface="Abril Fatface"/>
                <a:sym typeface="Abril Fatface"/>
              </a:defRPr>
            </a:lvl6pPr>
            <a:lvl7pPr lvl="6">
              <a:spcBef>
                <a:spcPts val="0"/>
              </a:spcBef>
              <a:spcAft>
                <a:spcPts val="0"/>
              </a:spcAft>
              <a:buSzPts val="2400"/>
              <a:buFont typeface="Abril Fatface"/>
              <a:buNone/>
              <a:defRPr sz="2400">
                <a:latin typeface="Abril Fatface"/>
                <a:ea typeface="Abril Fatface"/>
                <a:cs typeface="Abril Fatface"/>
                <a:sym typeface="Abril Fatface"/>
              </a:defRPr>
            </a:lvl7pPr>
            <a:lvl8pPr lvl="7">
              <a:spcBef>
                <a:spcPts val="0"/>
              </a:spcBef>
              <a:spcAft>
                <a:spcPts val="0"/>
              </a:spcAft>
              <a:buSzPts val="2400"/>
              <a:buFont typeface="Abril Fatface"/>
              <a:buNone/>
              <a:defRPr sz="2400">
                <a:latin typeface="Abril Fatface"/>
                <a:ea typeface="Abril Fatface"/>
                <a:cs typeface="Abril Fatface"/>
                <a:sym typeface="Abril Fatface"/>
              </a:defRPr>
            </a:lvl8pPr>
            <a:lvl9pPr lvl="8">
              <a:spcBef>
                <a:spcPts val="0"/>
              </a:spcBef>
              <a:spcAft>
                <a:spcPts val="0"/>
              </a:spcAft>
              <a:buSzPts val="2400"/>
              <a:buFont typeface="Abril Fatface"/>
              <a:buNone/>
              <a:defRPr sz="2400">
                <a:latin typeface="Abril Fatface"/>
                <a:ea typeface="Abril Fatface"/>
                <a:cs typeface="Abril Fatface"/>
                <a:sym typeface="Abril Fatface"/>
              </a:defRPr>
            </a:lvl9pPr>
          </a:lstStyle>
          <a:p>
            <a:endParaRPr/>
          </a:p>
        </p:txBody>
      </p:sp>
      <p:sp>
        <p:nvSpPr>
          <p:cNvPr id="7" name="Google Shape;7;p1"/>
          <p:cNvSpPr txBox="1">
            <a:spLocks noGrp="1"/>
          </p:cNvSpPr>
          <p:nvPr>
            <p:ph type="body" idx="1"/>
          </p:nvPr>
        </p:nvSpPr>
        <p:spPr>
          <a:xfrm>
            <a:off x="5483800" y="799933"/>
            <a:ext cx="5354800" cy="4767600"/>
          </a:xfrm>
          <a:prstGeom prst="rect">
            <a:avLst/>
          </a:prstGeom>
          <a:noFill/>
          <a:ln>
            <a:noFill/>
          </a:ln>
        </p:spPr>
        <p:txBody>
          <a:bodyPr spcFirstLastPara="1" wrap="square" lIns="91425" tIns="91425" rIns="91425" bIns="91425" anchor="t" anchorCtr="0">
            <a:noAutofit/>
          </a:bodyPr>
          <a:lstStyle>
            <a:lvl1pPr marL="457200" lvl="0" indent="-368300">
              <a:spcBef>
                <a:spcPts val="600"/>
              </a:spcBef>
              <a:spcAft>
                <a:spcPts val="0"/>
              </a:spcAft>
              <a:buClr>
                <a:srgbClr val="C0CAFC"/>
              </a:buClr>
              <a:buSzPts val="2200"/>
              <a:buFont typeface="Raleway"/>
              <a:buChar char="▫"/>
              <a:defRPr sz="2200">
                <a:latin typeface="Raleway"/>
                <a:ea typeface="Raleway"/>
                <a:cs typeface="Raleway"/>
                <a:sym typeface="Raleway"/>
              </a:defRPr>
            </a:lvl1pPr>
            <a:lvl2pPr marL="914400" lvl="1" indent="-368300">
              <a:spcBef>
                <a:spcPts val="0"/>
              </a:spcBef>
              <a:spcAft>
                <a:spcPts val="0"/>
              </a:spcAft>
              <a:buClr>
                <a:srgbClr val="BDECE5"/>
              </a:buClr>
              <a:buSzPts val="2200"/>
              <a:buFont typeface="Raleway"/>
              <a:buChar char="◦"/>
              <a:defRPr sz="2200">
                <a:latin typeface="Raleway"/>
                <a:ea typeface="Raleway"/>
                <a:cs typeface="Raleway"/>
                <a:sym typeface="Raleway"/>
              </a:defRPr>
            </a:lvl2pPr>
            <a:lvl3pPr marL="1371600" lvl="2" indent="-368300">
              <a:spcBef>
                <a:spcPts val="0"/>
              </a:spcBef>
              <a:spcAft>
                <a:spcPts val="0"/>
              </a:spcAft>
              <a:buSzPts val="2200"/>
              <a:buFont typeface="Raleway"/>
              <a:buChar char="■"/>
              <a:defRPr sz="2200">
                <a:latin typeface="Raleway"/>
                <a:ea typeface="Raleway"/>
                <a:cs typeface="Raleway"/>
                <a:sym typeface="Raleway"/>
              </a:defRPr>
            </a:lvl3pPr>
            <a:lvl4pPr marL="1828800" lvl="3" indent="-368300">
              <a:spcBef>
                <a:spcPts val="0"/>
              </a:spcBef>
              <a:spcAft>
                <a:spcPts val="0"/>
              </a:spcAft>
              <a:buSzPts val="2200"/>
              <a:buFont typeface="Raleway"/>
              <a:buChar char="●"/>
              <a:defRPr sz="2200">
                <a:latin typeface="Raleway"/>
                <a:ea typeface="Raleway"/>
                <a:cs typeface="Raleway"/>
                <a:sym typeface="Raleway"/>
              </a:defRPr>
            </a:lvl4pPr>
            <a:lvl5pPr marL="2286000" lvl="4" indent="-368300">
              <a:spcBef>
                <a:spcPts val="0"/>
              </a:spcBef>
              <a:spcAft>
                <a:spcPts val="0"/>
              </a:spcAft>
              <a:buSzPts val="2200"/>
              <a:buFont typeface="Raleway"/>
              <a:buChar char="○"/>
              <a:defRPr sz="2200">
                <a:latin typeface="Raleway"/>
                <a:ea typeface="Raleway"/>
                <a:cs typeface="Raleway"/>
                <a:sym typeface="Raleway"/>
              </a:defRPr>
            </a:lvl5pPr>
            <a:lvl6pPr marL="2743200" lvl="5" indent="-368300">
              <a:spcBef>
                <a:spcPts val="0"/>
              </a:spcBef>
              <a:spcAft>
                <a:spcPts val="0"/>
              </a:spcAft>
              <a:buSzPts val="2200"/>
              <a:buFont typeface="Raleway"/>
              <a:buChar char="■"/>
              <a:defRPr sz="2200">
                <a:latin typeface="Raleway"/>
                <a:ea typeface="Raleway"/>
                <a:cs typeface="Raleway"/>
                <a:sym typeface="Raleway"/>
              </a:defRPr>
            </a:lvl6pPr>
            <a:lvl7pPr marL="3200400" lvl="6" indent="-368300">
              <a:spcBef>
                <a:spcPts val="0"/>
              </a:spcBef>
              <a:spcAft>
                <a:spcPts val="0"/>
              </a:spcAft>
              <a:buSzPts val="2200"/>
              <a:buFont typeface="Raleway"/>
              <a:buChar char="●"/>
              <a:defRPr sz="2200">
                <a:latin typeface="Raleway"/>
                <a:ea typeface="Raleway"/>
                <a:cs typeface="Raleway"/>
                <a:sym typeface="Raleway"/>
              </a:defRPr>
            </a:lvl7pPr>
            <a:lvl8pPr marL="3657600" lvl="7" indent="-368300">
              <a:spcBef>
                <a:spcPts val="0"/>
              </a:spcBef>
              <a:spcAft>
                <a:spcPts val="0"/>
              </a:spcAft>
              <a:buSzPts val="2200"/>
              <a:buFont typeface="Raleway"/>
              <a:buChar char="○"/>
              <a:defRPr sz="2200">
                <a:latin typeface="Raleway"/>
                <a:ea typeface="Raleway"/>
                <a:cs typeface="Raleway"/>
                <a:sym typeface="Raleway"/>
              </a:defRPr>
            </a:lvl8pPr>
            <a:lvl9pPr marL="4114800" lvl="8" indent="-368300">
              <a:spcBef>
                <a:spcPts val="0"/>
              </a:spcBef>
              <a:spcAft>
                <a:spcPts val="0"/>
              </a:spcAft>
              <a:buSzPts val="2200"/>
              <a:buFont typeface="Raleway"/>
              <a:buChar char="■"/>
              <a:defRPr sz="2200">
                <a:latin typeface="Raleway"/>
                <a:ea typeface="Raleway"/>
                <a:cs typeface="Raleway"/>
                <a:sym typeface="Raleway"/>
              </a:defRPr>
            </a:lvl9pPr>
          </a:lstStyle>
          <a:p>
            <a:endParaRPr/>
          </a:p>
        </p:txBody>
      </p:sp>
      <p:sp>
        <p:nvSpPr>
          <p:cNvPr id="8" name="Google Shape;8;p1"/>
          <p:cNvSpPr txBox="1">
            <a:spLocks noGrp="1"/>
          </p:cNvSpPr>
          <p:nvPr>
            <p:ph type="sldNum" idx="12"/>
          </p:nvPr>
        </p:nvSpPr>
        <p:spPr>
          <a:xfrm>
            <a:off x="11381932" y="6333135"/>
            <a:ext cx="731600" cy="524800"/>
          </a:xfrm>
          <a:prstGeom prst="rect">
            <a:avLst/>
          </a:prstGeom>
          <a:noFill/>
          <a:ln>
            <a:noFill/>
          </a:ln>
        </p:spPr>
        <p:txBody>
          <a:bodyPr spcFirstLastPara="1" wrap="square" lIns="91425" tIns="91425" rIns="91425" bIns="91425" anchor="t" anchorCtr="0">
            <a:noAutofit/>
          </a:bodyPr>
          <a:lstStyle>
            <a:lvl1pPr lvl="0" algn="r">
              <a:buNone/>
              <a:defRPr sz="1600">
                <a:solidFill>
                  <a:srgbClr val="AFCFEC"/>
                </a:solidFill>
                <a:latin typeface="Abril Fatface"/>
                <a:ea typeface="Abril Fatface"/>
                <a:cs typeface="Abril Fatface"/>
                <a:sym typeface="Abril Fatface"/>
              </a:defRPr>
            </a:lvl1pPr>
            <a:lvl2pPr lvl="1" algn="r">
              <a:buNone/>
              <a:defRPr sz="1600">
                <a:solidFill>
                  <a:srgbClr val="AFCFEC"/>
                </a:solidFill>
                <a:latin typeface="Abril Fatface"/>
                <a:ea typeface="Abril Fatface"/>
                <a:cs typeface="Abril Fatface"/>
                <a:sym typeface="Abril Fatface"/>
              </a:defRPr>
            </a:lvl2pPr>
            <a:lvl3pPr lvl="2" algn="r">
              <a:buNone/>
              <a:defRPr sz="1600">
                <a:solidFill>
                  <a:srgbClr val="AFCFEC"/>
                </a:solidFill>
                <a:latin typeface="Abril Fatface"/>
                <a:ea typeface="Abril Fatface"/>
                <a:cs typeface="Abril Fatface"/>
                <a:sym typeface="Abril Fatface"/>
              </a:defRPr>
            </a:lvl3pPr>
            <a:lvl4pPr lvl="3" algn="r">
              <a:buNone/>
              <a:defRPr sz="1600">
                <a:solidFill>
                  <a:srgbClr val="AFCFEC"/>
                </a:solidFill>
                <a:latin typeface="Abril Fatface"/>
                <a:ea typeface="Abril Fatface"/>
                <a:cs typeface="Abril Fatface"/>
                <a:sym typeface="Abril Fatface"/>
              </a:defRPr>
            </a:lvl4pPr>
            <a:lvl5pPr lvl="4" algn="r">
              <a:buNone/>
              <a:defRPr sz="1600">
                <a:solidFill>
                  <a:srgbClr val="AFCFEC"/>
                </a:solidFill>
                <a:latin typeface="Abril Fatface"/>
                <a:ea typeface="Abril Fatface"/>
                <a:cs typeface="Abril Fatface"/>
                <a:sym typeface="Abril Fatface"/>
              </a:defRPr>
            </a:lvl5pPr>
            <a:lvl6pPr lvl="5" algn="r">
              <a:buNone/>
              <a:defRPr sz="1600">
                <a:solidFill>
                  <a:srgbClr val="AFCFEC"/>
                </a:solidFill>
                <a:latin typeface="Abril Fatface"/>
                <a:ea typeface="Abril Fatface"/>
                <a:cs typeface="Abril Fatface"/>
                <a:sym typeface="Abril Fatface"/>
              </a:defRPr>
            </a:lvl6pPr>
            <a:lvl7pPr lvl="6" algn="r">
              <a:buNone/>
              <a:defRPr sz="1600">
                <a:solidFill>
                  <a:srgbClr val="AFCFEC"/>
                </a:solidFill>
                <a:latin typeface="Abril Fatface"/>
                <a:ea typeface="Abril Fatface"/>
                <a:cs typeface="Abril Fatface"/>
                <a:sym typeface="Abril Fatface"/>
              </a:defRPr>
            </a:lvl7pPr>
            <a:lvl8pPr lvl="7" algn="r">
              <a:buNone/>
              <a:defRPr sz="1600">
                <a:solidFill>
                  <a:srgbClr val="AFCFEC"/>
                </a:solidFill>
                <a:latin typeface="Abril Fatface"/>
                <a:ea typeface="Abril Fatface"/>
                <a:cs typeface="Abril Fatface"/>
                <a:sym typeface="Abril Fatface"/>
              </a:defRPr>
            </a:lvl8pPr>
            <a:lvl9pPr lvl="8" algn="r">
              <a:buNone/>
              <a:defRPr sz="1600">
                <a:solidFill>
                  <a:srgbClr val="AFCFEC"/>
                </a:solidFill>
                <a:latin typeface="Abril Fatface"/>
                <a:ea typeface="Abril Fatface"/>
                <a:cs typeface="Abril Fatface"/>
                <a:sym typeface="Abril Fatfac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2875231057"/>
      </p:ext>
    </p:extLst>
  </p:cSld>
  <p:clrMap bg1="lt1" tx1="dk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229333" y="1189033"/>
            <a:ext cx="9154800" cy="11432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1pPr>
            <a:lvl2pPr lvl="1">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2pPr>
            <a:lvl3pPr lvl="2">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3pPr>
            <a:lvl4pPr lvl="3">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4pPr>
            <a:lvl5pPr lvl="4">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5pPr>
            <a:lvl6pPr lvl="5">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6pPr>
            <a:lvl7pPr lvl="6">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7pPr>
            <a:lvl8pPr lvl="7">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8pPr>
            <a:lvl9pPr lvl="8">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9pPr>
          </a:lstStyle>
          <a:p>
            <a:endParaRPr/>
          </a:p>
        </p:txBody>
      </p:sp>
      <p:sp>
        <p:nvSpPr>
          <p:cNvPr id="7" name="Google Shape;7;p1"/>
          <p:cNvSpPr txBox="1">
            <a:spLocks noGrp="1"/>
          </p:cNvSpPr>
          <p:nvPr>
            <p:ph type="body" idx="1"/>
          </p:nvPr>
        </p:nvSpPr>
        <p:spPr>
          <a:xfrm>
            <a:off x="1229333" y="2514601"/>
            <a:ext cx="9154800" cy="3154800"/>
          </a:xfrm>
          <a:prstGeom prst="rect">
            <a:avLst/>
          </a:prstGeom>
          <a:noFill/>
          <a:ln>
            <a:noFill/>
          </a:ln>
        </p:spPr>
        <p:txBody>
          <a:bodyPr spcFirstLastPara="1" wrap="square" lIns="91425" tIns="91425" rIns="91425" bIns="91425" anchor="t" anchorCtr="0">
            <a:noAutofit/>
          </a:bodyPr>
          <a:lstStyle>
            <a:lvl1pPr marL="457200" lvl="0" indent="-342900">
              <a:spcBef>
                <a:spcPts val="60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1pPr>
            <a:lvl2pPr marL="914400" lvl="1"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2pPr>
            <a:lvl3pPr marL="1371600" lvl="2"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3pPr>
            <a:lvl4pPr marL="1828800" lvl="3"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4pPr>
            <a:lvl5pPr marL="2286000" lvl="4"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5pPr>
            <a:lvl6pPr marL="2743200" lvl="5"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6pPr>
            <a:lvl7pPr marL="3200400" lvl="6"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7pPr>
            <a:lvl8pPr marL="3657600" lvl="7"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8pPr>
            <a:lvl9pPr marL="4114800" lvl="8"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9pPr>
          </a:lstStyle>
          <a:p>
            <a:endParaRPr/>
          </a:p>
        </p:txBody>
      </p:sp>
      <p:sp>
        <p:nvSpPr>
          <p:cNvPr id="8" name="Google Shape;8;p1"/>
          <p:cNvSpPr txBox="1">
            <a:spLocks noGrp="1"/>
          </p:cNvSpPr>
          <p:nvPr>
            <p:ph type="sldNum" idx="12"/>
          </p:nvPr>
        </p:nvSpPr>
        <p:spPr>
          <a:xfrm>
            <a:off x="11472533" y="6120400"/>
            <a:ext cx="719600" cy="737600"/>
          </a:xfrm>
          <a:prstGeom prst="rect">
            <a:avLst/>
          </a:prstGeom>
          <a:noFill/>
          <a:ln>
            <a:noFill/>
          </a:ln>
        </p:spPr>
        <p:txBody>
          <a:bodyPr spcFirstLastPara="1" wrap="square" lIns="91425" tIns="91425" rIns="91425" bIns="91425" anchor="ctr" anchorCtr="0">
            <a:noAutofit/>
          </a:bodyPr>
          <a:lstStyle>
            <a:lvl1pPr lvl="0" algn="ctr">
              <a:buNone/>
              <a:defRPr sz="1733">
                <a:solidFill>
                  <a:srgbClr val="FFB600"/>
                </a:solidFill>
                <a:latin typeface="Raleway ExtraBold"/>
                <a:ea typeface="Raleway ExtraBold"/>
                <a:cs typeface="Raleway ExtraBold"/>
                <a:sym typeface="Raleway ExtraBold"/>
              </a:defRPr>
            </a:lvl1pPr>
            <a:lvl2pPr lvl="1" algn="ctr">
              <a:buNone/>
              <a:defRPr sz="1733">
                <a:solidFill>
                  <a:srgbClr val="FFB600"/>
                </a:solidFill>
                <a:latin typeface="Raleway ExtraBold"/>
                <a:ea typeface="Raleway ExtraBold"/>
                <a:cs typeface="Raleway ExtraBold"/>
                <a:sym typeface="Raleway ExtraBold"/>
              </a:defRPr>
            </a:lvl2pPr>
            <a:lvl3pPr lvl="2" algn="ctr">
              <a:buNone/>
              <a:defRPr sz="1733">
                <a:solidFill>
                  <a:srgbClr val="FFB600"/>
                </a:solidFill>
                <a:latin typeface="Raleway ExtraBold"/>
                <a:ea typeface="Raleway ExtraBold"/>
                <a:cs typeface="Raleway ExtraBold"/>
                <a:sym typeface="Raleway ExtraBold"/>
              </a:defRPr>
            </a:lvl3pPr>
            <a:lvl4pPr lvl="3" algn="ctr">
              <a:buNone/>
              <a:defRPr sz="1733">
                <a:solidFill>
                  <a:srgbClr val="FFB600"/>
                </a:solidFill>
                <a:latin typeface="Raleway ExtraBold"/>
                <a:ea typeface="Raleway ExtraBold"/>
                <a:cs typeface="Raleway ExtraBold"/>
                <a:sym typeface="Raleway ExtraBold"/>
              </a:defRPr>
            </a:lvl4pPr>
            <a:lvl5pPr lvl="4" algn="ctr">
              <a:buNone/>
              <a:defRPr sz="1733">
                <a:solidFill>
                  <a:srgbClr val="FFB600"/>
                </a:solidFill>
                <a:latin typeface="Raleway ExtraBold"/>
                <a:ea typeface="Raleway ExtraBold"/>
                <a:cs typeface="Raleway ExtraBold"/>
                <a:sym typeface="Raleway ExtraBold"/>
              </a:defRPr>
            </a:lvl5pPr>
            <a:lvl6pPr lvl="5" algn="ctr">
              <a:buNone/>
              <a:defRPr sz="1733">
                <a:solidFill>
                  <a:srgbClr val="FFB600"/>
                </a:solidFill>
                <a:latin typeface="Raleway ExtraBold"/>
                <a:ea typeface="Raleway ExtraBold"/>
                <a:cs typeface="Raleway ExtraBold"/>
                <a:sym typeface="Raleway ExtraBold"/>
              </a:defRPr>
            </a:lvl6pPr>
            <a:lvl7pPr lvl="6" algn="ctr">
              <a:buNone/>
              <a:defRPr sz="1733">
                <a:solidFill>
                  <a:srgbClr val="FFB600"/>
                </a:solidFill>
                <a:latin typeface="Raleway ExtraBold"/>
                <a:ea typeface="Raleway ExtraBold"/>
                <a:cs typeface="Raleway ExtraBold"/>
                <a:sym typeface="Raleway ExtraBold"/>
              </a:defRPr>
            </a:lvl7pPr>
            <a:lvl8pPr lvl="7" algn="ctr">
              <a:buNone/>
              <a:defRPr sz="1733">
                <a:solidFill>
                  <a:srgbClr val="FFB600"/>
                </a:solidFill>
                <a:latin typeface="Raleway ExtraBold"/>
                <a:ea typeface="Raleway ExtraBold"/>
                <a:cs typeface="Raleway ExtraBold"/>
                <a:sym typeface="Raleway ExtraBold"/>
              </a:defRPr>
            </a:lvl8pPr>
            <a:lvl9pPr lvl="8" algn="ctr">
              <a:buNone/>
              <a:defRPr sz="1733">
                <a:solidFill>
                  <a:srgbClr val="FFB600"/>
                </a:solidFill>
                <a:latin typeface="Raleway ExtraBold"/>
                <a:ea typeface="Raleway ExtraBold"/>
                <a:cs typeface="Raleway ExtraBold"/>
                <a:sym typeface="Raleway ExtraBold"/>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484840263"/>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166" y="3361141"/>
            <a:ext cx="5136775" cy="1197066"/>
          </a:xfrm>
          <a:solidFill>
            <a:srgbClr val="FF0000"/>
          </a:solidFill>
        </p:spPr>
        <p:txBody>
          <a:bodyPr>
            <a:normAutofit fontScale="90000"/>
          </a:bodyPr>
          <a:lstStyle/>
          <a:p>
            <a:r>
              <a:rPr lang="en-US" b="1" dirty="0" err="1" smtClean="0">
                <a:solidFill>
                  <a:schemeClr val="bg1"/>
                </a:solidFill>
              </a:rPr>
              <a:t>Giáo</a:t>
            </a:r>
            <a:r>
              <a:rPr lang="en-US" b="1" dirty="0" smtClean="0">
                <a:solidFill>
                  <a:schemeClr val="bg1"/>
                </a:solidFill>
              </a:rPr>
              <a:t> </a:t>
            </a:r>
            <a:r>
              <a:rPr lang="en-US" b="1" dirty="0" err="1" smtClean="0">
                <a:solidFill>
                  <a:schemeClr val="bg1"/>
                </a:solidFill>
              </a:rPr>
              <a:t>dục</a:t>
            </a:r>
            <a:r>
              <a:rPr lang="en-US" b="1" dirty="0" smtClean="0">
                <a:solidFill>
                  <a:schemeClr val="bg1"/>
                </a:solidFill>
              </a:rPr>
              <a:t> </a:t>
            </a:r>
            <a:r>
              <a:rPr lang="en-US" b="1" dirty="0" err="1" smtClean="0">
                <a:solidFill>
                  <a:schemeClr val="bg1"/>
                </a:solidFill>
              </a:rPr>
              <a:t>Chính</a:t>
            </a:r>
            <a:r>
              <a:rPr lang="en-US" b="1" dirty="0" smtClean="0">
                <a:solidFill>
                  <a:schemeClr val="bg1"/>
                </a:solidFill>
              </a:rPr>
              <a:t> </a:t>
            </a:r>
            <a:r>
              <a:rPr lang="en-US" b="1" dirty="0" err="1" smtClean="0">
                <a:solidFill>
                  <a:schemeClr val="bg1"/>
                </a:solidFill>
              </a:rPr>
              <a:t>trị</a:t>
            </a:r>
            <a:endParaRPr lang="en-US" b="1" dirty="0">
              <a:solidFill>
                <a:schemeClr val="bg1"/>
              </a:solidFill>
            </a:endParaRPr>
          </a:p>
        </p:txBody>
      </p:sp>
      <p:sp>
        <p:nvSpPr>
          <p:cNvPr id="4" name="Rectangle 3"/>
          <p:cNvSpPr/>
          <p:nvPr/>
        </p:nvSpPr>
        <p:spPr>
          <a:xfrm>
            <a:off x="1" y="167619"/>
            <a:ext cx="5307106" cy="16539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i="1" dirty="0" smtClean="0">
                <a:solidFill>
                  <a:srgbClr val="0000FF"/>
                </a:solidFill>
              </a:rPr>
              <a:t>TRƯỜNG CAO ĐẲNG LÝ TỰ TRỌNG TPHCM</a:t>
            </a:r>
          </a:p>
          <a:p>
            <a:pPr algn="ctr"/>
            <a:r>
              <a:rPr lang="en-US" sz="2200" b="1" i="1" dirty="0" smtClean="0">
                <a:solidFill>
                  <a:srgbClr val="0000FF"/>
                </a:solidFill>
              </a:rPr>
              <a:t>KHOA LÝ LUẬN CHÍNH TRỊ</a:t>
            </a:r>
          </a:p>
        </p:txBody>
      </p:sp>
      <p:pic>
        <p:nvPicPr>
          <p:cNvPr id="5" name="Picture 4"/>
          <p:cNvPicPr>
            <a:picLocks noChangeAspect="1"/>
          </p:cNvPicPr>
          <p:nvPr/>
        </p:nvPicPr>
        <p:blipFill>
          <a:blip r:embed="rId2"/>
          <a:stretch>
            <a:fillRect/>
          </a:stretch>
        </p:blipFill>
        <p:spPr>
          <a:xfrm>
            <a:off x="5307106" y="104214"/>
            <a:ext cx="6858000" cy="5143500"/>
          </a:xfrm>
          <a:prstGeom prst="rect">
            <a:avLst/>
          </a:prstGeom>
        </p:spPr>
      </p:pic>
      <p:sp>
        <p:nvSpPr>
          <p:cNvPr id="6" name="Rectangle 5"/>
          <p:cNvSpPr/>
          <p:nvPr/>
        </p:nvSpPr>
        <p:spPr>
          <a:xfrm>
            <a:off x="2084294" y="6185647"/>
            <a:ext cx="7570694" cy="5513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smtClean="0">
                <a:solidFill>
                  <a:schemeClr val="accent1">
                    <a:lumMod val="50000"/>
                  </a:schemeClr>
                </a:solidFill>
              </a:rPr>
              <a:t>GV: Phan </a:t>
            </a:r>
            <a:r>
              <a:rPr lang="en-US" sz="2400" b="1" i="1" dirty="0" err="1" smtClean="0">
                <a:solidFill>
                  <a:schemeClr val="accent1">
                    <a:lumMod val="50000"/>
                  </a:schemeClr>
                </a:solidFill>
              </a:rPr>
              <a:t>Thị</a:t>
            </a:r>
            <a:r>
              <a:rPr lang="en-US" sz="2400" b="1" i="1" dirty="0" smtClean="0">
                <a:solidFill>
                  <a:schemeClr val="accent1">
                    <a:lumMod val="50000"/>
                  </a:schemeClr>
                </a:solidFill>
              </a:rPr>
              <a:t> </a:t>
            </a:r>
            <a:r>
              <a:rPr lang="en-US" sz="2400" b="1" i="1" dirty="0" err="1" smtClean="0">
                <a:solidFill>
                  <a:schemeClr val="accent1">
                    <a:lumMod val="50000"/>
                  </a:schemeClr>
                </a:solidFill>
              </a:rPr>
              <a:t>Thùy</a:t>
            </a:r>
            <a:r>
              <a:rPr lang="en-US" sz="2400" b="1" i="1" dirty="0" smtClean="0">
                <a:solidFill>
                  <a:schemeClr val="accent1">
                    <a:lumMod val="50000"/>
                  </a:schemeClr>
                </a:solidFill>
              </a:rPr>
              <a:t> </a:t>
            </a:r>
            <a:r>
              <a:rPr lang="en-US" sz="2400" b="1" i="1" dirty="0" err="1" smtClean="0">
                <a:solidFill>
                  <a:schemeClr val="accent1">
                    <a:lumMod val="50000"/>
                  </a:schemeClr>
                </a:solidFill>
              </a:rPr>
              <a:t>Trang</a:t>
            </a:r>
            <a:endParaRPr lang="en-US" sz="2400" b="1" i="1" dirty="0" smtClean="0">
              <a:solidFill>
                <a:schemeClr val="accent1">
                  <a:lumMod val="50000"/>
                </a:schemeClr>
              </a:solidFill>
            </a:endParaRPr>
          </a:p>
          <a:p>
            <a:pPr algn="ctr"/>
            <a:r>
              <a:rPr lang="en-US" sz="2400" b="1" i="1" dirty="0" err="1" smtClean="0">
                <a:solidFill>
                  <a:schemeClr val="accent1">
                    <a:lumMod val="50000"/>
                  </a:schemeClr>
                </a:solidFill>
              </a:rPr>
              <a:t>Sđt</a:t>
            </a:r>
            <a:r>
              <a:rPr lang="en-US" sz="2400" b="1" i="1" dirty="0" smtClean="0">
                <a:solidFill>
                  <a:schemeClr val="accent1">
                    <a:lumMod val="50000"/>
                  </a:schemeClr>
                </a:solidFill>
              </a:rPr>
              <a:t>: 0937073634</a:t>
            </a:r>
            <a:endParaRPr lang="en-US" sz="2400" b="1" i="1" dirty="0">
              <a:solidFill>
                <a:schemeClr val="accent1">
                  <a:lumMod val="50000"/>
                </a:schemeClr>
              </a:solidFill>
            </a:endParaRPr>
          </a:p>
        </p:txBody>
      </p:sp>
      <p:sp>
        <p:nvSpPr>
          <p:cNvPr id="3" name="Oval 2"/>
          <p:cNvSpPr/>
          <p:nvPr/>
        </p:nvSpPr>
        <p:spPr>
          <a:xfrm>
            <a:off x="85166" y="2088107"/>
            <a:ext cx="1893759" cy="8023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dirty="0" err="1" smtClean="0">
                <a:solidFill>
                  <a:srgbClr val="7030A0"/>
                </a:solidFill>
              </a:rPr>
              <a:t>Học</a:t>
            </a:r>
            <a:r>
              <a:rPr lang="en-US" sz="2000" b="1" i="1" dirty="0" smtClean="0">
                <a:solidFill>
                  <a:srgbClr val="7030A0"/>
                </a:solidFill>
              </a:rPr>
              <a:t> </a:t>
            </a:r>
            <a:r>
              <a:rPr lang="en-US" sz="2000" b="1" i="1" dirty="0" err="1" smtClean="0">
                <a:solidFill>
                  <a:srgbClr val="7030A0"/>
                </a:solidFill>
              </a:rPr>
              <a:t>phần</a:t>
            </a:r>
            <a:endParaRPr lang="en-US" sz="2000" b="1" i="1" dirty="0">
              <a:solidFill>
                <a:srgbClr val="7030A0"/>
              </a:solidFill>
            </a:endParaRPr>
          </a:p>
        </p:txBody>
      </p:sp>
    </p:spTree>
    <p:extLst>
      <p:ext uri="{BB962C8B-B14F-4D97-AF65-F5344CB8AC3E}">
        <p14:creationId xmlns:p14="http://schemas.microsoft.com/office/powerpoint/2010/main" val="70771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41"/>
        <p:cNvGrpSpPr/>
        <p:nvPr/>
      </p:nvGrpSpPr>
      <p:grpSpPr>
        <a:xfrm>
          <a:off x="0" y="0"/>
          <a:ext cx="0" cy="0"/>
          <a:chOff x="0" y="0"/>
          <a:chExt cx="0" cy="0"/>
        </a:xfrm>
      </p:grpSpPr>
      <p:sp>
        <p:nvSpPr>
          <p:cNvPr id="142" name="Google Shape;142;p20"/>
          <p:cNvSpPr txBox="1">
            <a:spLocks noGrp="1"/>
          </p:cNvSpPr>
          <p:nvPr>
            <p:ph type="title"/>
          </p:nvPr>
        </p:nvSpPr>
        <p:spPr>
          <a:xfrm>
            <a:off x="-55871" y="374999"/>
            <a:ext cx="12208000" cy="921538"/>
          </a:xfrm>
          <a:prstGeom prst="rect">
            <a:avLst/>
          </a:prstGeom>
        </p:spPr>
        <p:txBody>
          <a:bodyPr spcFirstLastPara="1" vert="horz" wrap="square" lIns="121900" tIns="121900" rIns="121900" bIns="121900" rtlCol="0" anchor="t" anchorCtr="0">
            <a:noAutofit/>
          </a:bodyPr>
          <a:lstStyle/>
          <a:p>
            <a:pPr algn="ctr"/>
            <a:r>
              <a:rPr lang="en-US" b="1" dirty="0" smtClean="0">
                <a:solidFill>
                  <a:srgbClr val="FF0000"/>
                </a:solidFill>
                <a:latin typeface="Arial Black" panose="020B0A04020102020204" pitchFamily="34" charset="0"/>
              </a:rPr>
              <a:t>N</a:t>
            </a:r>
            <a:r>
              <a:rPr lang="en" b="1" dirty="0" smtClean="0">
                <a:solidFill>
                  <a:srgbClr val="FF0000"/>
                </a:solidFill>
                <a:latin typeface="Arial Black" panose="020B0A04020102020204" pitchFamily="34" charset="0"/>
              </a:rPr>
              <a:t>ội dung môn học</a:t>
            </a:r>
            <a:endParaRPr b="1" dirty="0">
              <a:solidFill>
                <a:srgbClr val="FF0000"/>
              </a:solidFill>
              <a:latin typeface="Arial Black" panose="020B0A04020102020204" pitchFamily="34" charset="0"/>
            </a:endParaRPr>
          </a:p>
        </p:txBody>
      </p:sp>
      <p:pic>
        <p:nvPicPr>
          <p:cNvPr id="144" name="Google Shape;144;p20"/>
          <p:cNvPicPr preferRelativeResize="0"/>
          <p:nvPr/>
        </p:nvPicPr>
        <p:blipFill>
          <a:blip r:embed="rId3">
            <a:alphaModFix/>
          </a:blip>
          <a:stretch>
            <a:fillRect/>
          </a:stretch>
        </p:blipFill>
        <p:spPr>
          <a:xfrm>
            <a:off x="409904" y="2081048"/>
            <a:ext cx="4442266" cy="4081229"/>
          </a:xfrm>
          <a:prstGeom prst="rect">
            <a:avLst/>
          </a:prstGeom>
          <a:noFill/>
          <a:ln>
            <a:noFill/>
          </a:ln>
        </p:spPr>
      </p:pic>
      <p:sp>
        <p:nvSpPr>
          <p:cNvPr id="145" name="Google Shape;145;p20"/>
          <p:cNvSpPr/>
          <p:nvPr/>
        </p:nvSpPr>
        <p:spPr>
          <a:xfrm>
            <a:off x="5522333" y="374999"/>
            <a:ext cx="1051592" cy="1073591"/>
          </a:xfrm>
          <a:custGeom>
            <a:avLst/>
            <a:gdLst/>
            <a:ahLst/>
            <a:cxnLst/>
            <a:rect l="l" t="t" r="r" b="b"/>
            <a:pathLst>
              <a:path w="67641" h="69056" extrusionOk="0">
                <a:moveTo>
                  <a:pt x="49622" y="2736"/>
                </a:moveTo>
                <a:lnTo>
                  <a:pt x="49622" y="2736"/>
                </a:lnTo>
                <a:lnTo>
                  <a:pt x="49622" y="2736"/>
                </a:lnTo>
                <a:close/>
                <a:moveTo>
                  <a:pt x="59622" y="55565"/>
                </a:moveTo>
                <a:lnTo>
                  <a:pt x="59622" y="55565"/>
                </a:lnTo>
                <a:lnTo>
                  <a:pt x="59622" y="55565"/>
                </a:lnTo>
                <a:close/>
                <a:moveTo>
                  <a:pt x="35471" y="0"/>
                </a:moveTo>
                <a:lnTo>
                  <a:pt x="34433" y="95"/>
                </a:lnTo>
                <a:lnTo>
                  <a:pt x="33584" y="189"/>
                </a:lnTo>
                <a:lnTo>
                  <a:pt x="32735" y="378"/>
                </a:lnTo>
                <a:lnTo>
                  <a:pt x="32169" y="566"/>
                </a:lnTo>
                <a:lnTo>
                  <a:pt x="31509" y="472"/>
                </a:lnTo>
                <a:lnTo>
                  <a:pt x="30754" y="472"/>
                </a:lnTo>
                <a:lnTo>
                  <a:pt x="29339" y="566"/>
                </a:lnTo>
                <a:lnTo>
                  <a:pt x="27830" y="849"/>
                </a:lnTo>
                <a:lnTo>
                  <a:pt x="26320" y="1321"/>
                </a:lnTo>
                <a:lnTo>
                  <a:pt x="24811" y="1981"/>
                </a:lnTo>
                <a:lnTo>
                  <a:pt x="23207" y="2736"/>
                </a:lnTo>
                <a:lnTo>
                  <a:pt x="21698" y="3585"/>
                </a:lnTo>
                <a:lnTo>
                  <a:pt x="20188" y="4623"/>
                </a:lnTo>
                <a:lnTo>
                  <a:pt x="18679" y="5661"/>
                </a:lnTo>
                <a:lnTo>
                  <a:pt x="17170" y="6793"/>
                </a:lnTo>
                <a:lnTo>
                  <a:pt x="15754" y="8019"/>
                </a:lnTo>
                <a:lnTo>
                  <a:pt x="14434" y="9151"/>
                </a:lnTo>
                <a:lnTo>
                  <a:pt x="11981" y="11510"/>
                </a:lnTo>
                <a:lnTo>
                  <a:pt x="10000" y="13774"/>
                </a:lnTo>
                <a:lnTo>
                  <a:pt x="7736" y="16981"/>
                </a:lnTo>
                <a:lnTo>
                  <a:pt x="8019" y="16321"/>
                </a:lnTo>
                <a:lnTo>
                  <a:pt x="8302" y="15660"/>
                </a:lnTo>
                <a:lnTo>
                  <a:pt x="7736" y="16604"/>
                </a:lnTo>
                <a:lnTo>
                  <a:pt x="7075" y="17642"/>
                </a:lnTo>
                <a:lnTo>
                  <a:pt x="7170" y="17830"/>
                </a:lnTo>
                <a:lnTo>
                  <a:pt x="6509" y="18868"/>
                </a:lnTo>
                <a:lnTo>
                  <a:pt x="7075" y="17359"/>
                </a:lnTo>
                <a:lnTo>
                  <a:pt x="6132" y="19057"/>
                </a:lnTo>
                <a:lnTo>
                  <a:pt x="5189" y="20849"/>
                </a:lnTo>
                <a:lnTo>
                  <a:pt x="4434" y="22736"/>
                </a:lnTo>
                <a:lnTo>
                  <a:pt x="3679" y="24622"/>
                </a:lnTo>
                <a:lnTo>
                  <a:pt x="2453" y="28490"/>
                </a:lnTo>
                <a:lnTo>
                  <a:pt x="1321" y="32169"/>
                </a:lnTo>
                <a:lnTo>
                  <a:pt x="1509" y="32264"/>
                </a:lnTo>
                <a:lnTo>
                  <a:pt x="1604" y="32453"/>
                </a:lnTo>
                <a:lnTo>
                  <a:pt x="1604" y="32641"/>
                </a:lnTo>
                <a:lnTo>
                  <a:pt x="1509" y="32924"/>
                </a:lnTo>
                <a:lnTo>
                  <a:pt x="1226" y="33396"/>
                </a:lnTo>
                <a:lnTo>
                  <a:pt x="1038" y="33585"/>
                </a:lnTo>
                <a:lnTo>
                  <a:pt x="1038" y="33773"/>
                </a:lnTo>
                <a:lnTo>
                  <a:pt x="1038" y="35000"/>
                </a:lnTo>
                <a:lnTo>
                  <a:pt x="849" y="36132"/>
                </a:lnTo>
                <a:lnTo>
                  <a:pt x="660" y="37358"/>
                </a:lnTo>
                <a:lnTo>
                  <a:pt x="472" y="38867"/>
                </a:lnTo>
                <a:lnTo>
                  <a:pt x="283" y="38301"/>
                </a:lnTo>
                <a:lnTo>
                  <a:pt x="94" y="39811"/>
                </a:lnTo>
                <a:lnTo>
                  <a:pt x="0" y="41509"/>
                </a:lnTo>
                <a:lnTo>
                  <a:pt x="94" y="43301"/>
                </a:lnTo>
                <a:lnTo>
                  <a:pt x="283" y="44056"/>
                </a:lnTo>
                <a:lnTo>
                  <a:pt x="472" y="44622"/>
                </a:lnTo>
                <a:lnTo>
                  <a:pt x="566" y="45660"/>
                </a:lnTo>
                <a:lnTo>
                  <a:pt x="755" y="46792"/>
                </a:lnTo>
                <a:lnTo>
                  <a:pt x="1226" y="48962"/>
                </a:lnTo>
                <a:lnTo>
                  <a:pt x="1981" y="51037"/>
                </a:lnTo>
                <a:lnTo>
                  <a:pt x="2924" y="53112"/>
                </a:lnTo>
                <a:lnTo>
                  <a:pt x="4057" y="55094"/>
                </a:lnTo>
                <a:lnTo>
                  <a:pt x="5283" y="56980"/>
                </a:lnTo>
                <a:lnTo>
                  <a:pt x="6698" y="58678"/>
                </a:lnTo>
                <a:lnTo>
                  <a:pt x="8113" y="60282"/>
                </a:lnTo>
                <a:lnTo>
                  <a:pt x="9056" y="61131"/>
                </a:lnTo>
                <a:lnTo>
                  <a:pt x="10000" y="61980"/>
                </a:lnTo>
                <a:lnTo>
                  <a:pt x="11038" y="62829"/>
                </a:lnTo>
                <a:lnTo>
                  <a:pt x="12075" y="63584"/>
                </a:lnTo>
                <a:lnTo>
                  <a:pt x="14339" y="64905"/>
                </a:lnTo>
                <a:lnTo>
                  <a:pt x="16604" y="66131"/>
                </a:lnTo>
                <a:lnTo>
                  <a:pt x="19056" y="67169"/>
                </a:lnTo>
                <a:lnTo>
                  <a:pt x="21509" y="67923"/>
                </a:lnTo>
                <a:lnTo>
                  <a:pt x="24056" y="68584"/>
                </a:lnTo>
                <a:lnTo>
                  <a:pt x="26603" y="69055"/>
                </a:lnTo>
                <a:lnTo>
                  <a:pt x="27830" y="69055"/>
                </a:lnTo>
                <a:lnTo>
                  <a:pt x="30188" y="68867"/>
                </a:lnTo>
                <a:lnTo>
                  <a:pt x="33113" y="68678"/>
                </a:lnTo>
                <a:lnTo>
                  <a:pt x="36509" y="68301"/>
                </a:lnTo>
                <a:lnTo>
                  <a:pt x="39811" y="67923"/>
                </a:lnTo>
                <a:lnTo>
                  <a:pt x="42735" y="67452"/>
                </a:lnTo>
                <a:lnTo>
                  <a:pt x="44905" y="66980"/>
                </a:lnTo>
                <a:lnTo>
                  <a:pt x="45565" y="66791"/>
                </a:lnTo>
                <a:lnTo>
                  <a:pt x="45943" y="66508"/>
                </a:lnTo>
                <a:lnTo>
                  <a:pt x="47358" y="65942"/>
                </a:lnTo>
                <a:lnTo>
                  <a:pt x="48018" y="65565"/>
                </a:lnTo>
                <a:lnTo>
                  <a:pt x="48678" y="65188"/>
                </a:lnTo>
                <a:lnTo>
                  <a:pt x="47924" y="65471"/>
                </a:lnTo>
                <a:lnTo>
                  <a:pt x="51509" y="62924"/>
                </a:lnTo>
                <a:lnTo>
                  <a:pt x="53301" y="61508"/>
                </a:lnTo>
                <a:lnTo>
                  <a:pt x="55093" y="59905"/>
                </a:lnTo>
                <a:lnTo>
                  <a:pt x="55093" y="59905"/>
                </a:lnTo>
                <a:lnTo>
                  <a:pt x="54810" y="60376"/>
                </a:lnTo>
                <a:lnTo>
                  <a:pt x="54339" y="60754"/>
                </a:lnTo>
                <a:lnTo>
                  <a:pt x="55376" y="59999"/>
                </a:lnTo>
                <a:lnTo>
                  <a:pt x="56320" y="59056"/>
                </a:lnTo>
                <a:lnTo>
                  <a:pt x="57075" y="58395"/>
                </a:lnTo>
                <a:lnTo>
                  <a:pt x="57169" y="58207"/>
                </a:lnTo>
                <a:lnTo>
                  <a:pt x="57075" y="58207"/>
                </a:lnTo>
                <a:lnTo>
                  <a:pt x="57924" y="57546"/>
                </a:lnTo>
                <a:lnTo>
                  <a:pt x="58678" y="56697"/>
                </a:lnTo>
                <a:lnTo>
                  <a:pt x="59339" y="55754"/>
                </a:lnTo>
                <a:lnTo>
                  <a:pt x="59905" y="54905"/>
                </a:lnTo>
                <a:lnTo>
                  <a:pt x="59716" y="54999"/>
                </a:lnTo>
                <a:lnTo>
                  <a:pt x="59622" y="54999"/>
                </a:lnTo>
                <a:lnTo>
                  <a:pt x="59810" y="54622"/>
                </a:lnTo>
                <a:lnTo>
                  <a:pt x="59150" y="55565"/>
                </a:lnTo>
                <a:lnTo>
                  <a:pt x="59527" y="55094"/>
                </a:lnTo>
                <a:lnTo>
                  <a:pt x="59433" y="55377"/>
                </a:lnTo>
                <a:lnTo>
                  <a:pt x="58867" y="56037"/>
                </a:lnTo>
                <a:lnTo>
                  <a:pt x="59056" y="55660"/>
                </a:lnTo>
                <a:lnTo>
                  <a:pt x="59056" y="55660"/>
                </a:lnTo>
                <a:lnTo>
                  <a:pt x="58678" y="56037"/>
                </a:lnTo>
                <a:lnTo>
                  <a:pt x="59810" y="54339"/>
                </a:lnTo>
                <a:lnTo>
                  <a:pt x="60282" y="53490"/>
                </a:lnTo>
                <a:lnTo>
                  <a:pt x="60282" y="53301"/>
                </a:lnTo>
                <a:lnTo>
                  <a:pt x="60188" y="53395"/>
                </a:lnTo>
                <a:lnTo>
                  <a:pt x="60188" y="53395"/>
                </a:lnTo>
                <a:lnTo>
                  <a:pt x="60565" y="52924"/>
                </a:lnTo>
                <a:lnTo>
                  <a:pt x="61037" y="52452"/>
                </a:lnTo>
                <a:lnTo>
                  <a:pt x="61886" y="51509"/>
                </a:lnTo>
                <a:lnTo>
                  <a:pt x="61508" y="52452"/>
                </a:lnTo>
                <a:lnTo>
                  <a:pt x="60848" y="53584"/>
                </a:lnTo>
                <a:lnTo>
                  <a:pt x="59622" y="55565"/>
                </a:lnTo>
                <a:lnTo>
                  <a:pt x="60376" y="54528"/>
                </a:lnTo>
                <a:lnTo>
                  <a:pt x="60942" y="53678"/>
                </a:lnTo>
                <a:lnTo>
                  <a:pt x="61980" y="51792"/>
                </a:lnTo>
                <a:lnTo>
                  <a:pt x="61886" y="51886"/>
                </a:lnTo>
                <a:lnTo>
                  <a:pt x="61886" y="51697"/>
                </a:lnTo>
                <a:lnTo>
                  <a:pt x="62169" y="51037"/>
                </a:lnTo>
                <a:lnTo>
                  <a:pt x="62735" y="49999"/>
                </a:lnTo>
                <a:lnTo>
                  <a:pt x="61508" y="51603"/>
                </a:lnTo>
                <a:lnTo>
                  <a:pt x="61603" y="51037"/>
                </a:lnTo>
                <a:lnTo>
                  <a:pt x="61697" y="50377"/>
                </a:lnTo>
                <a:lnTo>
                  <a:pt x="62169" y="48962"/>
                </a:lnTo>
                <a:lnTo>
                  <a:pt x="62829" y="47358"/>
                </a:lnTo>
                <a:lnTo>
                  <a:pt x="63678" y="45565"/>
                </a:lnTo>
                <a:lnTo>
                  <a:pt x="65376" y="42169"/>
                </a:lnTo>
                <a:lnTo>
                  <a:pt x="66131" y="40660"/>
                </a:lnTo>
                <a:lnTo>
                  <a:pt x="66697" y="39339"/>
                </a:lnTo>
                <a:lnTo>
                  <a:pt x="66603" y="39528"/>
                </a:lnTo>
                <a:lnTo>
                  <a:pt x="66697" y="39056"/>
                </a:lnTo>
                <a:lnTo>
                  <a:pt x="66791" y="38962"/>
                </a:lnTo>
                <a:lnTo>
                  <a:pt x="66791" y="39056"/>
                </a:lnTo>
                <a:lnTo>
                  <a:pt x="66886" y="38584"/>
                </a:lnTo>
                <a:lnTo>
                  <a:pt x="66791" y="38867"/>
                </a:lnTo>
                <a:lnTo>
                  <a:pt x="66980" y="38207"/>
                </a:lnTo>
                <a:lnTo>
                  <a:pt x="67169" y="37264"/>
                </a:lnTo>
                <a:lnTo>
                  <a:pt x="67263" y="36415"/>
                </a:lnTo>
                <a:lnTo>
                  <a:pt x="67357" y="36509"/>
                </a:lnTo>
                <a:lnTo>
                  <a:pt x="67452" y="36509"/>
                </a:lnTo>
                <a:lnTo>
                  <a:pt x="67546" y="35943"/>
                </a:lnTo>
                <a:lnTo>
                  <a:pt x="67546" y="34811"/>
                </a:lnTo>
                <a:lnTo>
                  <a:pt x="67640" y="31037"/>
                </a:lnTo>
                <a:lnTo>
                  <a:pt x="67640" y="28490"/>
                </a:lnTo>
                <a:lnTo>
                  <a:pt x="67546" y="27736"/>
                </a:lnTo>
                <a:lnTo>
                  <a:pt x="67546" y="27547"/>
                </a:lnTo>
                <a:lnTo>
                  <a:pt x="67452" y="27547"/>
                </a:lnTo>
                <a:lnTo>
                  <a:pt x="67074" y="26792"/>
                </a:lnTo>
                <a:lnTo>
                  <a:pt x="66791" y="25660"/>
                </a:lnTo>
                <a:lnTo>
                  <a:pt x="66508" y="24528"/>
                </a:lnTo>
                <a:lnTo>
                  <a:pt x="66414" y="23585"/>
                </a:lnTo>
                <a:lnTo>
                  <a:pt x="66320" y="23679"/>
                </a:lnTo>
                <a:lnTo>
                  <a:pt x="66320" y="23490"/>
                </a:lnTo>
                <a:lnTo>
                  <a:pt x="65942" y="22924"/>
                </a:lnTo>
                <a:lnTo>
                  <a:pt x="65565" y="22358"/>
                </a:lnTo>
                <a:lnTo>
                  <a:pt x="64527" y="21132"/>
                </a:lnTo>
                <a:lnTo>
                  <a:pt x="63584" y="19906"/>
                </a:lnTo>
                <a:lnTo>
                  <a:pt x="63207" y="19340"/>
                </a:lnTo>
                <a:lnTo>
                  <a:pt x="63018" y="18774"/>
                </a:lnTo>
                <a:lnTo>
                  <a:pt x="63112" y="18962"/>
                </a:lnTo>
                <a:lnTo>
                  <a:pt x="63301" y="19057"/>
                </a:lnTo>
                <a:lnTo>
                  <a:pt x="63301" y="19057"/>
                </a:lnTo>
                <a:lnTo>
                  <a:pt x="63207" y="18868"/>
                </a:lnTo>
                <a:lnTo>
                  <a:pt x="62923" y="18491"/>
                </a:lnTo>
                <a:lnTo>
                  <a:pt x="61980" y="17453"/>
                </a:lnTo>
                <a:lnTo>
                  <a:pt x="61037" y="16509"/>
                </a:lnTo>
                <a:lnTo>
                  <a:pt x="61037" y="16698"/>
                </a:lnTo>
                <a:lnTo>
                  <a:pt x="61037" y="16887"/>
                </a:lnTo>
                <a:lnTo>
                  <a:pt x="60093" y="15943"/>
                </a:lnTo>
                <a:lnTo>
                  <a:pt x="60376" y="16321"/>
                </a:lnTo>
                <a:lnTo>
                  <a:pt x="59527" y="15377"/>
                </a:lnTo>
                <a:lnTo>
                  <a:pt x="59056" y="14906"/>
                </a:lnTo>
                <a:lnTo>
                  <a:pt x="59244" y="14906"/>
                </a:lnTo>
                <a:lnTo>
                  <a:pt x="59905" y="15472"/>
                </a:lnTo>
                <a:lnTo>
                  <a:pt x="59905" y="15472"/>
                </a:lnTo>
                <a:lnTo>
                  <a:pt x="57641" y="13396"/>
                </a:lnTo>
                <a:lnTo>
                  <a:pt x="58112" y="13868"/>
                </a:lnTo>
                <a:lnTo>
                  <a:pt x="56886" y="13019"/>
                </a:lnTo>
                <a:lnTo>
                  <a:pt x="55754" y="12453"/>
                </a:lnTo>
                <a:lnTo>
                  <a:pt x="56603" y="13113"/>
                </a:lnTo>
                <a:lnTo>
                  <a:pt x="57452" y="13774"/>
                </a:lnTo>
                <a:lnTo>
                  <a:pt x="58961" y="15283"/>
                </a:lnTo>
                <a:lnTo>
                  <a:pt x="60376" y="16604"/>
                </a:lnTo>
                <a:lnTo>
                  <a:pt x="61225" y="17264"/>
                </a:lnTo>
                <a:lnTo>
                  <a:pt x="62074" y="17925"/>
                </a:lnTo>
                <a:lnTo>
                  <a:pt x="62074" y="17925"/>
                </a:lnTo>
                <a:lnTo>
                  <a:pt x="61414" y="17547"/>
                </a:lnTo>
                <a:lnTo>
                  <a:pt x="60659" y="16981"/>
                </a:lnTo>
                <a:lnTo>
                  <a:pt x="60754" y="17264"/>
                </a:lnTo>
                <a:lnTo>
                  <a:pt x="60942" y="17642"/>
                </a:lnTo>
                <a:lnTo>
                  <a:pt x="61980" y="19151"/>
                </a:lnTo>
                <a:lnTo>
                  <a:pt x="63301" y="20943"/>
                </a:lnTo>
                <a:lnTo>
                  <a:pt x="63207" y="20943"/>
                </a:lnTo>
                <a:lnTo>
                  <a:pt x="63395" y="21038"/>
                </a:lnTo>
                <a:lnTo>
                  <a:pt x="63490" y="21321"/>
                </a:lnTo>
                <a:lnTo>
                  <a:pt x="63678" y="21604"/>
                </a:lnTo>
                <a:lnTo>
                  <a:pt x="63773" y="21698"/>
                </a:lnTo>
                <a:lnTo>
                  <a:pt x="63584" y="21321"/>
                </a:lnTo>
                <a:lnTo>
                  <a:pt x="63584" y="21321"/>
                </a:lnTo>
                <a:lnTo>
                  <a:pt x="64244" y="22170"/>
                </a:lnTo>
                <a:lnTo>
                  <a:pt x="64716" y="22641"/>
                </a:lnTo>
                <a:lnTo>
                  <a:pt x="64905" y="22830"/>
                </a:lnTo>
                <a:lnTo>
                  <a:pt x="64999" y="22830"/>
                </a:lnTo>
                <a:lnTo>
                  <a:pt x="64999" y="22641"/>
                </a:lnTo>
                <a:lnTo>
                  <a:pt x="64905" y="22358"/>
                </a:lnTo>
                <a:lnTo>
                  <a:pt x="65282" y="23207"/>
                </a:lnTo>
                <a:lnTo>
                  <a:pt x="65565" y="24056"/>
                </a:lnTo>
                <a:lnTo>
                  <a:pt x="66225" y="25943"/>
                </a:lnTo>
                <a:lnTo>
                  <a:pt x="66697" y="27830"/>
                </a:lnTo>
                <a:lnTo>
                  <a:pt x="66886" y="28490"/>
                </a:lnTo>
                <a:lnTo>
                  <a:pt x="66980" y="28868"/>
                </a:lnTo>
                <a:lnTo>
                  <a:pt x="66886" y="28962"/>
                </a:lnTo>
                <a:lnTo>
                  <a:pt x="66697" y="28679"/>
                </a:lnTo>
                <a:lnTo>
                  <a:pt x="66697" y="29245"/>
                </a:lnTo>
                <a:lnTo>
                  <a:pt x="66791" y="29905"/>
                </a:lnTo>
                <a:lnTo>
                  <a:pt x="66886" y="29905"/>
                </a:lnTo>
                <a:lnTo>
                  <a:pt x="66886" y="30094"/>
                </a:lnTo>
                <a:lnTo>
                  <a:pt x="66886" y="30566"/>
                </a:lnTo>
                <a:lnTo>
                  <a:pt x="66697" y="30377"/>
                </a:lnTo>
                <a:lnTo>
                  <a:pt x="66603" y="30188"/>
                </a:lnTo>
                <a:lnTo>
                  <a:pt x="66603" y="30094"/>
                </a:lnTo>
                <a:lnTo>
                  <a:pt x="66697" y="29905"/>
                </a:lnTo>
                <a:lnTo>
                  <a:pt x="66508" y="28679"/>
                </a:lnTo>
                <a:lnTo>
                  <a:pt x="66225" y="27358"/>
                </a:lnTo>
                <a:lnTo>
                  <a:pt x="66603" y="30283"/>
                </a:lnTo>
                <a:lnTo>
                  <a:pt x="66697" y="31792"/>
                </a:lnTo>
                <a:lnTo>
                  <a:pt x="66697" y="33302"/>
                </a:lnTo>
                <a:lnTo>
                  <a:pt x="66603" y="34717"/>
                </a:lnTo>
                <a:lnTo>
                  <a:pt x="66414" y="36226"/>
                </a:lnTo>
                <a:lnTo>
                  <a:pt x="66131" y="37547"/>
                </a:lnTo>
                <a:lnTo>
                  <a:pt x="65659" y="38962"/>
                </a:lnTo>
                <a:lnTo>
                  <a:pt x="65848" y="38584"/>
                </a:lnTo>
                <a:lnTo>
                  <a:pt x="65942" y="38584"/>
                </a:lnTo>
                <a:lnTo>
                  <a:pt x="65848" y="39245"/>
                </a:lnTo>
                <a:lnTo>
                  <a:pt x="65565" y="40188"/>
                </a:lnTo>
                <a:lnTo>
                  <a:pt x="65471" y="40471"/>
                </a:lnTo>
                <a:lnTo>
                  <a:pt x="65282" y="40660"/>
                </a:lnTo>
                <a:lnTo>
                  <a:pt x="65282" y="40566"/>
                </a:lnTo>
                <a:lnTo>
                  <a:pt x="65093" y="41132"/>
                </a:lnTo>
                <a:lnTo>
                  <a:pt x="64433" y="43018"/>
                </a:lnTo>
                <a:lnTo>
                  <a:pt x="63678" y="45282"/>
                </a:lnTo>
                <a:lnTo>
                  <a:pt x="62735" y="47264"/>
                </a:lnTo>
                <a:lnTo>
                  <a:pt x="61697" y="49056"/>
                </a:lnTo>
                <a:lnTo>
                  <a:pt x="60659" y="50943"/>
                </a:lnTo>
                <a:lnTo>
                  <a:pt x="59433" y="52735"/>
                </a:lnTo>
                <a:lnTo>
                  <a:pt x="58207" y="54433"/>
                </a:lnTo>
                <a:lnTo>
                  <a:pt x="56886" y="56037"/>
                </a:lnTo>
                <a:lnTo>
                  <a:pt x="55376" y="57641"/>
                </a:lnTo>
                <a:lnTo>
                  <a:pt x="53867" y="59150"/>
                </a:lnTo>
                <a:lnTo>
                  <a:pt x="52169" y="60376"/>
                </a:lnTo>
                <a:lnTo>
                  <a:pt x="48961" y="62452"/>
                </a:lnTo>
                <a:lnTo>
                  <a:pt x="44528" y="65282"/>
                </a:lnTo>
                <a:lnTo>
                  <a:pt x="44622" y="65188"/>
                </a:lnTo>
                <a:lnTo>
                  <a:pt x="44716" y="65093"/>
                </a:lnTo>
                <a:lnTo>
                  <a:pt x="45094" y="64810"/>
                </a:lnTo>
                <a:lnTo>
                  <a:pt x="45660" y="64527"/>
                </a:lnTo>
                <a:lnTo>
                  <a:pt x="43867" y="65376"/>
                </a:lnTo>
                <a:lnTo>
                  <a:pt x="43113" y="65754"/>
                </a:lnTo>
                <a:lnTo>
                  <a:pt x="42924" y="65754"/>
                </a:lnTo>
                <a:lnTo>
                  <a:pt x="43113" y="65659"/>
                </a:lnTo>
                <a:lnTo>
                  <a:pt x="41603" y="66037"/>
                </a:lnTo>
                <a:lnTo>
                  <a:pt x="39999" y="66320"/>
                </a:lnTo>
                <a:lnTo>
                  <a:pt x="38396" y="66508"/>
                </a:lnTo>
                <a:lnTo>
                  <a:pt x="36792" y="66697"/>
                </a:lnTo>
                <a:lnTo>
                  <a:pt x="33584" y="66980"/>
                </a:lnTo>
                <a:lnTo>
                  <a:pt x="32169" y="67169"/>
                </a:lnTo>
                <a:lnTo>
                  <a:pt x="30754" y="67357"/>
                </a:lnTo>
                <a:lnTo>
                  <a:pt x="30094" y="67357"/>
                </a:lnTo>
                <a:lnTo>
                  <a:pt x="29339" y="67263"/>
                </a:lnTo>
                <a:lnTo>
                  <a:pt x="27830" y="66886"/>
                </a:lnTo>
                <a:lnTo>
                  <a:pt x="26415" y="66508"/>
                </a:lnTo>
                <a:lnTo>
                  <a:pt x="25754" y="66414"/>
                </a:lnTo>
                <a:lnTo>
                  <a:pt x="25094" y="66414"/>
                </a:lnTo>
                <a:lnTo>
                  <a:pt x="25566" y="66980"/>
                </a:lnTo>
                <a:lnTo>
                  <a:pt x="25471" y="67074"/>
                </a:lnTo>
                <a:lnTo>
                  <a:pt x="25188" y="66980"/>
                </a:lnTo>
                <a:lnTo>
                  <a:pt x="24339" y="66791"/>
                </a:lnTo>
                <a:lnTo>
                  <a:pt x="23773" y="66508"/>
                </a:lnTo>
                <a:lnTo>
                  <a:pt x="24245" y="66414"/>
                </a:lnTo>
                <a:lnTo>
                  <a:pt x="24717" y="66603"/>
                </a:lnTo>
                <a:lnTo>
                  <a:pt x="24811" y="66414"/>
                </a:lnTo>
                <a:lnTo>
                  <a:pt x="24811" y="66320"/>
                </a:lnTo>
                <a:lnTo>
                  <a:pt x="24717" y="66225"/>
                </a:lnTo>
                <a:lnTo>
                  <a:pt x="24528" y="66131"/>
                </a:lnTo>
                <a:lnTo>
                  <a:pt x="24151" y="66225"/>
                </a:lnTo>
                <a:lnTo>
                  <a:pt x="23679" y="66320"/>
                </a:lnTo>
                <a:lnTo>
                  <a:pt x="23018" y="66414"/>
                </a:lnTo>
                <a:lnTo>
                  <a:pt x="23490" y="66225"/>
                </a:lnTo>
                <a:lnTo>
                  <a:pt x="22075" y="65942"/>
                </a:lnTo>
                <a:lnTo>
                  <a:pt x="20943" y="65659"/>
                </a:lnTo>
                <a:lnTo>
                  <a:pt x="20000" y="65282"/>
                </a:lnTo>
                <a:lnTo>
                  <a:pt x="19056" y="64810"/>
                </a:lnTo>
                <a:lnTo>
                  <a:pt x="19056" y="64810"/>
                </a:lnTo>
                <a:lnTo>
                  <a:pt x="19717" y="64999"/>
                </a:lnTo>
                <a:lnTo>
                  <a:pt x="19151" y="64716"/>
                </a:lnTo>
                <a:lnTo>
                  <a:pt x="18962" y="64810"/>
                </a:lnTo>
                <a:lnTo>
                  <a:pt x="19151" y="64905"/>
                </a:lnTo>
                <a:lnTo>
                  <a:pt x="18490" y="64905"/>
                </a:lnTo>
                <a:lnTo>
                  <a:pt x="17830" y="64716"/>
                </a:lnTo>
                <a:lnTo>
                  <a:pt x="17264" y="64527"/>
                </a:lnTo>
                <a:lnTo>
                  <a:pt x="16698" y="64150"/>
                </a:lnTo>
                <a:lnTo>
                  <a:pt x="16981" y="64056"/>
                </a:lnTo>
                <a:lnTo>
                  <a:pt x="17264" y="64150"/>
                </a:lnTo>
                <a:lnTo>
                  <a:pt x="17264" y="64150"/>
                </a:lnTo>
                <a:lnTo>
                  <a:pt x="15188" y="63207"/>
                </a:lnTo>
                <a:lnTo>
                  <a:pt x="14622" y="62829"/>
                </a:lnTo>
                <a:lnTo>
                  <a:pt x="14717" y="62924"/>
                </a:lnTo>
                <a:lnTo>
                  <a:pt x="13773" y="62546"/>
                </a:lnTo>
                <a:lnTo>
                  <a:pt x="12924" y="62075"/>
                </a:lnTo>
                <a:lnTo>
                  <a:pt x="12358" y="61697"/>
                </a:lnTo>
                <a:lnTo>
                  <a:pt x="12264" y="61508"/>
                </a:lnTo>
                <a:lnTo>
                  <a:pt x="12170" y="61320"/>
                </a:lnTo>
                <a:lnTo>
                  <a:pt x="11698" y="60942"/>
                </a:lnTo>
                <a:lnTo>
                  <a:pt x="11132" y="60471"/>
                </a:lnTo>
                <a:lnTo>
                  <a:pt x="9906" y="59244"/>
                </a:lnTo>
                <a:lnTo>
                  <a:pt x="9906" y="59244"/>
                </a:lnTo>
                <a:lnTo>
                  <a:pt x="10566" y="59527"/>
                </a:lnTo>
                <a:lnTo>
                  <a:pt x="9434" y="58584"/>
                </a:lnTo>
                <a:lnTo>
                  <a:pt x="8207" y="57546"/>
                </a:lnTo>
                <a:lnTo>
                  <a:pt x="7547" y="56886"/>
                </a:lnTo>
                <a:lnTo>
                  <a:pt x="6981" y="56131"/>
                </a:lnTo>
                <a:lnTo>
                  <a:pt x="6226" y="55094"/>
                </a:lnTo>
                <a:lnTo>
                  <a:pt x="6415" y="55377"/>
                </a:lnTo>
                <a:lnTo>
                  <a:pt x="6038" y="54905"/>
                </a:lnTo>
                <a:lnTo>
                  <a:pt x="5472" y="54244"/>
                </a:lnTo>
                <a:lnTo>
                  <a:pt x="5283" y="53961"/>
                </a:lnTo>
                <a:lnTo>
                  <a:pt x="5094" y="53867"/>
                </a:lnTo>
                <a:lnTo>
                  <a:pt x="5377" y="54622"/>
                </a:lnTo>
                <a:lnTo>
                  <a:pt x="5849" y="55282"/>
                </a:lnTo>
                <a:lnTo>
                  <a:pt x="6321" y="55943"/>
                </a:lnTo>
                <a:lnTo>
                  <a:pt x="6698" y="56603"/>
                </a:lnTo>
                <a:lnTo>
                  <a:pt x="6226" y="56226"/>
                </a:lnTo>
                <a:lnTo>
                  <a:pt x="5943" y="55848"/>
                </a:lnTo>
                <a:lnTo>
                  <a:pt x="6038" y="56037"/>
                </a:lnTo>
                <a:lnTo>
                  <a:pt x="5943" y="55943"/>
                </a:lnTo>
                <a:lnTo>
                  <a:pt x="5377" y="55188"/>
                </a:lnTo>
                <a:lnTo>
                  <a:pt x="5000" y="54716"/>
                </a:lnTo>
                <a:lnTo>
                  <a:pt x="4717" y="54150"/>
                </a:lnTo>
                <a:lnTo>
                  <a:pt x="4528" y="53678"/>
                </a:lnTo>
                <a:lnTo>
                  <a:pt x="4528" y="53584"/>
                </a:lnTo>
                <a:lnTo>
                  <a:pt x="4623" y="53395"/>
                </a:lnTo>
                <a:lnTo>
                  <a:pt x="5094" y="54244"/>
                </a:lnTo>
                <a:lnTo>
                  <a:pt x="4717" y="53301"/>
                </a:lnTo>
                <a:lnTo>
                  <a:pt x="4528" y="53018"/>
                </a:lnTo>
                <a:lnTo>
                  <a:pt x="4151" y="52263"/>
                </a:lnTo>
                <a:lnTo>
                  <a:pt x="4151" y="52169"/>
                </a:lnTo>
                <a:lnTo>
                  <a:pt x="3774" y="51509"/>
                </a:lnTo>
                <a:lnTo>
                  <a:pt x="3396" y="50660"/>
                </a:lnTo>
                <a:lnTo>
                  <a:pt x="3585" y="51603"/>
                </a:lnTo>
                <a:lnTo>
                  <a:pt x="3396" y="51226"/>
                </a:lnTo>
                <a:lnTo>
                  <a:pt x="3208" y="50848"/>
                </a:lnTo>
                <a:lnTo>
                  <a:pt x="3208" y="50471"/>
                </a:lnTo>
                <a:lnTo>
                  <a:pt x="3208" y="50094"/>
                </a:lnTo>
                <a:lnTo>
                  <a:pt x="3585" y="50754"/>
                </a:lnTo>
                <a:lnTo>
                  <a:pt x="3868" y="51509"/>
                </a:lnTo>
                <a:lnTo>
                  <a:pt x="3868" y="51509"/>
                </a:lnTo>
                <a:lnTo>
                  <a:pt x="3208" y="49528"/>
                </a:lnTo>
                <a:lnTo>
                  <a:pt x="3208" y="49528"/>
                </a:lnTo>
                <a:lnTo>
                  <a:pt x="3868" y="50754"/>
                </a:lnTo>
                <a:lnTo>
                  <a:pt x="3208" y="48962"/>
                </a:lnTo>
                <a:lnTo>
                  <a:pt x="3585" y="49339"/>
                </a:lnTo>
                <a:lnTo>
                  <a:pt x="3774" y="49433"/>
                </a:lnTo>
                <a:lnTo>
                  <a:pt x="3962" y="49528"/>
                </a:lnTo>
                <a:lnTo>
                  <a:pt x="4057" y="49905"/>
                </a:lnTo>
                <a:lnTo>
                  <a:pt x="3868" y="48962"/>
                </a:lnTo>
                <a:lnTo>
                  <a:pt x="3491" y="47924"/>
                </a:lnTo>
                <a:lnTo>
                  <a:pt x="2641" y="45565"/>
                </a:lnTo>
                <a:lnTo>
                  <a:pt x="2170" y="43867"/>
                </a:lnTo>
                <a:lnTo>
                  <a:pt x="1698" y="41886"/>
                </a:lnTo>
                <a:lnTo>
                  <a:pt x="1698" y="41886"/>
                </a:lnTo>
                <a:lnTo>
                  <a:pt x="1887" y="42075"/>
                </a:lnTo>
                <a:lnTo>
                  <a:pt x="1981" y="41981"/>
                </a:lnTo>
                <a:lnTo>
                  <a:pt x="2075" y="42075"/>
                </a:lnTo>
                <a:lnTo>
                  <a:pt x="2264" y="42169"/>
                </a:lnTo>
                <a:lnTo>
                  <a:pt x="2170" y="40283"/>
                </a:lnTo>
                <a:lnTo>
                  <a:pt x="2075" y="38301"/>
                </a:lnTo>
                <a:lnTo>
                  <a:pt x="2170" y="36415"/>
                </a:lnTo>
                <a:lnTo>
                  <a:pt x="2358" y="35566"/>
                </a:lnTo>
                <a:lnTo>
                  <a:pt x="2453" y="34811"/>
                </a:lnTo>
                <a:lnTo>
                  <a:pt x="2830" y="32830"/>
                </a:lnTo>
                <a:lnTo>
                  <a:pt x="2830" y="33207"/>
                </a:lnTo>
                <a:lnTo>
                  <a:pt x="2924" y="33490"/>
                </a:lnTo>
                <a:lnTo>
                  <a:pt x="2924" y="32453"/>
                </a:lnTo>
                <a:lnTo>
                  <a:pt x="3019" y="31415"/>
                </a:lnTo>
                <a:lnTo>
                  <a:pt x="3396" y="29245"/>
                </a:lnTo>
                <a:lnTo>
                  <a:pt x="3868" y="27075"/>
                </a:lnTo>
                <a:lnTo>
                  <a:pt x="4623" y="25000"/>
                </a:lnTo>
                <a:lnTo>
                  <a:pt x="5566" y="22830"/>
                </a:lnTo>
                <a:lnTo>
                  <a:pt x="6604" y="20849"/>
                </a:lnTo>
                <a:lnTo>
                  <a:pt x="7830" y="18868"/>
                </a:lnTo>
                <a:lnTo>
                  <a:pt x="9151" y="16887"/>
                </a:lnTo>
                <a:lnTo>
                  <a:pt x="10566" y="15094"/>
                </a:lnTo>
                <a:lnTo>
                  <a:pt x="12075" y="13302"/>
                </a:lnTo>
                <a:lnTo>
                  <a:pt x="13773" y="11698"/>
                </a:lnTo>
                <a:lnTo>
                  <a:pt x="15377" y="10095"/>
                </a:lnTo>
                <a:lnTo>
                  <a:pt x="17170" y="8679"/>
                </a:lnTo>
                <a:lnTo>
                  <a:pt x="18962" y="7453"/>
                </a:lnTo>
                <a:lnTo>
                  <a:pt x="20754" y="6321"/>
                </a:lnTo>
                <a:lnTo>
                  <a:pt x="22547" y="5378"/>
                </a:lnTo>
                <a:lnTo>
                  <a:pt x="21603" y="6227"/>
                </a:lnTo>
                <a:lnTo>
                  <a:pt x="22641" y="5472"/>
                </a:lnTo>
                <a:lnTo>
                  <a:pt x="23302" y="5095"/>
                </a:lnTo>
                <a:lnTo>
                  <a:pt x="25377" y="4151"/>
                </a:lnTo>
                <a:lnTo>
                  <a:pt x="24811" y="4151"/>
                </a:lnTo>
                <a:lnTo>
                  <a:pt x="25660" y="3774"/>
                </a:lnTo>
                <a:lnTo>
                  <a:pt x="26886" y="3208"/>
                </a:lnTo>
                <a:lnTo>
                  <a:pt x="26603" y="3585"/>
                </a:lnTo>
                <a:lnTo>
                  <a:pt x="26886" y="3585"/>
                </a:lnTo>
                <a:lnTo>
                  <a:pt x="26886" y="3680"/>
                </a:lnTo>
                <a:lnTo>
                  <a:pt x="26792" y="3774"/>
                </a:lnTo>
                <a:lnTo>
                  <a:pt x="28301" y="3302"/>
                </a:lnTo>
                <a:lnTo>
                  <a:pt x="29622" y="2736"/>
                </a:lnTo>
                <a:lnTo>
                  <a:pt x="31037" y="2264"/>
                </a:lnTo>
                <a:lnTo>
                  <a:pt x="31792" y="2076"/>
                </a:lnTo>
                <a:lnTo>
                  <a:pt x="32641" y="1981"/>
                </a:lnTo>
                <a:lnTo>
                  <a:pt x="32547" y="2076"/>
                </a:lnTo>
                <a:lnTo>
                  <a:pt x="32924" y="1981"/>
                </a:lnTo>
                <a:lnTo>
                  <a:pt x="34245" y="1793"/>
                </a:lnTo>
                <a:lnTo>
                  <a:pt x="35848" y="1415"/>
                </a:lnTo>
                <a:lnTo>
                  <a:pt x="36981" y="1132"/>
                </a:lnTo>
                <a:lnTo>
                  <a:pt x="36981" y="1415"/>
                </a:lnTo>
                <a:lnTo>
                  <a:pt x="40943" y="1227"/>
                </a:lnTo>
                <a:lnTo>
                  <a:pt x="41509" y="1038"/>
                </a:lnTo>
                <a:lnTo>
                  <a:pt x="41697" y="1132"/>
                </a:lnTo>
                <a:lnTo>
                  <a:pt x="41509" y="1227"/>
                </a:lnTo>
                <a:lnTo>
                  <a:pt x="41320" y="1321"/>
                </a:lnTo>
                <a:lnTo>
                  <a:pt x="42263" y="1321"/>
                </a:lnTo>
                <a:lnTo>
                  <a:pt x="43113" y="1227"/>
                </a:lnTo>
                <a:lnTo>
                  <a:pt x="43396" y="1415"/>
                </a:lnTo>
                <a:lnTo>
                  <a:pt x="44056" y="1604"/>
                </a:lnTo>
                <a:lnTo>
                  <a:pt x="45943" y="2076"/>
                </a:lnTo>
                <a:lnTo>
                  <a:pt x="48018" y="2359"/>
                </a:lnTo>
                <a:lnTo>
                  <a:pt x="49622" y="2736"/>
                </a:lnTo>
                <a:lnTo>
                  <a:pt x="47641" y="1981"/>
                </a:lnTo>
                <a:lnTo>
                  <a:pt x="45282" y="1321"/>
                </a:lnTo>
                <a:lnTo>
                  <a:pt x="42735" y="755"/>
                </a:lnTo>
                <a:lnTo>
                  <a:pt x="40188" y="283"/>
                </a:lnTo>
                <a:lnTo>
                  <a:pt x="37735" y="95"/>
                </a:lnTo>
                <a:lnTo>
                  <a:pt x="35471" y="0"/>
                </a:ln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6" name="Google Shape;146;p20"/>
          <p:cNvSpPr/>
          <p:nvPr/>
        </p:nvSpPr>
        <p:spPr>
          <a:xfrm>
            <a:off x="5790045" y="683824"/>
            <a:ext cx="516185" cy="455953"/>
          </a:xfrm>
          <a:custGeom>
            <a:avLst/>
            <a:gdLst/>
            <a:ahLst/>
            <a:cxnLst/>
            <a:rect l="l" t="t" r="r" b="b"/>
            <a:pathLst>
              <a:path w="17714" h="15647" extrusionOk="0">
                <a:moveTo>
                  <a:pt x="9806" y="2118"/>
                </a:moveTo>
                <a:lnTo>
                  <a:pt x="9782" y="2166"/>
                </a:lnTo>
                <a:lnTo>
                  <a:pt x="9757" y="2239"/>
                </a:lnTo>
                <a:lnTo>
                  <a:pt x="9757" y="2312"/>
                </a:lnTo>
                <a:lnTo>
                  <a:pt x="9782" y="2483"/>
                </a:lnTo>
                <a:lnTo>
                  <a:pt x="9855" y="2677"/>
                </a:lnTo>
                <a:lnTo>
                  <a:pt x="9903" y="2872"/>
                </a:lnTo>
                <a:lnTo>
                  <a:pt x="9952" y="2945"/>
                </a:lnTo>
                <a:lnTo>
                  <a:pt x="10001" y="2969"/>
                </a:lnTo>
                <a:lnTo>
                  <a:pt x="10049" y="2994"/>
                </a:lnTo>
                <a:lnTo>
                  <a:pt x="10122" y="3018"/>
                </a:lnTo>
                <a:lnTo>
                  <a:pt x="10195" y="2994"/>
                </a:lnTo>
                <a:lnTo>
                  <a:pt x="10244" y="2945"/>
                </a:lnTo>
                <a:lnTo>
                  <a:pt x="10293" y="2896"/>
                </a:lnTo>
                <a:lnTo>
                  <a:pt x="10293" y="2823"/>
                </a:lnTo>
                <a:lnTo>
                  <a:pt x="10293" y="2702"/>
                </a:lnTo>
                <a:lnTo>
                  <a:pt x="10244" y="2580"/>
                </a:lnTo>
                <a:lnTo>
                  <a:pt x="10171" y="2361"/>
                </a:lnTo>
                <a:lnTo>
                  <a:pt x="10122" y="2264"/>
                </a:lnTo>
                <a:lnTo>
                  <a:pt x="10049" y="2191"/>
                </a:lnTo>
                <a:lnTo>
                  <a:pt x="9952" y="2118"/>
                </a:lnTo>
                <a:close/>
                <a:moveTo>
                  <a:pt x="13821" y="2312"/>
                </a:moveTo>
                <a:lnTo>
                  <a:pt x="13748" y="2385"/>
                </a:lnTo>
                <a:lnTo>
                  <a:pt x="13602" y="2531"/>
                </a:lnTo>
                <a:lnTo>
                  <a:pt x="13456" y="2677"/>
                </a:lnTo>
                <a:lnTo>
                  <a:pt x="13407" y="2775"/>
                </a:lnTo>
                <a:lnTo>
                  <a:pt x="13383" y="2872"/>
                </a:lnTo>
                <a:lnTo>
                  <a:pt x="13407" y="2921"/>
                </a:lnTo>
                <a:lnTo>
                  <a:pt x="13431" y="2945"/>
                </a:lnTo>
                <a:lnTo>
                  <a:pt x="13456" y="2994"/>
                </a:lnTo>
                <a:lnTo>
                  <a:pt x="13504" y="3018"/>
                </a:lnTo>
                <a:lnTo>
                  <a:pt x="13602" y="3018"/>
                </a:lnTo>
                <a:lnTo>
                  <a:pt x="13699" y="2969"/>
                </a:lnTo>
                <a:lnTo>
                  <a:pt x="13796" y="2921"/>
                </a:lnTo>
                <a:lnTo>
                  <a:pt x="13894" y="2848"/>
                </a:lnTo>
                <a:lnTo>
                  <a:pt x="14040" y="2702"/>
                </a:lnTo>
                <a:lnTo>
                  <a:pt x="14113" y="2604"/>
                </a:lnTo>
                <a:lnTo>
                  <a:pt x="14137" y="2507"/>
                </a:lnTo>
                <a:lnTo>
                  <a:pt x="14113" y="2434"/>
                </a:lnTo>
                <a:lnTo>
                  <a:pt x="14064" y="2361"/>
                </a:lnTo>
                <a:lnTo>
                  <a:pt x="13991" y="2312"/>
                </a:lnTo>
                <a:close/>
                <a:moveTo>
                  <a:pt x="15232" y="4600"/>
                </a:moveTo>
                <a:lnTo>
                  <a:pt x="15037" y="4648"/>
                </a:lnTo>
                <a:lnTo>
                  <a:pt x="14867" y="4697"/>
                </a:lnTo>
                <a:lnTo>
                  <a:pt x="14672" y="4770"/>
                </a:lnTo>
                <a:lnTo>
                  <a:pt x="14575" y="4794"/>
                </a:lnTo>
                <a:lnTo>
                  <a:pt x="14478" y="4843"/>
                </a:lnTo>
                <a:lnTo>
                  <a:pt x="14429" y="4916"/>
                </a:lnTo>
                <a:lnTo>
                  <a:pt x="14429" y="4965"/>
                </a:lnTo>
                <a:lnTo>
                  <a:pt x="14453" y="5038"/>
                </a:lnTo>
                <a:lnTo>
                  <a:pt x="14502" y="5086"/>
                </a:lnTo>
                <a:lnTo>
                  <a:pt x="14721" y="5135"/>
                </a:lnTo>
                <a:lnTo>
                  <a:pt x="14964" y="5135"/>
                </a:lnTo>
                <a:lnTo>
                  <a:pt x="15086" y="5111"/>
                </a:lnTo>
                <a:lnTo>
                  <a:pt x="15183" y="5086"/>
                </a:lnTo>
                <a:lnTo>
                  <a:pt x="15281" y="5038"/>
                </a:lnTo>
                <a:lnTo>
                  <a:pt x="15378" y="4965"/>
                </a:lnTo>
                <a:lnTo>
                  <a:pt x="15402" y="4916"/>
                </a:lnTo>
                <a:lnTo>
                  <a:pt x="15427" y="4867"/>
                </a:lnTo>
                <a:lnTo>
                  <a:pt x="15427" y="4794"/>
                </a:lnTo>
                <a:lnTo>
                  <a:pt x="15427" y="4746"/>
                </a:lnTo>
                <a:lnTo>
                  <a:pt x="15402" y="4673"/>
                </a:lnTo>
                <a:lnTo>
                  <a:pt x="15354" y="4648"/>
                </a:lnTo>
                <a:lnTo>
                  <a:pt x="15305" y="4624"/>
                </a:lnTo>
                <a:lnTo>
                  <a:pt x="15232" y="4600"/>
                </a:lnTo>
                <a:close/>
                <a:moveTo>
                  <a:pt x="9052" y="4721"/>
                </a:moveTo>
                <a:lnTo>
                  <a:pt x="8954" y="4746"/>
                </a:lnTo>
                <a:lnTo>
                  <a:pt x="8711" y="4794"/>
                </a:lnTo>
                <a:lnTo>
                  <a:pt x="8516" y="4819"/>
                </a:lnTo>
                <a:lnTo>
                  <a:pt x="8419" y="4867"/>
                </a:lnTo>
                <a:lnTo>
                  <a:pt x="8346" y="4916"/>
                </a:lnTo>
                <a:lnTo>
                  <a:pt x="8273" y="4989"/>
                </a:lnTo>
                <a:lnTo>
                  <a:pt x="8249" y="5062"/>
                </a:lnTo>
                <a:lnTo>
                  <a:pt x="8273" y="5159"/>
                </a:lnTo>
                <a:lnTo>
                  <a:pt x="8297" y="5184"/>
                </a:lnTo>
                <a:lnTo>
                  <a:pt x="8346" y="5208"/>
                </a:lnTo>
                <a:lnTo>
                  <a:pt x="8443" y="5257"/>
                </a:lnTo>
                <a:lnTo>
                  <a:pt x="8930" y="5257"/>
                </a:lnTo>
                <a:lnTo>
                  <a:pt x="9076" y="5232"/>
                </a:lnTo>
                <a:lnTo>
                  <a:pt x="9198" y="5184"/>
                </a:lnTo>
                <a:lnTo>
                  <a:pt x="9319" y="5086"/>
                </a:lnTo>
                <a:lnTo>
                  <a:pt x="9344" y="5038"/>
                </a:lnTo>
                <a:lnTo>
                  <a:pt x="9344" y="4989"/>
                </a:lnTo>
                <a:lnTo>
                  <a:pt x="9319" y="4892"/>
                </a:lnTo>
                <a:lnTo>
                  <a:pt x="9246" y="4794"/>
                </a:lnTo>
                <a:lnTo>
                  <a:pt x="9173" y="4746"/>
                </a:lnTo>
                <a:lnTo>
                  <a:pt x="9052" y="4721"/>
                </a:lnTo>
                <a:close/>
                <a:moveTo>
                  <a:pt x="11801" y="3505"/>
                </a:moveTo>
                <a:lnTo>
                  <a:pt x="12020" y="3529"/>
                </a:lnTo>
                <a:lnTo>
                  <a:pt x="12263" y="3578"/>
                </a:lnTo>
                <a:lnTo>
                  <a:pt x="12482" y="3651"/>
                </a:lnTo>
                <a:lnTo>
                  <a:pt x="12701" y="3772"/>
                </a:lnTo>
                <a:lnTo>
                  <a:pt x="12872" y="3918"/>
                </a:lnTo>
                <a:lnTo>
                  <a:pt x="13042" y="4089"/>
                </a:lnTo>
                <a:lnTo>
                  <a:pt x="13212" y="4283"/>
                </a:lnTo>
                <a:lnTo>
                  <a:pt x="13334" y="4478"/>
                </a:lnTo>
                <a:lnTo>
                  <a:pt x="13431" y="4697"/>
                </a:lnTo>
                <a:lnTo>
                  <a:pt x="13480" y="4867"/>
                </a:lnTo>
                <a:lnTo>
                  <a:pt x="13504" y="5038"/>
                </a:lnTo>
                <a:lnTo>
                  <a:pt x="13504" y="5208"/>
                </a:lnTo>
                <a:lnTo>
                  <a:pt x="13480" y="5378"/>
                </a:lnTo>
                <a:lnTo>
                  <a:pt x="13456" y="5549"/>
                </a:lnTo>
                <a:lnTo>
                  <a:pt x="13407" y="5719"/>
                </a:lnTo>
                <a:lnTo>
                  <a:pt x="13334" y="5889"/>
                </a:lnTo>
                <a:lnTo>
                  <a:pt x="13237" y="6035"/>
                </a:lnTo>
                <a:lnTo>
                  <a:pt x="13139" y="6181"/>
                </a:lnTo>
                <a:lnTo>
                  <a:pt x="13042" y="6303"/>
                </a:lnTo>
                <a:lnTo>
                  <a:pt x="12920" y="6425"/>
                </a:lnTo>
                <a:lnTo>
                  <a:pt x="12774" y="6546"/>
                </a:lnTo>
                <a:lnTo>
                  <a:pt x="12628" y="6644"/>
                </a:lnTo>
                <a:lnTo>
                  <a:pt x="12482" y="6741"/>
                </a:lnTo>
                <a:lnTo>
                  <a:pt x="12336" y="6814"/>
                </a:lnTo>
                <a:lnTo>
                  <a:pt x="12166" y="6863"/>
                </a:lnTo>
                <a:lnTo>
                  <a:pt x="11996" y="6911"/>
                </a:lnTo>
                <a:lnTo>
                  <a:pt x="11801" y="6936"/>
                </a:lnTo>
                <a:lnTo>
                  <a:pt x="11631" y="6936"/>
                </a:lnTo>
                <a:lnTo>
                  <a:pt x="11485" y="6911"/>
                </a:lnTo>
                <a:lnTo>
                  <a:pt x="11315" y="6863"/>
                </a:lnTo>
                <a:lnTo>
                  <a:pt x="11169" y="6814"/>
                </a:lnTo>
                <a:lnTo>
                  <a:pt x="11023" y="6741"/>
                </a:lnTo>
                <a:lnTo>
                  <a:pt x="10901" y="6644"/>
                </a:lnTo>
                <a:lnTo>
                  <a:pt x="10779" y="6546"/>
                </a:lnTo>
                <a:lnTo>
                  <a:pt x="10658" y="6425"/>
                </a:lnTo>
                <a:lnTo>
                  <a:pt x="10560" y="6303"/>
                </a:lnTo>
                <a:lnTo>
                  <a:pt x="10463" y="6157"/>
                </a:lnTo>
                <a:lnTo>
                  <a:pt x="10317" y="5865"/>
                </a:lnTo>
                <a:lnTo>
                  <a:pt x="10195" y="5524"/>
                </a:lnTo>
                <a:lnTo>
                  <a:pt x="10147" y="5208"/>
                </a:lnTo>
                <a:lnTo>
                  <a:pt x="10147" y="4892"/>
                </a:lnTo>
                <a:lnTo>
                  <a:pt x="10195" y="4575"/>
                </a:lnTo>
                <a:lnTo>
                  <a:pt x="10244" y="4405"/>
                </a:lnTo>
                <a:lnTo>
                  <a:pt x="10317" y="4259"/>
                </a:lnTo>
                <a:lnTo>
                  <a:pt x="10414" y="4089"/>
                </a:lnTo>
                <a:lnTo>
                  <a:pt x="10560" y="3943"/>
                </a:lnTo>
                <a:lnTo>
                  <a:pt x="10901" y="3772"/>
                </a:lnTo>
                <a:lnTo>
                  <a:pt x="11242" y="3602"/>
                </a:lnTo>
                <a:lnTo>
                  <a:pt x="11436" y="3553"/>
                </a:lnTo>
                <a:lnTo>
                  <a:pt x="11607" y="3529"/>
                </a:lnTo>
                <a:lnTo>
                  <a:pt x="11801" y="3505"/>
                </a:lnTo>
                <a:close/>
                <a:moveTo>
                  <a:pt x="11753" y="2969"/>
                </a:moveTo>
                <a:lnTo>
                  <a:pt x="11461" y="2994"/>
                </a:lnTo>
                <a:lnTo>
                  <a:pt x="11169" y="3042"/>
                </a:lnTo>
                <a:lnTo>
                  <a:pt x="10901" y="3115"/>
                </a:lnTo>
                <a:lnTo>
                  <a:pt x="10633" y="3237"/>
                </a:lnTo>
                <a:lnTo>
                  <a:pt x="10390" y="3407"/>
                </a:lnTo>
                <a:lnTo>
                  <a:pt x="10195" y="3578"/>
                </a:lnTo>
                <a:lnTo>
                  <a:pt x="10074" y="3724"/>
                </a:lnTo>
                <a:lnTo>
                  <a:pt x="9952" y="3845"/>
                </a:lnTo>
                <a:lnTo>
                  <a:pt x="9830" y="4040"/>
                </a:lnTo>
                <a:lnTo>
                  <a:pt x="9757" y="4235"/>
                </a:lnTo>
                <a:lnTo>
                  <a:pt x="9684" y="4429"/>
                </a:lnTo>
                <a:lnTo>
                  <a:pt x="9636" y="4648"/>
                </a:lnTo>
                <a:lnTo>
                  <a:pt x="9611" y="4843"/>
                </a:lnTo>
                <a:lnTo>
                  <a:pt x="9611" y="5062"/>
                </a:lnTo>
                <a:lnTo>
                  <a:pt x="9611" y="5281"/>
                </a:lnTo>
                <a:lnTo>
                  <a:pt x="9636" y="5476"/>
                </a:lnTo>
                <a:lnTo>
                  <a:pt x="9684" y="5719"/>
                </a:lnTo>
                <a:lnTo>
                  <a:pt x="9757" y="5962"/>
                </a:lnTo>
                <a:lnTo>
                  <a:pt x="9830" y="6181"/>
                </a:lnTo>
                <a:lnTo>
                  <a:pt x="9952" y="6376"/>
                </a:lnTo>
                <a:lnTo>
                  <a:pt x="10074" y="6571"/>
                </a:lnTo>
                <a:lnTo>
                  <a:pt x="10220" y="6765"/>
                </a:lnTo>
                <a:lnTo>
                  <a:pt x="10366" y="6911"/>
                </a:lnTo>
                <a:lnTo>
                  <a:pt x="10536" y="7057"/>
                </a:lnTo>
                <a:lnTo>
                  <a:pt x="10731" y="7203"/>
                </a:lnTo>
                <a:lnTo>
                  <a:pt x="10925" y="7301"/>
                </a:lnTo>
                <a:lnTo>
                  <a:pt x="11120" y="7374"/>
                </a:lnTo>
                <a:lnTo>
                  <a:pt x="11363" y="7447"/>
                </a:lnTo>
                <a:lnTo>
                  <a:pt x="11582" y="7471"/>
                </a:lnTo>
                <a:lnTo>
                  <a:pt x="11826" y="7471"/>
                </a:lnTo>
                <a:lnTo>
                  <a:pt x="12069" y="7447"/>
                </a:lnTo>
                <a:lnTo>
                  <a:pt x="12312" y="7398"/>
                </a:lnTo>
                <a:lnTo>
                  <a:pt x="12531" y="7349"/>
                </a:lnTo>
                <a:lnTo>
                  <a:pt x="12750" y="7252"/>
                </a:lnTo>
                <a:lnTo>
                  <a:pt x="12945" y="7130"/>
                </a:lnTo>
                <a:lnTo>
                  <a:pt x="13139" y="6984"/>
                </a:lnTo>
                <a:lnTo>
                  <a:pt x="13310" y="6838"/>
                </a:lnTo>
                <a:lnTo>
                  <a:pt x="13480" y="6644"/>
                </a:lnTo>
                <a:lnTo>
                  <a:pt x="13602" y="6473"/>
                </a:lnTo>
                <a:lnTo>
                  <a:pt x="13723" y="6254"/>
                </a:lnTo>
                <a:lnTo>
                  <a:pt x="13821" y="6060"/>
                </a:lnTo>
                <a:lnTo>
                  <a:pt x="13894" y="5841"/>
                </a:lnTo>
                <a:lnTo>
                  <a:pt x="13967" y="5597"/>
                </a:lnTo>
                <a:lnTo>
                  <a:pt x="13991" y="5378"/>
                </a:lnTo>
                <a:lnTo>
                  <a:pt x="14015" y="5135"/>
                </a:lnTo>
                <a:lnTo>
                  <a:pt x="13991" y="4916"/>
                </a:lnTo>
                <a:lnTo>
                  <a:pt x="13942" y="4673"/>
                </a:lnTo>
                <a:lnTo>
                  <a:pt x="13894" y="4454"/>
                </a:lnTo>
                <a:lnTo>
                  <a:pt x="13772" y="4210"/>
                </a:lnTo>
                <a:lnTo>
                  <a:pt x="13626" y="3967"/>
                </a:lnTo>
                <a:lnTo>
                  <a:pt x="13456" y="3748"/>
                </a:lnTo>
                <a:lnTo>
                  <a:pt x="13261" y="3553"/>
                </a:lnTo>
                <a:lnTo>
                  <a:pt x="13042" y="3383"/>
                </a:lnTo>
                <a:lnTo>
                  <a:pt x="12799" y="3237"/>
                </a:lnTo>
                <a:lnTo>
                  <a:pt x="12555" y="3115"/>
                </a:lnTo>
                <a:lnTo>
                  <a:pt x="12288" y="3042"/>
                </a:lnTo>
                <a:lnTo>
                  <a:pt x="12045" y="2994"/>
                </a:lnTo>
                <a:lnTo>
                  <a:pt x="11753" y="2969"/>
                </a:lnTo>
                <a:close/>
                <a:moveTo>
                  <a:pt x="9903" y="7057"/>
                </a:moveTo>
                <a:lnTo>
                  <a:pt x="9806" y="7082"/>
                </a:lnTo>
                <a:lnTo>
                  <a:pt x="9733" y="7130"/>
                </a:lnTo>
                <a:lnTo>
                  <a:pt x="9587" y="7276"/>
                </a:lnTo>
                <a:lnTo>
                  <a:pt x="9465" y="7471"/>
                </a:lnTo>
                <a:lnTo>
                  <a:pt x="9392" y="7641"/>
                </a:lnTo>
                <a:lnTo>
                  <a:pt x="9368" y="7739"/>
                </a:lnTo>
                <a:lnTo>
                  <a:pt x="9392" y="7836"/>
                </a:lnTo>
                <a:lnTo>
                  <a:pt x="9441" y="7909"/>
                </a:lnTo>
                <a:lnTo>
                  <a:pt x="9514" y="7958"/>
                </a:lnTo>
                <a:lnTo>
                  <a:pt x="9587" y="7982"/>
                </a:lnTo>
                <a:lnTo>
                  <a:pt x="9684" y="7958"/>
                </a:lnTo>
                <a:lnTo>
                  <a:pt x="9757" y="7909"/>
                </a:lnTo>
                <a:lnTo>
                  <a:pt x="9806" y="7812"/>
                </a:lnTo>
                <a:lnTo>
                  <a:pt x="9879" y="7690"/>
                </a:lnTo>
                <a:lnTo>
                  <a:pt x="9952" y="7568"/>
                </a:lnTo>
                <a:lnTo>
                  <a:pt x="10098" y="7301"/>
                </a:lnTo>
                <a:lnTo>
                  <a:pt x="10098" y="7252"/>
                </a:lnTo>
                <a:lnTo>
                  <a:pt x="10098" y="7203"/>
                </a:lnTo>
                <a:lnTo>
                  <a:pt x="10074" y="7106"/>
                </a:lnTo>
                <a:lnTo>
                  <a:pt x="10001" y="7057"/>
                </a:lnTo>
                <a:close/>
                <a:moveTo>
                  <a:pt x="13504" y="7276"/>
                </a:moveTo>
                <a:lnTo>
                  <a:pt x="13456" y="7301"/>
                </a:lnTo>
                <a:lnTo>
                  <a:pt x="13407" y="7349"/>
                </a:lnTo>
                <a:lnTo>
                  <a:pt x="13383" y="7422"/>
                </a:lnTo>
                <a:lnTo>
                  <a:pt x="13383" y="7544"/>
                </a:lnTo>
                <a:lnTo>
                  <a:pt x="13407" y="7666"/>
                </a:lnTo>
                <a:lnTo>
                  <a:pt x="13456" y="7787"/>
                </a:lnTo>
                <a:lnTo>
                  <a:pt x="13504" y="7909"/>
                </a:lnTo>
                <a:lnTo>
                  <a:pt x="13602" y="8006"/>
                </a:lnTo>
                <a:lnTo>
                  <a:pt x="13723" y="8104"/>
                </a:lnTo>
                <a:lnTo>
                  <a:pt x="13821" y="8177"/>
                </a:lnTo>
                <a:lnTo>
                  <a:pt x="13918" y="8201"/>
                </a:lnTo>
                <a:lnTo>
                  <a:pt x="14015" y="8201"/>
                </a:lnTo>
                <a:lnTo>
                  <a:pt x="14088" y="8152"/>
                </a:lnTo>
                <a:lnTo>
                  <a:pt x="14137" y="8079"/>
                </a:lnTo>
                <a:lnTo>
                  <a:pt x="14161" y="8006"/>
                </a:lnTo>
                <a:lnTo>
                  <a:pt x="14161" y="7909"/>
                </a:lnTo>
                <a:lnTo>
                  <a:pt x="14137" y="7836"/>
                </a:lnTo>
                <a:lnTo>
                  <a:pt x="14064" y="7763"/>
                </a:lnTo>
                <a:lnTo>
                  <a:pt x="13918" y="7666"/>
                </a:lnTo>
                <a:lnTo>
                  <a:pt x="13821" y="7520"/>
                </a:lnTo>
                <a:lnTo>
                  <a:pt x="13699" y="7374"/>
                </a:lnTo>
                <a:lnTo>
                  <a:pt x="13650" y="7325"/>
                </a:lnTo>
                <a:lnTo>
                  <a:pt x="13553" y="7276"/>
                </a:lnTo>
                <a:close/>
                <a:moveTo>
                  <a:pt x="2312" y="11242"/>
                </a:moveTo>
                <a:lnTo>
                  <a:pt x="2287" y="11267"/>
                </a:lnTo>
                <a:lnTo>
                  <a:pt x="2263" y="11291"/>
                </a:lnTo>
                <a:lnTo>
                  <a:pt x="2287" y="11437"/>
                </a:lnTo>
                <a:lnTo>
                  <a:pt x="2312" y="11559"/>
                </a:lnTo>
                <a:lnTo>
                  <a:pt x="2360" y="11705"/>
                </a:lnTo>
                <a:lnTo>
                  <a:pt x="2409" y="11826"/>
                </a:lnTo>
                <a:lnTo>
                  <a:pt x="2555" y="12070"/>
                </a:lnTo>
                <a:lnTo>
                  <a:pt x="2701" y="12313"/>
                </a:lnTo>
                <a:lnTo>
                  <a:pt x="2871" y="12556"/>
                </a:lnTo>
                <a:lnTo>
                  <a:pt x="3042" y="12800"/>
                </a:lnTo>
                <a:lnTo>
                  <a:pt x="3236" y="13019"/>
                </a:lnTo>
                <a:lnTo>
                  <a:pt x="3455" y="13238"/>
                </a:lnTo>
                <a:lnTo>
                  <a:pt x="3528" y="13262"/>
                </a:lnTo>
                <a:lnTo>
                  <a:pt x="3650" y="13262"/>
                </a:lnTo>
                <a:lnTo>
                  <a:pt x="3699" y="13213"/>
                </a:lnTo>
                <a:lnTo>
                  <a:pt x="3747" y="13165"/>
                </a:lnTo>
                <a:lnTo>
                  <a:pt x="3772" y="13092"/>
                </a:lnTo>
                <a:lnTo>
                  <a:pt x="3747" y="13043"/>
                </a:lnTo>
                <a:lnTo>
                  <a:pt x="3699" y="12970"/>
                </a:lnTo>
                <a:lnTo>
                  <a:pt x="3504" y="12751"/>
                </a:lnTo>
                <a:lnTo>
                  <a:pt x="3309" y="12532"/>
                </a:lnTo>
                <a:lnTo>
                  <a:pt x="2944" y="12045"/>
                </a:lnTo>
                <a:lnTo>
                  <a:pt x="2652" y="11632"/>
                </a:lnTo>
                <a:lnTo>
                  <a:pt x="2506" y="11437"/>
                </a:lnTo>
                <a:lnTo>
                  <a:pt x="2336" y="11267"/>
                </a:lnTo>
                <a:lnTo>
                  <a:pt x="2312" y="11242"/>
                </a:lnTo>
                <a:close/>
                <a:moveTo>
                  <a:pt x="2336" y="12678"/>
                </a:moveTo>
                <a:lnTo>
                  <a:pt x="2287" y="12702"/>
                </a:lnTo>
                <a:lnTo>
                  <a:pt x="2263" y="12751"/>
                </a:lnTo>
                <a:lnTo>
                  <a:pt x="2239" y="12800"/>
                </a:lnTo>
                <a:lnTo>
                  <a:pt x="2287" y="12897"/>
                </a:lnTo>
                <a:lnTo>
                  <a:pt x="2360" y="13019"/>
                </a:lnTo>
                <a:lnTo>
                  <a:pt x="2531" y="13213"/>
                </a:lnTo>
                <a:lnTo>
                  <a:pt x="2604" y="13286"/>
                </a:lnTo>
                <a:lnTo>
                  <a:pt x="2725" y="13384"/>
                </a:lnTo>
                <a:lnTo>
                  <a:pt x="2823" y="13432"/>
                </a:lnTo>
                <a:lnTo>
                  <a:pt x="2896" y="13457"/>
                </a:lnTo>
                <a:lnTo>
                  <a:pt x="2944" y="13457"/>
                </a:lnTo>
                <a:lnTo>
                  <a:pt x="3017" y="13408"/>
                </a:lnTo>
                <a:lnTo>
                  <a:pt x="3042" y="13359"/>
                </a:lnTo>
                <a:lnTo>
                  <a:pt x="3066" y="13286"/>
                </a:lnTo>
                <a:lnTo>
                  <a:pt x="3042" y="13238"/>
                </a:lnTo>
                <a:lnTo>
                  <a:pt x="2969" y="13165"/>
                </a:lnTo>
                <a:lnTo>
                  <a:pt x="2896" y="13116"/>
                </a:lnTo>
                <a:lnTo>
                  <a:pt x="2750" y="12994"/>
                </a:lnTo>
                <a:lnTo>
                  <a:pt x="2579" y="12824"/>
                </a:lnTo>
                <a:lnTo>
                  <a:pt x="2482" y="12727"/>
                </a:lnTo>
                <a:lnTo>
                  <a:pt x="2385" y="12678"/>
                </a:lnTo>
                <a:close/>
                <a:moveTo>
                  <a:pt x="5645" y="6084"/>
                </a:moveTo>
                <a:lnTo>
                  <a:pt x="5499" y="6108"/>
                </a:lnTo>
                <a:lnTo>
                  <a:pt x="5353" y="6157"/>
                </a:lnTo>
                <a:lnTo>
                  <a:pt x="5231" y="6230"/>
                </a:lnTo>
                <a:lnTo>
                  <a:pt x="5085" y="6327"/>
                </a:lnTo>
                <a:lnTo>
                  <a:pt x="4818" y="6546"/>
                </a:lnTo>
                <a:lnTo>
                  <a:pt x="4599" y="6790"/>
                </a:lnTo>
                <a:lnTo>
                  <a:pt x="4355" y="7082"/>
                </a:lnTo>
                <a:lnTo>
                  <a:pt x="4161" y="7349"/>
                </a:lnTo>
                <a:lnTo>
                  <a:pt x="3796" y="7860"/>
                </a:lnTo>
                <a:lnTo>
                  <a:pt x="3382" y="8420"/>
                </a:lnTo>
                <a:lnTo>
                  <a:pt x="3163" y="8688"/>
                </a:lnTo>
                <a:lnTo>
                  <a:pt x="2920" y="8931"/>
                </a:lnTo>
                <a:lnTo>
                  <a:pt x="2433" y="9393"/>
                </a:lnTo>
                <a:lnTo>
                  <a:pt x="2190" y="9636"/>
                </a:lnTo>
                <a:lnTo>
                  <a:pt x="1971" y="9880"/>
                </a:lnTo>
                <a:lnTo>
                  <a:pt x="1922" y="9953"/>
                </a:lnTo>
                <a:lnTo>
                  <a:pt x="1922" y="10050"/>
                </a:lnTo>
                <a:lnTo>
                  <a:pt x="1922" y="10123"/>
                </a:lnTo>
                <a:lnTo>
                  <a:pt x="1971" y="10172"/>
                </a:lnTo>
                <a:lnTo>
                  <a:pt x="2044" y="10220"/>
                </a:lnTo>
                <a:lnTo>
                  <a:pt x="2117" y="10245"/>
                </a:lnTo>
                <a:lnTo>
                  <a:pt x="2190" y="10245"/>
                </a:lnTo>
                <a:lnTo>
                  <a:pt x="2263" y="10196"/>
                </a:lnTo>
                <a:lnTo>
                  <a:pt x="2312" y="10147"/>
                </a:lnTo>
                <a:lnTo>
                  <a:pt x="2360" y="10293"/>
                </a:lnTo>
                <a:lnTo>
                  <a:pt x="2409" y="10439"/>
                </a:lnTo>
                <a:lnTo>
                  <a:pt x="2555" y="10756"/>
                </a:lnTo>
                <a:lnTo>
                  <a:pt x="2823" y="11169"/>
                </a:lnTo>
                <a:lnTo>
                  <a:pt x="3042" y="11583"/>
                </a:lnTo>
                <a:lnTo>
                  <a:pt x="3309" y="12021"/>
                </a:lnTo>
                <a:lnTo>
                  <a:pt x="3455" y="12240"/>
                </a:lnTo>
                <a:lnTo>
                  <a:pt x="3601" y="12435"/>
                </a:lnTo>
                <a:lnTo>
                  <a:pt x="3772" y="12605"/>
                </a:lnTo>
                <a:lnTo>
                  <a:pt x="3942" y="12751"/>
                </a:lnTo>
                <a:lnTo>
                  <a:pt x="4015" y="12775"/>
                </a:lnTo>
                <a:lnTo>
                  <a:pt x="4088" y="12775"/>
                </a:lnTo>
                <a:lnTo>
                  <a:pt x="4161" y="12751"/>
                </a:lnTo>
                <a:lnTo>
                  <a:pt x="4209" y="12727"/>
                </a:lnTo>
                <a:lnTo>
                  <a:pt x="4282" y="12629"/>
                </a:lnTo>
                <a:lnTo>
                  <a:pt x="4282" y="12556"/>
                </a:lnTo>
                <a:lnTo>
                  <a:pt x="4282" y="12508"/>
                </a:lnTo>
                <a:lnTo>
                  <a:pt x="4258" y="12459"/>
                </a:lnTo>
                <a:lnTo>
                  <a:pt x="4209" y="12410"/>
                </a:lnTo>
                <a:lnTo>
                  <a:pt x="4039" y="12240"/>
                </a:lnTo>
                <a:lnTo>
                  <a:pt x="3893" y="12070"/>
                </a:lnTo>
                <a:lnTo>
                  <a:pt x="3626" y="11680"/>
                </a:lnTo>
                <a:lnTo>
                  <a:pt x="3358" y="11291"/>
                </a:lnTo>
                <a:lnTo>
                  <a:pt x="3139" y="10877"/>
                </a:lnTo>
                <a:lnTo>
                  <a:pt x="2920" y="10464"/>
                </a:lnTo>
                <a:lnTo>
                  <a:pt x="2750" y="10172"/>
                </a:lnTo>
                <a:lnTo>
                  <a:pt x="2579" y="9928"/>
                </a:lnTo>
                <a:lnTo>
                  <a:pt x="2920" y="9612"/>
                </a:lnTo>
                <a:lnTo>
                  <a:pt x="3066" y="9904"/>
                </a:lnTo>
                <a:lnTo>
                  <a:pt x="3212" y="10172"/>
                </a:lnTo>
                <a:lnTo>
                  <a:pt x="3528" y="10658"/>
                </a:lnTo>
                <a:lnTo>
                  <a:pt x="3747" y="10999"/>
                </a:lnTo>
                <a:lnTo>
                  <a:pt x="3966" y="11340"/>
                </a:lnTo>
                <a:lnTo>
                  <a:pt x="4112" y="11510"/>
                </a:lnTo>
                <a:lnTo>
                  <a:pt x="4234" y="11656"/>
                </a:lnTo>
                <a:lnTo>
                  <a:pt x="4380" y="11778"/>
                </a:lnTo>
                <a:lnTo>
                  <a:pt x="4550" y="11875"/>
                </a:lnTo>
                <a:lnTo>
                  <a:pt x="4623" y="11899"/>
                </a:lnTo>
                <a:lnTo>
                  <a:pt x="4672" y="11899"/>
                </a:lnTo>
                <a:lnTo>
                  <a:pt x="4745" y="11875"/>
                </a:lnTo>
                <a:lnTo>
                  <a:pt x="4793" y="11851"/>
                </a:lnTo>
                <a:lnTo>
                  <a:pt x="4842" y="11778"/>
                </a:lnTo>
                <a:lnTo>
                  <a:pt x="4866" y="11729"/>
                </a:lnTo>
                <a:lnTo>
                  <a:pt x="4866" y="11656"/>
                </a:lnTo>
                <a:lnTo>
                  <a:pt x="4842" y="11607"/>
                </a:lnTo>
                <a:lnTo>
                  <a:pt x="4599" y="11267"/>
                </a:lnTo>
                <a:lnTo>
                  <a:pt x="4331" y="10950"/>
                </a:lnTo>
                <a:lnTo>
                  <a:pt x="4088" y="10634"/>
                </a:lnTo>
                <a:lnTo>
                  <a:pt x="3845" y="10318"/>
                </a:lnTo>
                <a:lnTo>
                  <a:pt x="3528" y="9855"/>
                </a:lnTo>
                <a:lnTo>
                  <a:pt x="3334" y="9612"/>
                </a:lnTo>
                <a:lnTo>
                  <a:pt x="3139" y="9417"/>
                </a:lnTo>
                <a:lnTo>
                  <a:pt x="3480" y="9077"/>
                </a:lnTo>
                <a:lnTo>
                  <a:pt x="3577" y="9223"/>
                </a:lnTo>
                <a:lnTo>
                  <a:pt x="3674" y="9344"/>
                </a:lnTo>
                <a:lnTo>
                  <a:pt x="3893" y="9661"/>
                </a:lnTo>
                <a:lnTo>
                  <a:pt x="4112" y="9977"/>
                </a:lnTo>
                <a:lnTo>
                  <a:pt x="4282" y="10196"/>
                </a:lnTo>
                <a:lnTo>
                  <a:pt x="4501" y="10415"/>
                </a:lnTo>
                <a:lnTo>
                  <a:pt x="4599" y="10512"/>
                </a:lnTo>
                <a:lnTo>
                  <a:pt x="4720" y="10610"/>
                </a:lnTo>
                <a:lnTo>
                  <a:pt x="4866" y="10658"/>
                </a:lnTo>
                <a:lnTo>
                  <a:pt x="4988" y="10707"/>
                </a:lnTo>
                <a:lnTo>
                  <a:pt x="5085" y="10707"/>
                </a:lnTo>
                <a:lnTo>
                  <a:pt x="5183" y="10683"/>
                </a:lnTo>
                <a:lnTo>
                  <a:pt x="5231" y="10610"/>
                </a:lnTo>
                <a:lnTo>
                  <a:pt x="5256" y="10537"/>
                </a:lnTo>
                <a:lnTo>
                  <a:pt x="5280" y="10464"/>
                </a:lnTo>
                <a:lnTo>
                  <a:pt x="5256" y="10391"/>
                </a:lnTo>
                <a:lnTo>
                  <a:pt x="5207" y="10318"/>
                </a:lnTo>
                <a:lnTo>
                  <a:pt x="5110" y="10269"/>
                </a:lnTo>
                <a:lnTo>
                  <a:pt x="4988" y="10220"/>
                </a:lnTo>
                <a:lnTo>
                  <a:pt x="4866" y="10147"/>
                </a:lnTo>
                <a:lnTo>
                  <a:pt x="4745" y="10050"/>
                </a:lnTo>
                <a:lnTo>
                  <a:pt x="4647" y="9953"/>
                </a:lnTo>
                <a:lnTo>
                  <a:pt x="4453" y="9734"/>
                </a:lnTo>
                <a:lnTo>
                  <a:pt x="4282" y="9515"/>
                </a:lnTo>
                <a:lnTo>
                  <a:pt x="3991" y="9174"/>
                </a:lnTo>
                <a:lnTo>
                  <a:pt x="3845" y="9004"/>
                </a:lnTo>
                <a:lnTo>
                  <a:pt x="3747" y="8931"/>
                </a:lnTo>
                <a:lnTo>
                  <a:pt x="3650" y="8882"/>
                </a:lnTo>
                <a:lnTo>
                  <a:pt x="3966" y="8517"/>
                </a:lnTo>
                <a:lnTo>
                  <a:pt x="4039" y="8420"/>
                </a:lnTo>
                <a:lnTo>
                  <a:pt x="4185" y="8615"/>
                </a:lnTo>
                <a:lnTo>
                  <a:pt x="4331" y="8809"/>
                </a:lnTo>
                <a:lnTo>
                  <a:pt x="4647" y="9150"/>
                </a:lnTo>
                <a:lnTo>
                  <a:pt x="5183" y="9709"/>
                </a:lnTo>
                <a:lnTo>
                  <a:pt x="5304" y="9807"/>
                </a:lnTo>
                <a:lnTo>
                  <a:pt x="5426" y="9904"/>
                </a:lnTo>
                <a:lnTo>
                  <a:pt x="5548" y="9977"/>
                </a:lnTo>
                <a:lnTo>
                  <a:pt x="5718" y="9977"/>
                </a:lnTo>
                <a:lnTo>
                  <a:pt x="5767" y="9953"/>
                </a:lnTo>
                <a:lnTo>
                  <a:pt x="5791" y="9904"/>
                </a:lnTo>
                <a:lnTo>
                  <a:pt x="5840" y="9855"/>
                </a:lnTo>
                <a:lnTo>
                  <a:pt x="5840" y="9807"/>
                </a:lnTo>
                <a:lnTo>
                  <a:pt x="5815" y="9685"/>
                </a:lnTo>
                <a:lnTo>
                  <a:pt x="5767" y="9588"/>
                </a:lnTo>
                <a:lnTo>
                  <a:pt x="5669" y="9515"/>
                </a:lnTo>
                <a:lnTo>
                  <a:pt x="5572" y="9417"/>
                </a:lnTo>
                <a:lnTo>
                  <a:pt x="5304" y="9174"/>
                </a:lnTo>
                <a:lnTo>
                  <a:pt x="5012" y="8907"/>
                </a:lnTo>
                <a:lnTo>
                  <a:pt x="4647" y="8542"/>
                </a:lnTo>
                <a:lnTo>
                  <a:pt x="4282" y="8201"/>
                </a:lnTo>
                <a:lnTo>
                  <a:pt x="4234" y="8152"/>
                </a:lnTo>
                <a:lnTo>
                  <a:pt x="4599" y="7690"/>
                </a:lnTo>
                <a:lnTo>
                  <a:pt x="4696" y="7885"/>
                </a:lnTo>
                <a:lnTo>
                  <a:pt x="4842" y="8079"/>
                </a:lnTo>
                <a:lnTo>
                  <a:pt x="5134" y="8396"/>
                </a:lnTo>
                <a:lnTo>
                  <a:pt x="5329" y="8590"/>
                </a:lnTo>
                <a:lnTo>
                  <a:pt x="5548" y="8809"/>
                </a:lnTo>
                <a:lnTo>
                  <a:pt x="5791" y="9004"/>
                </a:lnTo>
                <a:lnTo>
                  <a:pt x="5913" y="9077"/>
                </a:lnTo>
                <a:lnTo>
                  <a:pt x="6034" y="9150"/>
                </a:lnTo>
                <a:lnTo>
                  <a:pt x="6180" y="9150"/>
                </a:lnTo>
                <a:lnTo>
                  <a:pt x="6205" y="9101"/>
                </a:lnTo>
                <a:lnTo>
                  <a:pt x="6253" y="9052"/>
                </a:lnTo>
                <a:lnTo>
                  <a:pt x="6278" y="9004"/>
                </a:lnTo>
                <a:lnTo>
                  <a:pt x="6278" y="8931"/>
                </a:lnTo>
                <a:lnTo>
                  <a:pt x="6253" y="8882"/>
                </a:lnTo>
                <a:lnTo>
                  <a:pt x="6229" y="8834"/>
                </a:lnTo>
                <a:lnTo>
                  <a:pt x="6034" y="8639"/>
                </a:lnTo>
                <a:lnTo>
                  <a:pt x="5840" y="8469"/>
                </a:lnTo>
                <a:lnTo>
                  <a:pt x="5621" y="8298"/>
                </a:lnTo>
                <a:lnTo>
                  <a:pt x="5402" y="8104"/>
                </a:lnTo>
                <a:lnTo>
                  <a:pt x="5110" y="7787"/>
                </a:lnTo>
                <a:lnTo>
                  <a:pt x="4939" y="7641"/>
                </a:lnTo>
                <a:lnTo>
                  <a:pt x="4745" y="7495"/>
                </a:lnTo>
                <a:lnTo>
                  <a:pt x="4915" y="7301"/>
                </a:lnTo>
                <a:lnTo>
                  <a:pt x="5061" y="7155"/>
                </a:lnTo>
                <a:lnTo>
                  <a:pt x="5402" y="7495"/>
                </a:lnTo>
                <a:lnTo>
                  <a:pt x="5718" y="7885"/>
                </a:lnTo>
                <a:lnTo>
                  <a:pt x="5888" y="8104"/>
                </a:lnTo>
                <a:lnTo>
                  <a:pt x="6132" y="8323"/>
                </a:lnTo>
                <a:lnTo>
                  <a:pt x="6253" y="8420"/>
                </a:lnTo>
                <a:lnTo>
                  <a:pt x="6375" y="8469"/>
                </a:lnTo>
                <a:lnTo>
                  <a:pt x="6497" y="8493"/>
                </a:lnTo>
                <a:lnTo>
                  <a:pt x="6643" y="8493"/>
                </a:lnTo>
                <a:lnTo>
                  <a:pt x="6716" y="8444"/>
                </a:lnTo>
                <a:lnTo>
                  <a:pt x="6764" y="8371"/>
                </a:lnTo>
                <a:lnTo>
                  <a:pt x="6764" y="8298"/>
                </a:lnTo>
                <a:lnTo>
                  <a:pt x="6740" y="8225"/>
                </a:lnTo>
                <a:lnTo>
                  <a:pt x="6643" y="8128"/>
                </a:lnTo>
                <a:lnTo>
                  <a:pt x="6545" y="8055"/>
                </a:lnTo>
                <a:lnTo>
                  <a:pt x="6424" y="7982"/>
                </a:lnTo>
                <a:lnTo>
                  <a:pt x="6326" y="7885"/>
                </a:lnTo>
                <a:lnTo>
                  <a:pt x="6205" y="7787"/>
                </a:lnTo>
                <a:lnTo>
                  <a:pt x="6083" y="7641"/>
                </a:lnTo>
                <a:lnTo>
                  <a:pt x="5864" y="7398"/>
                </a:lnTo>
                <a:lnTo>
                  <a:pt x="5742" y="7252"/>
                </a:lnTo>
                <a:lnTo>
                  <a:pt x="5621" y="7130"/>
                </a:lnTo>
                <a:lnTo>
                  <a:pt x="5450" y="7009"/>
                </a:lnTo>
                <a:lnTo>
                  <a:pt x="5304" y="6936"/>
                </a:lnTo>
                <a:lnTo>
                  <a:pt x="5718" y="6595"/>
                </a:lnTo>
                <a:lnTo>
                  <a:pt x="6326" y="7203"/>
                </a:lnTo>
                <a:lnTo>
                  <a:pt x="6643" y="7520"/>
                </a:lnTo>
                <a:lnTo>
                  <a:pt x="6910" y="7860"/>
                </a:lnTo>
                <a:lnTo>
                  <a:pt x="7251" y="8274"/>
                </a:lnTo>
                <a:lnTo>
                  <a:pt x="7543" y="8688"/>
                </a:lnTo>
                <a:lnTo>
                  <a:pt x="8176" y="9539"/>
                </a:lnTo>
                <a:lnTo>
                  <a:pt x="8954" y="10512"/>
                </a:lnTo>
                <a:lnTo>
                  <a:pt x="9733" y="11486"/>
                </a:lnTo>
                <a:lnTo>
                  <a:pt x="10098" y="11997"/>
                </a:lnTo>
                <a:lnTo>
                  <a:pt x="10463" y="12508"/>
                </a:lnTo>
                <a:lnTo>
                  <a:pt x="10828" y="13019"/>
                </a:lnTo>
                <a:lnTo>
                  <a:pt x="11023" y="13262"/>
                </a:lnTo>
                <a:lnTo>
                  <a:pt x="11242" y="13481"/>
                </a:lnTo>
                <a:lnTo>
                  <a:pt x="11339" y="13554"/>
                </a:lnTo>
                <a:lnTo>
                  <a:pt x="11436" y="13578"/>
                </a:lnTo>
                <a:lnTo>
                  <a:pt x="11509" y="13554"/>
                </a:lnTo>
                <a:lnTo>
                  <a:pt x="11582" y="13505"/>
                </a:lnTo>
                <a:lnTo>
                  <a:pt x="11655" y="13432"/>
                </a:lnTo>
                <a:lnTo>
                  <a:pt x="11680" y="13359"/>
                </a:lnTo>
                <a:lnTo>
                  <a:pt x="11704" y="13238"/>
                </a:lnTo>
                <a:lnTo>
                  <a:pt x="11680" y="13140"/>
                </a:lnTo>
                <a:lnTo>
                  <a:pt x="11558" y="12897"/>
                </a:lnTo>
                <a:lnTo>
                  <a:pt x="11388" y="12629"/>
                </a:lnTo>
                <a:lnTo>
                  <a:pt x="11217" y="12386"/>
                </a:lnTo>
                <a:lnTo>
                  <a:pt x="11047" y="12143"/>
                </a:lnTo>
                <a:lnTo>
                  <a:pt x="10268" y="11194"/>
                </a:lnTo>
                <a:lnTo>
                  <a:pt x="10001" y="10853"/>
                </a:lnTo>
                <a:lnTo>
                  <a:pt x="10147" y="10756"/>
                </a:lnTo>
                <a:lnTo>
                  <a:pt x="10220" y="10877"/>
                </a:lnTo>
                <a:lnTo>
                  <a:pt x="10317" y="10999"/>
                </a:lnTo>
                <a:lnTo>
                  <a:pt x="10463" y="11169"/>
                </a:lnTo>
                <a:lnTo>
                  <a:pt x="10633" y="11364"/>
                </a:lnTo>
                <a:lnTo>
                  <a:pt x="10828" y="11510"/>
                </a:lnTo>
                <a:lnTo>
                  <a:pt x="11023" y="11656"/>
                </a:lnTo>
                <a:lnTo>
                  <a:pt x="11071" y="11680"/>
                </a:lnTo>
                <a:lnTo>
                  <a:pt x="11144" y="11680"/>
                </a:lnTo>
                <a:lnTo>
                  <a:pt x="11217" y="11656"/>
                </a:lnTo>
                <a:lnTo>
                  <a:pt x="11266" y="11632"/>
                </a:lnTo>
                <a:lnTo>
                  <a:pt x="11315" y="11559"/>
                </a:lnTo>
                <a:lnTo>
                  <a:pt x="11339" y="11510"/>
                </a:lnTo>
                <a:lnTo>
                  <a:pt x="11339" y="11437"/>
                </a:lnTo>
                <a:lnTo>
                  <a:pt x="11315" y="11364"/>
                </a:lnTo>
                <a:lnTo>
                  <a:pt x="11169" y="11218"/>
                </a:lnTo>
                <a:lnTo>
                  <a:pt x="11023" y="11072"/>
                </a:lnTo>
                <a:lnTo>
                  <a:pt x="10682" y="10804"/>
                </a:lnTo>
                <a:lnTo>
                  <a:pt x="10390" y="10512"/>
                </a:lnTo>
                <a:lnTo>
                  <a:pt x="10390" y="10488"/>
                </a:lnTo>
                <a:lnTo>
                  <a:pt x="10731" y="10026"/>
                </a:lnTo>
                <a:lnTo>
                  <a:pt x="10828" y="10172"/>
                </a:lnTo>
                <a:lnTo>
                  <a:pt x="10901" y="10293"/>
                </a:lnTo>
                <a:lnTo>
                  <a:pt x="11023" y="10439"/>
                </a:lnTo>
                <a:lnTo>
                  <a:pt x="11169" y="10610"/>
                </a:lnTo>
                <a:lnTo>
                  <a:pt x="11315" y="10756"/>
                </a:lnTo>
                <a:lnTo>
                  <a:pt x="11412" y="10926"/>
                </a:lnTo>
                <a:lnTo>
                  <a:pt x="11485" y="10999"/>
                </a:lnTo>
                <a:lnTo>
                  <a:pt x="11534" y="11048"/>
                </a:lnTo>
                <a:lnTo>
                  <a:pt x="11607" y="11048"/>
                </a:lnTo>
                <a:lnTo>
                  <a:pt x="11680" y="11023"/>
                </a:lnTo>
                <a:lnTo>
                  <a:pt x="11753" y="10975"/>
                </a:lnTo>
                <a:lnTo>
                  <a:pt x="11777" y="10902"/>
                </a:lnTo>
                <a:lnTo>
                  <a:pt x="11801" y="10829"/>
                </a:lnTo>
                <a:lnTo>
                  <a:pt x="11777" y="10731"/>
                </a:lnTo>
                <a:lnTo>
                  <a:pt x="11680" y="10585"/>
                </a:lnTo>
                <a:lnTo>
                  <a:pt x="11582" y="10439"/>
                </a:lnTo>
                <a:lnTo>
                  <a:pt x="11315" y="10196"/>
                </a:lnTo>
                <a:lnTo>
                  <a:pt x="11169" y="10050"/>
                </a:lnTo>
                <a:lnTo>
                  <a:pt x="11023" y="9904"/>
                </a:lnTo>
                <a:lnTo>
                  <a:pt x="10925" y="9807"/>
                </a:lnTo>
                <a:lnTo>
                  <a:pt x="11217" y="9539"/>
                </a:lnTo>
                <a:lnTo>
                  <a:pt x="11315" y="9636"/>
                </a:lnTo>
                <a:lnTo>
                  <a:pt x="11412" y="9782"/>
                </a:lnTo>
                <a:lnTo>
                  <a:pt x="11582" y="10026"/>
                </a:lnTo>
                <a:lnTo>
                  <a:pt x="11655" y="10172"/>
                </a:lnTo>
                <a:lnTo>
                  <a:pt x="11753" y="10293"/>
                </a:lnTo>
                <a:lnTo>
                  <a:pt x="11874" y="10391"/>
                </a:lnTo>
                <a:lnTo>
                  <a:pt x="11996" y="10488"/>
                </a:lnTo>
                <a:lnTo>
                  <a:pt x="12093" y="10512"/>
                </a:lnTo>
                <a:lnTo>
                  <a:pt x="12190" y="10512"/>
                </a:lnTo>
                <a:lnTo>
                  <a:pt x="12239" y="10464"/>
                </a:lnTo>
                <a:lnTo>
                  <a:pt x="12312" y="10391"/>
                </a:lnTo>
                <a:lnTo>
                  <a:pt x="12336" y="10318"/>
                </a:lnTo>
                <a:lnTo>
                  <a:pt x="12336" y="10245"/>
                </a:lnTo>
                <a:lnTo>
                  <a:pt x="12288" y="10172"/>
                </a:lnTo>
                <a:lnTo>
                  <a:pt x="12215" y="10099"/>
                </a:lnTo>
                <a:lnTo>
                  <a:pt x="12117" y="10026"/>
                </a:lnTo>
                <a:lnTo>
                  <a:pt x="12020" y="9928"/>
                </a:lnTo>
                <a:lnTo>
                  <a:pt x="11850" y="9709"/>
                </a:lnTo>
                <a:lnTo>
                  <a:pt x="11680" y="9466"/>
                </a:lnTo>
                <a:lnTo>
                  <a:pt x="11607" y="9369"/>
                </a:lnTo>
                <a:lnTo>
                  <a:pt x="11485" y="9271"/>
                </a:lnTo>
                <a:lnTo>
                  <a:pt x="11704" y="9077"/>
                </a:lnTo>
                <a:lnTo>
                  <a:pt x="11972" y="9223"/>
                </a:lnTo>
                <a:lnTo>
                  <a:pt x="12215" y="9417"/>
                </a:lnTo>
                <a:lnTo>
                  <a:pt x="12409" y="9636"/>
                </a:lnTo>
                <a:lnTo>
                  <a:pt x="12628" y="9880"/>
                </a:lnTo>
                <a:lnTo>
                  <a:pt x="12993" y="10415"/>
                </a:lnTo>
                <a:lnTo>
                  <a:pt x="13334" y="10902"/>
                </a:lnTo>
                <a:lnTo>
                  <a:pt x="13845" y="11559"/>
                </a:lnTo>
                <a:lnTo>
                  <a:pt x="14356" y="12240"/>
                </a:lnTo>
                <a:lnTo>
                  <a:pt x="14551" y="12556"/>
                </a:lnTo>
                <a:lnTo>
                  <a:pt x="14770" y="12921"/>
                </a:lnTo>
                <a:lnTo>
                  <a:pt x="14891" y="13092"/>
                </a:lnTo>
                <a:lnTo>
                  <a:pt x="15037" y="13262"/>
                </a:lnTo>
                <a:lnTo>
                  <a:pt x="15159" y="13384"/>
                </a:lnTo>
                <a:lnTo>
                  <a:pt x="15305" y="13481"/>
                </a:lnTo>
                <a:lnTo>
                  <a:pt x="15427" y="13505"/>
                </a:lnTo>
                <a:lnTo>
                  <a:pt x="15548" y="13481"/>
                </a:lnTo>
                <a:lnTo>
                  <a:pt x="15597" y="13432"/>
                </a:lnTo>
                <a:lnTo>
                  <a:pt x="15621" y="13408"/>
                </a:lnTo>
                <a:lnTo>
                  <a:pt x="15646" y="13359"/>
                </a:lnTo>
                <a:lnTo>
                  <a:pt x="15646" y="13286"/>
                </a:lnTo>
                <a:lnTo>
                  <a:pt x="15597" y="13092"/>
                </a:lnTo>
                <a:lnTo>
                  <a:pt x="15524" y="12897"/>
                </a:lnTo>
                <a:lnTo>
                  <a:pt x="15427" y="12702"/>
                </a:lnTo>
                <a:lnTo>
                  <a:pt x="15281" y="12532"/>
                </a:lnTo>
                <a:lnTo>
                  <a:pt x="15013" y="12167"/>
                </a:lnTo>
                <a:lnTo>
                  <a:pt x="14745" y="11826"/>
                </a:lnTo>
                <a:lnTo>
                  <a:pt x="14478" y="11461"/>
                </a:lnTo>
                <a:lnTo>
                  <a:pt x="14210" y="11121"/>
                </a:lnTo>
                <a:lnTo>
                  <a:pt x="13650" y="10415"/>
                </a:lnTo>
                <a:lnTo>
                  <a:pt x="13310" y="9880"/>
                </a:lnTo>
                <a:lnTo>
                  <a:pt x="13091" y="9588"/>
                </a:lnTo>
                <a:lnTo>
                  <a:pt x="12872" y="9296"/>
                </a:lnTo>
                <a:lnTo>
                  <a:pt x="12604" y="9052"/>
                </a:lnTo>
                <a:lnTo>
                  <a:pt x="12482" y="8931"/>
                </a:lnTo>
                <a:lnTo>
                  <a:pt x="12336" y="8834"/>
                </a:lnTo>
                <a:lnTo>
                  <a:pt x="12215" y="8761"/>
                </a:lnTo>
                <a:lnTo>
                  <a:pt x="12069" y="8688"/>
                </a:lnTo>
                <a:lnTo>
                  <a:pt x="11899" y="8663"/>
                </a:lnTo>
                <a:lnTo>
                  <a:pt x="11753" y="8663"/>
                </a:lnTo>
                <a:lnTo>
                  <a:pt x="11655" y="8615"/>
                </a:lnTo>
                <a:lnTo>
                  <a:pt x="11558" y="8615"/>
                </a:lnTo>
                <a:lnTo>
                  <a:pt x="11388" y="8688"/>
                </a:lnTo>
                <a:lnTo>
                  <a:pt x="11242" y="8785"/>
                </a:lnTo>
                <a:lnTo>
                  <a:pt x="11071" y="8907"/>
                </a:lnTo>
                <a:lnTo>
                  <a:pt x="10950" y="9028"/>
                </a:lnTo>
                <a:lnTo>
                  <a:pt x="10682" y="9320"/>
                </a:lnTo>
                <a:lnTo>
                  <a:pt x="10463" y="9612"/>
                </a:lnTo>
                <a:lnTo>
                  <a:pt x="10074" y="10050"/>
                </a:lnTo>
                <a:lnTo>
                  <a:pt x="9903" y="10318"/>
                </a:lnTo>
                <a:lnTo>
                  <a:pt x="9830" y="10464"/>
                </a:lnTo>
                <a:lnTo>
                  <a:pt x="9782" y="10585"/>
                </a:lnTo>
                <a:lnTo>
                  <a:pt x="8589" y="9125"/>
                </a:lnTo>
                <a:lnTo>
                  <a:pt x="8249" y="8688"/>
                </a:lnTo>
                <a:lnTo>
                  <a:pt x="7908" y="8225"/>
                </a:lnTo>
                <a:lnTo>
                  <a:pt x="7567" y="7787"/>
                </a:lnTo>
                <a:lnTo>
                  <a:pt x="7227" y="7349"/>
                </a:lnTo>
                <a:lnTo>
                  <a:pt x="6935" y="7009"/>
                </a:lnTo>
                <a:lnTo>
                  <a:pt x="6594" y="6668"/>
                </a:lnTo>
                <a:lnTo>
                  <a:pt x="6424" y="6498"/>
                </a:lnTo>
                <a:lnTo>
                  <a:pt x="6229" y="6376"/>
                </a:lnTo>
                <a:lnTo>
                  <a:pt x="6034" y="6254"/>
                </a:lnTo>
                <a:lnTo>
                  <a:pt x="5815" y="6157"/>
                </a:lnTo>
                <a:lnTo>
                  <a:pt x="5742" y="6108"/>
                </a:lnTo>
                <a:lnTo>
                  <a:pt x="5645" y="6084"/>
                </a:lnTo>
                <a:close/>
                <a:moveTo>
                  <a:pt x="5864" y="1388"/>
                </a:moveTo>
                <a:lnTo>
                  <a:pt x="6837" y="1412"/>
                </a:lnTo>
                <a:lnTo>
                  <a:pt x="7811" y="1436"/>
                </a:lnTo>
                <a:lnTo>
                  <a:pt x="8784" y="1485"/>
                </a:lnTo>
                <a:lnTo>
                  <a:pt x="9757" y="1534"/>
                </a:lnTo>
                <a:lnTo>
                  <a:pt x="10755" y="1558"/>
                </a:lnTo>
                <a:lnTo>
                  <a:pt x="12726" y="1558"/>
                </a:lnTo>
                <a:lnTo>
                  <a:pt x="14429" y="1485"/>
                </a:lnTo>
                <a:lnTo>
                  <a:pt x="16181" y="1485"/>
                </a:lnTo>
                <a:lnTo>
                  <a:pt x="16181" y="1558"/>
                </a:lnTo>
                <a:lnTo>
                  <a:pt x="16157" y="1801"/>
                </a:lnTo>
                <a:lnTo>
                  <a:pt x="16132" y="2045"/>
                </a:lnTo>
                <a:lnTo>
                  <a:pt x="16132" y="2507"/>
                </a:lnTo>
                <a:lnTo>
                  <a:pt x="16132" y="2945"/>
                </a:lnTo>
                <a:lnTo>
                  <a:pt x="16181" y="3821"/>
                </a:lnTo>
                <a:lnTo>
                  <a:pt x="16181" y="5062"/>
                </a:lnTo>
                <a:lnTo>
                  <a:pt x="16132" y="6303"/>
                </a:lnTo>
                <a:lnTo>
                  <a:pt x="16059" y="8809"/>
                </a:lnTo>
                <a:lnTo>
                  <a:pt x="16059" y="10561"/>
                </a:lnTo>
                <a:lnTo>
                  <a:pt x="16084" y="12313"/>
                </a:lnTo>
                <a:lnTo>
                  <a:pt x="16108" y="12946"/>
                </a:lnTo>
                <a:lnTo>
                  <a:pt x="16132" y="13603"/>
                </a:lnTo>
                <a:lnTo>
                  <a:pt x="16157" y="13724"/>
                </a:lnTo>
                <a:lnTo>
                  <a:pt x="15524" y="13773"/>
                </a:lnTo>
                <a:lnTo>
                  <a:pt x="14916" y="13797"/>
                </a:lnTo>
                <a:lnTo>
                  <a:pt x="13675" y="13822"/>
                </a:lnTo>
                <a:lnTo>
                  <a:pt x="11193" y="13822"/>
                </a:lnTo>
                <a:lnTo>
                  <a:pt x="8614" y="13846"/>
                </a:lnTo>
                <a:lnTo>
                  <a:pt x="6010" y="13895"/>
                </a:lnTo>
                <a:lnTo>
                  <a:pt x="4793" y="13895"/>
                </a:lnTo>
                <a:lnTo>
                  <a:pt x="3577" y="13870"/>
                </a:lnTo>
                <a:lnTo>
                  <a:pt x="2263" y="13846"/>
                </a:lnTo>
                <a:lnTo>
                  <a:pt x="1801" y="13846"/>
                </a:lnTo>
                <a:lnTo>
                  <a:pt x="1728" y="12873"/>
                </a:lnTo>
                <a:lnTo>
                  <a:pt x="1655" y="11899"/>
                </a:lnTo>
                <a:lnTo>
                  <a:pt x="1606" y="10950"/>
                </a:lnTo>
                <a:lnTo>
                  <a:pt x="1582" y="9977"/>
                </a:lnTo>
                <a:lnTo>
                  <a:pt x="1582" y="8882"/>
                </a:lnTo>
                <a:lnTo>
                  <a:pt x="1606" y="7787"/>
                </a:lnTo>
                <a:lnTo>
                  <a:pt x="1606" y="6668"/>
                </a:lnTo>
                <a:lnTo>
                  <a:pt x="1582" y="5573"/>
                </a:lnTo>
                <a:lnTo>
                  <a:pt x="1533" y="4356"/>
                </a:lnTo>
                <a:lnTo>
                  <a:pt x="1484" y="3115"/>
                </a:lnTo>
                <a:lnTo>
                  <a:pt x="1460" y="2483"/>
                </a:lnTo>
                <a:lnTo>
                  <a:pt x="1460" y="1850"/>
                </a:lnTo>
                <a:lnTo>
                  <a:pt x="1436" y="1631"/>
                </a:lnTo>
                <a:lnTo>
                  <a:pt x="1411" y="1412"/>
                </a:lnTo>
                <a:lnTo>
                  <a:pt x="1557" y="1412"/>
                </a:lnTo>
                <a:lnTo>
                  <a:pt x="1703" y="1436"/>
                </a:lnTo>
                <a:lnTo>
                  <a:pt x="1849" y="1485"/>
                </a:lnTo>
                <a:lnTo>
                  <a:pt x="1995" y="1509"/>
                </a:lnTo>
                <a:lnTo>
                  <a:pt x="2433" y="1558"/>
                </a:lnTo>
                <a:lnTo>
                  <a:pt x="2871" y="1558"/>
                </a:lnTo>
                <a:lnTo>
                  <a:pt x="3358" y="1534"/>
                </a:lnTo>
                <a:lnTo>
                  <a:pt x="3869" y="1485"/>
                </a:lnTo>
                <a:lnTo>
                  <a:pt x="4866" y="1412"/>
                </a:lnTo>
                <a:lnTo>
                  <a:pt x="5864" y="1388"/>
                </a:lnTo>
                <a:close/>
                <a:moveTo>
                  <a:pt x="6375" y="925"/>
                </a:moveTo>
                <a:lnTo>
                  <a:pt x="5353" y="950"/>
                </a:lnTo>
                <a:lnTo>
                  <a:pt x="4331" y="998"/>
                </a:lnTo>
                <a:lnTo>
                  <a:pt x="3334" y="1071"/>
                </a:lnTo>
                <a:lnTo>
                  <a:pt x="2823" y="1096"/>
                </a:lnTo>
                <a:lnTo>
                  <a:pt x="2190" y="1096"/>
                </a:lnTo>
                <a:lnTo>
                  <a:pt x="2020" y="1071"/>
                </a:lnTo>
                <a:lnTo>
                  <a:pt x="1728" y="1023"/>
                </a:lnTo>
                <a:lnTo>
                  <a:pt x="1582" y="1023"/>
                </a:lnTo>
                <a:lnTo>
                  <a:pt x="1436" y="1047"/>
                </a:lnTo>
                <a:lnTo>
                  <a:pt x="1314" y="1120"/>
                </a:lnTo>
                <a:lnTo>
                  <a:pt x="1241" y="1242"/>
                </a:lnTo>
                <a:lnTo>
                  <a:pt x="1192" y="1290"/>
                </a:lnTo>
                <a:lnTo>
                  <a:pt x="1144" y="1339"/>
                </a:lnTo>
                <a:lnTo>
                  <a:pt x="1095" y="1509"/>
                </a:lnTo>
                <a:lnTo>
                  <a:pt x="1071" y="1680"/>
                </a:lnTo>
                <a:lnTo>
                  <a:pt x="1046" y="1899"/>
                </a:lnTo>
                <a:lnTo>
                  <a:pt x="1046" y="2288"/>
                </a:lnTo>
                <a:lnTo>
                  <a:pt x="1046" y="2531"/>
                </a:lnTo>
                <a:lnTo>
                  <a:pt x="1046" y="3213"/>
                </a:lnTo>
                <a:lnTo>
                  <a:pt x="1071" y="3918"/>
                </a:lnTo>
                <a:lnTo>
                  <a:pt x="1119" y="5330"/>
                </a:lnTo>
                <a:lnTo>
                  <a:pt x="1144" y="6352"/>
                </a:lnTo>
                <a:lnTo>
                  <a:pt x="1144" y="7374"/>
                </a:lnTo>
                <a:lnTo>
                  <a:pt x="1119" y="9417"/>
                </a:lnTo>
                <a:lnTo>
                  <a:pt x="1144" y="10634"/>
                </a:lnTo>
                <a:lnTo>
                  <a:pt x="1192" y="11851"/>
                </a:lnTo>
                <a:lnTo>
                  <a:pt x="1290" y="13043"/>
                </a:lnTo>
                <a:lnTo>
                  <a:pt x="1387" y="14260"/>
                </a:lnTo>
                <a:lnTo>
                  <a:pt x="1411" y="14357"/>
                </a:lnTo>
                <a:lnTo>
                  <a:pt x="1460" y="14406"/>
                </a:lnTo>
                <a:lnTo>
                  <a:pt x="1533" y="14454"/>
                </a:lnTo>
                <a:lnTo>
                  <a:pt x="1606" y="14479"/>
                </a:lnTo>
                <a:lnTo>
                  <a:pt x="1679" y="14479"/>
                </a:lnTo>
                <a:lnTo>
                  <a:pt x="1752" y="14430"/>
                </a:lnTo>
                <a:lnTo>
                  <a:pt x="1801" y="14381"/>
                </a:lnTo>
                <a:lnTo>
                  <a:pt x="1825" y="14308"/>
                </a:lnTo>
                <a:lnTo>
                  <a:pt x="2141" y="14357"/>
                </a:lnTo>
                <a:lnTo>
                  <a:pt x="2969" y="14357"/>
                </a:lnTo>
                <a:lnTo>
                  <a:pt x="4282" y="14406"/>
                </a:lnTo>
                <a:lnTo>
                  <a:pt x="5572" y="14430"/>
                </a:lnTo>
                <a:lnTo>
                  <a:pt x="6837" y="14406"/>
                </a:lnTo>
                <a:lnTo>
                  <a:pt x="8103" y="14406"/>
                </a:lnTo>
                <a:lnTo>
                  <a:pt x="10633" y="14357"/>
                </a:lnTo>
                <a:lnTo>
                  <a:pt x="12045" y="14333"/>
                </a:lnTo>
                <a:lnTo>
                  <a:pt x="13480" y="14333"/>
                </a:lnTo>
                <a:lnTo>
                  <a:pt x="14891" y="14308"/>
                </a:lnTo>
                <a:lnTo>
                  <a:pt x="15597" y="14284"/>
                </a:lnTo>
                <a:lnTo>
                  <a:pt x="16303" y="14235"/>
                </a:lnTo>
                <a:lnTo>
                  <a:pt x="16400" y="14211"/>
                </a:lnTo>
                <a:lnTo>
                  <a:pt x="16473" y="14211"/>
                </a:lnTo>
                <a:lnTo>
                  <a:pt x="16546" y="14187"/>
                </a:lnTo>
                <a:lnTo>
                  <a:pt x="16619" y="14138"/>
                </a:lnTo>
                <a:lnTo>
                  <a:pt x="16643" y="14065"/>
                </a:lnTo>
                <a:lnTo>
                  <a:pt x="16668" y="13992"/>
                </a:lnTo>
                <a:lnTo>
                  <a:pt x="16668" y="13895"/>
                </a:lnTo>
                <a:lnTo>
                  <a:pt x="16643" y="13822"/>
                </a:lnTo>
                <a:lnTo>
                  <a:pt x="16570" y="13773"/>
                </a:lnTo>
                <a:lnTo>
                  <a:pt x="16570" y="13773"/>
                </a:lnTo>
                <a:lnTo>
                  <a:pt x="16643" y="13797"/>
                </a:lnTo>
                <a:lnTo>
                  <a:pt x="16668" y="13797"/>
                </a:lnTo>
                <a:lnTo>
                  <a:pt x="16643" y="13700"/>
                </a:lnTo>
                <a:lnTo>
                  <a:pt x="16619" y="13603"/>
                </a:lnTo>
                <a:lnTo>
                  <a:pt x="16595" y="13043"/>
                </a:lnTo>
                <a:lnTo>
                  <a:pt x="16546" y="11729"/>
                </a:lnTo>
                <a:lnTo>
                  <a:pt x="16546" y="9685"/>
                </a:lnTo>
                <a:lnTo>
                  <a:pt x="16570" y="7666"/>
                </a:lnTo>
                <a:lnTo>
                  <a:pt x="16643" y="5184"/>
                </a:lnTo>
                <a:lnTo>
                  <a:pt x="16643" y="3943"/>
                </a:lnTo>
                <a:lnTo>
                  <a:pt x="16595" y="2702"/>
                </a:lnTo>
                <a:lnTo>
                  <a:pt x="16619" y="2312"/>
                </a:lnTo>
                <a:lnTo>
                  <a:pt x="16619" y="2045"/>
                </a:lnTo>
                <a:lnTo>
                  <a:pt x="16643" y="1753"/>
                </a:lnTo>
                <a:lnTo>
                  <a:pt x="16619" y="1485"/>
                </a:lnTo>
                <a:lnTo>
                  <a:pt x="16546" y="1266"/>
                </a:lnTo>
                <a:lnTo>
                  <a:pt x="16522" y="1169"/>
                </a:lnTo>
                <a:lnTo>
                  <a:pt x="16449" y="1120"/>
                </a:lnTo>
                <a:lnTo>
                  <a:pt x="16400" y="1071"/>
                </a:lnTo>
                <a:lnTo>
                  <a:pt x="16278" y="1071"/>
                </a:lnTo>
                <a:lnTo>
                  <a:pt x="16205" y="1047"/>
                </a:lnTo>
                <a:lnTo>
                  <a:pt x="15792" y="974"/>
                </a:lnTo>
                <a:lnTo>
                  <a:pt x="15354" y="950"/>
                </a:lnTo>
                <a:lnTo>
                  <a:pt x="14916" y="925"/>
                </a:lnTo>
                <a:lnTo>
                  <a:pt x="14478" y="950"/>
                </a:lnTo>
                <a:lnTo>
                  <a:pt x="13577" y="998"/>
                </a:lnTo>
                <a:lnTo>
                  <a:pt x="12726" y="1071"/>
                </a:lnTo>
                <a:lnTo>
                  <a:pt x="11631" y="1096"/>
                </a:lnTo>
                <a:lnTo>
                  <a:pt x="10560" y="1096"/>
                </a:lnTo>
                <a:lnTo>
                  <a:pt x="9490" y="1047"/>
                </a:lnTo>
                <a:lnTo>
                  <a:pt x="8395" y="998"/>
                </a:lnTo>
                <a:lnTo>
                  <a:pt x="7373" y="950"/>
                </a:lnTo>
                <a:lnTo>
                  <a:pt x="6375" y="925"/>
                </a:lnTo>
                <a:close/>
                <a:moveTo>
                  <a:pt x="3480" y="415"/>
                </a:moveTo>
                <a:lnTo>
                  <a:pt x="4647" y="463"/>
                </a:lnTo>
                <a:lnTo>
                  <a:pt x="8200" y="463"/>
                </a:lnTo>
                <a:lnTo>
                  <a:pt x="10390" y="439"/>
                </a:lnTo>
                <a:lnTo>
                  <a:pt x="12604" y="439"/>
                </a:lnTo>
                <a:lnTo>
                  <a:pt x="17033" y="463"/>
                </a:lnTo>
                <a:lnTo>
                  <a:pt x="16935" y="731"/>
                </a:lnTo>
                <a:lnTo>
                  <a:pt x="16887" y="1023"/>
                </a:lnTo>
                <a:lnTo>
                  <a:pt x="16862" y="1315"/>
                </a:lnTo>
                <a:lnTo>
                  <a:pt x="16862" y="1631"/>
                </a:lnTo>
                <a:lnTo>
                  <a:pt x="16887" y="2239"/>
                </a:lnTo>
                <a:lnTo>
                  <a:pt x="16960" y="2799"/>
                </a:lnTo>
                <a:lnTo>
                  <a:pt x="17057" y="3797"/>
                </a:lnTo>
                <a:lnTo>
                  <a:pt x="17154" y="4770"/>
                </a:lnTo>
                <a:lnTo>
                  <a:pt x="17179" y="5768"/>
                </a:lnTo>
                <a:lnTo>
                  <a:pt x="17203" y="6765"/>
                </a:lnTo>
                <a:lnTo>
                  <a:pt x="17154" y="8031"/>
                </a:lnTo>
                <a:lnTo>
                  <a:pt x="17106" y="9296"/>
                </a:lnTo>
                <a:lnTo>
                  <a:pt x="17033" y="10561"/>
                </a:lnTo>
                <a:lnTo>
                  <a:pt x="16960" y="11802"/>
                </a:lnTo>
                <a:lnTo>
                  <a:pt x="16960" y="12289"/>
                </a:lnTo>
                <a:lnTo>
                  <a:pt x="16960" y="12775"/>
                </a:lnTo>
                <a:lnTo>
                  <a:pt x="16984" y="13749"/>
                </a:lnTo>
                <a:lnTo>
                  <a:pt x="16960" y="14187"/>
                </a:lnTo>
                <a:lnTo>
                  <a:pt x="16960" y="14406"/>
                </a:lnTo>
                <a:lnTo>
                  <a:pt x="16984" y="14625"/>
                </a:lnTo>
                <a:lnTo>
                  <a:pt x="16497" y="14722"/>
                </a:lnTo>
                <a:lnTo>
                  <a:pt x="15986" y="14771"/>
                </a:lnTo>
                <a:lnTo>
                  <a:pt x="15500" y="14795"/>
                </a:lnTo>
                <a:lnTo>
                  <a:pt x="14989" y="14819"/>
                </a:lnTo>
                <a:lnTo>
                  <a:pt x="13991" y="14795"/>
                </a:lnTo>
                <a:lnTo>
                  <a:pt x="12969" y="14771"/>
                </a:lnTo>
                <a:lnTo>
                  <a:pt x="11874" y="14771"/>
                </a:lnTo>
                <a:lnTo>
                  <a:pt x="10779" y="14795"/>
                </a:lnTo>
                <a:lnTo>
                  <a:pt x="9684" y="14844"/>
                </a:lnTo>
                <a:lnTo>
                  <a:pt x="8589" y="14941"/>
                </a:lnTo>
                <a:lnTo>
                  <a:pt x="7470" y="15038"/>
                </a:lnTo>
                <a:lnTo>
                  <a:pt x="6375" y="15160"/>
                </a:lnTo>
                <a:lnTo>
                  <a:pt x="5815" y="15184"/>
                </a:lnTo>
                <a:lnTo>
                  <a:pt x="5256" y="15184"/>
                </a:lnTo>
                <a:lnTo>
                  <a:pt x="4696" y="15160"/>
                </a:lnTo>
                <a:lnTo>
                  <a:pt x="4136" y="15111"/>
                </a:lnTo>
                <a:lnTo>
                  <a:pt x="3212" y="15014"/>
                </a:lnTo>
                <a:lnTo>
                  <a:pt x="2750" y="14965"/>
                </a:lnTo>
                <a:lnTo>
                  <a:pt x="2287" y="14965"/>
                </a:lnTo>
                <a:lnTo>
                  <a:pt x="1192" y="15014"/>
                </a:lnTo>
                <a:lnTo>
                  <a:pt x="633" y="15087"/>
                </a:lnTo>
                <a:lnTo>
                  <a:pt x="633" y="15038"/>
                </a:lnTo>
                <a:lnTo>
                  <a:pt x="657" y="14990"/>
                </a:lnTo>
                <a:lnTo>
                  <a:pt x="633" y="14941"/>
                </a:lnTo>
                <a:lnTo>
                  <a:pt x="633" y="14892"/>
                </a:lnTo>
                <a:lnTo>
                  <a:pt x="584" y="14844"/>
                </a:lnTo>
                <a:lnTo>
                  <a:pt x="608" y="14600"/>
                </a:lnTo>
                <a:lnTo>
                  <a:pt x="608" y="14381"/>
                </a:lnTo>
                <a:lnTo>
                  <a:pt x="584" y="14162"/>
                </a:lnTo>
                <a:lnTo>
                  <a:pt x="535" y="13749"/>
                </a:lnTo>
                <a:lnTo>
                  <a:pt x="511" y="13262"/>
                </a:lnTo>
                <a:lnTo>
                  <a:pt x="511" y="12751"/>
                </a:lnTo>
                <a:lnTo>
                  <a:pt x="511" y="11753"/>
                </a:lnTo>
                <a:lnTo>
                  <a:pt x="560" y="9709"/>
                </a:lnTo>
                <a:lnTo>
                  <a:pt x="584" y="8688"/>
                </a:lnTo>
                <a:lnTo>
                  <a:pt x="560" y="7666"/>
                </a:lnTo>
                <a:lnTo>
                  <a:pt x="535" y="5695"/>
                </a:lnTo>
                <a:lnTo>
                  <a:pt x="462" y="3724"/>
                </a:lnTo>
                <a:lnTo>
                  <a:pt x="438" y="2799"/>
                </a:lnTo>
                <a:lnTo>
                  <a:pt x="414" y="1874"/>
                </a:lnTo>
                <a:lnTo>
                  <a:pt x="414" y="1534"/>
                </a:lnTo>
                <a:lnTo>
                  <a:pt x="438" y="1193"/>
                </a:lnTo>
                <a:lnTo>
                  <a:pt x="462" y="828"/>
                </a:lnTo>
                <a:lnTo>
                  <a:pt x="438" y="488"/>
                </a:lnTo>
                <a:lnTo>
                  <a:pt x="706" y="536"/>
                </a:lnTo>
                <a:lnTo>
                  <a:pt x="998" y="536"/>
                </a:lnTo>
                <a:lnTo>
                  <a:pt x="1582" y="463"/>
                </a:lnTo>
                <a:lnTo>
                  <a:pt x="2044" y="439"/>
                </a:lnTo>
                <a:lnTo>
                  <a:pt x="2531" y="415"/>
                </a:lnTo>
                <a:close/>
                <a:moveTo>
                  <a:pt x="2360" y="1"/>
                </a:moveTo>
                <a:lnTo>
                  <a:pt x="1874" y="50"/>
                </a:lnTo>
                <a:lnTo>
                  <a:pt x="1071" y="123"/>
                </a:lnTo>
                <a:lnTo>
                  <a:pt x="681" y="147"/>
                </a:lnTo>
                <a:lnTo>
                  <a:pt x="243" y="147"/>
                </a:lnTo>
                <a:lnTo>
                  <a:pt x="195" y="171"/>
                </a:lnTo>
                <a:lnTo>
                  <a:pt x="146" y="244"/>
                </a:lnTo>
                <a:lnTo>
                  <a:pt x="146" y="342"/>
                </a:lnTo>
                <a:lnTo>
                  <a:pt x="170" y="390"/>
                </a:lnTo>
                <a:lnTo>
                  <a:pt x="219" y="415"/>
                </a:lnTo>
                <a:lnTo>
                  <a:pt x="146" y="561"/>
                </a:lnTo>
                <a:lnTo>
                  <a:pt x="97" y="707"/>
                </a:lnTo>
                <a:lnTo>
                  <a:pt x="49" y="1047"/>
                </a:lnTo>
                <a:lnTo>
                  <a:pt x="24" y="1388"/>
                </a:lnTo>
                <a:lnTo>
                  <a:pt x="0" y="1704"/>
                </a:lnTo>
                <a:lnTo>
                  <a:pt x="0" y="2215"/>
                </a:lnTo>
                <a:lnTo>
                  <a:pt x="0" y="2702"/>
                </a:lnTo>
                <a:lnTo>
                  <a:pt x="49" y="3724"/>
                </a:lnTo>
                <a:lnTo>
                  <a:pt x="122" y="5792"/>
                </a:lnTo>
                <a:lnTo>
                  <a:pt x="146" y="7860"/>
                </a:lnTo>
                <a:lnTo>
                  <a:pt x="146" y="8931"/>
                </a:lnTo>
                <a:lnTo>
                  <a:pt x="122" y="10001"/>
                </a:lnTo>
                <a:lnTo>
                  <a:pt x="73" y="12143"/>
                </a:lnTo>
                <a:lnTo>
                  <a:pt x="73" y="13116"/>
                </a:lnTo>
                <a:lnTo>
                  <a:pt x="97" y="13603"/>
                </a:lnTo>
                <a:lnTo>
                  <a:pt x="122" y="14089"/>
                </a:lnTo>
                <a:lnTo>
                  <a:pt x="122" y="14333"/>
                </a:lnTo>
                <a:lnTo>
                  <a:pt x="122" y="14600"/>
                </a:lnTo>
                <a:lnTo>
                  <a:pt x="146" y="14868"/>
                </a:lnTo>
                <a:lnTo>
                  <a:pt x="170" y="14990"/>
                </a:lnTo>
                <a:lnTo>
                  <a:pt x="195" y="15111"/>
                </a:lnTo>
                <a:lnTo>
                  <a:pt x="170" y="15111"/>
                </a:lnTo>
                <a:lnTo>
                  <a:pt x="146" y="15160"/>
                </a:lnTo>
                <a:lnTo>
                  <a:pt x="122" y="15209"/>
                </a:lnTo>
                <a:lnTo>
                  <a:pt x="146" y="15282"/>
                </a:lnTo>
                <a:lnTo>
                  <a:pt x="195" y="15355"/>
                </a:lnTo>
                <a:lnTo>
                  <a:pt x="292" y="15403"/>
                </a:lnTo>
                <a:lnTo>
                  <a:pt x="779" y="15428"/>
                </a:lnTo>
                <a:lnTo>
                  <a:pt x="1290" y="15428"/>
                </a:lnTo>
                <a:lnTo>
                  <a:pt x="2287" y="15403"/>
                </a:lnTo>
                <a:lnTo>
                  <a:pt x="2823" y="15428"/>
                </a:lnTo>
                <a:lnTo>
                  <a:pt x="3358" y="15452"/>
                </a:lnTo>
                <a:lnTo>
                  <a:pt x="4453" y="15598"/>
                </a:lnTo>
                <a:lnTo>
                  <a:pt x="4988" y="15647"/>
                </a:lnTo>
                <a:lnTo>
                  <a:pt x="6083" y="15647"/>
                </a:lnTo>
                <a:lnTo>
                  <a:pt x="6618" y="15598"/>
                </a:lnTo>
                <a:lnTo>
                  <a:pt x="7713" y="15476"/>
                </a:lnTo>
                <a:lnTo>
                  <a:pt x="8784" y="15379"/>
                </a:lnTo>
                <a:lnTo>
                  <a:pt x="9879" y="15282"/>
                </a:lnTo>
                <a:lnTo>
                  <a:pt x="10974" y="15233"/>
                </a:lnTo>
                <a:lnTo>
                  <a:pt x="13164" y="15233"/>
                </a:lnTo>
                <a:lnTo>
                  <a:pt x="14161" y="15282"/>
                </a:lnTo>
                <a:lnTo>
                  <a:pt x="15183" y="15257"/>
                </a:lnTo>
                <a:lnTo>
                  <a:pt x="15694" y="15257"/>
                </a:lnTo>
                <a:lnTo>
                  <a:pt x="16181" y="15209"/>
                </a:lnTo>
                <a:lnTo>
                  <a:pt x="16692" y="15160"/>
                </a:lnTo>
                <a:lnTo>
                  <a:pt x="17203" y="15063"/>
                </a:lnTo>
                <a:lnTo>
                  <a:pt x="17276" y="15038"/>
                </a:lnTo>
                <a:lnTo>
                  <a:pt x="17325" y="14990"/>
                </a:lnTo>
                <a:lnTo>
                  <a:pt x="17349" y="14917"/>
                </a:lnTo>
                <a:lnTo>
                  <a:pt x="17349" y="14844"/>
                </a:lnTo>
                <a:lnTo>
                  <a:pt x="17373" y="14844"/>
                </a:lnTo>
                <a:lnTo>
                  <a:pt x="17422" y="14722"/>
                </a:lnTo>
                <a:lnTo>
                  <a:pt x="17471" y="14625"/>
                </a:lnTo>
                <a:lnTo>
                  <a:pt x="17519" y="14357"/>
                </a:lnTo>
                <a:lnTo>
                  <a:pt x="17495" y="13870"/>
                </a:lnTo>
                <a:lnTo>
                  <a:pt x="17495" y="13432"/>
                </a:lnTo>
                <a:lnTo>
                  <a:pt x="17495" y="13019"/>
                </a:lnTo>
                <a:lnTo>
                  <a:pt x="17471" y="12167"/>
                </a:lnTo>
                <a:lnTo>
                  <a:pt x="17519" y="10950"/>
                </a:lnTo>
                <a:lnTo>
                  <a:pt x="17568" y="9734"/>
                </a:lnTo>
                <a:lnTo>
                  <a:pt x="17665" y="8517"/>
                </a:lnTo>
                <a:lnTo>
                  <a:pt x="17714" y="7301"/>
                </a:lnTo>
                <a:lnTo>
                  <a:pt x="17714" y="6352"/>
                </a:lnTo>
                <a:lnTo>
                  <a:pt x="17714" y="5378"/>
                </a:lnTo>
                <a:lnTo>
                  <a:pt x="17665" y="4429"/>
                </a:lnTo>
                <a:lnTo>
                  <a:pt x="17544" y="3480"/>
                </a:lnTo>
                <a:lnTo>
                  <a:pt x="17446" y="2629"/>
                </a:lnTo>
                <a:lnTo>
                  <a:pt x="17373" y="1777"/>
                </a:lnTo>
                <a:lnTo>
                  <a:pt x="17349" y="1461"/>
                </a:lnTo>
                <a:lnTo>
                  <a:pt x="17349" y="1120"/>
                </a:lnTo>
                <a:lnTo>
                  <a:pt x="17373" y="780"/>
                </a:lnTo>
                <a:lnTo>
                  <a:pt x="17446" y="463"/>
                </a:lnTo>
                <a:lnTo>
                  <a:pt x="17519" y="439"/>
                </a:lnTo>
                <a:lnTo>
                  <a:pt x="17592" y="390"/>
                </a:lnTo>
                <a:lnTo>
                  <a:pt x="17617" y="317"/>
                </a:lnTo>
                <a:lnTo>
                  <a:pt x="17641" y="244"/>
                </a:lnTo>
                <a:lnTo>
                  <a:pt x="17617" y="147"/>
                </a:lnTo>
                <a:lnTo>
                  <a:pt x="17568" y="98"/>
                </a:lnTo>
                <a:lnTo>
                  <a:pt x="17519" y="50"/>
                </a:lnTo>
                <a:lnTo>
                  <a:pt x="17422" y="25"/>
                </a:lnTo>
                <a:lnTo>
                  <a:pt x="12896" y="1"/>
                </a:lnTo>
                <a:lnTo>
                  <a:pt x="10633" y="1"/>
                </a:lnTo>
                <a:lnTo>
                  <a:pt x="8370" y="25"/>
                </a:lnTo>
                <a:lnTo>
                  <a:pt x="6107" y="50"/>
                </a:lnTo>
                <a:lnTo>
                  <a:pt x="4988" y="50"/>
                </a:lnTo>
                <a:lnTo>
                  <a:pt x="3845" y="25"/>
                </a:lnTo>
                <a:lnTo>
                  <a:pt x="2847" y="1"/>
                </a:ln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7" name="Google Shape;147;p20"/>
          <p:cNvSpPr/>
          <p:nvPr/>
        </p:nvSpPr>
        <p:spPr>
          <a:xfrm>
            <a:off x="1036401" y="2337433"/>
            <a:ext cx="3815729" cy="4011491"/>
          </a:xfrm>
          <a:custGeom>
            <a:avLst/>
            <a:gdLst/>
            <a:ahLst/>
            <a:cxnLst/>
            <a:rect l="l" t="t" r="r" b="b"/>
            <a:pathLst>
              <a:path w="65189" h="62358" extrusionOk="0">
                <a:moveTo>
                  <a:pt x="40283" y="1525"/>
                </a:moveTo>
                <a:lnTo>
                  <a:pt x="40000" y="1541"/>
                </a:lnTo>
                <a:lnTo>
                  <a:pt x="40000" y="1541"/>
                </a:lnTo>
                <a:lnTo>
                  <a:pt x="39811" y="1604"/>
                </a:lnTo>
                <a:lnTo>
                  <a:pt x="40283" y="1525"/>
                </a:lnTo>
                <a:close/>
                <a:moveTo>
                  <a:pt x="22547" y="1793"/>
                </a:moveTo>
                <a:lnTo>
                  <a:pt x="22359" y="1887"/>
                </a:lnTo>
                <a:lnTo>
                  <a:pt x="21981" y="2359"/>
                </a:lnTo>
                <a:lnTo>
                  <a:pt x="24057" y="1981"/>
                </a:lnTo>
                <a:lnTo>
                  <a:pt x="23208" y="2076"/>
                </a:lnTo>
                <a:lnTo>
                  <a:pt x="22925" y="1981"/>
                </a:lnTo>
                <a:lnTo>
                  <a:pt x="22642" y="1887"/>
                </a:lnTo>
                <a:lnTo>
                  <a:pt x="22642" y="1793"/>
                </a:lnTo>
                <a:close/>
                <a:moveTo>
                  <a:pt x="64528" y="13585"/>
                </a:moveTo>
                <a:lnTo>
                  <a:pt x="64528" y="13679"/>
                </a:lnTo>
                <a:lnTo>
                  <a:pt x="64551" y="13679"/>
                </a:lnTo>
                <a:lnTo>
                  <a:pt x="64528" y="13585"/>
                </a:lnTo>
                <a:close/>
                <a:moveTo>
                  <a:pt x="33868" y="58678"/>
                </a:moveTo>
                <a:lnTo>
                  <a:pt x="34057" y="58772"/>
                </a:lnTo>
                <a:lnTo>
                  <a:pt x="34057" y="58772"/>
                </a:lnTo>
                <a:lnTo>
                  <a:pt x="33962" y="58678"/>
                </a:lnTo>
                <a:close/>
                <a:moveTo>
                  <a:pt x="30849" y="58678"/>
                </a:moveTo>
                <a:lnTo>
                  <a:pt x="30943" y="58772"/>
                </a:lnTo>
                <a:lnTo>
                  <a:pt x="30283" y="58867"/>
                </a:lnTo>
                <a:lnTo>
                  <a:pt x="30472" y="58772"/>
                </a:lnTo>
                <a:lnTo>
                  <a:pt x="30849" y="58678"/>
                </a:lnTo>
                <a:close/>
                <a:moveTo>
                  <a:pt x="32264" y="59056"/>
                </a:moveTo>
                <a:lnTo>
                  <a:pt x="33113" y="59244"/>
                </a:lnTo>
                <a:lnTo>
                  <a:pt x="31698" y="59339"/>
                </a:lnTo>
                <a:lnTo>
                  <a:pt x="31415" y="59339"/>
                </a:lnTo>
                <a:lnTo>
                  <a:pt x="32264" y="59056"/>
                </a:lnTo>
                <a:close/>
                <a:moveTo>
                  <a:pt x="60849" y="0"/>
                </a:moveTo>
                <a:lnTo>
                  <a:pt x="58679" y="95"/>
                </a:lnTo>
                <a:lnTo>
                  <a:pt x="56792" y="189"/>
                </a:lnTo>
                <a:lnTo>
                  <a:pt x="58584" y="378"/>
                </a:lnTo>
                <a:lnTo>
                  <a:pt x="58301" y="189"/>
                </a:lnTo>
                <a:lnTo>
                  <a:pt x="59151" y="378"/>
                </a:lnTo>
                <a:lnTo>
                  <a:pt x="58679" y="472"/>
                </a:lnTo>
                <a:lnTo>
                  <a:pt x="58018" y="472"/>
                </a:lnTo>
                <a:lnTo>
                  <a:pt x="56792" y="283"/>
                </a:lnTo>
                <a:lnTo>
                  <a:pt x="55943" y="283"/>
                </a:lnTo>
                <a:lnTo>
                  <a:pt x="54528" y="378"/>
                </a:lnTo>
                <a:lnTo>
                  <a:pt x="50660" y="378"/>
                </a:lnTo>
                <a:lnTo>
                  <a:pt x="48585" y="472"/>
                </a:lnTo>
                <a:lnTo>
                  <a:pt x="46226" y="472"/>
                </a:lnTo>
                <a:lnTo>
                  <a:pt x="43868" y="283"/>
                </a:lnTo>
                <a:lnTo>
                  <a:pt x="44056" y="472"/>
                </a:lnTo>
                <a:lnTo>
                  <a:pt x="44339" y="472"/>
                </a:lnTo>
                <a:lnTo>
                  <a:pt x="43396" y="661"/>
                </a:lnTo>
                <a:lnTo>
                  <a:pt x="42170" y="849"/>
                </a:lnTo>
                <a:lnTo>
                  <a:pt x="40849" y="755"/>
                </a:lnTo>
                <a:lnTo>
                  <a:pt x="40377" y="661"/>
                </a:lnTo>
                <a:lnTo>
                  <a:pt x="39906" y="566"/>
                </a:lnTo>
                <a:lnTo>
                  <a:pt x="39717" y="566"/>
                </a:lnTo>
                <a:lnTo>
                  <a:pt x="38207" y="661"/>
                </a:lnTo>
                <a:lnTo>
                  <a:pt x="36509" y="944"/>
                </a:lnTo>
                <a:lnTo>
                  <a:pt x="34906" y="1132"/>
                </a:lnTo>
                <a:lnTo>
                  <a:pt x="33585" y="1132"/>
                </a:lnTo>
                <a:lnTo>
                  <a:pt x="33962" y="1038"/>
                </a:lnTo>
                <a:lnTo>
                  <a:pt x="33774" y="944"/>
                </a:lnTo>
                <a:lnTo>
                  <a:pt x="33396" y="944"/>
                </a:lnTo>
                <a:lnTo>
                  <a:pt x="32453" y="1038"/>
                </a:lnTo>
                <a:lnTo>
                  <a:pt x="30283" y="1321"/>
                </a:lnTo>
                <a:lnTo>
                  <a:pt x="30472" y="1415"/>
                </a:lnTo>
                <a:lnTo>
                  <a:pt x="30566" y="1510"/>
                </a:lnTo>
                <a:lnTo>
                  <a:pt x="29151" y="1604"/>
                </a:lnTo>
                <a:lnTo>
                  <a:pt x="29057" y="1698"/>
                </a:lnTo>
                <a:lnTo>
                  <a:pt x="29717" y="1698"/>
                </a:lnTo>
                <a:lnTo>
                  <a:pt x="28208" y="1793"/>
                </a:lnTo>
                <a:lnTo>
                  <a:pt x="27547" y="1793"/>
                </a:lnTo>
                <a:lnTo>
                  <a:pt x="27642" y="1698"/>
                </a:lnTo>
                <a:lnTo>
                  <a:pt x="28585" y="1510"/>
                </a:lnTo>
                <a:lnTo>
                  <a:pt x="27736" y="1604"/>
                </a:lnTo>
                <a:lnTo>
                  <a:pt x="26887" y="1698"/>
                </a:lnTo>
                <a:lnTo>
                  <a:pt x="26038" y="1698"/>
                </a:lnTo>
                <a:lnTo>
                  <a:pt x="25189" y="1793"/>
                </a:lnTo>
                <a:lnTo>
                  <a:pt x="25189" y="1793"/>
                </a:lnTo>
                <a:lnTo>
                  <a:pt x="25755" y="1698"/>
                </a:lnTo>
                <a:lnTo>
                  <a:pt x="24906" y="1793"/>
                </a:lnTo>
                <a:lnTo>
                  <a:pt x="24057" y="1981"/>
                </a:lnTo>
                <a:lnTo>
                  <a:pt x="25094" y="1887"/>
                </a:lnTo>
                <a:lnTo>
                  <a:pt x="26132" y="1981"/>
                </a:lnTo>
                <a:lnTo>
                  <a:pt x="24906" y="2264"/>
                </a:lnTo>
                <a:lnTo>
                  <a:pt x="23585" y="2359"/>
                </a:lnTo>
                <a:lnTo>
                  <a:pt x="23585" y="2453"/>
                </a:lnTo>
                <a:lnTo>
                  <a:pt x="23585" y="2547"/>
                </a:lnTo>
                <a:lnTo>
                  <a:pt x="25566" y="2359"/>
                </a:lnTo>
                <a:lnTo>
                  <a:pt x="27547" y="2264"/>
                </a:lnTo>
                <a:lnTo>
                  <a:pt x="29434" y="1981"/>
                </a:lnTo>
                <a:lnTo>
                  <a:pt x="30377" y="1793"/>
                </a:lnTo>
                <a:lnTo>
                  <a:pt x="31321" y="1604"/>
                </a:lnTo>
                <a:lnTo>
                  <a:pt x="30472" y="1887"/>
                </a:lnTo>
                <a:lnTo>
                  <a:pt x="30660" y="1981"/>
                </a:lnTo>
                <a:lnTo>
                  <a:pt x="31038" y="2076"/>
                </a:lnTo>
                <a:lnTo>
                  <a:pt x="31981" y="2170"/>
                </a:lnTo>
                <a:lnTo>
                  <a:pt x="33302" y="2170"/>
                </a:lnTo>
                <a:lnTo>
                  <a:pt x="34717" y="2076"/>
                </a:lnTo>
                <a:lnTo>
                  <a:pt x="37075" y="1887"/>
                </a:lnTo>
                <a:lnTo>
                  <a:pt x="37830" y="1793"/>
                </a:lnTo>
                <a:lnTo>
                  <a:pt x="37924" y="1698"/>
                </a:lnTo>
                <a:lnTo>
                  <a:pt x="38868" y="1604"/>
                </a:lnTo>
                <a:lnTo>
                  <a:pt x="38962" y="1510"/>
                </a:lnTo>
                <a:lnTo>
                  <a:pt x="38868" y="1510"/>
                </a:lnTo>
                <a:lnTo>
                  <a:pt x="38113" y="1415"/>
                </a:lnTo>
                <a:lnTo>
                  <a:pt x="40000" y="1510"/>
                </a:lnTo>
                <a:lnTo>
                  <a:pt x="38868" y="1604"/>
                </a:lnTo>
                <a:lnTo>
                  <a:pt x="40000" y="1541"/>
                </a:lnTo>
                <a:lnTo>
                  <a:pt x="40000" y="1541"/>
                </a:lnTo>
                <a:lnTo>
                  <a:pt x="40094" y="1510"/>
                </a:lnTo>
                <a:lnTo>
                  <a:pt x="40377" y="1510"/>
                </a:lnTo>
                <a:lnTo>
                  <a:pt x="40283" y="1525"/>
                </a:lnTo>
                <a:lnTo>
                  <a:pt x="40283" y="1525"/>
                </a:lnTo>
                <a:lnTo>
                  <a:pt x="40566" y="1510"/>
                </a:lnTo>
                <a:lnTo>
                  <a:pt x="41509" y="1604"/>
                </a:lnTo>
                <a:lnTo>
                  <a:pt x="44151" y="1415"/>
                </a:lnTo>
                <a:lnTo>
                  <a:pt x="45000" y="1321"/>
                </a:lnTo>
                <a:lnTo>
                  <a:pt x="44434" y="1321"/>
                </a:lnTo>
                <a:lnTo>
                  <a:pt x="45188" y="1132"/>
                </a:lnTo>
                <a:lnTo>
                  <a:pt x="45660" y="1227"/>
                </a:lnTo>
                <a:lnTo>
                  <a:pt x="45755" y="1227"/>
                </a:lnTo>
                <a:lnTo>
                  <a:pt x="45755" y="1321"/>
                </a:lnTo>
                <a:lnTo>
                  <a:pt x="45377" y="1321"/>
                </a:lnTo>
                <a:lnTo>
                  <a:pt x="46038" y="1415"/>
                </a:lnTo>
                <a:lnTo>
                  <a:pt x="46792" y="1321"/>
                </a:lnTo>
                <a:lnTo>
                  <a:pt x="46792" y="1227"/>
                </a:lnTo>
                <a:lnTo>
                  <a:pt x="46981" y="1321"/>
                </a:lnTo>
                <a:lnTo>
                  <a:pt x="47547" y="1321"/>
                </a:lnTo>
                <a:lnTo>
                  <a:pt x="47358" y="1510"/>
                </a:lnTo>
                <a:lnTo>
                  <a:pt x="46981" y="1510"/>
                </a:lnTo>
                <a:lnTo>
                  <a:pt x="46792" y="1415"/>
                </a:lnTo>
                <a:lnTo>
                  <a:pt x="43868" y="1698"/>
                </a:lnTo>
                <a:lnTo>
                  <a:pt x="45566" y="1698"/>
                </a:lnTo>
                <a:lnTo>
                  <a:pt x="47264" y="1604"/>
                </a:lnTo>
                <a:lnTo>
                  <a:pt x="50566" y="1321"/>
                </a:lnTo>
                <a:lnTo>
                  <a:pt x="52169" y="1227"/>
                </a:lnTo>
                <a:lnTo>
                  <a:pt x="55471" y="1227"/>
                </a:lnTo>
                <a:lnTo>
                  <a:pt x="57075" y="1415"/>
                </a:lnTo>
                <a:lnTo>
                  <a:pt x="56603" y="1321"/>
                </a:lnTo>
                <a:lnTo>
                  <a:pt x="56509" y="1227"/>
                </a:lnTo>
                <a:lnTo>
                  <a:pt x="57264" y="1132"/>
                </a:lnTo>
                <a:lnTo>
                  <a:pt x="58396" y="1227"/>
                </a:lnTo>
                <a:lnTo>
                  <a:pt x="58773" y="1227"/>
                </a:lnTo>
                <a:lnTo>
                  <a:pt x="58962" y="1321"/>
                </a:lnTo>
                <a:lnTo>
                  <a:pt x="59905" y="1321"/>
                </a:lnTo>
                <a:lnTo>
                  <a:pt x="61037" y="1510"/>
                </a:lnTo>
                <a:lnTo>
                  <a:pt x="61603" y="1698"/>
                </a:lnTo>
                <a:lnTo>
                  <a:pt x="62075" y="1887"/>
                </a:lnTo>
                <a:lnTo>
                  <a:pt x="62452" y="2076"/>
                </a:lnTo>
                <a:lnTo>
                  <a:pt x="62547" y="2359"/>
                </a:lnTo>
                <a:lnTo>
                  <a:pt x="62641" y="4528"/>
                </a:lnTo>
                <a:lnTo>
                  <a:pt x="62641" y="8113"/>
                </a:lnTo>
                <a:lnTo>
                  <a:pt x="62547" y="17547"/>
                </a:lnTo>
                <a:lnTo>
                  <a:pt x="62547" y="22547"/>
                </a:lnTo>
                <a:lnTo>
                  <a:pt x="62641" y="27075"/>
                </a:lnTo>
                <a:lnTo>
                  <a:pt x="62830" y="30849"/>
                </a:lnTo>
                <a:lnTo>
                  <a:pt x="62924" y="32169"/>
                </a:lnTo>
                <a:lnTo>
                  <a:pt x="63113" y="33207"/>
                </a:lnTo>
                <a:lnTo>
                  <a:pt x="63113" y="34528"/>
                </a:lnTo>
                <a:lnTo>
                  <a:pt x="63207" y="35943"/>
                </a:lnTo>
                <a:lnTo>
                  <a:pt x="63207" y="36886"/>
                </a:lnTo>
                <a:lnTo>
                  <a:pt x="63113" y="38396"/>
                </a:lnTo>
                <a:lnTo>
                  <a:pt x="62830" y="42358"/>
                </a:lnTo>
                <a:lnTo>
                  <a:pt x="62547" y="46509"/>
                </a:lnTo>
                <a:lnTo>
                  <a:pt x="62452" y="48207"/>
                </a:lnTo>
                <a:lnTo>
                  <a:pt x="62547" y="49527"/>
                </a:lnTo>
                <a:lnTo>
                  <a:pt x="62547" y="51131"/>
                </a:lnTo>
                <a:lnTo>
                  <a:pt x="62547" y="52735"/>
                </a:lnTo>
                <a:lnTo>
                  <a:pt x="62358" y="53584"/>
                </a:lnTo>
                <a:lnTo>
                  <a:pt x="62264" y="54339"/>
                </a:lnTo>
                <a:lnTo>
                  <a:pt x="61981" y="55093"/>
                </a:lnTo>
                <a:lnTo>
                  <a:pt x="61603" y="55754"/>
                </a:lnTo>
                <a:lnTo>
                  <a:pt x="61792" y="55754"/>
                </a:lnTo>
                <a:lnTo>
                  <a:pt x="61886" y="55565"/>
                </a:lnTo>
                <a:lnTo>
                  <a:pt x="62169" y="55376"/>
                </a:lnTo>
                <a:lnTo>
                  <a:pt x="62264" y="55565"/>
                </a:lnTo>
                <a:lnTo>
                  <a:pt x="62169" y="55754"/>
                </a:lnTo>
                <a:lnTo>
                  <a:pt x="61981" y="56225"/>
                </a:lnTo>
                <a:lnTo>
                  <a:pt x="61792" y="56037"/>
                </a:lnTo>
                <a:lnTo>
                  <a:pt x="61509" y="55754"/>
                </a:lnTo>
                <a:lnTo>
                  <a:pt x="61603" y="55942"/>
                </a:lnTo>
                <a:lnTo>
                  <a:pt x="61509" y="55942"/>
                </a:lnTo>
                <a:lnTo>
                  <a:pt x="61603" y="56037"/>
                </a:lnTo>
                <a:lnTo>
                  <a:pt x="60094" y="56320"/>
                </a:lnTo>
                <a:lnTo>
                  <a:pt x="58773" y="56414"/>
                </a:lnTo>
                <a:lnTo>
                  <a:pt x="57547" y="56508"/>
                </a:lnTo>
                <a:lnTo>
                  <a:pt x="56415" y="56508"/>
                </a:lnTo>
                <a:lnTo>
                  <a:pt x="56698" y="56320"/>
                </a:lnTo>
                <a:lnTo>
                  <a:pt x="56698" y="56320"/>
                </a:lnTo>
                <a:lnTo>
                  <a:pt x="56037" y="56508"/>
                </a:lnTo>
                <a:lnTo>
                  <a:pt x="54811" y="56886"/>
                </a:lnTo>
                <a:lnTo>
                  <a:pt x="53679" y="57074"/>
                </a:lnTo>
                <a:lnTo>
                  <a:pt x="53868" y="56791"/>
                </a:lnTo>
                <a:lnTo>
                  <a:pt x="54245" y="56697"/>
                </a:lnTo>
                <a:lnTo>
                  <a:pt x="53019" y="56886"/>
                </a:lnTo>
                <a:lnTo>
                  <a:pt x="51698" y="56980"/>
                </a:lnTo>
                <a:lnTo>
                  <a:pt x="50943" y="57074"/>
                </a:lnTo>
                <a:lnTo>
                  <a:pt x="51132" y="57169"/>
                </a:lnTo>
                <a:lnTo>
                  <a:pt x="48962" y="57452"/>
                </a:lnTo>
                <a:lnTo>
                  <a:pt x="48962" y="57357"/>
                </a:lnTo>
                <a:lnTo>
                  <a:pt x="48019" y="57452"/>
                </a:lnTo>
                <a:lnTo>
                  <a:pt x="47641" y="57452"/>
                </a:lnTo>
                <a:lnTo>
                  <a:pt x="46604" y="57546"/>
                </a:lnTo>
                <a:lnTo>
                  <a:pt x="44717" y="57546"/>
                </a:lnTo>
                <a:lnTo>
                  <a:pt x="44339" y="57452"/>
                </a:lnTo>
                <a:lnTo>
                  <a:pt x="45000" y="57263"/>
                </a:lnTo>
                <a:lnTo>
                  <a:pt x="40000" y="57829"/>
                </a:lnTo>
                <a:lnTo>
                  <a:pt x="38019" y="58206"/>
                </a:lnTo>
                <a:lnTo>
                  <a:pt x="37547" y="58018"/>
                </a:lnTo>
                <a:lnTo>
                  <a:pt x="37075" y="58018"/>
                </a:lnTo>
                <a:lnTo>
                  <a:pt x="36698" y="58112"/>
                </a:lnTo>
                <a:lnTo>
                  <a:pt x="36415" y="58301"/>
                </a:lnTo>
                <a:lnTo>
                  <a:pt x="36038" y="58301"/>
                </a:lnTo>
                <a:lnTo>
                  <a:pt x="36038" y="58395"/>
                </a:lnTo>
                <a:lnTo>
                  <a:pt x="36321" y="58395"/>
                </a:lnTo>
                <a:lnTo>
                  <a:pt x="36132" y="58678"/>
                </a:lnTo>
                <a:lnTo>
                  <a:pt x="37075" y="58678"/>
                </a:lnTo>
                <a:lnTo>
                  <a:pt x="37830" y="58584"/>
                </a:lnTo>
                <a:lnTo>
                  <a:pt x="38585" y="58489"/>
                </a:lnTo>
                <a:lnTo>
                  <a:pt x="39434" y="58489"/>
                </a:lnTo>
                <a:lnTo>
                  <a:pt x="38585" y="58867"/>
                </a:lnTo>
                <a:lnTo>
                  <a:pt x="37358" y="59244"/>
                </a:lnTo>
                <a:lnTo>
                  <a:pt x="36792" y="59339"/>
                </a:lnTo>
                <a:lnTo>
                  <a:pt x="36226" y="59339"/>
                </a:lnTo>
                <a:lnTo>
                  <a:pt x="35755" y="59244"/>
                </a:lnTo>
                <a:lnTo>
                  <a:pt x="35566" y="59056"/>
                </a:lnTo>
                <a:lnTo>
                  <a:pt x="35472" y="58867"/>
                </a:lnTo>
                <a:lnTo>
                  <a:pt x="36509" y="58772"/>
                </a:lnTo>
                <a:lnTo>
                  <a:pt x="35377" y="58678"/>
                </a:lnTo>
                <a:lnTo>
                  <a:pt x="34151" y="58772"/>
                </a:lnTo>
                <a:lnTo>
                  <a:pt x="34057" y="58772"/>
                </a:lnTo>
                <a:lnTo>
                  <a:pt x="33208" y="58961"/>
                </a:lnTo>
                <a:lnTo>
                  <a:pt x="32264" y="59056"/>
                </a:lnTo>
                <a:lnTo>
                  <a:pt x="32264" y="59056"/>
                </a:lnTo>
                <a:lnTo>
                  <a:pt x="33113" y="58867"/>
                </a:lnTo>
                <a:lnTo>
                  <a:pt x="31887" y="58489"/>
                </a:lnTo>
                <a:lnTo>
                  <a:pt x="31132" y="58395"/>
                </a:lnTo>
                <a:lnTo>
                  <a:pt x="31038" y="58301"/>
                </a:lnTo>
                <a:lnTo>
                  <a:pt x="31132" y="58301"/>
                </a:lnTo>
                <a:lnTo>
                  <a:pt x="31509" y="58206"/>
                </a:lnTo>
                <a:lnTo>
                  <a:pt x="30660" y="58206"/>
                </a:lnTo>
                <a:lnTo>
                  <a:pt x="30283" y="58301"/>
                </a:lnTo>
                <a:lnTo>
                  <a:pt x="29906" y="58489"/>
                </a:lnTo>
                <a:lnTo>
                  <a:pt x="29151" y="58678"/>
                </a:lnTo>
                <a:lnTo>
                  <a:pt x="29340" y="58584"/>
                </a:lnTo>
                <a:lnTo>
                  <a:pt x="29434" y="58395"/>
                </a:lnTo>
                <a:lnTo>
                  <a:pt x="29434" y="58395"/>
                </a:lnTo>
                <a:lnTo>
                  <a:pt x="28585" y="58489"/>
                </a:lnTo>
                <a:lnTo>
                  <a:pt x="28491" y="58584"/>
                </a:lnTo>
                <a:lnTo>
                  <a:pt x="28396" y="58678"/>
                </a:lnTo>
                <a:lnTo>
                  <a:pt x="27736" y="58867"/>
                </a:lnTo>
                <a:lnTo>
                  <a:pt x="25660" y="59150"/>
                </a:lnTo>
                <a:lnTo>
                  <a:pt x="22170" y="59622"/>
                </a:lnTo>
                <a:lnTo>
                  <a:pt x="22359" y="59527"/>
                </a:lnTo>
                <a:lnTo>
                  <a:pt x="22359" y="59433"/>
                </a:lnTo>
                <a:lnTo>
                  <a:pt x="22264" y="59433"/>
                </a:lnTo>
                <a:lnTo>
                  <a:pt x="22453" y="59244"/>
                </a:lnTo>
                <a:lnTo>
                  <a:pt x="22453" y="59056"/>
                </a:lnTo>
                <a:lnTo>
                  <a:pt x="21132" y="59339"/>
                </a:lnTo>
                <a:lnTo>
                  <a:pt x="19246" y="59716"/>
                </a:lnTo>
                <a:lnTo>
                  <a:pt x="18208" y="59810"/>
                </a:lnTo>
                <a:lnTo>
                  <a:pt x="17264" y="59905"/>
                </a:lnTo>
                <a:lnTo>
                  <a:pt x="16415" y="59905"/>
                </a:lnTo>
                <a:lnTo>
                  <a:pt x="15849" y="59810"/>
                </a:lnTo>
                <a:lnTo>
                  <a:pt x="14246" y="59810"/>
                </a:lnTo>
                <a:lnTo>
                  <a:pt x="11981" y="59999"/>
                </a:lnTo>
                <a:lnTo>
                  <a:pt x="11981" y="59999"/>
                </a:lnTo>
                <a:lnTo>
                  <a:pt x="12359" y="59905"/>
                </a:lnTo>
                <a:lnTo>
                  <a:pt x="12736" y="59716"/>
                </a:lnTo>
                <a:lnTo>
                  <a:pt x="11415" y="59905"/>
                </a:lnTo>
                <a:lnTo>
                  <a:pt x="10000" y="60093"/>
                </a:lnTo>
                <a:lnTo>
                  <a:pt x="7076" y="60188"/>
                </a:lnTo>
                <a:lnTo>
                  <a:pt x="4151" y="60376"/>
                </a:lnTo>
                <a:lnTo>
                  <a:pt x="2831" y="60471"/>
                </a:lnTo>
                <a:lnTo>
                  <a:pt x="1604" y="60659"/>
                </a:lnTo>
                <a:lnTo>
                  <a:pt x="1227" y="59244"/>
                </a:lnTo>
                <a:lnTo>
                  <a:pt x="1038" y="57735"/>
                </a:lnTo>
                <a:lnTo>
                  <a:pt x="850" y="56131"/>
                </a:lnTo>
                <a:lnTo>
                  <a:pt x="755" y="54433"/>
                </a:lnTo>
                <a:lnTo>
                  <a:pt x="755" y="52735"/>
                </a:lnTo>
                <a:lnTo>
                  <a:pt x="755" y="50942"/>
                </a:lnTo>
                <a:lnTo>
                  <a:pt x="1038" y="47263"/>
                </a:lnTo>
                <a:lnTo>
                  <a:pt x="1321" y="43678"/>
                </a:lnTo>
                <a:lnTo>
                  <a:pt x="1699" y="39999"/>
                </a:lnTo>
                <a:lnTo>
                  <a:pt x="2453" y="33301"/>
                </a:lnTo>
                <a:lnTo>
                  <a:pt x="2548" y="33962"/>
                </a:lnTo>
                <a:lnTo>
                  <a:pt x="2642" y="34622"/>
                </a:lnTo>
                <a:lnTo>
                  <a:pt x="2642" y="33018"/>
                </a:lnTo>
                <a:lnTo>
                  <a:pt x="2551" y="32287"/>
                </a:lnTo>
                <a:lnTo>
                  <a:pt x="2642" y="30000"/>
                </a:lnTo>
                <a:lnTo>
                  <a:pt x="2453" y="30377"/>
                </a:lnTo>
                <a:lnTo>
                  <a:pt x="2453" y="29245"/>
                </a:lnTo>
                <a:lnTo>
                  <a:pt x="2453" y="27830"/>
                </a:lnTo>
                <a:lnTo>
                  <a:pt x="2642" y="28301"/>
                </a:lnTo>
                <a:lnTo>
                  <a:pt x="2736" y="28018"/>
                </a:lnTo>
                <a:lnTo>
                  <a:pt x="2831" y="28018"/>
                </a:lnTo>
                <a:lnTo>
                  <a:pt x="2925" y="28207"/>
                </a:lnTo>
                <a:lnTo>
                  <a:pt x="3019" y="26415"/>
                </a:lnTo>
                <a:lnTo>
                  <a:pt x="3019" y="24811"/>
                </a:lnTo>
                <a:lnTo>
                  <a:pt x="3019" y="23113"/>
                </a:lnTo>
                <a:lnTo>
                  <a:pt x="3019" y="22170"/>
                </a:lnTo>
                <a:lnTo>
                  <a:pt x="3208" y="21320"/>
                </a:lnTo>
                <a:lnTo>
                  <a:pt x="3302" y="19528"/>
                </a:lnTo>
                <a:lnTo>
                  <a:pt x="3302" y="17641"/>
                </a:lnTo>
                <a:lnTo>
                  <a:pt x="3302" y="16887"/>
                </a:lnTo>
                <a:lnTo>
                  <a:pt x="3208" y="16321"/>
                </a:lnTo>
                <a:lnTo>
                  <a:pt x="3397" y="16415"/>
                </a:lnTo>
                <a:lnTo>
                  <a:pt x="3585" y="11981"/>
                </a:lnTo>
                <a:lnTo>
                  <a:pt x="3680" y="11415"/>
                </a:lnTo>
                <a:lnTo>
                  <a:pt x="3680" y="11698"/>
                </a:lnTo>
                <a:lnTo>
                  <a:pt x="3774" y="11132"/>
                </a:lnTo>
                <a:lnTo>
                  <a:pt x="3868" y="10660"/>
                </a:lnTo>
                <a:lnTo>
                  <a:pt x="3774" y="10094"/>
                </a:lnTo>
                <a:lnTo>
                  <a:pt x="3680" y="9623"/>
                </a:lnTo>
                <a:lnTo>
                  <a:pt x="3774" y="9434"/>
                </a:lnTo>
                <a:lnTo>
                  <a:pt x="3868" y="9245"/>
                </a:lnTo>
                <a:lnTo>
                  <a:pt x="4057" y="8491"/>
                </a:lnTo>
                <a:lnTo>
                  <a:pt x="4340" y="6321"/>
                </a:lnTo>
                <a:lnTo>
                  <a:pt x="4623" y="2264"/>
                </a:lnTo>
                <a:lnTo>
                  <a:pt x="3491" y="7170"/>
                </a:lnTo>
                <a:lnTo>
                  <a:pt x="2925" y="9906"/>
                </a:lnTo>
                <a:lnTo>
                  <a:pt x="2359" y="12736"/>
                </a:lnTo>
                <a:lnTo>
                  <a:pt x="1982" y="15377"/>
                </a:lnTo>
                <a:lnTo>
                  <a:pt x="1699" y="17830"/>
                </a:lnTo>
                <a:lnTo>
                  <a:pt x="1510" y="19905"/>
                </a:lnTo>
                <a:lnTo>
                  <a:pt x="1604" y="20754"/>
                </a:lnTo>
                <a:lnTo>
                  <a:pt x="1699" y="21509"/>
                </a:lnTo>
                <a:lnTo>
                  <a:pt x="1321" y="22453"/>
                </a:lnTo>
                <a:lnTo>
                  <a:pt x="1133" y="23585"/>
                </a:lnTo>
                <a:lnTo>
                  <a:pt x="1038" y="24905"/>
                </a:lnTo>
                <a:lnTo>
                  <a:pt x="1038" y="26226"/>
                </a:lnTo>
                <a:lnTo>
                  <a:pt x="1038" y="28962"/>
                </a:lnTo>
                <a:lnTo>
                  <a:pt x="1038" y="31415"/>
                </a:lnTo>
                <a:lnTo>
                  <a:pt x="661" y="40188"/>
                </a:lnTo>
                <a:lnTo>
                  <a:pt x="472" y="44999"/>
                </a:lnTo>
                <a:lnTo>
                  <a:pt x="378" y="49622"/>
                </a:lnTo>
                <a:lnTo>
                  <a:pt x="472" y="51603"/>
                </a:lnTo>
                <a:lnTo>
                  <a:pt x="378" y="53961"/>
                </a:lnTo>
                <a:lnTo>
                  <a:pt x="189" y="53301"/>
                </a:lnTo>
                <a:lnTo>
                  <a:pt x="95" y="52641"/>
                </a:lnTo>
                <a:lnTo>
                  <a:pt x="189" y="53867"/>
                </a:lnTo>
                <a:lnTo>
                  <a:pt x="189" y="55093"/>
                </a:lnTo>
                <a:lnTo>
                  <a:pt x="378" y="55188"/>
                </a:lnTo>
                <a:lnTo>
                  <a:pt x="284" y="56508"/>
                </a:lnTo>
                <a:lnTo>
                  <a:pt x="95" y="54905"/>
                </a:lnTo>
                <a:lnTo>
                  <a:pt x="1" y="58489"/>
                </a:lnTo>
                <a:lnTo>
                  <a:pt x="1" y="62357"/>
                </a:lnTo>
                <a:lnTo>
                  <a:pt x="6038" y="61886"/>
                </a:lnTo>
                <a:lnTo>
                  <a:pt x="8963" y="61697"/>
                </a:lnTo>
                <a:lnTo>
                  <a:pt x="11698" y="61603"/>
                </a:lnTo>
                <a:lnTo>
                  <a:pt x="11698" y="61414"/>
                </a:lnTo>
                <a:lnTo>
                  <a:pt x="11887" y="61225"/>
                </a:lnTo>
                <a:lnTo>
                  <a:pt x="12264" y="61225"/>
                </a:lnTo>
                <a:lnTo>
                  <a:pt x="12548" y="61320"/>
                </a:lnTo>
                <a:lnTo>
                  <a:pt x="12736" y="61414"/>
                </a:lnTo>
                <a:lnTo>
                  <a:pt x="12642" y="61320"/>
                </a:lnTo>
                <a:lnTo>
                  <a:pt x="13302" y="61508"/>
                </a:lnTo>
                <a:lnTo>
                  <a:pt x="13302" y="61508"/>
                </a:lnTo>
                <a:lnTo>
                  <a:pt x="12736" y="61414"/>
                </a:lnTo>
                <a:lnTo>
                  <a:pt x="13019" y="61508"/>
                </a:lnTo>
                <a:lnTo>
                  <a:pt x="12736" y="61603"/>
                </a:lnTo>
                <a:lnTo>
                  <a:pt x="12831" y="61697"/>
                </a:lnTo>
                <a:lnTo>
                  <a:pt x="14246" y="61508"/>
                </a:lnTo>
                <a:lnTo>
                  <a:pt x="13491" y="61508"/>
                </a:lnTo>
                <a:lnTo>
                  <a:pt x="14717" y="61225"/>
                </a:lnTo>
                <a:lnTo>
                  <a:pt x="16038" y="61131"/>
                </a:lnTo>
                <a:lnTo>
                  <a:pt x="18962" y="61131"/>
                </a:lnTo>
                <a:lnTo>
                  <a:pt x="19151" y="61225"/>
                </a:lnTo>
                <a:lnTo>
                  <a:pt x="19623" y="61320"/>
                </a:lnTo>
                <a:lnTo>
                  <a:pt x="21227" y="61320"/>
                </a:lnTo>
                <a:lnTo>
                  <a:pt x="23302" y="61225"/>
                </a:lnTo>
                <a:lnTo>
                  <a:pt x="24245" y="61131"/>
                </a:lnTo>
                <a:lnTo>
                  <a:pt x="25094" y="60942"/>
                </a:lnTo>
                <a:lnTo>
                  <a:pt x="28868" y="60848"/>
                </a:lnTo>
                <a:lnTo>
                  <a:pt x="32642" y="60659"/>
                </a:lnTo>
                <a:lnTo>
                  <a:pt x="36415" y="60376"/>
                </a:lnTo>
                <a:lnTo>
                  <a:pt x="40283" y="60093"/>
                </a:lnTo>
                <a:lnTo>
                  <a:pt x="47830" y="59339"/>
                </a:lnTo>
                <a:lnTo>
                  <a:pt x="55377" y="58678"/>
                </a:lnTo>
                <a:lnTo>
                  <a:pt x="61037" y="58678"/>
                </a:lnTo>
                <a:lnTo>
                  <a:pt x="62264" y="58584"/>
                </a:lnTo>
                <a:lnTo>
                  <a:pt x="63207" y="58395"/>
                </a:lnTo>
                <a:lnTo>
                  <a:pt x="63490" y="58206"/>
                </a:lnTo>
                <a:lnTo>
                  <a:pt x="63773" y="58018"/>
                </a:lnTo>
                <a:lnTo>
                  <a:pt x="63962" y="57735"/>
                </a:lnTo>
                <a:lnTo>
                  <a:pt x="64150" y="57357"/>
                </a:lnTo>
                <a:lnTo>
                  <a:pt x="64339" y="56225"/>
                </a:lnTo>
                <a:lnTo>
                  <a:pt x="64528" y="54716"/>
                </a:lnTo>
                <a:lnTo>
                  <a:pt x="64528" y="53018"/>
                </a:lnTo>
                <a:lnTo>
                  <a:pt x="64622" y="49810"/>
                </a:lnTo>
                <a:lnTo>
                  <a:pt x="64622" y="47546"/>
                </a:lnTo>
                <a:lnTo>
                  <a:pt x="64905" y="40848"/>
                </a:lnTo>
                <a:lnTo>
                  <a:pt x="64999" y="36320"/>
                </a:lnTo>
                <a:lnTo>
                  <a:pt x="65094" y="33301"/>
                </a:lnTo>
                <a:lnTo>
                  <a:pt x="65188" y="33396"/>
                </a:lnTo>
                <a:lnTo>
                  <a:pt x="65188" y="31603"/>
                </a:lnTo>
                <a:lnTo>
                  <a:pt x="65188" y="29811"/>
                </a:lnTo>
                <a:lnTo>
                  <a:pt x="65094" y="30660"/>
                </a:lnTo>
                <a:lnTo>
                  <a:pt x="64905" y="28301"/>
                </a:lnTo>
                <a:lnTo>
                  <a:pt x="64811" y="25849"/>
                </a:lnTo>
                <a:lnTo>
                  <a:pt x="64716" y="23302"/>
                </a:lnTo>
                <a:lnTo>
                  <a:pt x="64622" y="20849"/>
                </a:lnTo>
                <a:lnTo>
                  <a:pt x="64811" y="22075"/>
                </a:lnTo>
                <a:lnTo>
                  <a:pt x="64811" y="20754"/>
                </a:lnTo>
                <a:lnTo>
                  <a:pt x="64811" y="18962"/>
                </a:lnTo>
                <a:lnTo>
                  <a:pt x="64811" y="18868"/>
                </a:lnTo>
                <a:lnTo>
                  <a:pt x="64716" y="17358"/>
                </a:lnTo>
                <a:lnTo>
                  <a:pt x="64811" y="18113"/>
                </a:lnTo>
                <a:lnTo>
                  <a:pt x="64999" y="16981"/>
                </a:lnTo>
                <a:lnTo>
                  <a:pt x="64905" y="15755"/>
                </a:lnTo>
                <a:lnTo>
                  <a:pt x="64811" y="14528"/>
                </a:lnTo>
                <a:lnTo>
                  <a:pt x="64716" y="13396"/>
                </a:lnTo>
                <a:lnTo>
                  <a:pt x="64622" y="13679"/>
                </a:lnTo>
                <a:lnTo>
                  <a:pt x="64551" y="13679"/>
                </a:lnTo>
                <a:lnTo>
                  <a:pt x="64622" y="13962"/>
                </a:lnTo>
                <a:lnTo>
                  <a:pt x="64716" y="15000"/>
                </a:lnTo>
                <a:lnTo>
                  <a:pt x="64528" y="14623"/>
                </a:lnTo>
                <a:lnTo>
                  <a:pt x="64528" y="15094"/>
                </a:lnTo>
                <a:lnTo>
                  <a:pt x="64339" y="12736"/>
                </a:lnTo>
                <a:lnTo>
                  <a:pt x="64150" y="11698"/>
                </a:lnTo>
                <a:lnTo>
                  <a:pt x="64056" y="11604"/>
                </a:lnTo>
                <a:lnTo>
                  <a:pt x="64056" y="11226"/>
                </a:lnTo>
                <a:lnTo>
                  <a:pt x="64245" y="10566"/>
                </a:lnTo>
                <a:lnTo>
                  <a:pt x="64245" y="9811"/>
                </a:lnTo>
                <a:lnTo>
                  <a:pt x="64245" y="9560"/>
                </a:lnTo>
                <a:lnTo>
                  <a:pt x="64433" y="10189"/>
                </a:lnTo>
                <a:lnTo>
                  <a:pt x="64622" y="11604"/>
                </a:lnTo>
                <a:lnTo>
                  <a:pt x="64811" y="13019"/>
                </a:lnTo>
                <a:lnTo>
                  <a:pt x="64905" y="14151"/>
                </a:lnTo>
                <a:lnTo>
                  <a:pt x="64905" y="12830"/>
                </a:lnTo>
                <a:lnTo>
                  <a:pt x="64811" y="11698"/>
                </a:lnTo>
                <a:lnTo>
                  <a:pt x="64528" y="9340"/>
                </a:lnTo>
                <a:lnTo>
                  <a:pt x="64433" y="9528"/>
                </a:lnTo>
                <a:lnTo>
                  <a:pt x="64433" y="9340"/>
                </a:lnTo>
                <a:lnTo>
                  <a:pt x="64245" y="8585"/>
                </a:lnTo>
                <a:lnTo>
                  <a:pt x="64150" y="7264"/>
                </a:lnTo>
                <a:lnTo>
                  <a:pt x="64056" y="9434"/>
                </a:lnTo>
                <a:lnTo>
                  <a:pt x="63773" y="8868"/>
                </a:lnTo>
                <a:lnTo>
                  <a:pt x="63679" y="7925"/>
                </a:lnTo>
                <a:lnTo>
                  <a:pt x="63584" y="6792"/>
                </a:lnTo>
                <a:lnTo>
                  <a:pt x="63490" y="5566"/>
                </a:lnTo>
                <a:lnTo>
                  <a:pt x="63490" y="1227"/>
                </a:lnTo>
                <a:lnTo>
                  <a:pt x="63490" y="661"/>
                </a:lnTo>
                <a:lnTo>
                  <a:pt x="63396" y="566"/>
                </a:lnTo>
                <a:lnTo>
                  <a:pt x="63207" y="378"/>
                </a:lnTo>
                <a:lnTo>
                  <a:pt x="62641" y="189"/>
                </a:lnTo>
                <a:lnTo>
                  <a:pt x="61792" y="95"/>
                </a:lnTo>
                <a:lnTo>
                  <a:pt x="60849" y="0"/>
                </a:ln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8" name="Google Shape;148;p20"/>
          <p:cNvSpPr txBox="1">
            <a:spLocks noGrp="1"/>
          </p:cNvSpPr>
          <p:nvPr>
            <p:ph type="sldNum" idx="12"/>
          </p:nvPr>
        </p:nvSpPr>
        <p:spPr>
          <a:xfrm>
            <a:off x="5730200" y="6443967"/>
            <a:ext cx="731600" cy="414000"/>
          </a:xfrm>
          <a:prstGeom prst="rect">
            <a:avLst/>
          </a:prstGeom>
        </p:spPr>
        <p:txBody>
          <a:bodyPr spcFirstLastPara="1" vert="horz" wrap="square" lIns="121900" tIns="121900" rIns="121900" bIns="121900" rtlCol="0" anchor="t" anchorCtr="0">
            <a:noAutofit/>
          </a:bodyPr>
          <a:lstStyle/>
          <a:p>
            <a:pPr algn="ctr"/>
            <a:fld id="{00000000-1234-1234-1234-123412341234}" type="slidenum">
              <a:rPr lang="en"/>
              <a:pPr algn="ctr"/>
              <a:t>2</a:t>
            </a:fld>
            <a:endParaRPr/>
          </a:p>
        </p:txBody>
      </p:sp>
      <p:pic>
        <p:nvPicPr>
          <p:cNvPr id="3" name="Picture 2"/>
          <p:cNvPicPr>
            <a:picLocks noChangeAspect="1"/>
          </p:cNvPicPr>
          <p:nvPr/>
        </p:nvPicPr>
        <p:blipFill>
          <a:blip r:embed="rId4"/>
          <a:stretch>
            <a:fillRect/>
          </a:stretch>
        </p:blipFill>
        <p:spPr>
          <a:xfrm>
            <a:off x="5478628" y="1448590"/>
            <a:ext cx="6250918" cy="5204457"/>
          </a:xfrm>
          <a:prstGeom prst="rect">
            <a:avLst/>
          </a:prstGeom>
          <a:ln>
            <a:solidFill>
              <a:schemeClr val="tx1"/>
            </a:solidFill>
          </a:ln>
        </p:spPr>
      </p:pic>
    </p:spTree>
    <p:extLst>
      <p:ext uri="{BB962C8B-B14F-4D97-AF65-F5344CB8AC3E}">
        <p14:creationId xmlns:p14="http://schemas.microsoft.com/office/powerpoint/2010/main" val="21533238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7"/>
          <p:cNvSpPr txBox="1">
            <a:spLocks noGrp="1"/>
          </p:cNvSpPr>
          <p:nvPr>
            <p:ph type="title"/>
          </p:nvPr>
        </p:nvSpPr>
        <p:spPr>
          <a:xfrm>
            <a:off x="1468667" y="1397533"/>
            <a:ext cx="2448400" cy="2433488"/>
          </a:xfrm>
          <a:prstGeom prst="rect">
            <a:avLst/>
          </a:prstGeom>
          <a:solidFill>
            <a:schemeClr val="accent6">
              <a:lumMod val="60000"/>
              <a:lumOff val="40000"/>
            </a:schemeClr>
          </a:solidFill>
        </p:spPr>
        <p:txBody>
          <a:bodyPr spcFirstLastPara="1" wrap="square" lIns="121900" tIns="121900" rIns="121900" bIns="121900" anchor="t" anchorCtr="0">
            <a:noAutofit/>
          </a:bodyPr>
          <a:lstStyle/>
          <a:p>
            <a:r>
              <a:rPr lang="en" dirty="0" smtClean="0">
                <a:solidFill>
                  <a:schemeClr val="bg1"/>
                </a:solidFill>
              </a:rPr>
              <a:t/>
            </a:r>
            <a:br>
              <a:rPr lang="en" dirty="0" smtClean="0">
                <a:solidFill>
                  <a:schemeClr val="bg1"/>
                </a:solidFill>
              </a:rPr>
            </a:br>
            <a:r>
              <a:rPr lang="en" dirty="0">
                <a:solidFill>
                  <a:schemeClr val="bg1"/>
                </a:solidFill>
              </a:rPr>
              <a:t/>
            </a:r>
            <a:br>
              <a:rPr lang="en" dirty="0">
                <a:solidFill>
                  <a:schemeClr val="bg1"/>
                </a:solidFill>
              </a:rPr>
            </a:br>
            <a:r>
              <a:rPr lang="en" sz="3200" b="1" dirty="0" smtClean="0">
                <a:solidFill>
                  <a:schemeClr val="bg1"/>
                </a:solidFill>
              </a:rPr>
              <a:t> KIỂM TRA</a:t>
            </a:r>
            <a:endParaRPr sz="3200" b="1" dirty="0">
              <a:solidFill>
                <a:schemeClr val="bg1"/>
              </a:solidFill>
            </a:endParaRPr>
          </a:p>
        </p:txBody>
      </p:sp>
      <p:sp>
        <p:nvSpPr>
          <p:cNvPr id="103" name="Google Shape;103;p17"/>
          <p:cNvSpPr txBox="1">
            <a:spLocks noGrp="1"/>
          </p:cNvSpPr>
          <p:nvPr>
            <p:ph type="body" idx="1"/>
          </p:nvPr>
        </p:nvSpPr>
        <p:spPr>
          <a:xfrm>
            <a:off x="5483800" y="799933"/>
            <a:ext cx="5354800" cy="1091929"/>
          </a:xfrm>
          <a:prstGeom prst="rect">
            <a:avLst/>
          </a:prstGeom>
        </p:spPr>
        <p:txBody>
          <a:bodyPr spcFirstLastPara="1" wrap="square" lIns="121900" tIns="121900" rIns="121900" bIns="121900" anchor="t" anchorCtr="0">
            <a:noAutofit/>
          </a:bodyPr>
          <a:lstStyle/>
          <a:p>
            <a:pPr marL="118531" indent="0" algn="ctr">
              <a:buNone/>
            </a:pPr>
            <a:r>
              <a:rPr lang="en-US" sz="4400" b="1" dirty="0" smtClean="0">
                <a:solidFill>
                  <a:srgbClr val="FF0000"/>
                </a:solidFill>
              </a:rPr>
              <a:t>2 </a:t>
            </a:r>
            <a:r>
              <a:rPr lang="en-US" sz="4400" b="1" dirty="0" err="1" smtClean="0">
                <a:solidFill>
                  <a:srgbClr val="FF0000"/>
                </a:solidFill>
              </a:rPr>
              <a:t>bài</a:t>
            </a:r>
            <a:endParaRPr lang="en-US" sz="4400" b="1" dirty="0" smtClean="0">
              <a:solidFill>
                <a:srgbClr val="FF0000"/>
              </a:solidFill>
            </a:endParaRPr>
          </a:p>
        </p:txBody>
      </p:sp>
      <p:sp>
        <p:nvSpPr>
          <p:cNvPr id="104" name="Google Shape;104;p17"/>
          <p:cNvSpPr txBox="1">
            <a:spLocks noGrp="1"/>
          </p:cNvSpPr>
          <p:nvPr>
            <p:ph type="sldNum" idx="12"/>
          </p:nvPr>
        </p:nvSpPr>
        <p:spPr>
          <a:xfrm>
            <a:off x="11381932" y="6333135"/>
            <a:ext cx="731600" cy="524800"/>
          </a:xfrm>
          <a:prstGeom prst="rect">
            <a:avLst/>
          </a:prstGeom>
        </p:spPr>
        <p:txBody>
          <a:bodyPr spcFirstLastPara="1" wrap="square" lIns="121900" tIns="121900" rIns="121900" bIns="121900" anchor="t" anchorCtr="0">
            <a:noAutofit/>
          </a:bodyPr>
          <a:lstStyle/>
          <a:p>
            <a:pPr defTabSz="1219170">
              <a:buClr>
                <a:srgbClr val="000000"/>
              </a:buClr>
            </a:pPr>
            <a:fld id="{00000000-1234-1234-1234-123412341234}" type="slidenum">
              <a:rPr lang="en" kern="0"/>
              <a:pPr defTabSz="1219170">
                <a:buClr>
                  <a:srgbClr val="000000"/>
                </a:buClr>
              </a:pPr>
              <a:t>3</a:t>
            </a:fld>
            <a:endParaRPr kern="0"/>
          </a:p>
        </p:txBody>
      </p:sp>
      <p:sp>
        <p:nvSpPr>
          <p:cNvPr id="2" name="Rectangle 1"/>
          <p:cNvSpPr/>
          <p:nvPr/>
        </p:nvSpPr>
        <p:spPr>
          <a:xfrm>
            <a:off x="5285932" y="2876132"/>
            <a:ext cx="6096000" cy="1815882"/>
          </a:xfrm>
          <a:prstGeom prst="rect">
            <a:avLst/>
          </a:prstGeom>
          <a:solidFill>
            <a:srgbClr val="CCFFFF"/>
          </a:solidFill>
        </p:spPr>
        <p:txBody>
          <a:bodyPr>
            <a:spAutoFit/>
          </a:bodyPr>
          <a:lstStyle/>
          <a:p>
            <a:pPr algn="ctr"/>
            <a:endParaRPr lang="en-US" sz="2800" b="1" dirty="0">
              <a:solidFill>
                <a:srgbClr val="FF0000"/>
              </a:solidFill>
            </a:endParaRPr>
          </a:p>
          <a:p>
            <a:pPr marL="118531" indent="0">
              <a:buNone/>
            </a:pPr>
            <a:r>
              <a:rPr lang="en-US" sz="2800" dirty="0">
                <a:solidFill>
                  <a:srgbClr val="C00000"/>
                </a:solidFill>
              </a:rPr>
              <a:t> 1 </a:t>
            </a:r>
            <a:r>
              <a:rPr lang="en-US" sz="2800" dirty="0" err="1">
                <a:solidFill>
                  <a:srgbClr val="C00000"/>
                </a:solidFill>
              </a:rPr>
              <a:t>bài</a:t>
            </a:r>
            <a:r>
              <a:rPr lang="en-US" sz="2800" dirty="0">
                <a:solidFill>
                  <a:srgbClr val="C00000"/>
                </a:solidFill>
              </a:rPr>
              <a:t> </a:t>
            </a:r>
            <a:r>
              <a:rPr lang="en-US" sz="2800" dirty="0" err="1">
                <a:solidFill>
                  <a:srgbClr val="C00000"/>
                </a:solidFill>
              </a:rPr>
              <a:t>kiểm</a:t>
            </a:r>
            <a:r>
              <a:rPr lang="en-US" sz="2800" dirty="0">
                <a:solidFill>
                  <a:srgbClr val="C00000"/>
                </a:solidFill>
              </a:rPr>
              <a:t> </a:t>
            </a:r>
            <a:r>
              <a:rPr lang="en-US" sz="2800" dirty="0" err="1">
                <a:solidFill>
                  <a:srgbClr val="C00000"/>
                </a:solidFill>
              </a:rPr>
              <a:t>tra</a:t>
            </a:r>
            <a:r>
              <a:rPr lang="en-US" sz="2800" dirty="0">
                <a:solidFill>
                  <a:srgbClr val="C00000"/>
                </a:solidFill>
              </a:rPr>
              <a:t>: 15 </a:t>
            </a:r>
            <a:r>
              <a:rPr lang="en-US" sz="2800" dirty="0" err="1">
                <a:solidFill>
                  <a:srgbClr val="C00000"/>
                </a:solidFill>
              </a:rPr>
              <a:t>phút</a:t>
            </a:r>
            <a:r>
              <a:rPr lang="en-US" sz="2800" dirty="0">
                <a:solidFill>
                  <a:srgbClr val="C00000"/>
                </a:solidFill>
              </a:rPr>
              <a:t>:    </a:t>
            </a:r>
            <a:r>
              <a:rPr lang="en-US" sz="2800" dirty="0" err="1">
                <a:solidFill>
                  <a:srgbClr val="0000FF"/>
                </a:solidFill>
              </a:rPr>
              <a:t>Tuần</a:t>
            </a:r>
            <a:r>
              <a:rPr lang="en-US" sz="2800" dirty="0">
                <a:solidFill>
                  <a:srgbClr val="0000FF"/>
                </a:solidFill>
              </a:rPr>
              <a:t> 3</a:t>
            </a:r>
          </a:p>
          <a:p>
            <a:pPr marL="118531" indent="0">
              <a:buNone/>
            </a:pPr>
            <a:endParaRPr lang="en-US" sz="2800" dirty="0">
              <a:solidFill>
                <a:srgbClr val="C00000"/>
              </a:solidFill>
            </a:endParaRPr>
          </a:p>
          <a:p>
            <a:pPr marL="118531" indent="0">
              <a:buNone/>
            </a:pPr>
            <a:r>
              <a:rPr lang="en-US" sz="2800" dirty="0">
                <a:solidFill>
                  <a:srgbClr val="C00000"/>
                </a:solidFill>
              </a:rPr>
              <a:t> 1 </a:t>
            </a:r>
            <a:r>
              <a:rPr lang="en-US" sz="2800" dirty="0" err="1">
                <a:solidFill>
                  <a:srgbClr val="C00000"/>
                </a:solidFill>
              </a:rPr>
              <a:t>bài</a:t>
            </a:r>
            <a:r>
              <a:rPr lang="en-US" sz="2800" dirty="0">
                <a:solidFill>
                  <a:srgbClr val="C00000"/>
                </a:solidFill>
              </a:rPr>
              <a:t> </a:t>
            </a:r>
            <a:r>
              <a:rPr lang="en-US" sz="2800" dirty="0" err="1">
                <a:solidFill>
                  <a:srgbClr val="C00000"/>
                </a:solidFill>
              </a:rPr>
              <a:t>kiểm</a:t>
            </a:r>
            <a:r>
              <a:rPr lang="en-US" sz="2800" dirty="0">
                <a:solidFill>
                  <a:srgbClr val="C00000"/>
                </a:solidFill>
              </a:rPr>
              <a:t> </a:t>
            </a:r>
            <a:r>
              <a:rPr lang="en-US" sz="2800" dirty="0" err="1">
                <a:solidFill>
                  <a:srgbClr val="C00000"/>
                </a:solidFill>
              </a:rPr>
              <a:t>tra</a:t>
            </a:r>
            <a:r>
              <a:rPr lang="en-US" sz="2800" dirty="0">
                <a:solidFill>
                  <a:srgbClr val="C00000"/>
                </a:solidFill>
              </a:rPr>
              <a:t> 1 </a:t>
            </a:r>
            <a:r>
              <a:rPr lang="en-US" sz="2800" dirty="0" err="1">
                <a:solidFill>
                  <a:srgbClr val="C00000"/>
                </a:solidFill>
              </a:rPr>
              <a:t>tiết</a:t>
            </a:r>
            <a:r>
              <a:rPr lang="en-US" sz="2800" dirty="0">
                <a:solidFill>
                  <a:srgbClr val="C00000"/>
                </a:solidFill>
              </a:rPr>
              <a:t>:         </a:t>
            </a:r>
            <a:r>
              <a:rPr lang="en-US" sz="2800" dirty="0" err="1">
                <a:solidFill>
                  <a:srgbClr val="0000FF"/>
                </a:solidFill>
              </a:rPr>
              <a:t>Tuần</a:t>
            </a:r>
            <a:r>
              <a:rPr lang="en-US" sz="2800" dirty="0">
                <a:solidFill>
                  <a:srgbClr val="0000FF"/>
                </a:solidFill>
              </a:rPr>
              <a:t> 5</a:t>
            </a:r>
          </a:p>
        </p:txBody>
      </p:sp>
    </p:spTree>
    <p:extLst>
      <p:ext uri="{BB962C8B-B14F-4D97-AF65-F5344CB8AC3E}">
        <p14:creationId xmlns:p14="http://schemas.microsoft.com/office/powerpoint/2010/main" val="399379059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3">
                                            <p:txEl>
                                              <p:pRg st="0" end="0"/>
                                            </p:txEl>
                                          </p:spTgt>
                                        </p:tgtEl>
                                        <p:attrNameLst>
                                          <p:attrName>style.visibility</p:attrName>
                                        </p:attrNameLst>
                                      </p:cBhvr>
                                      <p:to>
                                        <p:strVal val="visible"/>
                                      </p:to>
                                    </p:set>
                                    <p:animEffect transition="in" filter="barn(inVertical)">
                                      <p:cBhvr>
                                        <p:cTn id="7" dur="500"/>
                                        <p:tgtEl>
                                          <p:spTgt spid="1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build="p"/>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914400" y="2009533"/>
            <a:ext cx="10389476" cy="1546400"/>
          </a:xfrm>
          <a:prstGeom prst="rect">
            <a:avLst/>
          </a:prstGeom>
        </p:spPr>
        <p:txBody>
          <a:bodyPr spcFirstLastPara="1" wrap="square" lIns="121900" tIns="121900" rIns="121900" bIns="121900" anchor="t" anchorCtr="0">
            <a:noAutofit/>
          </a:bodyPr>
          <a:lstStyle/>
          <a:p>
            <a:r>
              <a:rPr lang="en" sz="12800" b="1" dirty="0" smtClean="0">
                <a:solidFill>
                  <a:srgbClr val="C00000"/>
                </a:solidFill>
              </a:rPr>
              <a:t>BÀI MỞ ĐẦU</a:t>
            </a:r>
            <a:endParaRPr sz="12800" b="1" dirty="0">
              <a:solidFill>
                <a:srgbClr val="C00000"/>
              </a:solidFill>
            </a:endParaRPr>
          </a:p>
        </p:txBody>
      </p:sp>
      <p:sp>
        <p:nvSpPr>
          <p:cNvPr id="81" name="Google Shape;81;p14"/>
          <p:cNvSpPr txBox="1">
            <a:spLocks noGrp="1"/>
          </p:cNvSpPr>
          <p:nvPr>
            <p:ph type="subTitle" idx="4294967295"/>
          </p:nvPr>
        </p:nvSpPr>
        <p:spPr>
          <a:xfrm>
            <a:off x="4314800" y="5598989"/>
            <a:ext cx="4009393" cy="1042822"/>
          </a:xfrm>
          <a:prstGeom prst="rect">
            <a:avLst/>
          </a:prstGeom>
        </p:spPr>
        <p:txBody>
          <a:bodyPr spcFirstLastPara="1" wrap="square" lIns="121900" tIns="121900" rIns="121900" bIns="121900" anchor="t" anchorCtr="0">
            <a:noAutofit/>
          </a:bodyPr>
          <a:lstStyle/>
          <a:p>
            <a:pPr marL="0" indent="0" algn="ctr">
              <a:spcBef>
                <a:spcPts val="800"/>
              </a:spcBef>
              <a:buClr>
                <a:schemeClr val="dk1"/>
              </a:buClr>
              <a:buSzPts val="1100"/>
              <a:buNone/>
            </a:pPr>
            <a:r>
              <a:rPr lang="en-US" i="1" dirty="0" err="1" smtClean="0">
                <a:solidFill>
                  <a:srgbClr val="C00000"/>
                </a:solidFill>
              </a:rPr>
              <a:t>Tháng</a:t>
            </a:r>
            <a:r>
              <a:rPr lang="en-US" i="1" dirty="0" smtClean="0">
                <a:solidFill>
                  <a:srgbClr val="C00000"/>
                </a:solidFill>
              </a:rPr>
              <a:t> 9 </a:t>
            </a:r>
            <a:r>
              <a:rPr lang="en-US" i="1" dirty="0" err="1" smtClean="0">
                <a:solidFill>
                  <a:srgbClr val="C00000"/>
                </a:solidFill>
              </a:rPr>
              <a:t>năm</a:t>
            </a:r>
            <a:r>
              <a:rPr lang="en-US" i="1" dirty="0" smtClean="0">
                <a:solidFill>
                  <a:srgbClr val="C00000"/>
                </a:solidFill>
              </a:rPr>
              <a:t> 2021</a:t>
            </a:r>
            <a:endParaRPr sz="4800" b="1" i="1" dirty="0">
              <a:solidFill>
                <a:srgbClr val="C00000"/>
              </a:solidFill>
            </a:endParaRPr>
          </a:p>
        </p:txBody>
      </p:sp>
      <p:pic>
        <p:nvPicPr>
          <p:cNvPr id="82" name="Google Shape;82;p14" descr="photo-1492633423870-43d1cd2775eb"/>
          <p:cNvPicPr preferRelativeResize="0"/>
          <p:nvPr/>
        </p:nvPicPr>
        <p:blipFill rotWithShape="1">
          <a:blip r:embed="rId3">
            <a:alphaModFix/>
          </a:blip>
          <a:srcRect l="29959" t="25238" r="27296" b="10604"/>
          <a:stretch/>
        </p:blipFill>
        <p:spPr>
          <a:xfrm>
            <a:off x="10564300" y="178167"/>
            <a:ext cx="1449600" cy="1449600"/>
          </a:xfrm>
          <a:prstGeom prst="ellipse">
            <a:avLst/>
          </a:prstGeom>
          <a:noFill/>
          <a:ln>
            <a:noFill/>
          </a:ln>
        </p:spPr>
      </p:pic>
      <p:sp>
        <p:nvSpPr>
          <p:cNvPr id="83" name="Google Shape;83;p14"/>
          <p:cNvSpPr txBox="1">
            <a:spLocks noGrp="1"/>
          </p:cNvSpPr>
          <p:nvPr>
            <p:ph type="sldNum" idx="12"/>
          </p:nvPr>
        </p:nvSpPr>
        <p:spPr>
          <a:xfrm>
            <a:off x="11472533" y="6120400"/>
            <a:ext cx="719600" cy="737600"/>
          </a:xfrm>
          <a:prstGeom prst="rect">
            <a:avLst/>
          </a:prstGeom>
        </p:spPr>
        <p:txBody>
          <a:bodyPr spcFirstLastPara="1" wrap="square" lIns="121900" tIns="121900" rIns="121900" bIns="121900" anchor="ctr" anchorCtr="0">
            <a:noAutofit/>
          </a:bodyPr>
          <a:lstStyle/>
          <a:p>
            <a:pPr defTabSz="1219170">
              <a:buClr>
                <a:srgbClr val="000000"/>
              </a:buClr>
            </a:pPr>
            <a:fld id="{00000000-1234-1234-1234-123412341234}" type="slidenum">
              <a:rPr lang="en" kern="0"/>
              <a:pPr defTabSz="1219170">
                <a:buClr>
                  <a:srgbClr val="000000"/>
                </a:buClr>
              </a:pPr>
              <a:t>4</a:t>
            </a:fld>
            <a:endParaRPr kern="0"/>
          </a:p>
        </p:txBody>
      </p:sp>
    </p:spTree>
    <p:extLst>
      <p:ext uri="{BB962C8B-B14F-4D97-AF65-F5344CB8AC3E}">
        <p14:creationId xmlns:p14="http://schemas.microsoft.com/office/powerpoint/2010/main" val="2897560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FF0000"/>
                </a:solidFill>
              </a:rPr>
              <a:t>NỘI DUNG</a:t>
            </a:r>
            <a:endParaRPr lang="en-US" b="1" dirty="0">
              <a:solidFill>
                <a:srgbClr val="FF0000"/>
              </a:solidFill>
            </a:endParaRPr>
          </a:p>
        </p:txBody>
      </p:sp>
      <p:sp>
        <p:nvSpPr>
          <p:cNvPr id="3" name="Content Placeholder 2"/>
          <p:cNvSpPr>
            <a:spLocks noGrp="1"/>
          </p:cNvSpPr>
          <p:nvPr>
            <p:ph idx="1"/>
          </p:nvPr>
        </p:nvSpPr>
        <p:spPr/>
        <p:txBody>
          <a:bodyPr/>
          <a:lstStyle/>
          <a:p>
            <a:pPr marL="0" indent="0">
              <a:buNone/>
            </a:pPr>
            <a:r>
              <a:rPr lang="en-US" b="1" dirty="0" smtClean="0">
                <a:solidFill>
                  <a:srgbClr val="0000FF"/>
                </a:solidFill>
              </a:rPr>
              <a:t>I. </a:t>
            </a:r>
            <a:r>
              <a:rPr lang="vi-VN" b="1" dirty="0" smtClean="0">
                <a:solidFill>
                  <a:srgbClr val="0000FF"/>
                </a:solidFill>
              </a:rPr>
              <a:t>Vị </a:t>
            </a:r>
            <a:r>
              <a:rPr lang="vi-VN" b="1" dirty="0">
                <a:solidFill>
                  <a:srgbClr val="0000FF"/>
                </a:solidFill>
              </a:rPr>
              <a:t>trí, </a:t>
            </a:r>
            <a:r>
              <a:rPr lang="en-US" b="1" dirty="0" err="1">
                <a:solidFill>
                  <a:srgbClr val="0000FF"/>
                </a:solidFill>
              </a:rPr>
              <a:t>tính</a:t>
            </a:r>
            <a:r>
              <a:rPr lang="en-US" b="1" dirty="0">
                <a:solidFill>
                  <a:srgbClr val="0000FF"/>
                </a:solidFill>
              </a:rPr>
              <a:t> </a:t>
            </a:r>
            <a:r>
              <a:rPr lang="en-US" b="1" dirty="0" err="1">
                <a:solidFill>
                  <a:srgbClr val="0000FF"/>
                </a:solidFill>
              </a:rPr>
              <a:t>chất</a:t>
            </a:r>
            <a:r>
              <a:rPr lang="en-US" b="1" dirty="0">
                <a:solidFill>
                  <a:srgbClr val="0000FF"/>
                </a:solidFill>
              </a:rPr>
              <a:t> </a:t>
            </a:r>
            <a:r>
              <a:rPr lang="en-US" b="1" dirty="0" err="1">
                <a:solidFill>
                  <a:srgbClr val="0000FF"/>
                </a:solidFill>
              </a:rPr>
              <a:t>môn</a:t>
            </a:r>
            <a:r>
              <a:rPr lang="en-US" b="1" dirty="0">
                <a:solidFill>
                  <a:srgbClr val="0000FF"/>
                </a:solidFill>
              </a:rPr>
              <a:t> </a:t>
            </a:r>
            <a:r>
              <a:rPr lang="en-US" b="1" dirty="0" err="1" smtClean="0">
                <a:solidFill>
                  <a:srgbClr val="0000FF"/>
                </a:solidFill>
              </a:rPr>
              <a:t>học</a:t>
            </a:r>
            <a:endParaRPr lang="en-US" b="1" dirty="0" smtClean="0">
              <a:solidFill>
                <a:srgbClr val="0000FF"/>
              </a:solidFill>
            </a:endParaRPr>
          </a:p>
          <a:p>
            <a:pPr marL="514350" indent="-514350">
              <a:buAutoNum type="arabicPeriod"/>
            </a:pPr>
            <a:endParaRPr lang="en-US" sz="1050" b="1" dirty="0">
              <a:solidFill>
                <a:srgbClr val="0000FF"/>
              </a:solidFill>
            </a:endParaRPr>
          </a:p>
          <a:p>
            <a:pPr marL="0" indent="0">
              <a:buNone/>
            </a:pPr>
            <a:r>
              <a:rPr lang="nl-NL" b="1" dirty="0" smtClean="0">
                <a:solidFill>
                  <a:srgbClr val="0000FF"/>
                </a:solidFill>
              </a:rPr>
              <a:t>II. </a:t>
            </a:r>
            <a:r>
              <a:rPr lang="nl-NL" b="1" dirty="0">
                <a:solidFill>
                  <a:srgbClr val="0000FF"/>
                </a:solidFill>
              </a:rPr>
              <a:t>Mục tiêu của môn </a:t>
            </a:r>
            <a:r>
              <a:rPr lang="nl-NL" b="1" dirty="0" smtClean="0">
                <a:solidFill>
                  <a:srgbClr val="0000FF"/>
                </a:solidFill>
              </a:rPr>
              <a:t>học</a:t>
            </a:r>
          </a:p>
          <a:p>
            <a:pPr marL="0" indent="0">
              <a:buNone/>
            </a:pPr>
            <a:endParaRPr lang="nl-NL" sz="1200" b="1" dirty="0">
              <a:solidFill>
                <a:srgbClr val="0000FF"/>
              </a:solidFill>
            </a:endParaRPr>
          </a:p>
          <a:p>
            <a:pPr marL="0" indent="0">
              <a:buNone/>
            </a:pPr>
            <a:r>
              <a:rPr lang="nl-NL" b="1" dirty="0" smtClean="0">
                <a:solidFill>
                  <a:srgbClr val="0000FF"/>
                </a:solidFill>
              </a:rPr>
              <a:t>III</a:t>
            </a:r>
            <a:r>
              <a:rPr lang="vi-VN" b="1" dirty="0" smtClean="0">
                <a:solidFill>
                  <a:srgbClr val="0000FF"/>
                </a:solidFill>
              </a:rPr>
              <a:t>. </a:t>
            </a:r>
            <a:r>
              <a:rPr lang="vi-VN" b="1" dirty="0">
                <a:solidFill>
                  <a:srgbClr val="0000FF"/>
                </a:solidFill>
              </a:rPr>
              <a:t>Nội dung chính </a:t>
            </a:r>
            <a:endParaRPr lang="en-US" b="1" dirty="0">
              <a:solidFill>
                <a:srgbClr val="0000FF"/>
              </a:solidFill>
            </a:endParaRPr>
          </a:p>
          <a:p>
            <a:pPr marL="0" indent="0">
              <a:buNone/>
            </a:pPr>
            <a:endParaRPr lang="en-US" sz="1600" b="1" dirty="0">
              <a:solidFill>
                <a:srgbClr val="0000FF"/>
              </a:solidFill>
            </a:endParaRPr>
          </a:p>
          <a:p>
            <a:pPr marL="0" indent="0">
              <a:buNone/>
            </a:pPr>
            <a:r>
              <a:rPr lang="en-US" b="1" dirty="0" smtClean="0">
                <a:solidFill>
                  <a:srgbClr val="0000FF"/>
                </a:solidFill>
              </a:rPr>
              <a:t>IV</a:t>
            </a:r>
            <a:r>
              <a:rPr lang="vi-VN" b="1" dirty="0" smtClean="0">
                <a:solidFill>
                  <a:srgbClr val="0000FF"/>
                </a:solidFill>
              </a:rPr>
              <a:t>. </a:t>
            </a:r>
            <a:r>
              <a:rPr lang="nl-NL" b="1" dirty="0">
                <a:solidFill>
                  <a:srgbClr val="0000FF"/>
                </a:solidFill>
              </a:rPr>
              <a:t>Phương pháp dạy học </a:t>
            </a:r>
            <a:r>
              <a:rPr lang="vi-VN" b="1" dirty="0">
                <a:solidFill>
                  <a:srgbClr val="0000FF"/>
                </a:solidFill>
              </a:rPr>
              <a:t>và đánh giá </a:t>
            </a:r>
            <a:r>
              <a:rPr lang="nl-NL" b="1" dirty="0">
                <a:solidFill>
                  <a:srgbClr val="0000FF"/>
                </a:solidFill>
              </a:rPr>
              <a:t>môn học</a:t>
            </a:r>
            <a:endParaRPr lang="en-US" b="1" dirty="0">
              <a:solidFill>
                <a:srgbClr val="0000FF"/>
              </a:solidFill>
            </a:endParaRPr>
          </a:p>
          <a:p>
            <a:pPr marL="0" indent="0">
              <a:buNone/>
            </a:pPr>
            <a:endParaRPr lang="en-US" dirty="0">
              <a:solidFill>
                <a:srgbClr val="0000FF"/>
              </a:solidFill>
            </a:endParaRPr>
          </a:p>
        </p:txBody>
      </p:sp>
    </p:spTree>
    <p:extLst>
      <p:ext uri="{BB962C8B-B14F-4D97-AF65-F5344CB8AC3E}">
        <p14:creationId xmlns:p14="http://schemas.microsoft.com/office/powerpoint/2010/main" val="3690131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0"/>
                                        <p:tgtEl>
                                          <p:spTgt spid="3">
                                            <p:txEl>
                                              <p:pRg st="4" end="4"/>
                                            </p:txEl>
                                          </p:spTgt>
                                        </p:tgtEl>
                                      </p:cBhvr>
                                    </p:animEffect>
                                    <p:anim calcmode="lin" valueType="num">
                                      <p:cBhvr>
                                        <p:cTn id="2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anim calcmode="lin" valueType="num">
                                      <p:cBhvr>
                                        <p:cTn id="3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6194612" cy="845110"/>
          </a:xfrm>
          <a:solidFill>
            <a:srgbClr val="FF0066"/>
          </a:solidFill>
        </p:spPr>
        <p:txBody>
          <a:bodyPr/>
          <a:lstStyle/>
          <a:p>
            <a:r>
              <a:rPr lang="en-US" b="1" dirty="0" smtClean="0">
                <a:solidFill>
                  <a:schemeClr val="bg1"/>
                </a:solidFill>
              </a:rPr>
              <a:t>I. </a:t>
            </a:r>
            <a:r>
              <a:rPr lang="en-US" b="1" dirty="0" err="1" smtClean="0">
                <a:solidFill>
                  <a:schemeClr val="bg1"/>
                </a:solidFill>
              </a:rPr>
              <a:t>Vị</a:t>
            </a:r>
            <a:r>
              <a:rPr lang="en-US" b="1" dirty="0" smtClean="0">
                <a:solidFill>
                  <a:schemeClr val="bg1"/>
                </a:solidFill>
              </a:rPr>
              <a:t> </a:t>
            </a:r>
            <a:r>
              <a:rPr lang="en-US" b="1" dirty="0" err="1" smtClean="0">
                <a:solidFill>
                  <a:schemeClr val="bg1"/>
                </a:solidFill>
              </a:rPr>
              <a:t>trí</a:t>
            </a:r>
            <a:r>
              <a:rPr lang="en-US" b="1" dirty="0" smtClean="0">
                <a:solidFill>
                  <a:schemeClr val="bg1"/>
                </a:solidFill>
              </a:rPr>
              <a:t>, </a:t>
            </a:r>
            <a:r>
              <a:rPr lang="en-US" b="1" dirty="0" err="1" smtClean="0">
                <a:solidFill>
                  <a:schemeClr val="bg1"/>
                </a:solidFill>
              </a:rPr>
              <a:t>tính</a:t>
            </a:r>
            <a:r>
              <a:rPr lang="en-US" b="1" dirty="0" smtClean="0">
                <a:solidFill>
                  <a:schemeClr val="bg1"/>
                </a:solidFill>
              </a:rPr>
              <a:t> </a:t>
            </a:r>
            <a:r>
              <a:rPr lang="en-US" b="1" dirty="0" err="1" smtClean="0">
                <a:solidFill>
                  <a:schemeClr val="bg1"/>
                </a:solidFill>
              </a:rPr>
              <a:t>chất</a:t>
            </a:r>
            <a:r>
              <a:rPr lang="en-US" b="1" dirty="0" smtClean="0">
                <a:solidFill>
                  <a:schemeClr val="bg1"/>
                </a:solidFill>
              </a:rPr>
              <a:t> </a:t>
            </a:r>
            <a:r>
              <a:rPr lang="en-US" b="1" dirty="0" err="1" smtClean="0">
                <a:solidFill>
                  <a:schemeClr val="bg1"/>
                </a:solidFill>
              </a:rPr>
              <a:t>môn</a:t>
            </a:r>
            <a:r>
              <a:rPr lang="en-US" b="1" dirty="0" smtClean="0">
                <a:solidFill>
                  <a:schemeClr val="bg1"/>
                </a:solidFill>
              </a:rPr>
              <a:t> </a:t>
            </a:r>
            <a:r>
              <a:rPr lang="en-US" b="1" dirty="0" err="1" smtClean="0">
                <a:solidFill>
                  <a:schemeClr val="bg1"/>
                </a:solidFill>
              </a:rPr>
              <a:t>học</a:t>
            </a:r>
            <a:endParaRPr lang="en-US" b="1" dirty="0">
              <a:solidFill>
                <a:schemeClr val="bg1"/>
              </a:solidFill>
            </a:endParaRPr>
          </a:p>
        </p:txBody>
      </p:sp>
      <p:sp>
        <p:nvSpPr>
          <p:cNvPr id="3" name="Content Placeholder 2"/>
          <p:cNvSpPr>
            <a:spLocks noGrp="1"/>
          </p:cNvSpPr>
          <p:nvPr>
            <p:ph idx="1"/>
          </p:nvPr>
        </p:nvSpPr>
        <p:spPr/>
        <p:txBody>
          <a:bodyPr/>
          <a:lstStyle/>
          <a:p>
            <a:pPr marL="0" indent="0" algn="just">
              <a:buNone/>
            </a:pPr>
            <a:r>
              <a:rPr lang="en-US" dirty="0" smtClean="0"/>
              <a:t>	- </a:t>
            </a:r>
            <a:r>
              <a:rPr lang="en-US" b="1" u="sng" dirty="0" err="1" smtClean="0">
                <a:solidFill>
                  <a:srgbClr val="C00000"/>
                </a:solidFill>
              </a:rPr>
              <a:t>Vị</a:t>
            </a:r>
            <a:r>
              <a:rPr lang="en-US" b="1" u="sng" dirty="0" smtClean="0">
                <a:solidFill>
                  <a:srgbClr val="C00000"/>
                </a:solidFill>
              </a:rPr>
              <a:t> </a:t>
            </a:r>
            <a:r>
              <a:rPr lang="en-US" b="1" u="sng" dirty="0" err="1" smtClean="0">
                <a:solidFill>
                  <a:srgbClr val="C00000"/>
                </a:solidFill>
              </a:rPr>
              <a:t>trí</a:t>
            </a:r>
            <a:r>
              <a:rPr lang="en-US" b="1" u="sng" dirty="0" smtClean="0">
                <a:solidFill>
                  <a:srgbClr val="C00000"/>
                </a:solidFill>
              </a:rPr>
              <a:t>: </a:t>
            </a:r>
            <a:r>
              <a:rPr lang="en-US" dirty="0" smtClean="0"/>
              <a:t>M</a:t>
            </a:r>
            <a:r>
              <a:rPr lang="nl-NL" dirty="0"/>
              <a:t>ôn Giáo dục chính trị là môn học bắt buộc </a:t>
            </a:r>
            <a:endParaRPr lang="nl-NL" dirty="0" smtClean="0"/>
          </a:p>
          <a:p>
            <a:pPr marL="0" indent="0" algn="just">
              <a:buNone/>
            </a:pPr>
            <a:endParaRPr lang="nl-NL" dirty="0" smtClean="0"/>
          </a:p>
          <a:p>
            <a:pPr marL="0" indent="0" algn="just">
              <a:buNone/>
            </a:pPr>
            <a:r>
              <a:rPr lang="nl-NL" dirty="0" smtClean="0"/>
              <a:t>	- </a:t>
            </a:r>
            <a:r>
              <a:rPr lang="nl-NL" b="1" u="sng" dirty="0" smtClean="0">
                <a:solidFill>
                  <a:srgbClr val="C00000"/>
                </a:solidFill>
              </a:rPr>
              <a:t>Tính chất: </a:t>
            </a:r>
            <a:r>
              <a:rPr lang="nl-NL" dirty="0" smtClean="0"/>
              <a:t>Môn học </a:t>
            </a:r>
            <a:r>
              <a:rPr lang="nl-NL" dirty="0"/>
              <a:t>bao </a:t>
            </a:r>
            <a:r>
              <a:rPr lang="nl-NL" dirty="0" smtClean="0"/>
              <a:t>gồm: </a:t>
            </a:r>
            <a:r>
              <a:rPr lang="nl-NL" dirty="0"/>
              <a:t>gắn bó chặt chẽ với đường lối của Đảng, chính sách, pháp luật của Nhà nước, gắn với thực tiễn đất nước, gắn với sự tu dưỡng, rèn luyện của người học</a:t>
            </a:r>
            <a:r>
              <a:rPr lang="pl-PL" dirty="0"/>
              <a:t>, đáp ứng yêu cầu của sự nghiệp xây dựng, bảo vệ Tổ quốc xã hội chủ nghĩa.</a:t>
            </a:r>
            <a:endParaRPr lang="en-US" dirty="0"/>
          </a:p>
        </p:txBody>
      </p:sp>
    </p:spTree>
    <p:extLst>
      <p:ext uri="{BB962C8B-B14F-4D97-AF65-F5344CB8AC3E}">
        <p14:creationId xmlns:p14="http://schemas.microsoft.com/office/powerpoint/2010/main" val="69061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5818094" cy="791322"/>
          </a:xfrm>
          <a:solidFill>
            <a:srgbClr val="FF0066"/>
          </a:solidFill>
        </p:spPr>
        <p:txBody>
          <a:bodyPr/>
          <a:lstStyle/>
          <a:p>
            <a:r>
              <a:rPr lang="en-US" b="1" dirty="0" smtClean="0">
                <a:solidFill>
                  <a:schemeClr val="bg1"/>
                </a:solidFill>
              </a:rPr>
              <a:t>II. </a:t>
            </a:r>
            <a:r>
              <a:rPr lang="en-US" b="1" dirty="0" err="1" smtClean="0">
                <a:solidFill>
                  <a:schemeClr val="bg1"/>
                </a:solidFill>
              </a:rPr>
              <a:t>Mục</a:t>
            </a:r>
            <a:r>
              <a:rPr lang="en-US" b="1" dirty="0" smtClean="0">
                <a:solidFill>
                  <a:schemeClr val="bg1"/>
                </a:solidFill>
              </a:rPr>
              <a:t> </a:t>
            </a:r>
            <a:r>
              <a:rPr lang="en-US" b="1" dirty="0" err="1" smtClean="0">
                <a:solidFill>
                  <a:schemeClr val="bg1"/>
                </a:solidFill>
              </a:rPr>
              <a:t>tiêu</a:t>
            </a:r>
            <a:r>
              <a:rPr lang="en-US" b="1" dirty="0" smtClean="0">
                <a:solidFill>
                  <a:schemeClr val="bg1"/>
                </a:solidFill>
              </a:rPr>
              <a:t> </a:t>
            </a:r>
            <a:r>
              <a:rPr lang="en-US" b="1" dirty="0" err="1" smtClean="0">
                <a:solidFill>
                  <a:schemeClr val="bg1"/>
                </a:solidFill>
              </a:rPr>
              <a:t>của</a:t>
            </a:r>
            <a:r>
              <a:rPr lang="en-US" b="1" dirty="0" smtClean="0">
                <a:solidFill>
                  <a:schemeClr val="bg1"/>
                </a:solidFill>
              </a:rPr>
              <a:t> </a:t>
            </a:r>
            <a:r>
              <a:rPr lang="en-US" b="1" dirty="0" err="1" smtClean="0">
                <a:solidFill>
                  <a:schemeClr val="bg1"/>
                </a:solidFill>
              </a:rPr>
              <a:t>môn</a:t>
            </a:r>
            <a:r>
              <a:rPr lang="en-US" b="1" dirty="0" smtClean="0">
                <a:solidFill>
                  <a:schemeClr val="bg1"/>
                </a:solidFill>
              </a:rPr>
              <a:t> </a:t>
            </a:r>
            <a:r>
              <a:rPr lang="en-US" b="1" dirty="0" err="1" smtClean="0">
                <a:solidFill>
                  <a:schemeClr val="bg1"/>
                </a:solidFill>
              </a:rPr>
              <a:t>học</a:t>
            </a:r>
            <a:endParaRPr lang="en-US" b="1" dirty="0">
              <a:solidFill>
                <a:schemeClr val="bg1"/>
              </a:solidFill>
            </a:endParaRPr>
          </a:p>
        </p:txBody>
      </p:sp>
      <p:sp>
        <p:nvSpPr>
          <p:cNvPr id="3" name="Content Placeholder 2"/>
          <p:cNvSpPr>
            <a:spLocks noGrp="1"/>
          </p:cNvSpPr>
          <p:nvPr>
            <p:ph idx="1"/>
          </p:nvPr>
        </p:nvSpPr>
        <p:spPr/>
        <p:txBody>
          <a:bodyPr>
            <a:normAutofit/>
          </a:bodyPr>
          <a:lstStyle/>
          <a:p>
            <a:pPr indent="685800" algn="just"/>
            <a:r>
              <a:rPr lang="nl-NL" b="1" i="1" u="sng" dirty="0" smtClean="0">
                <a:solidFill>
                  <a:srgbClr val="0000FF"/>
                </a:solidFill>
              </a:rPr>
              <a:t>Về kiến thức</a:t>
            </a:r>
            <a:r>
              <a:rPr lang="nl-NL" dirty="0" smtClean="0"/>
              <a:t>: Trình </a:t>
            </a:r>
            <a:r>
              <a:rPr lang="nl-NL" dirty="0"/>
              <a:t>bày được một số nội dung cơ bản </a:t>
            </a:r>
            <a:r>
              <a:rPr lang="nl-NL" dirty="0" smtClean="0"/>
              <a:t>của:</a:t>
            </a:r>
          </a:p>
          <a:p>
            <a:pPr indent="0" algn="just">
              <a:buNone/>
            </a:pPr>
            <a:r>
              <a:rPr lang="nl-NL" dirty="0"/>
              <a:t>	</a:t>
            </a:r>
            <a:r>
              <a:rPr lang="nl-NL" dirty="0" smtClean="0"/>
              <a:t>	</a:t>
            </a:r>
          </a:p>
          <a:p>
            <a:pPr marL="1143000" indent="-511175" algn="just">
              <a:buFont typeface="Wingdings" panose="05000000000000000000" pitchFamily="2" charset="2"/>
              <a:buChar char="ü"/>
            </a:pPr>
            <a:r>
              <a:rPr lang="nl-NL" dirty="0" smtClean="0">
                <a:solidFill>
                  <a:srgbClr val="C00000"/>
                </a:solidFill>
              </a:rPr>
              <a:t>Chủ nghĩa </a:t>
            </a:r>
            <a:r>
              <a:rPr lang="nl-NL" dirty="0">
                <a:solidFill>
                  <a:srgbClr val="C00000"/>
                </a:solidFill>
              </a:rPr>
              <a:t>Mác-Lênin, tư tưởng Hồ Chí Minh; </a:t>
            </a:r>
            <a:endParaRPr lang="nl-NL" dirty="0" smtClean="0">
              <a:solidFill>
                <a:srgbClr val="C00000"/>
              </a:solidFill>
            </a:endParaRPr>
          </a:p>
          <a:p>
            <a:pPr marL="1143000" indent="-511175" algn="just">
              <a:buFont typeface="Wingdings" panose="05000000000000000000" pitchFamily="2" charset="2"/>
              <a:buChar char="ü"/>
            </a:pPr>
            <a:r>
              <a:rPr lang="nl-NL" dirty="0" smtClean="0">
                <a:solidFill>
                  <a:srgbClr val="C00000"/>
                </a:solidFill>
              </a:rPr>
              <a:t>Quan điểm</a:t>
            </a:r>
            <a:r>
              <a:rPr lang="nl-NL" dirty="0">
                <a:solidFill>
                  <a:srgbClr val="C00000"/>
                </a:solidFill>
              </a:rPr>
              <a:t>, đường lối của </a:t>
            </a:r>
            <a:r>
              <a:rPr lang="nl-NL" dirty="0" smtClean="0">
                <a:solidFill>
                  <a:srgbClr val="C00000"/>
                </a:solidFill>
              </a:rPr>
              <a:t>ĐCS Việt </a:t>
            </a:r>
            <a:r>
              <a:rPr lang="nl-NL" dirty="0">
                <a:solidFill>
                  <a:srgbClr val="C00000"/>
                </a:solidFill>
              </a:rPr>
              <a:t>Nam và những nhiệm vụ chính trị của đất nước hiện nay; </a:t>
            </a:r>
            <a:endParaRPr lang="nl-NL" dirty="0" smtClean="0">
              <a:solidFill>
                <a:srgbClr val="C00000"/>
              </a:solidFill>
            </a:endParaRPr>
          </a:p>
          <a:p>
            <a:pPr marL="1143000" indent="-511175" algn="just">
              <a:buFont typeface="Wingdings" panose="05000000000000000000" pitchFamily="2" charset="2"/>
              <a:buChar char="ü"/>
            </a:pPr>
            <a:r>
              <a:rPr lang="nl-NL" dirty="0" smtClean="0">
                <a:solidFill>
                  <a:srgbClr val="C00000"/>
                </a:solidFill>
              </a:rPr>
              <a:t>Nội dung </a:t>
            </a:r>
            <a:r>
              <a:rPr lang="nl-NL" dirty="0">
                <a:solidFill>
                  <a:srgbClr val="C00000"/>
                </a:solidFill>
              </a:rPr>
              <a:t>học tập, rèn luyện để trở thành người công dân tốt, người lao động tốt.</a:t>
            </a:r>
            <a:endParaRPr lang="en-US" dirty="0">
              <a:solidFill>
                <a:srgbClr val="C00000"/>
              </a:solidFill>
            </a:endParaRPr>
          </a:p>
          <a:p>
            <a:pPr algn="just"/>
            <a:endParaRPr lang="en-US" dirty="0"/>
          </a:p>
        </p:txBody>
      </p:sp>
    </p:spTree>
    <p:extLst>
      <p:ext uri="{BB962C8B-B14F-4D97-AF65-F5344CB8AC3E}">
        <p14:creationId xmlns:p14="http://schemas.microsoft.com/office/powerpoint/2010/main" val="398088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indent="685800" algn="just"/>
            <a:r>
              <a:rPr lang="nl-NL" b="1" i="1" u="sng" dirty="0" smtClean="0">
                <a:solidFill>
                  <a:srgbClr val="0000FF"/>
                </a:solidFill>
              </a:rPr>
              <a:t>Về kỹ năng: </a:t>
            </a:r>
            <a:r>
              <a:rPr lang="nl-NL" dirty="0" smtClean="0"/>
              <a:t>Vận dụng được được các kiến thức chung vào giải quyết các vấn đề của cá nhân, xã hội và các vấn đề khác trong quá trình học tập, lao động, hoạt động hàng ngày và tham gia xây dựng, bảo vệ Tổ quốc.</a:t>
            </a:r>
          </a:p>
          <a:p>
            <a:pPr indent="685800" algn="just"/>
            <a:endParaRPr lang="en-US" dirty="0" smtClean="0"/>
          </a:p>
          <a:p>
            <a:pPr indent="631825" algn="just"/>
            <a:r>
              <a:rPr lang="pl-PL" b="1" i="1" u="sng" dirty="0">
                <a:solidFill>
                  <a:srgbClr val="0000FF"/>
                </a:solidFill>
              </a:rPr>
              <a:t>Về năng lực tự chủ và trách nhiệm: </a:t>
            </a:r>
            <a:r>
              <a:rPr lang="pl-PL" dirty="0" smtClean="0"/>
              <a:t>Rèn luyện </a:t>
            </a:r>
            <a:r>
              <a:rPr lang="pl-PL" dirty="0"/>
              <a:t>phẩm chất chính trị, đạo đức, lối sống; thực hiện tốt quan điểm, đường lối của Đảng; chính sách, pháp luật của Nhà nước</a:t>
            </a:r>
            <a:endParaRPr lang="en-US" dirty="0"/>
          </a:p>
        </p:txBody>
      </p:sp>
      <p:sp>
        <p:nvSpPr>
          <p:cNvPr id="4" name="Title 1"/>
          <p:cNvSpPr>
            <a:spLocks noGrp="1"/>
          </p:cNvSpPr>
          <p:nvPr>
            <p:ph type="title"/>
          </p:nvPr>
        </p:nvSpPr>
        <p:spPr>
          <a:xfrm>
            <a:off x="838200" y="365126"/>
            <a:ext cx="5791200" cy="791322"/>
          </a:xfrm>
          <a:solidFill>
            <a:srgbClr val="FF0066"/>
          </a:solidFill>
        </p:spPr>
        <p:txBody>
          <a:bodyPr/>
          <a:lstStyle/>
          <a:p>
            <a:r>
              <a:rPr lang="en-US" b="1" dirty="0" smtClean="0">
                <a:solidFill>
                  <a:schemeClr val="bg1"/>
                </a:solidFill>
              </a:rPr>
              <a:t>2. </a:t>
            </a:r>
            <a:r>
              <a:rPr lang="en-US" b="1" dirty="0" err="1" smtClean="0">
                <a:solidFill>
                  <a:schemeClr val="bg1"/>
                </a:solidFill>
              </a:rPr>
              <a:t>Mục</a:t>
            </a:r>
            <a:r>
              <a:rPr lang="en-US" b="1" dirty="0" smtClean="0">
                <a:solidFill>
                  <a:schemeClr val="bg1"/>
                </a:solidFill>
              </a:rPr>
              <a:t> </a:t>
            </a:r>
            <a:r>
              <a:rPr lang="en-US" b="1" dirty="0" err="1" smtClean="0">
                <a:solidFill>
                  <a:schemeClr val="bg1"/>
                </a:solidFill>
              </a:rPr>
              <a:t>tiêu</a:t>
            </a:r>
            <a:r>
              <a:rPr lang="en-US" b="1" dirty="0" smtClean="0">
                <a:solidFill>
                  <a:schemeClr val="bg1"/>
                </a:solidFill>
              </a:rPr>
              <a:t> </a:t>
            </a:r>
            <a:r>
              <a:rPr lang="en-US" b="1" dirty="0" err="1" smtClean="0">
                <a:solidFill>
                  <a:schemeClr val="bg1"/>
                </a:solidFill>
              </a:rPr>
              <a:t>của</a:t>
            </a:r>
            <a:r>
              <a:rPr lang="en-US" b="1" dirty="0" smtClean="0">
                <a:solidFill>
                  <a:schemeClr val="bg1"/>
                </a:solidFill>
              </a:rPr>
              <a:t> </a:t>
            </a:r>
            <a:r>
              <a:rPr lang="en-US" b="1" dirty="0" err="1" smtClean="0">
                <a:solidFill>
                  <a:schemeClr val="bg1"/>
                </a:solidFill>
              </a:rPr>
              <a:t>môn</a:t>
            </a:r>
            <a:r>
              <a:rPr lang="en-US" b="1" dirty="0" smtClean="0">
                <a:solidFill>
                  <a:schemeClr val="bg1"/>
                </a:solidFill>
              </a:rPr>
              <a:t> </a:t>
            </a:r>
            <a:r>
              <a:rPr lang="en-US" b="1" dirty="0" err="1" smtClean="0">
                <a:solidFill>
                  <a:schemeClr val="bg1"/>
                </a:solidFill>
              </a:rPr>
              <a:t>học</a:t>
            </a:r>
            <a:endParaRPr lang="en-US" b="1" dirty="0">
              <a:solidFill>
                <a:schemeClr val="bg1"/>
              </a:solidFill>
            </a:endParaRPr>
          </a:p>
        </p:txBody>
      </p:sp>
    </p:spTree>
    <p:extLst>
      <p:ext uri="{BB962C8B-B14F-4D97-AF65-F5344CB8AC3E}">
        <p14:creationId xmlns:p14="http://schemas.microsoft.com/office/powerpoint/2010/main" val="2409110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4648200" cy="966134"/>
          </a:xfrm>
          <a:solidFill>
            <a:srgbClr val="FF0066"/>
          </a:solidFill>
        </p:spPr>
        <p:txBody>
          <a:bodyPr>
            <a:normAutofit fontScale="90000"/>
          </a:bodyPr>
          <a:lstStyle/>
          <a:p>
            <a:r>
              <a:rPr lang="nl-NL" b="1" dirty="0" smtClean="0">
                <a:solidFill>
                  <a:schemeClr val="bg1"/>
                </a:solidFill>
              </a:rPr>
              <a:t/>
            </a:r>
            <a:br>
              <a:rPr lang="nl-NL" b="1" dirty="0" smtClean="0">
                <a:solidFill>
                  <a:schemeClr val="bg1"/>
                </a:solidFill>
              </a:rPr>
            </a:br>
            <a:r>
              <a:rPr lang="nl-NL" b="1" dirty="0" smtClean="0">
                <a:solidFill>
                  <a:schemeClr val="bg1"/>
                </a:solidFill>
              </a:rPr>
              <a:t>III</a:t>
            </a:r>
            <a:r>
              <a:rPr lang="vi-VN" b="1" dirty="0" smtClean="0">
                <a:solidFill>
                  <a:schemeClr val="bg1"/>
                </a:solidFill>
              </a:rPr>
              <a:t>. </a:t>
            </a:r>
            <a:r>
              <a:rPr lang="vi-VN" b="1" dirty="0">
                <a:solidFill>
                  <a:schemeClr val="bg1"/>
                </a:solidFill>
              </a:rPr>
              <a:t>Nội dung chính </a:t>
            </a:r>
            <a:r>
              <a:rPr lang="en-US" b="1" dirty="0">
                <a:solidFill>
                  <a:schemeClr val="bg1"/>
                </a:solidFill>
              </a:rPr>
              <a:t/>
            </a:r>
            <a:br>
              <a:rPr lang="en-US" b="1"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838200" y="2388358"/>
            <a:ext cx="10515600" cy="4267935"/>
          </a:xfrm>
        </p:spPr>
        <p:txBody>
          <a:bodyPr>
            <a:normAutofit/>
          </a:bodyPr>
          <a:lstStyle/>
          <a:p>
            <a:pPr indent="739775"/>
            <a:r>
              <a:rPr lang="pl-PL" dirty="0"/>
              <a:t>Khái quát về chủ nghĩa Mác-Lênin; </a:t>
            </a:r>
            <a:endParaRPr lang="en-US" dirty="0" smtClean="0"/>
          </a:p>
          <a:p>
            <a:pPr indent="739775"/>
            <a:r>
              <a:rPr lang="pl-PL" dirty="0" smtClean="0"/>
              <a:t>Khái </a:t>
            </a:r>
            <a:r>
              <a:rPr lang="pl-PL" dirty="0"/>
              <a:t>quát về tư tưởng Hồ Chí Minh; </a:t>
            </a:r>
            <a:endParaRPr lang="en-US" dirty="0" smtClean="0"/>
          </a:p>
          <a:p>
            <a:pPr indent="739775"/>
            <a:r>
              <a:rPr lang="pl-PL" dirty="0" smtClean="0"/>
              <a:t>Những</a:t>
            </a:r>
            <a:r>
              <a:rPr lang="pl-PL" dirty="0"/>
              <a:t> thành tựu của cách mạng Việt Nam dưới sự lãnh đạo của Đảng; </a:t>
            </a:r>
            <a:endParaRPr lang="en-US" dirty="0" smtClean="0"/>
          </a:p>
          <a:p>
            <a:pPr indent="739775"/>
            <a:r>
              <a:rPr lang="pl-PL" dirty="0" smtClean="0"/>
              <a:t>Phát </a:t>
            </a:r>
            <a:r>
              <a:rPr lang="pl-PL" dirty="0"/>
              <a:t>triển kinh tế, xã hội, văn hóa, con người ở Việt Nam; </a:t>
            </a:r>
            <a:endParaRPr lang="en-US" dirty="0" smtClean="0"/>
          </a:p>
          <a:p>
            <a:pPr indent="739775"/>
            <a:r>
              <a:rPr lang="pl-PL" dirty="0" smtClean="0"/>
              <a:t>Tu </a:t>
            </a:r>
            <a:r>
              <a:rPr lang="pl-PL" dirty="0"/>
              <a:t>dưỡng, rèn luyện để trở thành người công dân tốt, người lao động tốt.</a:t>
            </a:r>
            <a:endParaRPr lang="en-US" dirty="0"/>
          </a:p>
          <a:p>
            <a:pPr algn="just"/>
            <a:endParaRPr lang="en-US" dirty="0"/>
          </a:p>
        </p:txBody>
      </p:sp>
    </p:spTree>
    <p:extLst>
      <p:ext uri="{BB962C8B-B14F-4D97-AF65-F5344CB8AC3E}">
        <p14:creationId xmlns:p14="http://schemas.microsoft.com/office/powerpoint/2010/main" val="3010512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ircle(in)">
                                      <p:cBhvr>
                                        <p:cTn id="23" dur="2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circle(in)">
                                      <p:cBhvr>
                                        <p:cTn id="28" dur="20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circle(in)">
                                      <p:cBhvr>
                                        <p:cTn id="3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9834349" cy="831663"/>
          </a:xfrm>
          <a:solidFill>
            <a:srgbClr val="FF0066"/>
          </a:solidFill>
        </p:spPr>
        <p:txBody>
          <a:bodyPr>
            <a:normAutofit fontScale="90000"/>
          </a:bodyPr>
          <a:lstStyle/>
          <a:p>
            <a:r>
              <a:rPr lang="en-US" dirty="0" smtClean="0">
                <a:solidFill>
                  <a:schemeClr val="bg1"/>
                </a:solidFill>
              </a:rPr>
              <a:t/>
            </a:r>
            <a:br>
              <a:rPr lang="en-US" dirty="0" smtClean="0">
                <a:solidFill>
                  <a:schemeClr val="bg1"/>
                </a:solidFill>
              </a:rPr>
            </a:br>
            <a:r>
              <a:rPr lang="en-US" dirty="0" smtClean="0">
                <a:solidFill>
                  <a:schemeClr val="bg1"/>
                </a:solidFill>
              </a:rPr>
              <a:t>IV</a:t>
            </a:r>
            <a:r>
              <a:rPr lang="vi-VN" dirty="0" smtClean="0">
                <a:solidFill>
                  <a:schemeClr val="bg1"/>
                </a:solidFill>
              </a:rPr>
              <a:t>. </a:t>
            </a:r>
            <a:r>
              <a:rPr lang="nl-NL" dirty="0">
                <a:solidFill>
                  <a:schemeClr val="bg1"/>
                </a:solidFill>
                <a:latin typeface="Times New Roman" panose="02020603050405020304" pitchFamily="18" charset="0"/>
                <a:cs typeface="Times New Roman" panose="02020603050405020304" pitchFamily="18" charset="0"/>
              </a:rPr>
              <a:t>Phương pháp dạy học </a:t>
            </a:r>
            <a:r>
              <a:rPr lang="vi-VN" sz="4000" dirty="0">
                <a:solidFill>
                  <a:schemeClr val="bg1"/>
                </a:solidFill>
              </a:rPr>
              <a:t>và đánh giá </a:t>
            </a:r>
            <a:r>
              <a:rPr lang="nl-NL" dirty="0">
                <a:solidFill>
                  <a:schemeClr val="bg1"/>
                </a:solidFill>
                <a:latin typeface="Times New Roman" panose="02020603050405020304" pitchFamily="18" charset="0"/>
                <a:cs typeface="Times New Roman" panose="02020603050405020304" pitchFamily="18" charset="0"/>
              </a:rPr>
              <a:t>môn học</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normAutofit/>
          </a:bodyPr>
          <a:lstStyle/>
          <a:p>
            <a:pPr indent="739775"/>
            <a:r>
              <a:rPr lang="nl-NL" dirty="0" smtClean="0"/>
              <a:t>Phương </a:t>
            </a:r>
            <a:r>
              <a:rPr lang="nl-NL" dirty="0"/>
              <a:t>pháp duy vật biện chứng, phương pháp logic - lịch sử, phân tích và tổng hợp, trừu tường hóa, khái quát hóa, thuyết trình, phỏng vấn, hỏi đáp, nêu ý kiến</a:t>
            </a:r>
            <a:r>
              <a:rPr lang="nl-NL" dirty="0" smtClean="0"/>
              <a:t>….</a:t>
            </a:r>
          </a:p>
          <a:p>
            <a:pPr indent="739775"/>
            <a:endParaRPr lang="en-US" dirty="0"/>
          </a:p>
          <a:p>
            <a:pPr indent="739775"/>
            <a:r>
              <a:rPr lang="nl-NL" dirty="0" smtClean="0"/>
              <a:t>Gắn lý </a:t>
            </a:r>
            <a:r>
              <a:rPr lang="nl-NL" dirty="0"/>
              <a:t>luận với thực tiễn để định hướng nhận thức và rèn luyện phẩm chất chính trị, đạo đức, lối sống cho người học nghề</a:t>
            </a:r>
            <a:r>
              <a:rPr lang="nl-NL" dirty="0" smtClean="0"/>
              <a:t>.</a:t>
            </a:r>
          </a:p>
          <a:p>
            <a:pPr indent="739775"/>
            <a:endParaRPr lang="en-US" dirty="0"/>
          </a:p>
          <a:p>
            <a:pPr indent="739775"/>
            <a:r>
              <a:rPr lang="nl-NL" dirty="0" smtClean="0"/>
              <a:t>Tổ chức </a:t>
            </a:r>
            <a:r>
              <a:rPr lang="nl-NL" dirty="0"/>
              <a:t>cho học sinh, sinh viên thảo luận, xem băng hình, phim tư liệu lịch sử, chuyên đề thời sự hoặc tổ chức đi tham quan </a:t>
            </a:r>
            <a:r>
              <a:rPr lang="en-US" dirty="0" err="1" smtClean="0"/>
              <a:t>thực</a:t>
            </a:r>
            <a:r>
              <a:rPr lang="en-US" dirty="0" smtClean="0"/>
              <a:t> </a:t>
            </a:r>
            <a:r>
              <a:rPr lang="en-US" dirty="0" err="1" smtClean="0"/>
              <a:t>tế</a:t>
            </a:r>
            <a:r>
              <a:rPr lang="en-US" dirty="0" smtClean="0"/>
              <a:t>.</a:t>
            </a:r>
            <a:endParaRPr lang="en-US" dirty="0"/>
          </a:p>
          <a:p>
            <a:endParaRPr lang="en-US" dirty="0"/>
          </a:p>
        </p:txBody>
      </p:sp>
    </p:spTree>
    <p:extLst>
      <p:ext uri="{BB962C8B-B14F-4D97-AF65-F5344CB8AC3E}">
        <p14:creationId xmlns:p14="http://schemas.microsoft.com/office/powerpoint/2010/main" val="400138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8075" y="2767320"/>
            <a:ext cx="10515600" cy="1900214"/>
          </a:xfrm>
        </p:spPr>
        <p:txBody>
          <a:bodyPr>
            <a:normAutofit/>
          </a:bodyPr>
          <a:lstStyle/>
          <a:p>
            <a:pPr marL="0" indent="0" algn="ctr">
              <a:buNone/>
            </a:pPr>
            <a:r>
              <a:rPr lang="en-US" sz="7200" dirty="0" smtClean="0">
                <a:solidFill>
                  <a:srgbClr val="FF0000"/>
                </a:solidFill>
              </a:rPr>
              <a:t>HẾT</a:t>
            </a:r>
            <a:endParaRPr lang="en-US" sz="7200" dirty="0">
              <a:solidFill>
                <a:srgbClr val="FF0000"/>
              </a:solidFill>
            </a:endParaRPr>
          </a:p>
        </p:txBody>
      </p:sp>
    </p:spTree>
    <p:extLst>
      <p:ext uri="{BB962C8B-B14F-4D97-AF65-F5344CB8AC3E}">
        <p14:creationId xmlns:p14="http://schemas.microsoft.com/office/powerpoint/2010/main" val="8980948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lorizel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livia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474</TotalTime>
  <Words>353</Words>
  <Application>Microsoft Office PowerPoint</Application>
  <PresentationFormat>Widescreen</PresentationFormat>
  <Paragraphs>53</Paragraphs>
  <Slides>11</Slides>
  <Notes>3</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11</vt:i4>
      </vt:variant>
    </vt:vector>
  </HeadingPairs>
  <TitlesOfParts>
    <vt:vector size="24" baseType="lpstr">
      <vt:lpstr>Abril Fatface</vt:lpstr>
      <vt:lpstr>Arial</vt:lpstr>
      <vt:lpstr>Arial Black</vt:lpstr>
      <vt:lpstr>Calibri</vt:lpstr>
      <vt:lpstr>Calibri Light</vt:lpstr>
      <vt:lpstr>Raleway</vt:lpstr>
      <vt:lpstr>Raleway ExtraBold</vt:lpstr>
      <vt:lpstr>Raleway Light</vt:lpstr>
      <vt:lpstr>Times New Roman</vt:lpstr>
      <vt:lpstr>Wingdings</vt:lpstr>
      <vt:lpstr>Office Theme</vt:lpstr>
      <vt:lpstr>Florizel template</vt:lpstr>
      <vt:lpstr>Olivia template</vt:lpstr>
      <vt:lpstr>Giáo dục Chính trị</vt:lpstr>
      <vt:lpstr>Nội dung môn học</vt:lpstr>
      <vt:lpstr>   KIỂM TRA</vt:lpstr>
      <vt:lpstr>BÀI MỞ ĐẦU</vt:lpstr>
      <vt:lpstr>NỘI DUNG</vt:lpstr>
      <vt:lpstr>I. Vị trí, tính chất môn học</vt:lpstr>
      <vt:lpstr>II. Mục tiêu của môn học</vt:lpstr>
      <vt:lpstr>2. Mục tiêu của môn học</vt:lpstr>
      <vt:lpstr> III. Nội dung chính  </vt:lpstr>
      <vt:lpstr> IV. Phương pháp dạy học và đánh giá môn học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MỞ ĐẦU</dc:title>
  <dc:creator>Administrator</dc:creator>
  <cp:lastModifiedBy>ThienIT</cp:lastModifiedBy>
  <cp:revision>19</cp:revision>
  <dcterms:created xsi:type="dcterms:W3CDTF">2020-03-23T06:53:59Z</dcterms:created>
  <dcterms:modified xsi:type="dcterms:W3CDTF">2021-08-31T14:06:53Z</dcterms:modified>
</cp:coreProperties>
</file>