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-44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D942B-EDB9-433C-965B-72D314D7DA9B}" type="datetimeFigureOut">
              <a:rPr lang="en-US" smtClean="0"/>
              <a:t>15/03/2019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0DCAF-2B0E-499D-BD40-465C08408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68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A773FB7-B178-4EE2-AA52-2B4FB8B180A1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128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0DCAF-2B0E-499D-BD40-465C084081C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2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gray">
          <a:xfrm>
            <a:off x="10672234" y="0"/>
            <a:ext cx="1519767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4638676"/>
            <a:ext cx="12192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149476"/>
            <a:ext cx="12192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5" name="Freeform 20"/>
          <p:cNvSpPr>
            <a:spLocks/>
          </p:cNvSpPr>
          <p:nvPr/>
        </p:nvSpPr>
        <p:spPr bwMode="gray">
          <a:xfrm>
            <a:off x="-12700" y="2138363"/>
            <a:ext cx="10687051" cy="22717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9" name="AutoShape 113" descr="gdd01"/>
          <p:cNvSpPr>
            <a:spLocks noChangeArrowheads="1"/>
          </p:cNvSpPr>
          <p:nvPr/>
        </p:nvSpPr>
        <p:spPr bwMode="gray">
          <a:xfrm>
            <a:off x="254000" y="3162300"/>
            <a:ext cx="2336800" cy="1600200"/>
          </a:xfrm>
          <a:prstGeom prst="hexagon">
            <a:avLst>
              <a:gd name="adj" fmla="val 27381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0" name="AutoShape 114" descr="gdd04"/>
          <p:cNvSpPr>
            <a:spLocks noChangeArrowheads="1"/>
          </p:cNvSpPr>
          <p:nvPr/>
        </p:nvSpPr>
        <p:spPr bwMode="gray">
          <a:xfrm>
            <a:off x="2184400" y="23241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1" name="AutoShape 115" descr="gdd03"/>
          <p:cNvSpPr>
            <a:spLocks noChangeArrowheads="1"/>
          </p:cNvSpPr>
          <p:nvPr/>
        </p:nvSpPr>
        <p:spPr bwMode="gray">
          <a:xfrm>
            <a:off x="2133600" y="40386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 smtClean="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63BB1636-8C44-46F2-A99E-CD67D405102E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897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4800600"/>
          </a:xfrm>
        </p:spPr>
        <p:txBody>
          <a:bodyPr/>
          <a:lstStyle>
            <a:lvl1pPr>
              <a:defRPr b="0"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356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02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076325"/>
            <a:ext cx="53848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076325"/>
            <a:ext cx="53848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64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8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099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086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72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9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400801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3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83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076325"/>
            <a:ext cx="109728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778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81001"/>
            <a:ext cx="89408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076325"/>
            <a:ext cx="109728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19864"/>
            <a:ext cx="2844800" cy="24447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Cambria" panose="02040503050406030204" pitchFamily="18" charset="0"/>
                <a:cs typeface="Arial" charset="0"/>
              </a:defRPr>
            </a:lvl1pPr>
          </a:lstStyle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16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DED6D02-DE38-4B31-9B69-C409C82A1A0F}" type="datetimeFigureOut">
              <a:rPr lang="en-US" smtClean="0"/>
              <a:t>15/03/2019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B0C3A0-1D07-4D0D-90D4-1BCEDD7538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05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gray">
          <a:xfrm>
            <a:off x="10672234" y="0"/>
            <a:ext cx="1519767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4638676"/>
            <a:ext cx="12192000" cy="2219325"/>
          </a:xfrm>
          <a:prstGeom prst="rect">
            <a:avLst/>
          </a:prstGeom>
          <a:solidFill>
            <a:schemeClr val="folHlink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149476"/>
            <a:ext cx="12192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5" name="Freeform 20"/>
          <p:cNvSpPr>
            <a:spLocks/>
          </p:cNvSpPr>
          <p:nvPr/>
        </p:nvSpPr>
        <p:spPr bwMode="gray">
          <a:xfrm>
            <a:off x="-12700" y="2138363"/>
            <a:ext cx="10687051" cy="22717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294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6" name="AutoShape 21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/>
          </a:p>
        </p:txBody>
      </p:sp>
      <p:sp>
        <p:nvSpPr>
          <p:cNvPr id="9" name="AutoShape 113" descr="gdd01"/>
          <p:cNvSpPr>
            <a:spLocks noChangeArrowheads="1"/>
          </p:cNvSpPr>
          <p:nvPr userDrawn="1"/>
        </p:nvSpPr>
        <p:spPr bwMode="gray">
          <a:xfrm>
            <a:off x="254000" y="3162300"/>
            <a:ext cx="2336800" cy="1600200"/>
          </a:xfrm>
          <a:prstGeom prst="hexagon">
            <a:avLst>
              <a:gd name="adj" fmla="val 27381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0" name="AutoShape 114" descr="gdd04"/>
          <p:cNvSpPr>
            <a:spLocks noChangeArrowheads="1"/>
          </p:cNvSpPr>
          <p:nvPr userDrawn="1"/>
        </p:nvSpPr>
        <p:spPr bwMode="gray">
          <a:xfrm>
            <a:off x="2184400" y="23241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1" name="AutoShape 115" descr="gdd03"/>
          <p:cNvSpPr>
            <a:spLocks noChangeArrowheads="1"/>
          </p:cNvSpPr>
          <p:nvPr userDrawn="1"/>
        </p:nvSpPr>
        <p:spPr bwMode="gray">
          <a:xfrm>
            <a:off x="2133600" y="4038600"/>
            <a:ext cx="2438400" cy="1600200"/>
          </a:xfrm>
          <a:prstGeom prst="hexagon">
            <a:avLst>
              <a:gd name="adj" fmla="val 28571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125080" dir="1437749" algn="ctr" rotWithShape="0">
              <a:schemeClr val="bg2">
                <a:alpha val="32001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endParaRPr lang="ko-KR" altLang="en-US" sz="1800">
              <a:latin typeface="Times New Roman" pitchFamily="18" charset="0"/>
              <a:ea typeface="Gulim" pitchFamily="34" charset="-127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 userDrawn="1"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63BB1636-8C44-46F2-A99E-CD67D405102E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3" name="Picture 2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73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15"/>
          <p:cNvSpPr>
            <a:spLocks/>
          </p:cNvSpPr>
          <p:nvPr/>
        </p:nvSpPr>
        <p:spPr bwMode="gray">
          <a:xfrm>
            <a:off x="-12699" y="344488"/>
            <a:ext cx="10926233" cy="633412"/>
          </a:xfrm>
          <a:custGeom>
            <a:avLst/>
            <a:gdLst>
              <a:gd name="T0" fmla="*/ 0 w 5049"/>
              <a:gd name="T1" fmla="*/ 0 h 1471"/>
              <a:gd name="T2" fmla="*/ 2147483647 w 5049"/>
              <a:gd name="T3" fmla="*/ 2147483647 h 1471"/>
              <a:gd name="T4" fmla="*/ 2147483647 w 5049"/>
              <a:gd name="T5" fmla="*/ 2147483647 h 1471"/>
              <a:gd name="T6" fmla="*/ 0 w 5049"/>
              <a:gd name="T7" fmla="*/ 2147483647 h 1471"/>
              <a:gd name="T8" fmla="*/ 0 w 5049"/>
              <a:gd name="T9" fmla="*/ 0 h 1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sz="1800"/>
          </a:p>
        </p:txBody>
      </p:sp>
      <p:grpSp>
        <p:nvGrpSpPr>
          <p:cNvPr id="1027" name="Group 16"/>
          <p:cNvGrpSpPr>
            <a:grpSpLocks/>
          </p:cNvGrpSpPr>
          <p:nvPr/>
        </p:nvGrpSpPr>
        <p:grpSpPr bwMode="auto">
          <a:xfrm>
            <a:off x="10871200" y="0"/>
            <a:ext cx="1320800" cy="6858000"/>
            <a:chOff x="5040" y="0"/>
            <a:chExt cx="720" cy="4320"/>
          </a:xfrm>
        </p:grpSpPr>
        <p:sp>
          <p:nvSpPr>
            <p:cNvPr id="2" name="Rectangle 17"/>
            <p:cNvSpPr>
              <a:spLocks noChangeArrowheads="1"/>
            </p:cNvSpPr>
            <p:nvPr/>
          </p:nvSpPr>
          <p:spPr bwMode="gray">
            <a:xfrm>
              <a:off x="5042" y="0"/>
              <a:ext cx="718" cy="4320"/>
            </a:xfrm>
            <a:prstGeom prst="rect">
              <a:avLst/>
            </a:prstGeom>
            <a:solidFill>
              <a:schemeClr val="folHlink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  <p:sp>
          <p:nvSpPr>
            <p:cNvPr id="1038" name="Rectangle 18"/>
            <p:cNvSpPr>
              <a:spLocks noChangeArrowheads="1"/>
            </p:cNvSpPr>
            <p:nvPr/>
          </p:nvSpPr>
          <p:spPr bwMode="gray">
            <a:xfrm>
              <a:off x="5040" y="219"/>
              <a:ext cx="720" cy="39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z="1800" smtClean="0"/>
            </a:p>
          </p:txBody>
        </p:sp>
      </p:grpSp>
      <p:sp>
        <p:nvSpPr>
          <p:cNvPr id="1028" name="AutoShape 19"/>
          <p:cNvSpPr>
            <a:spLocks noChangeArrowheads="1"/>
          </p:cNvSpPr>
          <p:nvPr/>
        </p:nvSpPr>
        <p:spPr bwMode="gray">
          <a:xfrm>
            <a:off x="10261600" y="59436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29" name="AutoShape 20"/>
          <p:cNvSpPr>
            <a:spLocks noChangeArrowheads="1"/>
          </p:cNvSpPr>
          <p:nvPr/>
        </p:nvSpPr>
        <p:spPr bwMode="gray">
          <a:xfrm>
            <a:off x="10972800" y="563880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30" name="AutoShape 21"/>
          <p:cNvSpPr>
            <a:spLocks noChangeArrowheads="1"/>
          </p:cNvSpPr>
          <p:nvPr/>
        </p:nvSpPr>
        <p:spPr bwMode="gray">
          <a:xfrm>
            <a:off x="10960100" y="6229350"/>
            <a:ext cx="8128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en-US" altLang="en-US" sz="1800" smtClean="0"/>
          </a:p>
        </p:txBody>
      </p:sp>
      <p:sp>
        <p:nvSpPr>
          <p:cNvPr id="10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76325"/>
            <a:ext cx="109728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7" name="AutoShape 23"/>
          <p:cNvSpPr>
            <a:spLocks noChangeArrowheads="1"/>
          </p:cNvSpPr>
          <p:nvPr/>
        </p:nvSpPr>
        <p:spPr bwMode="gray">
          <a:xfrm>
            <a:off x="226485" y="436563"/>
            <a:ext cx="630767" cy="419100"/>
          </a:xfrm>
          <a:prstGeom prst="hexagon">
            <a:avLst>
              <a:gd name="adj" fmla="val 30000"/>
              <a:gd name="vf" fmla="val 115470"/>
            </a:avLst>
          </a:prstGeom>
          <a:solidFill>
            <a:schemeClr val="tx1">
              <a:lumMod val="40000"/>
              <a:lumOff val="6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Hoc</a:t>
            </a:r>
          </a:p>
        </p:txBody>
      </p:sp>
      <p:sp>
        <p:nvSpPr>
          <p:cNvPr id="1033" name="AutoShape 24"/>
          <p:cNvSpPr>
            <a:spLocks noChangeArrowheads="1"/>
          </p:cNvSpPr>
          <p:nvPr/>
        </p:nvSpPr>
        <p:spPr bwMode="gray">
          <a:xfrm>
            <a:off x="690034" y="228600"/>
            <a:ext cx="630767" cy="419100"/>
          </a:xfrm>
          <a:prstGeom prst="hexagon">
            <a:avLst>
              <a:gd name="adj" fmla="val 29986"/>
              <a:gd name="vf" fmla="val 115470"/>
            </a:avLst>
          </a:prstGeom>
          <a:solidFill>
            <a:srgbClr val="FFC000"/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Hoi</a:t>
            </a:r>
          </a:p>
        </p:txBody>
      </p:sp>
      <p:sp>
        <p:nvSpPr>
          <p:cNvPr id="1034" name="AutoShape 25"/>
          <p:cNvSpPr>
            <a:spLocks noChangeArrowheads="1"/>
          </p:cNvSpPr>
          <p:nvPr/>
        </p:nvSpPr>
        <p:spPr bwMode="gray">
          <a:xfrm>
            <a:off x="690034" y="647700"/>
            <a:ext cx="630767" cy="419100"/>
          </a:xfrm>
          <a:prstGeom prst="hexagon">
            <a:avLst>
              <a:gd name="adj" fmla="val 29986"/>
              <a:gd name="vf" fmla="val 115470"/>
            </a:avLst>
          </a:prstGeom>
          <a:solidFill>
            <a:srgbClr val="FF99FF"/>
          </a:solidFill>
          <a:ln w="28575">
            <a:solidFill>
              <a:schemeClr val="bg1"/>
            </a:solidFill>
            <a:miter lim="800000"/>
            <a:headEnd/>
            <a:tailEnd/>
          </a:ln>
          <a:effectLst>
            <a:outerShdw dist="56796" dir="1593903" algn="ctr" rotWithShape="0">
              <a:srgbClr val="666633">
                <a:alpha val="50000"/>
              </a:srgb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chemeClr val="bg1"/>
                </a:solidFill>
              </a:rPr>
              <a:t>.</a:t>
            </a:r>
            <a:r>
              <a:rPr lang="en-US" altLang="en-US" sz="1600" b="1" dirty="0" err="1" smtClean="0">
                <a:solidFill>
                  <a:schemeClr val="bg1"/>
                </a:solidFill>
              </a:rPr>
              <a:t>vn</a:t>
            </a:r>
            <a:endParaRPr lang="en-US" altLang="en-US" sz="1600" b="1" baseline="30000" dirty="0" smtClean="0">
              <a:solidFill>
                <a:schemeClr val="bg1"/>
              </a:solidFill>
            </a:endParaRPr>
          </a:p>
        </p:txBody>
      </p:sp>
      <p:sp>
        <p:nvSpPr>
          <p:cNvPr id="1035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524000" y="381001"/>
            <a:ext cx="89408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7" name="Rectangle 6"/>
          <p:cNvSpPr txBox="1">
            <a:spLocks noChangeArrowheads="1"/>
          </p:cNvSpPr>
          <p:nvPr/>
        </p:nvSpPr>
        <p:spPr bwMode="auto">
          <a:xfrm>
            <a:off x="11074400" y="63246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C6834A14-137A-47DC-86F4-2A95BAFC0A82}" type="slidenum">
              <a:rPr lang="en-US" altLang="en-US" sz="1600">
                <a:solidFill>
                  <a:schemeClr val="bg1"/>
                </a:solidFill>
                <a:latin typeface="Cambria" panose="02040503050406030204" pitchFamily="18" charset="0"/>
              </a:rPr>
              <a:pPr algn="ctr" eaLnBrk="1" hangingPunct="1"/>
              <a:t>‹#›</a:t>
            </a:fld>
            <a:endParaRPr lang="en-US" altLang="en-US" sz="160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1037" name="Picture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00" y="-9525"/>
            <a:ext cx="34544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11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anose="02040503050406030204" pitchFamily="18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ambr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Cambria" panose="02040503050406030204" pitchFamily="18" charset="0"/>
          <a:ea typeface="+mn-ea"/>
          <a:cs typeface="Tahoma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mbria" panose="02040503050406030204" pitchFamily="18" charset="0"/>
          <a:cs typeface="Tahoma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33745" y="651609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/>
              <a:t>Operation Master</a:t>
            </a:r>
            <a:endParaRPr lang="en-US" sz="4000" smtClean="0"/>
          </a:p>
        </p:txBody>
      </p:sp>
    </p:spTree>
    <p:extLst>
      <p:ext uri="{BB962C8B-B14F-4D97-AF65-F5344CB8AC3E}">
        <p14:creationId xmlns:p14="http://schemas.microsoft.com/office/powerpoint/2010/main" val="33747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44394" y="506437"/>
            <a:ext cx="5521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I:Bài Lab gồm những nội dung chính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8" y="1628774"/>
            <a:ext cx="989703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26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35" y="1374699"/>
            <a:ext cx="8029015" cy="4219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085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12" y="1252538"/>
            <a:ext cx="9161929" cy="530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699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762000"/>
            <a:ext cx="91059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877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46" y="795338"/>
            <a:ext cx="9316571" cy="555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608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71" y="1147482"/>
            <a:ext cx="9842967" cy="546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874130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sample 3">
      <a:dk1>
        <a:srgbClr val="003366"/>
      </a:dk1>
      <a:lt1>
        <a:srgbClr val="FFFFFF"/>
      </a:lt1>
      <a:dk2>
        <a:srgbClr val="5086C2"/>
      </a:dk2>
      <a:lt2>
        <a:srgbClr val="C0C0C0"/>
      </a:lt2>
      <a:accent1>
        <a:srgbClr val="DE8848"/>
      </a:accent1>
      <a:accent2>
        <a:srgbClr val="85BA54"/>
      </a:accent2>
      <a:accent3>
        <a:srgbClr val="FFFFFF"/>
      </a:accent3>
      <a:accent4>
        <a:srgbClr val="002A56"/>
      </a:accent4>
      <a:accent5>
        <a:srgbClr val="ECC3B1"/>
      </a:accent5>
      <a:accent6>
        <a:srgbClr val="78A84B"/>
      </a:accent6>
      <a:hlink>
        <a:srgbClr val="4C59D2"/>
      </a:hlink>
      <a:folHlink>
        <a:srgbClr val="A0B5C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48806B"/>
        </a:dk1>
        <a:lt1>
          <a:srgbClr val="FFFFFF"/>
        </a:lt1>
        <a:dk2>
          <a:srgbClr val="77956D"/>
        </a:dk2>
        <a:lt2>
          <a:srgbClr val="C0C0C0"/>
        </a:lt2>
        <a:accent1>
          <a:srgbClr val="6BB9C3"/>
        </a:accent1>
        <a:accent2>
          <a:srgbClr val="E7BA15"/>
        </a:accent2>
        <a:accent3>
          <a:srgbClr val="FFFFFF"/>
        </a:accent3>
        <a:accent4>
          <a:srgbClr val="3C6C5A"/>
        </a:accent4>
        <a:accent5>
          <a:srgbClr val="BAD9DE"/>
        </a:accent5>
        <a:accent6>
          <a:srgbClr val="D1A812"/>
        </a:accent6>
        <a:hlink>
          <a:srgbClr val="76C14D"/>
        </a:hlink>
        <a:folHlink>
          <a:srgbClr val="B0C2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3366"/>
        </a:dk1>
        <a:lt1>
          <a:srgbClr val="FFFFFF"/>
        </a:lt1>
        <a:dk2>
          <a:srgbClr val="5086C2"/>
        </a:dk2>
        <a:lt2>
          <a:srgbClr val="C0C0C0"/>
        </a:lt2>
        <a:accent1>
          <a:srgbClr val="DE884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ECC3B1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Theme1" id="{6A4A2B4E-3B2B-4CB2-8E8F-59AF742BE1DF}" vid="{DBDC7970-C0FF-48AC-85E1-533BD93743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160</TotalTime>
  <Words>11</Words>
  <Application>Microsoft Office PowerPoint</Application>
  <PresentationFormat>Custom</PresentationFormat>
  <Paragraphs>4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AutoBVT</dc:creator>
  <cp:lastModifiedBy>Quoc</cp:lastModifiedBy>
  <cp:revision>87</cp:revision>
  <dcterms:created xsi:type="dcterms:W3CDTF">2018-03-17T12:45:02Z</dcterms:created>
  <dcterms:modified xsi:type="dcterms:W3CDTF">2019-03-15T03:15:51Z</dcterms:modified>
</cp:coreProperties>
</file>