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8" r:id="rId3"/>
    <p:sldId id="282" r:id="rId4"/>
    <p:sldId id="259" r:id="rId5"/>
    <p:sldId id="275" r:id="rId6"/>
    <p:sldId id="260" r:id="rId7"/>
    <p:sldId id="272" r:id="rId8"/>
    <p:sldId id="273" r:id="rId9"/>
    <p:sldId id="283" r:id="rId10"/>
    <p:sldId id="284" r:id="rId11"/>
    <p:sldId id="285" r:id="rId12"/>
    <p:sldId id="286" r:id="rId13"/>
    <p:sldId id="27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12A5E1-C207-4058-9A89-53B75640800D}" type="datetimeFigureOut">
              <a:rPr lang="en-US" smtClean="0"/>
              <a:t>28/9/2021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181B67-0E66-41DC-B830-BA2235EA3554}" type="slidenum">
              <a:rPr lang="en-US" smtClean="0"/>
              <a:t>‹#›</a:t>
            </a:fld>
            <a:endParaRPr lang="en-US"/>
          </a:p>
        </p:txBody>
      </p:sp>
    </p:spTree>
    <p:extLst>
      <p:ext uri="{BB962C8B-B14F-4D97-AF65-F5344CB8AC3E}">
        <p14:creationId xmlns:p14="http://schemas.microsoft.com/office/powerpoint/2010/main" val="4192210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0A2253-8A6A-4A6D-898F-4C945E04870C}" type="slidenum">
              <a:rPr lang="en-US" altLang="en-US" smtClean="0"/>
              <a:pPr/>
              <a:t>3</a:t>
            </a:fld>
            <a:endParaRPr lang="en-US" altLang="en-US"/>
          </a:p>
        </p:txBody>
      </p:sp>
    </p:spTree>
    <p:extLst>
      <p:ext uri="{BB962C8B-B14F-4D97-AF65-F5344CB8AC3E}">
        <p14:creationId xmlns:p14="http://schemas.microsoft.com/office/powerpoint/2010/main" val="3733394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A689319-9B39-4E83-802B-4008E9AE914A}" type="slidenum">
              <a:rPr lang="en-US" altLang="en-US"/>
              <a:pPr/>
              <a:t>9</a:t>
            </a:fld>
            <a:endParaRPr lang="en-US" altLang="en-US"/>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A689319-9B39-4E83-802B-4008E9AE914A}" type="slidenum">
              <a:rPr lang="en-US" altLang="en-US"/>
              <a:pPr/>
              <a:t>10</a:t>
            </a:fld>
            <a:endParaRPr lang="en-US" altLang="en-US"/>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616237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A689319-9B39-4E83-802B-4008E9AE914A}" type="slidenum">
              <a:rPr lang="en-US" altLang="en-US"/>
              <a:pPr/>
              <a:t>11</a:t>
            </a:fld>
            <a:endParaRPr lang="en-US" altLang="en-US"/>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18698051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5" name="Footer Placeholder 4"/>
          <p:cNvSpPr>
            <a:spLocks noGrp="1"/>
          </p:cNvSpPr>
          <p:nvPr>
            <p:ph type="ftr" sz="quarter" idx="11"/>
          </p:nvPr>
        </p:nvSpPr>
        <p:spPr>
          <a:xfrm>
            <a:off x="1876424" y="5410201"/>
            <a:ext cx="5124886"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Slide Number Placeholder 5"/>
          <p:cNvSpPr>
            <a:spLocks noGrp="1"/>
          </p:cNvSpPr>
          <p:nvPr>
            <p:ph type="sldNum" sz="quarter" idx="12"/>
          </p:nvPr>
        </p:nvSpPr>
        <p:spPr>
          <a:xfrm>
            <a:off x="9896911" y="5410199"/>
            <a:ext cx="77108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319183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086023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503972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3583471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3033012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2920402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3078274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037851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2588874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3036325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22787118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8000" b="0" i="0" u="none" strike="noStrike" kern="1200" cap="all" spc="0" normalizeH="0" baseline="0" noProof="0" dirty="0">
                <a:ln w="3175" cmpd="sng">
                  <a:noFill/>
                </a:ln>
                <a:solidFill>
                  <a:prstClr val="white"/>
                </a:solidFill>
                <a:effectLst/>
                <a:uLnTx/>
                <a:uFillTx/>
                <a:latin typeface="Tw Cen MT" panose="020B0602020104020603"/>
                <a:ea typeface="+mj-ea"/>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8000" b="0" i="0" u="none" strike="noStrike" kern="1200" cap="all" spc="0" normalizeH="0" baseline="0" noProof="0" dirty="0">
                <a:ln w="3175" cmpd="sng">
                  <a:noFill/>
                </a:ln>
                <a:solidFill>
                  <a:prstClr val="white"/>
                </a:solidFill>
                <a:effectLst/>
                <a:uLnTx/>
                <a:uFillTx/>
                <a:latin typeface="Tw Cen MT" panose="020B0602020104020603"/>
                <a:ea typeface="+mj-ea"/>
              </a:rPr>
              <a:t>”</a:t>
            </a:r>
          </a:p>
        </p:txBody>
      </p:sp>
    </p:spTree>
    <p:extLst>
      <p:ext uri="{BB962C8B-B14F-4D97-AF65-F5344CB8AC3E}">
        <p14:creationId xmlns:p14="http://schemas.microsoft.com/office/powerpoint/2010/main" val="37258453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30310576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2558856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0821443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31320084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437377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alpha val="88000"/>
          </a:srgbClr>
        </a:soli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8A87A34-81AB-432B-8DAE-1953F412C126}" type="datetimeFigureOut">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27/9/2021</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all" spc="0" normalizeH="0" baseline="0" noProof="0" dirty="0">
              <a:ln>
                <a:noFill/>
              </a:ln>
              <a:solidFill>
                <a:prstClr val="white">
                  <a:tint val="75000"/>
                </a:prstClr>
              </a:solidFill>
              <a:effectLst/>
              <a:uLnTx/>
              <a:uFillTx/>
              <a:latin typeface="Tw Cen MT" panose="020B0602020104020603"/>
              <a:ea typeface="+mn-ea"/>
              <a:cs typeface="+mn-cs"/>
            </a:endParaRPr>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D22F896-40B5-4ADD-8801-0D06FADFA095}" type="slidenum">
              <a:rPr kumimoji="0" lang="en-US" sz="1050" b="0" i="0" u="none" strike="noStrike" kern="1200" cap="none" spc="0" normalizeH="0" baseline="0" noProof="0" smtClean="0">
                <a:ln>
                  <a:noFill/>
                </a:ln>
                <a:solidFill>
                  <a:prstClr val="white">
                    <a:tint val="75000"/>
                  </a:prstClr>
                </a:solidFill>
                <a:effectLst/>
                <a:uLnTx/>
                <a:uFillTx/>
                <a:latin typeface="Tw Cen MT" panose="020B0602020104020603"/>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prstClr val="white">
                  <a:tint val="75000"/>
                </a:prstClr>
              </a:solidFill>
              <a:effectLst/>
              <a:uLnTx/>
              <a:uFillTx/>
              <a:latin typeface="Tw Cen MT" panose="020B0602020104020603"/>
              <a:ea typeface="+mn-ea"/>
              <a:cs typeface="+mn-cs"/>
            </a:endParaRPr>
          </a:p>
        </p:txBody>
      </p:sp>
    </p:spTree>
    <p:extLst>
      <p:ext uri="{BB962C8B-B14F-4D97-AF65-F5344CB8AC3E}">
        <p14:creationId xmlns:p14="http://schemas.microsoft.com/office/powerpoint/2010/main" val="171415439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cap="all" baseline="0">
          <a:solidFill>
            <a:schemeClr val="tx1"/>
          </a:solidFill>
          <a:effectLst>
            <a:outerShdw blurRad="177800" dist="38100" dir="2700000" algn="tl">
              <a:srgbClr val="000000">
                <a:alpha val="24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effectLst>
            <a:outerShdw blurRad="152400" dist="38100" dir="2700000" algn="tl">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effectLst>
            <a:outerShdw blurRad="152400" dist="38100" dir="2700000" algn="tl">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effectLst>
            <a:outerShdw blurRad="152400" dist="38100" dir="2700000" algn="tl">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1.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74471"/>
            <a:ext cx="11652067" cy="1545769"/>
          </a:xfrm>
        </p:spPr>
        <p:txBody>
          <a:bodyPr>
            <a:noAutofit/>
          </a:bodyPr>
          <a:lstStyle/>
          <a:p>
            <a:pPr algn="ctr"/>
            <a:r>
              <a:rPr lang="en-US" sz="4000" b="1" dirty="0">
                <a:solidFill>
                  <a:srgbClr val="FFFF00"/>
                </a:solidFill>
                <a:latin typeface="Times New Roman" panose="02020603050405020304" pitchFamily="18" charset="0"/>
                <a:cs typeface="Times New Roman" panose="02020603050405020304" pitchFamily="18" charset="0"/>
              </a:rPr>
              <a:t>TRƯỜNG CAO ĐẲNG LÝ TỰ TRỌNG TP.HCM</a:t>
            </a:r>
            <a:br>
              <a:rPr lang="en-US" sz="48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KHOA CÔNG NGHỆ ĐIỆN – ĐIỆN TỬ</a:t>
            </a:r>
            <a:endParaRPr lang="en-US" sz="4800" b="1" dirty="0">
              <a:solidFill>
                <a:srgbClr val="FFFF00"/>
              </a:solidFill>
              <a:latin typeface="Times New Roman" panose="02020603050405020304" pitchFamily="18" charset="0"/>
              <a:cs typeface="Times New Roman" panose="02020603050405020304" pitchFamily="18" charset="0"/>
            </a:endParaRPr>
          </a:p>
        </p:txBody>
      </p:sp>
      <p:sp>
        <p:nvSpPr>
          <p:cNvPr id="5" name="Title 1"/>
          <p:cNvSpPr txBox="1">
            <a:spLocks/>
          </p:cNvSpPr>
          <p:nvPr/>
        </p:nvSpPr>
        <p:spPr>
          <a:xfrm>
            <a:off x="2795451" y="4420884"/>
            <a:ext cx="6511765" cy="844729"/>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dirty="0">
                <a:ln>
                  <a:noFill/>
                </a:ln>
                <a:solidFill>
                  <a:srgbClr val="FFC000"/>
                </a:solidFill>
                <a:effectLst/>
                <a:uLnTx/>
                <a:uFillTx/>
                <a:latin typeface="Times New Roman" panose="02020603050405020304" pitchFamily="18" charset="0"/>
                <a:ea typeface="+mj-ea"/>
                <a:cs typeface="Times New Roman" panose="02020603050405020304" pitchFamily="18" charset="0"/>
              </a:rPr>
              <a:t>MÔN</a:t>
            </a:r>
            <a:r>
              <a:rPr kumimoji="0" lang="en-US" sz="4800" b="1" i="0" u="none" strike="noStrike" kern="1200" cap="none" spc="0" normalizeH="0" baseline="0" noProof="0">
                <a:ln>
                  <a:noFill/>
                </a:ln>
                <a:solidFill>
                  <a:srgbClr val="FFC000"/>
                </a:solidFill>
                <a:effectLst/>
                <a:uLnTx/>
                <a:uFillTx/>
                <a:latin typeface="Times New Roman" panose="02020603050405020304" pitchFamily="18" charset="0"/>
                <a:ea typeface="+mj-ea"/>
                <a:cs typeface="Times New Roman" panose="02020603050405020304" pitchFamily="18" charset="0"/>
              </a:rPr>
              <a:t>: VI XỬ LÝ</a:t>
            </a:r>
            <a:endParaRPr kumimoji="0" lang="en-US" sz="4800" b="1" i="0" u="none" strike="noStrike" kern="1200" cap="none" spc="0" normalizeH="0" baseline="0" noProof="0" dirty="0">
              <a:ln>
                <a:noFill/>
              </a:ln>
              <a:solidFill>
                <a:srgbClr val="FFC000"/>
              </a:solidFill>
              <a:effectLst/>
              <a:uLnTx/>
              <a:uFillTx/>
              <a:latin typeface="Times New Roman" panose="02020603050405020304" pitchFamily="18" charset="0"/>
              <a:ea typeface="+mj-ea"/>
              <a:cs typeface="Times New Roman" panose="02020603050405020304" pitchFamily="18" charset="0"/>
            </a:endParaRPr>
          </a:p>
        </p:txBody>
      </p:sp>
      <p:sp>
        <p:nvSpPr>
          <p:cNvPr id="6" name="Title 1"/>
          <p:cNvSpPr txBox="1">
            <a:spLocks/>
          </p:cNvSpPr>
          <p:nvPr/>
        </p:nvSpPr>
        <p:spPr>
          <a:xfrm>
            <a:off x="5140626" y="5909798"/>
            <a:ext cx="4666897" cy="843194"/>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mj-ea"/>
                <a:cs typeface="Times New Roman" panose="02020603050405020304" pitchFamily="18" charset="0"/>
              </a:rPr>
              <a:t>GV: </a:t>
            </a:r>
            <a:r>
              <a:rPr kumimoji="0" lang="en-US" sz="2400" b="1" i="0" u="none" strike="noStrike" kern="1200" cap="none" spc="0" normalizeH="0" baseline="0" noProof="0">
                <a:ln>
                  <a:noFill/>
                </a:ln>
                <a:solidFill>
                  <a:srgbClr val="FFC000"/>
                </a:solidFill>
                <a:effectLst/>
                <a:uLnTx/>
                <a:uFillTx/>
                <a:latin typeface="Times New Roman" panose="02020603050405020304" pitchFamily="18" charset="0"/>
                <a:ea typeface="+mj-ea"/>
                <a:cs typeface="Times New Roman" panose="02020603050405020304" pitchFamily="18" charset="0"/>
              </a:rPr>
              <a:t>TRẦN GIANG NAM</a:t>
            </a:r>
            <a:endParaRPr kumimoji="0" lang="en-US" sz="2400" b="1" i="0" u="none" strike="noStrike" kern="1200" cap="none" spc="0" normalizeH="0" baseline="0" noProof="0" dirty="0">
              <a:ln>
                <a:noFill/>
              </a:ln>
              <a:solidFill>
                <a:srgbClr val="FFC000"/>
              </a:solidFill>
              <a:effectLst/>
              <a:uLnTx/>
              <a:uFillTx/>
              <a:latin typeface="Times New Roman" panose="02020603050405020304" pitchFamily="18" charset="0"/>
              <a:ea typeface="+mj-ea"/>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601" y="4526304"/>
            <a:ext cx="2314575" cy="197167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4566" y="1802613"/>
            <a:ext cx="4146030" cy="2456907"/>
          </a:xfrm>
          <a:prstGeom prst="rect">
            <a:avLst/>
          </a:prstGeom>
        </p:spPr>
      </p:pic>
    </p:spTree>
    <p:extLst>
      <p:ext uri="{BB962C8B-B14F-4D97-AF65-F5344CB8AC3E}">
        <p14:creationId xmlns:p14="http://schemas.microsoft.com/office/powerpoint/2010/main" val="967884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DB8B6A4-39B9-40C2-8F18-9578A873D0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4410" y="1258096"/>
            <a:ext cx="6993789" cy="5748576"/>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2" name="Title 1">
            <a:extLst>
              <a:ext uri="{FF2B5EF4-FFF2-40B4-BE49-F238E27FC236}">
                <a16:creationId xmlns:a16="http://schemas.microsoft.com/office/drawing/2014/main" id="{207878DC-24DF-42C1-A6FC-4D9FC94D4DD1}"/>
              </a:ext>
            </a:extLst>
          </p:cNvPr>
          <p:cNvSpPr>
            <a:spLocks noGrp="1"/>
          </p:cNvSpPr>
          <p:nvPr>
            <p:ph type="title"/>
          </p:nvPr>
        </p:nvSpPr>
        <p:spPr>
          <a:xfrm>
            <a:off x="-13801" y="547677"/>
            <a:ext cx="12192000" cy="1420837"/>
          </a:xfrm>
          <a:solidFill>
            <a:srgbClr val="0000FF"/>
          </a:solidFill>
        </p:spPr>
        <p:txBody>
          <a:bodyPr/>
          <a:lstStyle/>
          <a:p>
            <a:pPr algn="ctr"/>
            <a:r>
              <a:rPr lang="vi-VN" b="1" dirty="0">
                <a:solidFill>
                  <a:srgbClr val="FFFF00"/>
                </a:solidFill>
                <a:latin typeface="+mn-lt"/>
              </a:rPr>
              <a:t>Chương </a:t>
            </a:r>
            <a:r>
              <a:rPr lang="en-US" b="1" dirty="0">
                <a:solidFill>
                  <a:srgbClr val="FFFF00"/>
                </a:solidFill>
                <a:latin typeface="Arial" panose="020B0604020202020204" pitchFamily="34" charset="0"/>
                <a:cs typeface="Arial" panose="020B0604020202020204" pitchFamily="34" charset="0"/>
              </a:rPr>
              <a:t>4</a:t>
            </a:r>
            <a:r>
              <a:rPr lang="vi-VN" b="1" dirty="0">
                <a:solidFill>
                  <a:srgbClr val="FFFF00"/>
                </a:solidFill>
                <a:latin typeface="+mn-lt"/>
              </a:rPr>
              <a:t>: </a:t>
            </a:r>
            <a:r>
              <a:rPr lang="en-US" b="1" dirty="0">
                <a:solidFill>
                  <a:srgbClr val="FFFF00"/>
                </a:solidFill>
                <a:effectLst/>
                <a:latin typeface="Arial" panose="020B0604020202020204" pitchFamily="34" charset="0"/>
                <a:cs typeface="Arial" panose="020B0604020202020204" pitchFamily="34" charset="0"/>
              </a:rPr>
              <a:t>ỨNG DỤNG</a:t>
            </a:r>
            <a:endParaRPr lang="en-US" dirty="0">
              <a:solidFill>
                <a:srgbClr val="FFFF00"/>
              </a:solidFill>
              <a:latin typeface="Arial" panose="020B0604020202020204" pitchFamily="34" charset="0"/>
              <a:cs typeface="Arial" panose="020B0604020202020204" pitchFamily="34" charset="0"/>
            </a:endParaRPr>
          </a:p>
        </p:txBody>
      </p:sp>
      <p:sp>
        <p:nvSpPr>
          <p:cNvPr id="3" name="Rectangle 2"/>
          <p:cNvSpPr/>
          <p:nvPr/>
        </p:nvSpPr>
        <p:spPr>
          <a:xfrm>
            <a:off x="720990" y="2094158"/>
            <a:ext cx="8311891" cy="584775"/>
          </a:xfrm>
          <a:prstGeom prst="rect">
            <a:avLst/>
          </a:prstGeom>
          <a:solidFill>
            <a:srgbClr val="0070C0"/>
          </a:solidFill>
        </p:spPr>
        <p:txBody>
          <a:bodyPr wrap="none">
            <a:spAutoFit/>
          </a:bodyPr>
          <a:lstStyle/>
          <a:p>
            <a:pPr marL="457200" lvl="0">
              <a:defRPr/>
            </a:pPr>
            <a:r>
              <a:rPr kumimoji="0" lang="vi-VN" sz="3200" b="1" i="0" u="none" strike="noStrike" kern="1200" cap="none" spc="0" normalizeH="0" baseline="0" noProof="0" dirty="0">
                <a:ln>
                  <a:noFill/>
                </a:ln>
                <a:solidFill>
                  <a:srgbClr val="FFFF00"/>
                </a:solidFill>
                <a:effectLst/>
                <a:uLnTx/>
                <a:uFillTx/>
                <a:latin typeface="Arial" panose="020B0604020202020204" pitchFamily="34" charset="0"/>
                <a:ea typeface="Calibri" panose="020F0502020204030204" pitchFamily="34" charset="0"/>
                <a:cs typeface="Arial" panose="020B0604020202020204" pitchFamily="34" charset="0"/>
              </a:rPr>
              <a:t>4.3. ỨNG DỤNG ĐIỀU KHIỂN ĐỘNG CƠ</a:t>
            </a:r>
            <a:endParaRPr kumimoji="0" lang="en-US" sz="2800" b="1" i="0" u="none" strike="noStrike" kern="1200" cap="none" spc="0" normalizeH="0" baseline="0" noProof="0" dirty="0">
              <a:ln>
                <a:noFill/>
              </a:ln>
              <a:solidFill>
                <a:srgbClr val="FFFF00"/>
              </a:solidFill>
              <a:effectLst/>
              <a:uLnTx/>
              <a:uFillTx/>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62385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C Motor, Voltage: 440V, Rs 400 /piece Nbe Motors Pvt. Ltd. | ID: 2120393155"/>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002125" y="1270766"/>
            <a:ext cx="3061136" cy="275502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ruMotion S10-2270-38Z-02 3V 13100 Rpm DC Motor | Rapid Onlin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26572" y="3999294"/>
            <a:ext cx="2369221" cy="229553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H158 15:1 24V DC Motor, 396 mm, with Gearbox 15:1 24 VDC Micro Moto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02125" y="3999295"/>
            <a:ext cx="4024446" cy="225369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brushed motor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65791" y="1270766"/>
            <a:ext cx="3327473" cy="272852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087888" y="6315213"/>
            <a:ext cx="2016224" cy="461665"/>
          </a:xfrm>
          <a:prstGeom prst="rect">
            <a:avLst/>
          </a:prstGeom>
          <a:noFill/>
        </p:spPr>
        <p:txBody>
          <a:bodyPr wrap="square" rtlCol="0">
            <a:spAutoFit/>
          </a:bodyPr>
          <a:lstStyle/>
          <a:p>
            <a:r>
              <a:rPr lang="en-US" sz="2400" dirty="0" err="1"/>
              <a:t>Động</a:t>
            </a:r>
            <a:r>
              <a:rPr lang="en-US" sz="2400" dirty="0"/>
              <a:t> </a:t>
            </a:r>
            <a:r>
              <a:rPr lang="en-US" sz="2400" dirty="0" err="1"/>
              <a:t>cơ</a:t>
            </a:r>
            <a:r>
              <a:rPr lang="en-US" sz="2400" dirty="0"/>
              <a:t> DC</a:t>
            </a:r>
          </a:p>
        </p:txBody>
      </p:sp>
      <p:sp>
        <p:nvSpPr>
          <p:cNvPr id="3" name="Slide Number Placeholder 2"/>
          <p:cNvSpPr>
            <a:spLocks noGrp="1"/>
          </p:cNvSpPr>
          <p:nvPr>
            <p:ph type="sldNum" sz="quarter" idx="12"/>
          </p:nvPr>
        </p:nvSpPr>
        <p:spPr/>
        <p:txBody>
          <a:bodyPr/>
          <a:lstStyle/>
          <a:p>
            <a:fld id="{FDBB548C-0470-413B-9463-0AA7752AE91C}" type="slidenum">
              <a:rPr lang="en-US" altLang="en-US" smtClean="0"/>
              <a:pPr/>
              <a:t>3</a:t>
            </a:fld>
            <a:endParaRPr lang="en-US" altLang="en-US"/>
          </a:p>
        </p:txBody>
      </p:sp>
      <p:sp>
        <p:nvSpPr>
          <p:cNvPr id="11" name="Rectangle 10">
            <a:extLst>
              <a:ext uri="{FF2B5EF4-FFF2-40B4-BE49-F238E27FC236}">
                <a16:creationId xmlns:a16="http://schemas.microsoft.com/office/drawing/2014/main" id="{C6662EEF-53B1-4515-86E3-DB698DA34C00}"/>
              </a:ext>
            </a:extLst>
          </p:cNvPr>
          <p:cNvSpPr/>
          <p:nvPr/>
        </p:nvSpPr>
        <p:spPr>
          <a:xfrm>
            <a:off x="1081373" y="393603"/>
            <a:ext cx="8311891" cy="584775"/>
          </a:xfrm>
          <a:prstGeom prst="rect">
            <a:avLst/>
          </a:prstGeom>
          <a:solidFill>
            <a:srgbClr val="0070C0"/>
          </a:solidFill>
        </p:spPr>
        <p:txBody>
          <a:bodyPr wrap="none">
            <a:spAutoFit/>
          </a:bodyPr>
          <a:lstStyle/>
          <a:p>
            <a:pPr marL="457200" lvl="0">
              <a:defRPr/>
            </a:pPr>
            <a:r>
              <a:rPr kumimoji="0" lang="vi-VN" sz="3200" b="1" i="0" u="none" strike="noStrike" kern="1200" cap="none" spc="0" normalizeH="0" baseline="0" noProof="0" dirty="0">
                <a:ln>
                  <a:noFill/>
                </a:ln>
                <a:solidFill>
                  <a:srgbClr val="FFFF00"/>
                </a:solidFill>
                <a:effectLst/>
                <a:uLnTx/>
                <a:uFillTx/>
                <a:latin typeface="Arial" panose="020B0604020202020204" pitchFamily="34" charset="0"/>
                <a:ea typeface="Calibri" panose="020F0502020204030204" pitchFamily="34" charset="0"/>
                <a:cs typeface="Arial" panose="020B0604020202020204" pitchFamily="34" charset="0"/>
              </a:rPr>
              <a:t>4.3. ỨNG DỤNG ĐIỀU KHIỂN ĐỘNG CƠ</a:t>
            </a:r>
            <a:endParaRPr kumimoji="0" lang="en-US" sz="2800" b="1" i="0" u="none" strike="noStrike" kern="1200" cap="none" spc="0" normalizeH="0" baseline="0" noProof="0" dirty="0">
              <a:ln>
                <a:noFill/>
              </a:ln>
              <a:solidFill>
                <a:srgbClr val="FFFF00"/>
              </a:solidFill>
              <a:effectLst/>
              <a:uLnTx/>
              <a:uFillTx/>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19266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A44BC6-A9FB-494C-81D3-960DECBB6B4D}"/>
              </a:ext>
            </a:extLst>
          </p:cNvPr>
          <p:cNvSpPr>
            <a:spLocks noGrp="1"/>
          </p:cNvSpPr>
          <p:nvPr>
            <p:ph idx="1"/>
          </p:nvPr>
        </p:nvSpPr>
        <p:spPr>
          <a:xfrm>
            <a:off x="1376741" y="1843192"/>
            <a:ext cx="9438518" cy="3171616"/>
          </a:xfrm>
        </p:spPr>
        <p:txBody>
          <a:bodyPr>
            <a:noAutofit/>
          </a:bodyPr>
          <a:lstStyle/>
          <a:p>
            <a:pPr>
              <a:lnSpc>
                <a:spcPct val="200000"/>
              </a:lnSpc>
              <a:buFont typeface="Wingdings" panose="05000000000000000000" pitchFamily="2" charset="2"/>
              <a:buChar char="Ø"/>
            </a:pPr>
            <a:r>
              <a:rPr lang="en-US" sz="3200" b="1" dirty="0">
                <a:effectLst/>
                <a:cs typeface="Arial" panose="020B0604020202020204" pitchFamily="34" charset="0"/>
              </a:rPr>
              <a:t> </a:t>
            </a:r>
            <a:r>
              <a:rPr lang="vi-VN" sz="3200" b="1" dirty="0">
                <a:effectLst/>
                <a:cs typeface="Arial" panose="020B0604020202020204" pitchFamily="34" charset="0"/>
              </a:rPr>
              <a:t>Điều khiển tốc độ động cơ </a:t>
            </a:r>
            <a:endParaRPr lang="en-US" sz="3200" b="1" dirty="0">
              <a:effectLst/>
              <a:cs typeface="Arial" panose="020B0604020202020204" pitchFamily="34" charset="0"/>
            </a:endParaRPr>
          </a:p>
          <a:p>
            <a:pPr>
              <a:lnSpc>
                <a:spcPct val="200000"/>
              </a:lnSpc>
              <a:buFont typeface="Wingdings" panose="05000000000000000000" pitchFamily="2" charset="2"/>
              <a:buChar char="Ø"/>
            </a:pPr>
            <a:r>
              <a:rPr lang="en-US" sz="3200" b="1" dirty="0">
                <a:effectLst/>
                <a:cs typeface="Arial" panose="020B0604020202020204" pitchFamily="34" charset="0"/>
              </a:rPr>
              <a:t> </a:t>
            </a:r>
            <a:r>
              <a:rPr lang="vi-VN" sz="3200" b="1" dirty="0">
                <a:effectLst/>
                <a:cs typeface="Arial" panose="020B0604020202020204" pitchFamily="34" charset="0"/>
              </a:rPr>
              <a:t>Điều khiển chiều quay động cơ </a:t>
            </a:r>
            <a:endParaRPr lang="en-US" sz="3200" b="1" dirty="0">
              <a:effectLst/>
              <a:cs typeface="Arial" panose="020B0604020202020204" pitchFamily="34" charset="0"/>
            </a:endParaRPr>
          </a:p>
        </p:txBody>
      </p:sp>
      <p:sp>
        <p:nvSpPr>
          <p:cNvPr id="4" name="Title 1">
            <a:extLst>
              <a:ext uri="{FF2B5EF4-FFF2-40B4-BE49-F238E27FC236}">
                <a16:creationId xmlns:a16="http://schemas.microsoft.com/office/drawing/2014/main" id="{9E7CAFBC-9686-45B9-8F69-01C48F8CDFB5}"/>
              </a:ext>
            </a:extLst>
          </p:cNvPr>
          <p:cNvSpPr>
            <a:spLocks noGrp="1"/>
          </p:cNvSpPr>
          <p:nvPr>
            <p:ph type="title"/>
          </p:nvPr>
        </p:nvSpPr>
        <p:spPr>
          <a:xfrm>
            <a:off x="1032164" y="509740"/>
            <a:ext cx="9906000" cy="834151"/>
          </a:xfrm>
        </p:spPr>
        <p:txBody>
          <a:bodyPr>
            <a:normAutofit fontScale="90000"/>
          </a:bodyPr>
          <a:lstStyle/>
          <a:p>
            <a:r>
              <a:rPr lang="de-DE" b="1" dirty="0">
                <a:solidFill>
                  <a:srgbClr val="FFFF00"/>
                </a:solidFill>
                <a:effectLst/>
                <a:latin typeface="Arial" panose="020B0604020202020204" pitchFamily="34" charset="0"/>
                <a:cs typeface="Arial" panose="020B0604020202020204" pitchFamily="34" charset="0"/>
              </a:rPr>
              <a:t>Giới thiệu nội dung:</a:t>
            </a:r>
            <a:br>
              <a:rPr lang="en-US" dirty="0">
                <a:solidFill>
                  <a:srgbClr val="FFFF00"/>
                </a:solidFill>
                <a:effectLst/>
                <a:latin typeface="Arial" panose="020B0604020202020204" pitchFamily="34" charset="0"/>
                <a:cs typeface="Arial" panose="020B0604020202020204" pitchFamily="34" charset="0"/>
              </a:rPr>
            </a:br>
            <a:r>
              <a:rPr lang="en-US" dirty="0">
                <a:solidFill>
                  <a:srgbClr val="FFFF00"/>
                </a:solidFill>
                <a:effectLst/>
                <a:latin typeface="Arial" panose="020B0604020202020204" pitchFamily="34" charset="0"/>
                <a:cs typeface="Arial" panose="020B0604020202020204" pitchFamily="34" charset="0"/>
              </a:rPr>
              <a:t>  </a:t>
            </a:r>
            <a:endParaRPr lang="en-US" dirty="0">
              <a:solidFill>
                <a:srgbClr val="FFFF00"/>
              </a:solidFill>
              <a:latin typeface="Arial" panose="020B0604020202020204" pitchFamily="34" charset="0"/>
              <a:cs typeface="Arial" panose="020B0604020202020204" pitchFamily="34" charset="0"/>
            </a:endParaRPr>
          </a:p>
        </p:txBody>
      </p:sp>
      <p:sp>
        <p:nvSpPr>
          <p:cNvPr id="6" name="Rectangle 5"/>
          <p:cNvSpPr/>
          <p:nvPr/>
        </p:nvSpPr>
        <p:spPr>
          <a:xfrm>
            <a:off x="561693" y="970403"/>
            <a:ext cx="8311891" cy="584775"/>
          </a:xfrm>
          <a:prstGeom prst="rect">
            <a:avLst/>
          </a:prstGeom>
          <a:solidFill>
            <a:srgbClr val="0070C0"/>
          </a:solidFill>
        </p:spPr>
        <p:txBody>
          <a:bodyPr wrap="none">
            <a:spAutoFit/>
          </a:bodyPr>
          <a:lstStyle/>
          <a:p>
            <a:pPr marL="457200" lvl="0">
              <a:defRPr/>
            </a:pPr>
            <a:r>
              <a:rPr lang="en-US" sz="3200" b="1" dirty="0">
                <a:solidFill>
                  <a:srgbClr val="FFFF00"/>
                </a:solidFill>
                <a:latin typeface="Arial" panose="020B0604020202020204" pitchFamily="34" charset="0"/>
                <a:ea typeface="Calibri" panose="020F0502020204030204" pitchFamily="34" charset="0"/>
                <a:cs typeface="Arial" panose="020B0604020202020204" pitchFamily="34" charset="0"/>
              </a:rPr>
              <a:t>4.3  </a:t>
            </a:r>
            <a:r>
              <a:rPr lang="vi-VN" sz="3200" b="1" dirty="0">
                <a:solidFill>
                  <a:srgbClr val="FFFF00"/>
                </a:solidFill>
                <a:ea typeface="Calibri" panose="020F0502020204030204" pitchFamily="34" charset="0"/>
                <a:cs typeface="Arial" panose="020B0604020202020204" pitchFamily="34" charset="0"/>
              </a:rPr>
              <a:t>ỨNG DỤNG ĐIỀU KHIỂN </a:t>
            </a:r>
            <a:r>
              <a:rPr lang="en-US" sz="3200" b="1" dirty="0">
                <a:solidFill>
                  <a:srgbClr val="FFFF00"/>
                </a:solidFill>
                <a:latin typeface="Arial" panose="020B0604020202020204" pitchFamily="34" charset="0"/>
                <a:ea typeface="Calibri" panose="020F0502020204030204" pitchFamily="34" charset="0"/>
                <a:cs typeface="Arial" panose="020B0604020202020204" pitchFamily="34" charset="0"/>
              </a:rPr>
              <a:t>ĐỘNG CƠ</a:t>
            </a:r>
            <a:endParaRPr lang="en-US" sz="2800" b="1" dirty="0">
              <a:solidFill>
                <a:srgbClr val="FFFF00"/>
              </a:solidFill>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949176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E08628-832E-48E1-A8DC-533D6ADC8259}"/>
              </a:ext>
            </a:extLst>
          </p:cNvPr>
          <p:cNvSpPr>
            <a:spLocks noGrp="1"/>
          </p:cNvSpPr>
          <p:nvPr>
            <p:ph idx="1"/>
          </p:nvPr>
        </p:nvSpPr>
        <p:spPr>
          <a:xfrm>
            <a:off x="1143000" y="966112"/>
            <a:ext cx="9905999" cy="2943279"/>
          </a:xfrm>
        </p:spPr>
        <p:txBody>
          <a:bodyPr>
            <a:normAutofit/>
          </a:bodyPr>
          <a:lstStyle/>
          <a:p>
            <a:pPr indent="0" algn="l" fontAlgn="base">
              <a:buNone/>
            </a:pPr>
            <a:r>
              <a:rPr lang="vi-VN" sz="2000" b="0" i="1" dirty="0">
                <a:effectLst/>
              </a:rPr>
              <a:t>Điều khiển tốc độ motor bằng PWM là phương pháp thay đổi điện áp đặt vào động cơ. Người ta dùng mạch điện tử để thay đổi độ rộng của xung ng</a:t>
            </a:r>
            <a:r>
              <a:rPr lang="en-US" sz="2000" i="1" dirty="0">
                <a:effectLst/>
                <a:latin typeface="Arial" panose="020B0604020202020204" pitchFamily="34" charset="0"/>
                <a:cs typeface="Arial" panose="020B0604020202020204" pitchFamily="34" charset="0"/>
              </a:rPr>
              <a:t>õ</a:t>
            </a:r>
            <a:r>
              <a:rPr lang="vi-VN" sz="2000" b="0" i="1" dirty="0">
                <a:effectLst/>
              </a:rPr>
              <a:t> ra mà không làm thay đổi tần số. Sự thay đổi độ rộng xung dẫn đến sự thay đổi của điện áp.</a:t>
            </a:r>
            <a:endParaRPr lang="en-US" sz="2000" i="1" dirty="0">
              <a:effectLst/>
            </a:endParaRPr>
          </a:p>
          <a:p>
            <a:pPr indent="0" algn="l" fontAlgn="base">
              <a:buNone/>
            </a:pPr>
            <a:r>
              <a:rPr lang="vi-VN" sz="2000" b="0" i="0" dirty="0">
                <a:effectLst/>
              </a:rPr>
              <a:t>Gọi T</a:t>
            </a:r>
            <a:r>
              <a:rPr lang="vi-VN" sz="2000" b="0" i="0" baseline="-25000" dirty="0">
                <a:effectLst/>
              </a:rPr>
              <a:t>ON</a:t>
            </a:r>
            <a:r>
              <a:rPr lang="vi-VN" sz="2000" b="0" i="0" dirty="0">
                <a:effectLst/>
              </a:rPr>
              <a:t> là thời gian xung điện áp ở mức cao trong một chu kỳ T</a:t>
            </a:r>
          </a:p>
          <a:p>
            <a:pPr marL="0" indent="0" algn="l" fontAlgn="base">
              <a:buNone/>
            </a:pPr>
            <a:r>
              <a:rPr lang="en-US" sz="2000" b="0" i="0" dirty="0">
                <a:effectLst/>
              </a:rPr>
              <a:t>  </a:t>
            </a:r>
            <a:r>
              <a:rPr lang="vi-VN" sz="2000" b="0" i="0" dirty="0">
                <a:effectLst/>
              </a:rPr>
              <a:t> T</a:t>
            </a:r>
            <a:r>
              <a:rPr lang="vi-VN" sz="2000" b="0" i="0" baseline="-25000" dirty="0">
                <a:effectLst/>
              </a:rPr>
              <a:t>OFF</a:t>
            </a:r>
            <a:r>
              <a:rPr lang="vi-VN" sz="2000" b="0" i="0" dirty="0">
                <a:effectLst/>
              </a:rPr>
              <a:t> là thời gian xung điện áp ở mức thấp trong một chu kỳ T</a:t>
            </a:r>
            <a:endParaRPr lang="en-US" sz="2000" b="0" i="0" dirty="0">
              <a:effectLst/>
            </a:endParaRPr>
          </a:p>
          <a:p>
            <a:pPr marL="0" indent="0" algn="l" fontAlgn="base">
              <a:buNone/>
            </a:pPr>
            <a:r>
              <a:rPr lang="en-US" sz="2000" dirty="0">
                <a:effectLst/>
              </a:rPr>
              <a:t>   </a:t>
            </a:r>
            <a:r>
              <a:rPr lang="vi-VN" sz="2000" b="0" i="0" dirty="0">
                <a:effectLst/>
              </a:rPr>
              <a:t>Ta sẽ có được: </a:t>
            </a:r>
            <a:r>
              <a:rPr lang="vi-VN" sz="2000" b="1" i="0" dirty="0">
                <a:effectLst/>
              </a:rPr>
              <a:t>U</a:t>
            </a:r>
            <a:r>
              <a:rPr lang="vi-VN" sz="2000" b="1" i="0" baseline="-25000" dirty="0">
                <a:effectLst/>
              </a:rPr>
              <a:t>OUT  </a:t>
            </a:r>
            <a:r>
              <a:rPr lang="vi-VN" sz="2000" b="1" i="0" dirty="0">
                <a:effectLst/>
              </a:rPr>
              <a:t>= (T</a:t>
            </a:r>
            <a:r>
              <a:rPr lang="vi-VN" sz="2000" b="1" i="0" baseline="-25000" dirty="0">
                <a:effectLst/>
              </a:rPr>
              <a:t>ON</a:t>
            </a:r>
            <a:r>
              <a:rPr lang="vi-VN" sz="2000" b="1" i="0" dirty="0">
                <a:effectLst/>
              </a:rPr>
              <a:t> /T)*U</a:t>
            </a:r>
            <a:endParaRPr lang="vi-VN" sz="2000" b="0" i="0" dirty="0">
              <a:effectLst/>
            </a:endParaRPr>
          </a:p>
        </p:txBody>
      </p:sp>
      <p:sp>
        <p:nvSpPr>
          <p:cNvPr id="5" name="TextBox 4">
            <a:extLst>
              <a:ext uri="{FF2B5EF4-FFF2-40B4-BE49-F238E27FC236}">
                <a16:creationId xmlns:a16="http://schemas.microsoft.com/office/drawing/2014/main" id="{FAB8959A-E6AF-4CE1-A957-DE7D12311F0C}"/>
              </a:ext>
            </a:extLst>
          </p:cNvPr>
          <p:cNvSpPr txBox="1"/>
          <p:nvPr/>
        </p:nvSpPr>
        <p:spPr>
          <a:xfrm>
            <a:off x="1341783" y="504447"/>
            <a:ext cx="6102626" cy="461665"/>
          </a:xfrm>
          <a:prstGeom prst="rect">
            <a:avLst/>
          </a:prstGeom>
          <a:noFill/>
        </p:spPr>
        <p:txBody>
          <a:bodyPr wrap="square">
            <a:spAutoFit/>
          </a:bodyPr>
          <a:lstStyle/>
          <a:p>
            <a:pPr>
              <a:buFont typeface="Wingdings" panose="05000000000000000000" pitchFamily="2" charset="2"/>
              <a:buChar char="Ø"/>
            </a:pPr>
            <a:r>
              <a:rPr lang="en-US" sz="2400" b="1" dirty="0">
                <a:effectLst/>
                <a:latin typeface="Arial" panose="020B0604020202020204" pitchFamily="34" charset="0"/>
                <a:cs typeface="Arial" panose="020B0604020202020204" pitchFamily="34" charset="0"/>
              </a:rPr>
              <a:t> </a:t>
            </a:r>
            <a:r>
              <a:rPr lang="vi-VN" sz="2400" b="1" dirty="0">
                <a:effectLst/>
                <a:latin typeface="Arial" panose="020B0604020202020204" pitchFamily="34" charset="0"/>
                <a:cs typeface="Arial" panose="020B0604020202020204" pitchFamily="34" charset="0"/>
              </a:rPr>
              <a:t>Điều khiển tốc độ động cơ </a:t>
            </a:r>
            <a:endParaRPr lang="en-US" sz="2400" b="1" dirty="0">
              <a:effectLst/>
              <a:latin typeface="Arial" panose="020B0604020202020204" pitchFamily="34" charset="0"/>
              <a:cs typeface="Arial" panose="020B0604020202020204" pitchFamily="34" charset="0"/>
            </a:endParaRPr>
          </a:p>
        </p:txBody>
      </p:sp>
      <p:pic>
        <p:nvPicPr>
          <p:cNvPr id="1026" name="Picture 2" descr="điều khiển tốc độ motor bằng pwm">
            <a:extLst>
              <a:ext uri="{FF2B5EF4-FFF2-40B4-BE49-F238E27FC236}">
                <a16:creationId xmlns:a16="http://schemas.microsoft.com/office/drawing/2014/main" id="{233555C1-7A6B-4D17-8696-5B07D93FD7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3853" y="3429000"/>
            <a:ext cx="6615869" cy="33130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702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43423" y="597862"/>
            <a:ext cx="4469493" cy="461665"/>
          </a:xfrm>
          <a:prstGeom prst="rect">
            <a:avLst/>
          </a:prstGeom>
        </p:spPr>
        <p:txBody>
          <a:bodyPr wrap="none">
            <a:spAutoFit/>
          </a:bodyPr>
          <a:lstStyle/>
          <a:p>
            <a:pPr>
              <a:buFont typeface="Wingdings" panose="05000000000000000000" pitchFamily="2" charset="2"/>
              <a:buChar char="Ø"/>
            </a:pPr>
            <a:r>
              <a:rPr lang="en-US" sz="2400" b="1" dirty="0">
                <a:effectLst/>
                <a:cs typeface="Arial" panose="020B0604020202020204" pitchFamily="34" charset="0"/>
              </a:rPr>
              <a:t> </a:t>
            </a:r>
            <a:r>
              <a:rPr lang="vi-VN" sz="2400" b="1" dirty="0">
                <a:effectLst/>
                <a:cs typeface="Arial" panose="020B0604020202020204" pitchFamily="34" charset="0"/>
              </a:rPr>
              <a:t>Điều khiển tốc độ động cơ </a:t>
            </a:r>
            <a:endParaRPr lang="en-US" sz="2400" b="1" dirty="0">
              <a:effectLst/>
              <a:cs typeface="Arial" panose="020B0604020202020204" pitchFamily="34" charset="0"/>
            </a:endParaRPr>
          </a:p>
        </p:txBody>
      </p:sp>
      <p:sp>
        <p:nvSpPr>
          <p:cNvPr id="6" name="Content Placeholder 5"/>
          <p:cNvSpPr>
            <a:spLocks noGrp="1"/>
          </p:cNvSpPr>
          <p:nvPr>
            <p:ph idx="1"/>
          </p:nvPr>
        </p:nvSpPr>
        <p:spPr>
          <a:xfrm>
            <a:off x="821635" y="1059527"/>
            <a:ext cx="11463130" cy="1524647"/>
          </a:xfrm>
        </p:spPr>
        <p:txBody>
          <a:bodyPr>
            <a:normAutofit/>
          </a:bodyPr>
          <a:lstStyle/>
          <a:p>
            <a:pPr marL="0" indent="0">
              <a:buNone/>
            </a:pPr>
            <a:r>
              <a:rPr lang="vi-VN" sz="2000" dirty="0">
                <a:latin typeface="Arial" panose="020B0604020202020204" pitchFamily="34" charset="0"/>
                <a:cs typeface="Arial" panose="020B0604020202020204" pitchFamily="34" charset="0"/>
              </a:rPr>
              <a:t>Viết chương trình điều khiển tốc độ động cơ như hình vẽ.</a:t>
            </a:r>
            <a:endParaRPr lang="en-US" sz="2000" dirty="0">
              <a:latin typeface="Arial" panose="020B0604020202020204" pitchFamily="34" charset="0"/>
              <a:cs typeface="Arial" panose="020B0604020202020204" pitchFamily="34" charset="0"/>
            </a:endParaRPr>
          </a:p>
          <a:p>
            <a:pPr marL="0" indent="0">
              <a:buNone/>
            </a:pPr>
            <a:r>
              <a:rPr lang="en-US" sz="2000" dirty="0">
                <a:latin typeface="Arial" panose="020B0604020202020204" pitchFamily="34" charset="0"/>
                <a:cs typeface="Arial" panose="020B0604020202020204" pitchFamily="34" charset="0"/>
              </a:rPr>
              <a:t>a.	Khi </a:t>
            </a:r>
            <a:r>
              <a:rPr lang="en-US" sz="2000" dirty="0" err="1">
                <a:latin typeface="Arial" panose="020B0604020202020204" pitchFamily="34" charset="0"/>
                <a:cs typeface="Arial" panose="020B0604020202020204" pitchFamily="34" charset="0"/>
              </a:rPr>
              <a:t>nhấn</a:t>
            </a:r>
            <a:r>
              <a:rPr lang="en-US" sz="2000" dirty="0">
                <a:latin typeface="Arial" panose="020B0604020202020204" pitchFamily="34" charset="0"/>
                <a:cs typeface="Arial" panose="020B0604020202020204" pitchFamily="34" charset="0"/>
              </a:rPr>
              <a:t> Button1 (p1.0) motor </a:t>
            </a:r>
            <a:r>
              <a:rPr lang="en-US" sz="2000" dirty="0" err="1">
                <a:latin typeface="Arial" panose="020B0604020202020204" pitchFamily="34" charset="0"/>
                <a:cs typeface="Arial" panose="020B0604020202020204" pitchFamily="34" charset="0"/>
              </a:rPr>
              <a:t>chạy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nhấn</a:t>
            </a:r>
            <a:r>
              <a:rPr lang="en-US" sz="2000" dirty="0">
                <a:latin typeface="Arial" panose="020B0604020202020204" pitchFamily="34" charset="0"/>
                <a:cs typeface="Arial" panose="020B0604020202020204" pitchFamily="34" charset="0"/>
              </a:rPr>
              <a:t> Button2 (p1.1) motor </a:t>
            </a:r>
            <a:r>
              <a:rPr lang="en-US" sz="2000" dirty="0" err="1">
                <a:latin typeface="Arial" panose="020B0604020202020204" pitchFamily="34" charset="0"/>
                <a:cs typeface="Arial" panose="020B0604020202020204" pitchFamily="34" charset="0"/>
              </a:rPr>
              <a:t>dừng</a:t>
            </a:r>
            <a:r>
              <a:rPr lang="en-US" sz="2000" dirty="0">
                <a:latin typeface="Arial" panose="020B0604020202020204" pitchFamily="34" charset="0"/>
                <a:cs typeface="Arial" panose="020B0604020202020204" pitchFamily="34" charset="0"/>
              </a:rPr>
              <a:t>.</a:t>
            </a:r>
          </a:p>
          <a:p>
            <a:pPr marL="0" indent="0">
              <a:buNone/>
            </a:pPr>
            <a:r>
              <a:rPr lang="en-US" sz="2000" dirty="0">
                <a:latin typeface="Arial" panose="020B0604020202020204" pitchFamily="34" charset="0"/>
                <a:cs typeface="Arial" panose="020B0604020202020204" pitchFamily="34" charset="0"/>
              </a:rPr>
              <a:t>b.	Khi </a:t>
            </a:r>
            <a:r>
              <a:rPr lang="en-US" sz="2000" dirty="0" err="1">
                <a:latin typeface="Arial" panose="020B0604020202020204" pitchFamily="34" charset="0"/>
                <a:cs typeface="Arial" panose="020B0604020202020204" pitchFamily="34" charset="0"/>
              </a:rPr>
              <a:t>nhấn</a:t>
            </a:r>
            <a:r>
              <a:rPr lang="en-US" sz="2000" dirty="0">
                <a:latin typeface="Arial" panose="020B0604020202020204" pitchFamily="34" charset="0"/>
                <a:cs typeface="Arial" panose="020B0604020202020204" pitchFamily="34" charset="0"/>
              </a:rPr>
              <a:t> Button1 (p1.0) motor </a:t>
            </a:r>
            <a:r>
              <a:rPr lang="en-US" sz="2000" dirty="0" err="1">
                <a:latin typeface="Arial" panose="020B0604020202020204" pitchFamily="34" charset="0"/>
                <a:cs typeface="Arial" panose="020B0604020202020204" pitchFamily="34" charset="0"/>
              </a:rPr>
              <a:t>chạy</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dừng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nhấn</a:t>
            </a:r>
            <a:r>
              <a:rPr lang="en-US" sz="2000" dirty="0">
                <a:latin typeface="Arial" panose="020B0604020202020204" pitchFamily="34" charset="0"/>
                <a:cs typeface="Arial" panose="020B0604020202020204" pitchFamily="34" charset="0"/>
              </a:rPr>
              <a:t> Button2 (p1.1) motor </a:t>
            </a:r>
            <a:r>
              <a:rPr lang="en-US" sz="2000" dirty="0" err="1">
                <a:latin typeface="Arial" panose="020B0604020202020204" pitchFamily="34" charset="0"/>
                <a:cs typeface="Arial" panose="020B0604020202020204" pitchFamily="34" charset="0"/>
              </a:rPr>
              <a:t>chạy</a:t>
            </a:r>
            <a:r>
              <a:rPr lang="en-US" sz="2000" dirty="0">
                <a:latin typeface="Arial" panose="020B0604020202020204" pitchFamily="34" charset="0"/>
                <a:cs typeface="Arial" panose="020B0604020202020204" pitchFamily="34" charset="0"/>
              </a:rPr>
              <a:t> 50% </a:t>
            </a:r>
            <a:r>
              <a:rPr lang="en-US" sz="2000" dirty="0" err="1">
                <a:latin typeface="Arial" panose="020B0604020202020204" pitchFamily="34" charset="0"/>
                <a:cs typeface="Arial" panose="020B0604020202020204" pitchFamily="34" charset="0"/>
              </a:rPr>
              <a:t>tốc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độ</a:t>
            </a:r>
            <a:r>
              <a:rPr lang="en-US" sz="2000" dirty="0">
                <a:latin typeface="Arial" panose="020B0604020202020204" pitchFamily="34" charset="0"/>
                <a:cs typeface="Arial" panose="020B0604020202020204" pitchFamily="34" charset="0"/>
              </a:rPr>
              <a:t>.</a:t>
            </a:r>
          </a:p>
          <a:p>
            <a:pPr marL="0" indent="0">
              <a:buNone/>
            </a:pPr>
            <a:endParaRPr lang="en-US" sz="20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86F8493E-BC7B-49B8-BDB8-62E0A52E16C8}"/>
              </a:ext>
            </a:extLst>
          </p:cNvPr>
          <p:cNvPicPr/>
          <p:nvPr/>
        </p:nvPicPr>
        <p:blipFill>
          <a:blip r:embed="rId2"/>
          <a:stretch>
            <a:fillRect/>
          </a:stretch>
        </p:blipFill>
        <p:spPr>
          <a:xfrm>
            <a:off x="2987364" y="2491409"/>
            <a:ext cx="5523314" cy="4273826"/>
          </a:xfrm>
          <a:prstGeom prst="rect">
            <a:avLst/>
          </a:prstGeom>
        </p:spPr>
      </p:pic>
    </p:spTree>
    <p:extLst>
      <p:ext uri="{BB962C8B-B14F-4D97-AF65-F5344CB8AC3E}">
        <p14:creationId xmlns:p14="http://schemas.microsoft.com/office/powerpoint/2010/main" val="4089991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43423" y="597862"/>
            <a:ext cx="4469493" cy="461665"/>
          </a:xfrm>
          <a:prstGeom prst="rect">
            <a:avLst/>
          </a:prstGeom>
        </p:spPr>
        <p:txBody>
          <a:bodyPr wrap="none">
            <a:spAutoFit/>
          </a:bodyPr>
          <a:lstStyle/>
          <a:p>
            <a:pPr>
              <a:buFont typeface="Wingdings" panose="05000000000000000000" pitchFamily="2" charset="2"/>
              <a:buChar char="Ø"/>
            </a:pPr>
            <a:r>
              <a:rPr lang="en-US" sz="2400" b="1" dirty="0">
                <a:effectLst/>
                <a:cs typeface="Arial" panose="020B0604020202020204" pitchFamily="34" charset="0"/>
              </a:rPr>
              <a:t> </a:t>
            </a:r>
            <a:r>
              <a:rPr lang="vi-VN" sz="2400" b="1" dirty="0">
                <a:effectLst/>
                <a:cs typeface="Arial" panose="020B0604020202020204" pitchFamily="34" charset="0"/>
              </a:rPr>
              <a:t>Điều khiển tốc độ động cơ </a:t>
            </a:r>
            <a:endParaRPr lang="en-US" sz="2400" b="1" dirty="0">
              <a:effectLst/>
              <a:cs typeface="Arial" panose="020B0604020202020204" pitchFamily="34" charset="0"/>
            </a:endParaRPr>
          </a:p>
        </p:txBody>
      </p:sp>
      <p:sp>
        <p:nvSpPr>
          <p:cNvPr id="6" name="Content Placeholder 5"/>
          <p:cNvSpPr>
            <a:spLocks noGrp="1"/>
          </p:cNvSpPr>
          <p:nvPr>
            <p:ph idx="1"/>
          </p:nvPr>
        </p:nvSpPr>
        <p:spPr>
          <a:xfrm>
            <a:off x="821635" y="1059527"/>
            <a:ext cx="11463130" cy="1524647"/>
          </a:xfrm>
        </p:spPr>
        <p:txBody>
          <a:bodyPr>
            <a:normAutofit/>
          </a:bodyPr>
          <a:lstStyle/>
          <a:p>
            <a:pPr marL="0" indent="0">
              <a:buNone/>
            </a:pPr>
            <a:r>
              <a:rPr lang="en-US" sz="2000" dirty="0">
                <a:latin typeface="Arial" panose="020B0604020202020204" pitchFamily="34" charset="0"/>
                <a:cs typeface="Arial" panose="020B0604020202020204" pitchFamily="34" charset="0"/>
              </a:rPr>
              <a:t>a.	Khi </a:t>
            </a:r>
            <a:r>
              <a:rPr lang="en-US" sz="2000" dirty="0" err="1">
                <a:latin typeface="Arial" panose="020B0604020202020204" pitchFamily="34" charset="0"/>
                <a:cs typeface="Arial" panose="020B0604020202020204" pitchFamily="34" charset="0"/>
              </a:rPr>
              <a:t>nhấn</a:t>
            </a:r>
            <a:r>
              <a:rPr lang="en-US" sz="2000" dirty="0">
                <a:latin typeface="Arial" panose="020B0604020202020204" pitchFamily="34" charset="0"/>
                <a:cs typeface="Arial" panose="020B0604020202020204" pitchFamily="34" charset="0"/>
              </a:rPr>
              <a:t> Button1 (p1.0) motor </a:t>
            </a:r>
            <a:r>
              <a:rPr lang="en-US" sz="2000" dirty="0" err="1">
                <a:latin typeface="Arial" panose="020B0604020202020204" pitchFamily="34" charset="0"/>
                <a:cs typeface="Arial" panose="020B0604020202020204" pitchFamily="34" charset="0"/>
              </a:rPr>
              <a:t>chạy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nhấn</a:t>
            </a:r>
            <a:r>
              <a:rPr lang="en-US" sz="2000" dirty="0">
                <a:latin typeface="Arial" panose="020B0604020202020204" pitchFamily="34" charset="0"/>
                <a:cs typeface="Arial" panose="020B0604020202020204" pitchFamily="34" charset="0"/>
              </a:rPr>
              <a:t> Button2 (p1.1) motor </a:t>
            </a:r>
            <a:r>
              <a:rPr lang="en-US" sz="2000" dirty="0" err="1">
                <a:latin typeface="Arial" panose="020B0604020202020204" pitchFamily="34" charset="0"/>
                <a:cs typeface="Arial" panose="020B0604020202020204" pitchFamily="34" charset="0"/>
              </a:rPr>
              <a:t>dừng</a:t>
            </a:r>
            <a:r>
              <a:rPr lang="en-US" sz="2000" dirty="0">
                <a:latin typeface="Arial" panose="020B0604020202020204" pitchFamily="34" charset="0"/>
                <a:cs typeface="Arial" panose="020B0604020202020204" pitchFamily="34" charset="0"/>
              </a:rPr>
              <a:t>.</a:t>
            </a:r>
          </a:p>
          <a:p>
            <a:pPr marL="0" indent="0">
              <a:buNone/>
            </a:pPr>
            <a:endParaRPr lang="en-US" sz="20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890B1C32-8F89-4ED1-B5F6-795EFF01D7A2}"/>
              </a:ext>
            </a:extLst>
          </p:cNvPr>
          <p:cNvSpPr txBox="1"/>
          <p:nvPr/>
        </p:nvSpPr>
        <p:spPr>
          <a:xfrm>
            <a:off x="6221895" y="1784810"/>
            <a:ext cx="4379843" cy="4013663"/>
          </a:xfrm>
          <a:prstGeom prst="rect">
            <a:avLst/>
          </a:prstGeom>
          <a:solidFill>
            <a:srgbClr val="7030A0"/>
          </a:solidFill>
        </p:spPr>
        <p:txBody>
          <a:bodyPr wrap="square">
            <a:spAutoFit/>
          </a:bodyPr>
          <a:lstStyle/>
          <a:p>
            <a:pPr marL="914400">
              <a:lnSpc>
                <a:spcPct val="115000"/>
              </a:lnSpc>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org   0100h</a:t>
            </a:r>
          </a:p>
          <a:p>
            <a:pPr marL="914400">
              <a:lnSpc>
                <a:spcPct val="115000"/>
              </a:lnSpc>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Start:	CLR  P2.0</a:t>
            </a:r>
          </a:p>
          <a:p>
            <a:pPr>
              <a:lnSpc>
                <a:spcPct val="115000"/>
              </a:lnSpc>
              <a:spcBef>
                <a:spcPts val="300"/>
              </a:spcBef>
              <a:spcAft>
                <a:spcPts val="3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BUT_ON:   JB P1.0, BUT_OFF</a:t>
            </a:r>
          </a:p>
          <a:p>
            <a:pPr>
              <a:lnSpc>
                <a:spcPct val="115000"/>
              </a:lnSpc>
              <a:spcBef>
                <a:spcPts val="300"/>
              </a:spcBef>
              <a:spcAft>
                <a:spcPts val="3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JNB P1.0, $ 	</a:t>
            </a:r>
          </a:p>
          <a:p>
            <a:pPr>
              <a:lnSpc>
                <a:spcPct val="115000"/>
              </a:lnSpc>
              <a:spcBef>
                <a:spcPts val="300"/>
              </a:spcBef>
              <a:spcAft>
                <a:spcPts val="3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SETB  P2.0</a:t>
            </a:r>
          </a:p>
          <a:p>
            <a:pPr>
              <a:lnSpc>
                <a:spcPct val="115000"/>
              </a:lnSpc>
              <a:spcBef>
                <a:spcPts val="300"/>
              </a:spcBef>
              <a:spcAft>
                <a:spcPts val="3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BUT_OFF:  JB P1.1, BUT_ON</a:t>
            </a:r>
          </a:p>
          <a:p>
            <a:pPr>
              <a:lnSpc>
                <a:spcPct val="115000"/>
              </a:lnSpc>
              <a:spcBef>
                <a:spcPts val="300"/>
              </a:spcBef>
              <a:spcAft>
                <a:spcPts val="3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JNB P1.1, $</a:t>
            </a:r>
          </a:p>
          <a:p>
            <a:pPr>
              <a:lnSpc>
                <a:spcPct val="115000"/>
              </a:lnSpc>
              <a:spcBef>
                <a:spcPts val="300"/>
              </a:spcBef>
              <a:spcAft>
                <a:spcPts val="3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CLR P2.0</a:t>
            </a:r>
          </a:p>
          <a:p>
            <a:pPr>
              <a:lnSpc>
                <a:spcPct val="115000"/>
              </a:lnSpc>
              <a:spcBef>
                <a:spcPts val="300"/>
              </a:spcBef>
              <a:spcAft>
                <a:spcPts val="3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SJMP BUT_ON</a:t>
            </a:r>
          </a:p>
        </p:txBody>
      </p:sp>
      <p:pic>
        <p:nvPicPr>
          <p:cNvPr id="8" name="Picture 7">
            <a:extLst>
              <a:ext uri="{FF2B5EF4-FFF2-40B4-BE49-F238E27FC236}">
                <a16:creationId xmlns:a16="http://schemas.microsoft.com/office/drawing/2014/main" id="{7AE6A787-0E78-43A1-B802-7250E7E2D259}"/>
              </a:ext>
            </a:extLst>
          </p:cNvPr>
          <p:cNvPicPr/>
          <p:nvPr/>
        </p:nvPicPr>
        <p:blipFill>
          <a:blip r:embed="rId2"/>
          <a:stretch>
            <a:fillRect/>
          </a:stretch>
        </p:blipFill>
        <p:spPr>
          <a:xfrm>
            <a:off x="310425" y="1821850"/>
            <a:ext cx="5523314" cy="4273826"/>
          </a:xfrm>
          <a:prstGeom prst="rect">
            <a:avLst/>
          </a:prstGeom>
        </p:spPr>
      </p:pic>
    </p:spTree>
    <p:extLst>
      <p:ext uri="{BB962C8B-B14F-4D97-AF65-F5344CB8AC3E}">
        <p14:creationId xmlns:p14="http://schemas.microsoft.com/office/powerpoint/2010/main" val="634213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43423" y="597862"/>
            <a:ext cx="4469493" cy="461665"/>
          </a:xfrm>
          <a:prstGeom prst="rect">
            <a:avLst/>
          </a:prstGeom>
        </p:spPr>
        <p:txBody>
          <a:bodyPr wrap="none">
            <a:spAutoFit/>
          </a:bodyPr>
          <a:lstStyle/>
          <a:p>
            <a:pPr>
              <a:buFont typeface="Wingdings" panose="05000000000000000000" pitchFamily="2" charset="2"/>
              <a:buChar char="Ø"/>
            </a:pPr>
            <a:r>
              <a:rPr lang="en-US" sz="2400" b="1" dirty="0">
                <a:effectLst/>
                <a:cs typeface="Arial" panose="020B0604020202020204" pitchFamily="34" charset="0"/>
              </a:rPr>
              <a:t> </a:t>
            </a:r>
            <a:r>
              <a:rPr lang="vi-VN" sz="2400" b="1" dirty="0">
                <a:effectLst/>
                <a:cs typeface="Arial" panose="020B0604020202020204" pitchFamily="34" charset="0"/>
              </a:rPr>
              <a:t>Điều khiển tốc độ động cơ </a:t>
            </a:r>
            <a:endParaRPr lang="en-US" sz="2400" b="1" dirty="0">
              <a:effectLst/>
              <a:cs typeface="Arial" panose="020B0604020202020204" pitchFamily="34" charset="0"/>
            </a:endParaRPr>
          </a:p>
        </p:txBody>
      </p:sp>
      <p:sp>
        <p:nvSpPr>
          <p:cNvPr id="6" name="Content Placeholder 5"/>
          <p:cNvSpPr>
            <a:spLocks noGrp="1"/>
          </p:cNvSpPr>
          <p:nvPr>
            <p:ph idx="1"/>
          </p:nvPr>
        </p:nvSpPr>
        <p:spPr>
          <a:xfrm>
            <a:off x="821635" y="1059527"/>
            <a:ext cx="4291281" cy="1524647"/>
          </a:xfrm>
        </p:spPr>
        <p:txBody>
          <a:bodyPr>
            <a:normAutofit/>
          </a:bodyPr>
          <a:lstStyle/>
          <a:p>
            <a:pPr marL="0" indent="0">
              <a:buNone/>
            </a:pPr>
            <a:r>
              <a:rPr lang="en-US" sz="2000" dirty="0">
                <a:latin typeface="Arial" panose="020B0604020202020204" pitchFamily="34" charset="0"/>
                <a:cs typeface="Arial" panose="020B0604020202020204" pitchFamily="34" charset="0"/>
              </a:rPr>
              <a:t>b. Khi </a:t>
            </a:r>
            <a:r>
              <a:rPr lang="en-US" sz="2000" dirty="0" err="1">
                <a:latin typeface="Arial" panose="020B0604020202020204" pitchFamily="34" charset="0"/>
                <a:cs typeface="Arial" panose="020B0604020202020204" pitchFamily="34" charset="0"/>
              </a:rPr>
              <a:t>nhấn</a:t>
            </a:r>
            <a:r>
              <a:rPr lang="en-US" sz="2000" dirty="0">
                <a:latin typeface="Arial" panose="020B0604020202020204" pitchFamily="34" charset="0"/>
                <a:cs typeface="Arial" panose="020B0604020202020204" pitchFamily="34" charset="0"/>
              </a:rPr>
              <a:t> Button1 (p1.0) motor </a:t>
            </a:r>
            <a:r>
              <a:rPr lang="en-US" sz="2000" dirty="0" err="1">
                <a:latin typeface="Arial" panose="020B0604020202020204" pitchFamily="34" charset="0"/>
                <a:cs typeface="Arial" panose="020B0604020202020204" pitchFamily="34" charset="0"/>
              </a:rPr>
              <a:t>chạy</a:t>
            </a:r>
            <a:r>
              <a:rPr lang="en-US" sz="2000" dirty="0">
                <a:latin typeface="Arial" panose="020B0604020202020204" pitchFamily="34" charset="0"/>
                <a:cs typeface="Arial" panose="020B0604020202020204" pitchFamily="34" charset="0"/>
              </a:rPr>
              <a:t> / </a:t>
            </a:r>
            <a:r>
              <a:rPr lang="en-US" sz="2000" dirty="0" err="1">
                <a:latin typeface="Arial" panose="020B0604020202020204" pitchFamily="34" charset="0"/>
                <a:cs typeface="Arial" panose="020B0604020202020204" pitchFamily="34" charset="0"/>
              </a:rPr>
              <a:t>dừng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nhấn</a:t>
            </a:r>
            <a:r>
              <a:rPr lang="en-US" sz="2000" dirty="0">
                <a:latin typeface="Arial" panose="020B0604020202020204" pitchFamily="34" charset="0"/>
                <a:cs typeface="Arial" panose="020B0604020202020204" pitchFamily="34" charset="0"/>
              </a:rPr>
              <a:t> Button2 (p1.1) motor </a:t>
            </a:r>
            <a:r>
              <a:rPr lang="en-US" sz="2000" dirty="0" err="1">
                <a:latin typeface="Arial" panose="020B0604020202020204" pitchFamily="34" charset="0"/>
                <a:cs typeface="Arial" panose="020B0604020202020204" pitchFamily="34" charset="0"/>
              </a:rPr>
              <a:t>chạy</a:t>
            </a:r>
            <a:r>
              <a:rPr lang="en-US" sz="2000" dirty="0">
                <a:latin typeface="Arial" panose="020B0604020202020204" pitchFamily="34" charset="0"/>
                <a:cs typeface="Arial" panose="020B0604020202020204" pitchFamily="34" charset="0"/>
              </a:rPr>
              <a:t> 50% </a:t>
            </a:r>
            <a:r>
              <a:rPr lang="en-US" sz="2000" dirty="0" err="1">
                <a:latin typeface="Arial" panose="020B0604020202020204" pitchFamily="34" charset="0"/>
                <a:cs typeface="Arial" panose="020B0604020202020204" pitchFamily="34" charset="0"/>
              </a:rPr>
              <a:t>tốc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độ</a:t>
            </a:r>
            <a:r>
              <a:rPr lang="en-US" sz="2000" dirty="0">
                <a:latin typeface="Arial" panose="020B0604020202020204" pitchFamily="34" charset="0"/>
                <a:cs typeface="Arial" panose="020B0604020202020204" pitchFamily="34" charset="0"/>
              </a:rPr>
              <a:t>.</a:t>
            </a:r>
          </a:p>
          <a:p>
            <a:pPr marL="0" indent="0">
              <a:buNone/>
            </a:pPr>
            <a:endParaRPr lang="en-US" sz="20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890B1C32-8F89-4ED1-B5F6-795EFF01D7A2}"/>
              </a:ext>
            </a:extLst>
          </p:cNvPr>
          <p:cNvSpPr txBox="1"/>
          <p:nvPr/>
        </p:nvSpPr>
        <p:spPr>
          <a:xfrm>
            <a:off x="5112916" y="394836"/>
            <a:ext cx="3600388" cy="6068328"/>
          </a:xfrm>
          <a:prstGeom prst="rect">
            <a:avLst/>
          </a:prstGeom>
          <a:solidFill>
            <a:srgbClr val="00B050"/>
          </a:solidFill>
        </p:spPr>
        <p:txBody>
          <a:bodyPr wrap="square">
            <a:spAutoFit/>
          </a:bodyPr>
          <a:lstStyle/>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org   0100h</a:t>
            </a:r>
          </a:p>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Start:	CLR  P2.0</a:t>
            </a:r>
          </a:p>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CLR C</a:t>
            </a:r>
          </a:p>
          <a:p>
            <a:pPr marL="914400">
              <a:spcAft>
                <a:spcPts val="1000"/>
              </a:spcAft>
            </a:pP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Nhanh</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JB P1.0,Cham</a:t>
            </a:r>
          </a:p>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JNB P1.0,$</a:t>
            </a:r>
          </a:p>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CPL  P2.0</a:t>
            </a:r>
          </a:p>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CLR C</a:t>
            </a:r>
          </a:p>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Cham: 	JB  P1.1,Loop</a:t>
            </a:r>
          </a:p>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JNB  P1.1,$</a:t>
            </a:r>
          </a:p>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SETB C</a:t>
            </a:r>
          </a:p>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Loop: 	JNC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Nhanh</a:t>
            </a: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a:t>
            </a:r>
          </a:p>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CPL  P2.0</a:t>
            </a:r>
          </a:p>
          <a:p>
            <a:pPr marL="914400">
              <a:spcAft>
                <a:spcPts val="1000"/>
              </a:spcAft>
            </a:pPr>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LCALL  delay</a:t>
            </a:r>
          </a:p>
          <a:p>
            <a:r>
              <a:rPr lang="en-US" sz="2000" dirty="0">
                <a:effectLst/>
                <a:latin typeface="Calibri" panose="020F0502020204030204" pitchFamily="34" charset="0"/>
                <a:ea typeface="Times New Roman" panose="02020603050405020304" pitchFamily="18" charset="0"/>
                <a:cs typeface="Times New Roman" panose="02020603050405020304" pitchFamily="18" charset="0"/>
              </a:rPr>
              <a:t>          		JMP  </a:t>
            </a:r>
            <a:r>
              <a:rPr lang="en-US" sz="2000" dirty="0" err="1">
                <a:effectLst/>
                <a:latin typeface="Calibri" panose="020F0502020204030204" pitchFamily="34" charset="0"/>
                <a:ea typeface="Times New Roman" panose="02020603050405020304" pitchFamily="18" charset="0"/>
                <a:cs typeface="Times New Roman" panose="02020603050405020304" pitchFamily="18" charset="0"/>
              </a:rPr>
              <a:t>Nhanh</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7AE6A787-0E78-43A1-B802-7250E7E2D259}"/>
              </a:ext>
            </a:extLst>
          </p:cNvPr>
          <p:cNvPicPr/>
          <p:nvPr/>
        </p:nvPicPr>
        <p:blipFill>
          <a:blip r:embed="rId2"/>
          <a:stretch>
            <a:fillRect/>
          </a:stretch>
        </p:blipFill>
        <p:spPr>
          <a:xfrm>
            <a:off x="428272" y="2374198"/>
            <a:ext cx="4684644" cy="4064544"/>
          </a:xfrm>
          <a:prstGeom prst="rect">
            <a:avLst/>
          </a:prstGeom>
        </p:spPr>
      </p:pic>
      <p:sp>
        <p:nvSpPr>
          <p:cNvPr id="10" name="TextBox 9">
            <a:extLst>
              <a:ext uri="{FF2B5EF4-FFF2-40B4-BE49-F238E27FC236}">
                <a16:creationId xmlns:a16="http://schemas.microsoft.com/office/drawing/2014/main" id="{3E5DC128-2B80-40CB-94BC-E52F592DF84E}"/>
              </a:ext>
            </a:extLst>
          </p:cNvPr>
          <p:cNvSpPr txBox="1"/>
          <p:nvPr/>
        </p:nvSpPr>
        <p:spPr>
          <a:xfrm>
            <a:off x="8713304" y="3600892"/>
            <a:ext cx="3302215" cy="2821285"/>
          </a:xfrm>
          <a:prstGeom prst="rect">
            <a:avLst/>
          </a:prstGeom>
          <a:solidFill>
            <a:schemeClr val="bg2"/>
          </a:solidFill>
        </p:spPr>
        <p:txBody>
          <a:bodyPr wrap="square">
            <a:spAutoFit/>
          </a:bodyPr>
          <a:lstStyle/>
          <a:p>
            <a:pPr marL="914400">
              <a:spcAft>
                <a:spcPts val="1000"/>
              </a:spcAft>
            </a:pPr>
            <a:r>
              <a:rPr lang="en-US" sz="1800" dirty="0">
                <a:effectLst/>
                <a:latin typeface="Arial" panose="020B0604020202020204" pitchFamily="34" charset="0"/>
                <a:ea typeface="Times New Roman" panose="02020603050405020304" pitchFamily="18" charset="0"/>
                <a:cs typeface="Arial" panose="020B0604020202020204" pitchFamily="34" charset="0"/>
              </a:rPr>
              <a:t>delay: 	mov r6,#02h	</a:t>
            </a:r>
          </a:p>
          <a:p>
            <a:pPr marL="914400">
              <a:spcAft>
                <a:spcPts val="1000"/>
              </a:spcAft>
            </a:pPr>
            <a:r>
              <a:rPr lang="en-US" sz="1800" dirty="0">
                <a:effectLst/>
                <a:latin typeface="Arial" panose="020B0604020202020204" pitchFamily="34" charset="0"/>
                <a:ea typeface="Times New Roman" panose="02020603050405020304" pitchFamily="18" charset="0"/>
                <a:cs typeface="Arial" panose="020B0604020202020204" pitchFamily="34" charset="0"/>
              </a:rPr>
              <a:t>de:	mov r7,#0ffh	</a:t>
            </a:r>
            <a:endParaRPr lang="en-US" sz="1400" dirty="0">
              <a:effectLst/>
              <a:latin typeface="Arial" panose="020B0604020202020204" pitchFamily="34" charset="0"/>
              <a:ea typeface="Times New Roman" panose="02020603050405020304" pitchFamily="18" charset="0"/>
              <a:cs typeface="Arial" panose="020B0604020202020204" pitchFamily="34" charset="0"/>
            </a:endParaRPr>
          </a:p>
          <a:p>
            <a:pPr marL="914400">
              <a:spcAft>
                <a:spcPts val="1000"/>
              </a:spcAft>
            </a:pPr>
            <a:r>
              <a:rPr lang="en-US" sz="1800" dirty="0">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effectLst/>
                <a:latin typeface="Arial" panose="020B0604020202020204" pitchFamily="34" charset="0"/>
                <a:ea typeface="Times New Roman" panose="02020603050405020304" pitchFamily="18" charset="0"/>
                <a:cs typeface="Arial" panose="020B0604020202020204" pitchFamily="34" charset="0"/>
              </a:rPr>
              <a:t>djnz</a:t>
            </a:r>
            <a:r>
              <a:rPr lang="en-US" sz="1800" dirty="0">
                <a:effectLst/>
                <a:latin typeface="Arial" panose="020B0604020202020204" pitchFamily="34" charset="0"/>
                <a:ea typeface="Times New Roman" panose="02020603050405020304" pitchFamily="18" charset="0"/>
                <a:cs typeface="Arial" panose="020B0604020202020204" pitchFamily="34" charset="0"/>
              </a:rPr>
              <a:t> r7,$		 </a:t>
            </a:r>
          </a:p>
          <a:p>
            <a:pPr marL="914400">
              <a:spcAft>
                <a:spcPts val="1000"/>
              </a:spcAft>
            </a:pPr>
            <a:r>
              <a:rPr lang="en-US" sz="1800" dirty="0">
                <a:effectLst/>
                <a:latin typeface="Arial" panose="020B0604020202020204" pitchFamily="34" charset="0"/>
                <a:ea typeface="Times New Roman" panose="02020603050405020304" pitchFamily="18" charset="0"/>
                <a:cs typeface="Arial" panose="020B0604020202020204" pitchFamily="34" charset="0"/>
              </a:rPr>
              <a:t>	</a:t>
            </a:r>
            <a:r>
              <a:rPr lang="en-US" sz="1800" dirty="0" err="1">
                <a:effectLst/>
                <a:latin typeface="Arial" panose="020B0604020202020204" pitchFamily="34" charset="0"/>
                <a:ea typeface="Times New Roman" panose="02020603050405020304" pitchFamily="18" charset="0"/>
                <a:cs typeface="Arial" panose="020B0604020202020204" pitchFamily="34" charset="0"/>
              </a:rPr>
              <a:t>djnz</a:t>
            </a:r>
            <a:r>
              <a:rPr lang="en-US" sz="1800" dirty="0">
                <a:effectLst/>
                <a:latin typeface="Arial" panose="020B0604020202020204" pitchFamily="34" charset="0"/>
                <a:ea typeface="Times New Roman" panose="02020603050405020304" pitchFamily="18" charset="0"/>
                <a:cs typeface="Arial" panose="020B0604020202020204" pitchFamily="34" charset="0"/>
              </a:rPr>
              <a:t> r6,de</a:t>
            </a:r>
            <a:endParaRPr lang="en-US" dirty="0">
              <a:latin typeface="Arial" panose="020B0604020202020204" pitchFamily="34" charset="0"/>
              <a:ea typeface="Times New Roman" panose="02020603050405020304" pitchFamily="18" charset="0"/>
              <a:cs typeface="Arial" panose="020B0604020202020204" pitchFamily="34" charset="0"/>
            </a:endParaRPr>
          </a:p>
          <a:p>
            <a:pPr marL="914400">
              <a:spcAft>
                <a:spcPts val="1000"/>
              </a:spcAft>
            </a:pPr>
            <a:r>
              <a:rPr lang="en-US" sz="1800" dirty="0">
                <a:effectLst/>
                <a:latin typeface="Arial" panose="020B0604020202020204" pitchFamily="34" charset="0"/>
                <a:ea typeface="Times New Roman" panose="02020603050405020304" pitchFamily="18" charset="0"/>
                <a:cs typeface="Arial" panose="020B0604020202020204" pitchFamily="34" charset="0"/>
              </a:rPr>
              <a:t>	ret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27562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3792" y="1543115"/>
            <a:ext cx="3744416" cy="4956723"/>
          </a:xfrm>
          <a:prstGeom prst="rect">
            <a:avLst/>
          </a:prstGeom>
        </p:spPr>
      </p:pic>
      <p:sp>
        <p:nvSpPr>
          <p:cNvPr id="12" name="Rectangle 11"/>
          <p:cNvSpPr/>
          <p:nvPr/>
        </p:nvSpPr>
        <p:spPr>
          <a:xfrm>
            <a:off x="5156861" y="4954845"/>
            <a:ext cx="2016224" cy="720080"/>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b="1" dirty="0" err="1">
                <a:solidFill>
                  <a:srgbClr val="FF0080"/>
                </a:solidFill>
              </a:rPr>
              <a:t>Cầu</a:t>
            </a:r>
            <a:r>
              <a:rPr lang="en-US" b="1" dirty="0">
                <a:solidFill>
                  <a:srgbClr val="FF0080"/>
                </a:solidFill>
              </a:rPr>
              <a:t> H</a:t>
            </a:r>
          </a:p>
        </p:txBody>
      </p:sp>
      <p:sp>
        <p:nvSpPr>
          <p:cNvPr id="16" name="Rectangle 15"/>
          <p:cNvSpPr/>
          <p:nvPr/>
        </p:nvSpPr>
        <p:spPr>
          <a:xfrm>
            <a:off x="1404730" y="55673"/>
            <a:ext cx="9144000" cy="13623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2037285" y="389427"/>
            <a:ext cx="6239153" cy="461665"/>
          </a:xfrm>
          <a:prstGeom prst="rect">
            <a:avLst/>
          </a:prstGeom>
        </p:spPr>
        <p:txBody>
          <a:bodyPr wrap="square">
            <a:spAutoFit/>
          </a:bodyPr>
          <a:lstStyle/>
          <a:p>
            <a:pPr>
              <a:buFont typeface="Wingdings" panose="05000000000000000000" pitchFamily="2" charset="2"/>
              <a:buChar char="Ø"/>
            </a:pPr>
            <a:r>
              <a:rPr lang="en-US" sz="2400" b="1" dirty="0">
                <a:effectLst/>
                <a:latin typeface="Arial" panose="020B0604020202020204" pitchFamily="34" charset="0"/>
                <a:cs typeface="Arial" panose="020B0604020202020204" pitchFamily="34" charset="0"/>
              </a:rPr>
              <a:t> </a:t>
            </a:r>
            <a:r>
              <a:rPr lang="vi-VN" sz="2400" b="1" dirty="0">
                <a:effectLst/>
                <a:latin typeface="Arial" panose="020B0604020202020204" pitchFamily="34" charset="0"/>
                <a:cs typeface="Arial" panose="020B0604020202020204" pitchFamily="34" charset="0"/>
              </a:rPr>
              <a:t>Điều khiển chiều quay động cơ </a:t>
            </a:r>
            <a:endParaRPr lang="en-US" sz="2400" b="1" dirty="0">
              <a:effectLst/>
              <a:latin typeface="Arial" panose="020B0604020202020204" pitchFamily="34" charset="0"/>
              <a:cs typeface="Arial" panose="020B0604020202020204" pitchFamily="34" charset="0"/>
            </a:endParaRPr>
          </a:p>
        </p:txBody>
      </p:sp>
      <p:sp>
        <p:nvSpPr>
          <p:cNvPr id="19" name="Rectangle 18"/>
          <p:cNvSpPr/>
          <p:nvPr/>
        </p:nvSpPr>
        <p:spPr>
          <a:xfrm>
            <a:off x="1404730" y="934482"/>
            <a:ext cx="6795020" cy="400110"/>
          </a:xfrm>
          <a:prstGeom prst="rect">
            <a:avLst/>
          </a:prstGeom>
        </p:spPr>
        <p:txBody>
          <a:bodyPr wrap="square">
            <a:spAutoFit/>
          </a:bodyPr>
          <a:lstStyle/>
          <a:p>
            <a:pPr algn="just"/>
            <a:r>
              <a:rPr lang="en-US" sz="2000" b="1" dirty="0">
                <a:latin typeface="Arial" panose="020B0604020202020204" pitchFamily="34" charset="0"/>
                <a:cs typeface="Arial" panose="020B0604020202020204" pitchFamily="34" charset="0"/>
              </a:rPr>
              <a:t>	</a:t>
            </a:r>
            <a:r>
              <a:rPr lang="vi-VN" sz="2000" b="1" dirty="0">
                <a:latin typeface="Arial" panose="020B0604020202020204" pitchFamily="34" charset="0"/>
                <a:cs typeface="Arial" panose="020B0604020202020204" pitchFamily="34" charset="0"/>
              </a:rPr>
              <a:t>Phương pháp điều khiển chiều quay động cơ</a:t>
            </a:r>
            <a:endParaRPr lang="en-US" sz="2000" b="1" dirty="0">
              <a:latin typeface="Arial" panose="020B0604020202020204" pitchFamily="34" charset="0"/>
              <a:cs typeface="Arial" panose="020B0604020202020204" pitchFamily="34" charset="0"/>
            </a:endParaRPr>
          </a:p>
        </p:txBody>
      </p:sp>
      <p:sp>
        <p:nvSpPr>
          <p:cNvPr id="2" name="Slide Number Placeholder 1"/>
          <p:cNvSpPr>
            <a:spLocks noGrp="1"/>
          </p:cNvSpPr>
          <p:nvPr>
            <p:ph type="sldNum" sz="quarter" idx="12"/>
          </p:nvPr>
        </p:nvSpPr>
        <p:spPr/>
        <p:txBody>
          <a:bodyPr/>
          <a:lstStyle/>
          <a:p>
            <a:fld id="{298ED86A-F03E-4195-B180-C246BA0E9323}" type="slidenum">
              <a:rPr lang="en-US" altLang="en-US" smtClean="0"/>
              <a:pPr/>
              <a:t>9</a:t>
            </a:fld>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037284" y="5517232"/>
            <a:ext cx="1394420" cy="720080"/>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b="1" dirty="0" err="1">
                <a:solidFill>
                  <a:srgbClr val="FF0080"/>
                </a:solidFill>
              </a:rPr>
              <a:t>Cầu</a:t>
            </a:r>
            <a:r>
              <a:rPr lang="en-US" b="1" dirty="0">
                <a:solidFill>
                  <a:srgbClr val="FF0080"/>
                </a:solidFill>
              </a:rPr>
              <a:t> H</a:t>
            </a:r>
          </a:p>
        </p:txBody>
      </p:sp>
      <p:pic>
        <p:nvPicPr>
          <p:cNvPr id="8" name="Picture 7"/>
          <p:cNvPicPr/>
          <p:nvPr/>
        </p:nvPicPr>
        <p:blipFill>
          <a:blip r:embed="rId3">
            <a:extLst>
              <a:ext uri="{28A0092B-C50C-407E-A947-70E740481C1C}">
                <a14:useLocalDpi xmlns:a14="http://schemas.microsoft.com/office/drawing/2010/main" val="0"/>
              </a:ext>
            </a:extLst>
          </a:blip>
          <a:srcRect/>
          <a:stretch>
            <a:fillRect/>
          </a:stretch>
        </p:blipFill>
        <p:spPr bwMode="auto">
          <a:xfrm>
            <a:off x="3791744" y="1466842"/>
            <a:ext cx="5210844" cy="4328578"/>
          </a:xfrm>
          <a:prstGeom prst="rect">
            <a:avLst/>
          </a:prstGeom>
          <a:noFill/>
          <a:ln>
            <a:noFill/>
          </a:ln>
        </p:spPr>
      </p:pic>
      <p:sp>
        <p:nvSpPr>
          <p:cNvPr id="2" name="Slide Number Placeholder 1"/>
          <p:cNvSpPr>
            <a:spLocks noGrp="1"/>
          </p:cNvSpPr>
          <p:nvPr>
            <p:ph type="sldNum" sz="quarter" idx="12"/>
          </p:nvPr>
        </p:nvSpPr>
        <p:spPr/>
        <p:txBody>
          <a:bodyPr/>
          <a:lstStyle/>
          <a:p>
            <a:fld id="{298ED86A-F03E-4195-B180-C246BA0E9323}" type="slidenum">
              <a:rPr lang="en-US" altLang="en-US" smtClean="0"/>
              <a:pPr/>
              <a:t>10</a:t>
            </a:fld>
            <a:endParaRPr lang="en-US" altLang="en-US"/>
          </a:p>
        </p:txBody>
      </p:sp>
      <p:sp>
        <p:nvSpPr>
          <p:cNvPr id="10" name="Rectangle 9">
            <a:extLst>
              <a:ext uri="{FF2B5EF4-FFF2-40B4-BE49-F238E27FC236}">
                <a16:creationId xmlns:a16="http://schemas.microsoft.com/office/drawing/2014/main" id="{43E2EC5E-3389-43FC-928E-F2EA0A335C24}"/>
              </a:ext>
            </a:extLst>
          </p:cNvPr>
          <p:cNvSpPr/>
          <p:nvPr/>
        </p:nvSpPr>
        <p:spPr>
          <a:xfrm>
            <a:off x="1404730" y="55673"/>
            <a:ext cx="9144000" cy="13623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98A04FE-A27B-408C-AFB6-C86FA95B3AF2}"/>
              </a:ext>
            </a:extLst>
          </p:cNvPr>
          <p:cNvSpPr/>
          <p:nvPr/>
        </p:nvSpPr>
        <p:spPr>
          <a:xfrm>
            <a:off x="1404730" y="934482"/>
            <a:ext cx="6795020" cy="400110"/>
          </a:xfrm>
          <a:prstGeom prst="rect">
            <a:avLst/>
          </a:prstGeom>
        </p:spPr>
        <p:txBody>
          <a:bodyPr wrap="square">
            <a:spAutoFit/>
          </a:bodyPr>
          <a:lstStyle/>
          <a:p>
            <a:pPr algn="just"/>
            <a:r>
              <a:rPr lang="en-US" sz="2000" b="1" dirty="0">
                <a:latin typeface="Arial" panose="020B0604020202020204" pitchFamily="34" charset="0"/>
                <a:cs typeface="Arial" panose="020B0604020202020204" pitchFamily="34" charset="0"/>
              </a:rPr>
              <a:t>	</a:t>
            </a:r>
            <a:r>
              <a:rPr lang="vi-VN" sz="2000" b="1" dirty="0">
                <a:latin typeface="Arial" panose="020B0604020202020204" pitchFamily="34" charset="0"/>
                <a:cs typeface="Arial" panose="020B0604020202020204" pitchFamily="34" charset="0"/>
              </a:rPr>
              <a:t>Phương pháp điều khiển chiều quay động cơ</a:t>
            </a:r>
            <a:endParaRPr lang="en-US" sz="2000" b="1" dirty="0">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D2188909-7484-427D-AE85-80092AAD34AA}"/>
              </a:ext>
            </a:extLst>
          </p:cNvPr>
          <p:cNvSpPr/>
          <p:nvPr/>
        </p:nvSpPr>
        <p:spPr>
          <a:xfrm>
            <a:off x="2037285" y="389427"/>
            <a:ext cx="6239153" cy="461665"/>
          </a:xfrm>
          <a:prstGeom prst="rect">
            <a:avLst/>
          </a:prstGeom>
        </p:spPr>
        <p:txBody>
          <a:bodyPr wrap="square">
            <a:spAutoFit/>
          </a:bodyPr>
          <a:lstStyle/>
          <a:p>
            <a:pPr>
              <a:buFont typeface="Wingdings" panose="05000000000000000000" pitchFamily="2" charset="2"/>
              <a:buChar char="Ø"/>
            </a:pPr>
            <a:r>
              <a:rPr lang="en-US" sz="2400" b="1" dirty="0">
                <a:effectLst/>
                <a:latin typeface="Arial" panose="020B0604020202020204" pitchFamily="34" charset="0"/>
                <a:cs typeface="Arial" panose="020B0604020202020204" pitchFamily="34" charset="0"/>
              </a:rPr>
              <a:t> </a:t>
            </a:r>
            <a:r>
              <a:rPr lang="vi-VN" sz="2400" b="1" dirty="0">
                <a:effectLst/>
                <a:latin typeface="Arial" panose="020B0604020202020204" pitchFamily="34" charset="0"/>
                <a:cs typeface="Arial" panose="020B0604020202020204" pitchFamily="34" charset="0"/>
              </a:rPr>
              <a:t>Điều khiển chiều quay động cơ </a:t>
            </a:r>
            <a:endParaRPr lang="en-US" sz="2400" b="1"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6403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037284" y="5517232"/>
            <a:ext cx="1394420" cy="720080"/>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b="1" dirty="0" err="1">
                <a:solidFill>
                  <a:srgbClr val="FF0080"/>
                </a:solidFill>
              </a:rPr>
              <a:t>Cầu</a:t>
            </a:r>
            <a:r>
              <a:rPr lang="en-US" b="1" dirty="0">
                <a:solidFill>
                  <a:srgbClr val="FF0080"/>
                </a:solidFill>
              </a:rPr>
              <a:t> H</a:t>
            </a:r>
          </a:p>
        </p:txBody>
      </p:sp>
      <p:pic>
        <p:nvPicPr>
          <p:cNvPr id="8" name="Picture 7"/>
          <p:cNvPicPr/>
          <p:nvPr/>
        </p:nvPicPr>
        <p:blipFill>
          <a:blip r:embed="rId4">
            <a:extLst>
              <a:ext uri="{28A0092B-C50C-407E-A947-70E740481C1C}">
                <a14:useLocalDpi xmlns:a14="http://schemas.microsoft.com/office/drawing/2010/main" val="0"/>
              </a:ext>
            </a:extLst>
          </a:blip>
          <a:srcRect/>
          <a:stretch>
            <a:fillRect/>
          </a:stretch>
        </p:blipFill>
        <p:spPr bwMode="auto">
          <a:xfrm>
            <a:off x="3791744" y="1466842"/>
            <a:ext cx="5210844" cy="4328578"/>
          </a:xfrm>
          <a:prstGeom prst="rect">
            <a:avLst/>
          </a:prstGeom>
          <a:noFill/>
          <a:ln>
            <a:noFill/>
          </a:ln>
        </p:spPr>
      </p:pic>
      <p:sp>
        <p:nvSpPr>
          <p:cNvPr id="26" name="Freeform 25"/>
          <p:cNvSpPr/>
          <p:nvPr/>
        </p:nvSpPr>
        <p:spPr>
          <a:xfrm>
            <a:off x="4929974" y="1690753"/>
            <a:ext cx="3095782" cy="3880759"/>
          </a:xfrm>
          <a:custGeom>
            <a:avLst/>
            <a:gdLst>
              <a:gd name="connsiteX0" fmla="*/ 1495537 w 3095780"/>
              <a:gd name="connsiteY0" fmla="*/ 0 h 3857625"/>
              <a:gd name="connsiteX1" fmla="*/ 1505062 w 3095780"/>
              <a:gd name="connsiteY1" fmla="*/ 371475 h 3857625"/>
              <a:gd name="connsiteX2" fmla="*/ 1390762 w 3095780"/>
              <a:gd name="connsiteY2" fmla="*/ 457200 h 3857625"/>
              <a:gd name="connsiteX3" fmla="*/ 247762 w 3095780"/>
              <a:gd name="connsiteY3" fmla="*/ 476250 h 3857625"/>
              <a:gd name="connsiteX4" fmla="*/ 171562 w 3095780"/>
              <a:gd name="connsiteY4" fmla="*/ 609600 h 3857625"/>
              <a:gd name="connsiteX5" fmla="*/ 171562 w 3095780"/>
              <a:gd name="connsiteY5" fmla="*/ 923925 h 3857625"/>
              <a:gd name="connsiteX6" fmla="*/ 112 w 3095780"/>
              <a:gd name="connsiteY6" fmla="*/ 1076325 h 3857625"/>
              <a:gd name="connsiteX7" fmla="*/ 200137 w 3095780"/>
              <a:gd name="connsiteY7" fmla="*/ 1247775 h 3857625"/>
              <a:gd name="connsiteX8" fmla="*/ 190612 w 3095780"/>
              <a:gd name="connsiteY8" fmla="*/ 1819275 h 3857625"/>
              <a:gd name="connsiteX9" fmla="*/ 304912 w 3095780"/>
              <a:gd name="connsiteY9" fmla="*/ 1933575 h 3857625"/>
              <a:gd name="connsiteX10" fmla="*/ 419212 w 3095780"/>
              <a:gd name="connsiteY10" fmla="*/ 1933575 h 3857625"/>
              <a:gd name="connsiteX11" fmla="*/ 2752837 w 3095780"/>
              <a:gd name="connsiteY11" fmla="*/ 1933575 h 3857625"/>
              <a:gd name="connsiteX12" fmla="*/ 2876662 w 3095780"/>
              <a:gd name="connsiteY12" fmla="*/ 2124075 h 3857625"/>
              <a:gd name="connsiteX13" fmla="*/ 2876662 w 3095780"/>
              <a:gd name="connsiteY13" fmla="*/ 2600325 h 3857625"/>
              <a:gd name="connsiteX14" fmla="*/ 3095737 w 3095780"/>
              <a:gd name="connsiteY14" fmla="*/ 2781300 h 3857625"/>
              <a:gd name="connsiteX15" fmla="*/ 2895712 w 3095780"/>
              <a:gd name="connsiteY15" fmla="*/ 2962275 h 3857625"/>
              <a:gd name="connsiteX16" fmla="*/ 2895712 w 3095780"/>
              <a:gd name="connsiteY16" fmla="*/ 3314700 h 3857625"/>
              <a:gd name="connsiteX17" fmla="*/ 2743312 w 3095780"/>
              <a:gd name="connsiteY17" fmla="*/ 3362325 h 3857625"/>
              <a:gd name="connsiteX18" fmla="*/ 1543162 w 3095780"/>
              <a:gd name="connsiteY18" fmla="*/ 3400425 h 3857625"/>
              <a:gd name="connsiteX19" fmla="*/ 1543162 w 3095780"/>
              <a:gd name="connsiteY19" fmla="*/ 3857625 h 3857625"/>
              <a:gd name="connsiteX20" fmla="*/ 1543162 w 3095780"/>
              <a:gd name="connsiteY20" fmla="*/ 3857625 h 3857625"/>
              <a:gd name="connsiteX0" fmla="*/ 1495539 w 3095782"/>
              <a:gd name="connsiteY0" fmla="*/ 0 h 3857625"/>
              <a:gd name="connsiteX1" fmla="*/ 1505064 w 3095782"/>
              <a:gd name="connsiteY1" fmla="*/ 371475 h 3857625"/>
              <a:gd name="connsiteX2" fmla="*/ 1390764 w 3095782"/>
              <a:gd name="connsiteY2" fmla="*/ 457200 h 3857625"/>
              <a:gd name="connsiteX3" fmla="*/ 247764 w 3095782"/>
              <a:gd name="connsiteY3" fmla="*/ 476250 h 3857625"/>
              <a:gd name="connsiteX4" fmla="*/ 186804 w 3095782"/>
              <a:gd name="connsiteY4" fmla="*/ 777240 h 3857625"/>
              <a:gd name="connsiteX5" fmla="*/ 171564 w 3095782"/>
              <a:gd name="connsiteY5" fmla="*/ 923925 h 3857625"/>
              <a:gd name="connsiteX6" fmla="*/ 114 w 3095782"/>
              <a:gd name="connsiteY6" fmla="*/ 1076325 h 3857625"/>
              <a:gd name="connsiteX7" fmla="*/ 200139 w 3095782"/>
              <a:gd name="connsiteY7" fmla="*/ 1247775 h 3857625"/>
              <a:gd name="connsiteX8" fmla="*/ 190614 w 3095782"/>
              <a:gd name="connsiteY8" fmla="*/ 1819275 h 3857625"/>
              <a:gd name="connsiteX9" fmla="*/ 304914 w 3095782"/>
              <a:gd name="connsiteY9" fmla="*/ 1933575 h 3857625"/>
              <a:gd name="connsiteX10" fmla="*/ 419214 w 3095782"/>
              <a:gd name="connsiteY10" fmla="*/ 1933575 h 3857625"/>
              <a:gd name="connsiteX11" fmla="*/ 2752839 w 3095782"/>
              <a:gd name="connsiteY11" fmla="*/ 1933575 h 3857625"/>
              <a:gd name="connsiteX12" fmla="*/ 2876664 w 3095782"/>
              <a:gd name="connsiteY12" fmla="*/ 2124075 h 3857625"/>
              <a:gd name="connsiteX13" fmla="*/ 2876664 w 3095782"/>
              <a:gd name="connsiteY13" fmla="*/ 2600325 h 3857625"/>
              <a:gd name="connsiteX14" fmla="*/ 3095739 w 3095782"/>
              <a:gd name="connsiteY14" fmla="*/ 2781300 h 3857625"/>
              <a:gd name="connsiteX15" fmla="*/ 2895714 w 3095782"/>
              <a:gd name="connsiteY15" fmla="*/ 2962275 h 3857625"/>
              <a:gd name="connsiteX16" fmla="*/ 2895714 w 3095782"/>
              <a:gd name="connsiteY16" fmla="*/ 3314700 h 3857625"/>
              <a:gd name="connsiteX17" fmla="*/ 2743314 w 3095782"/>
              <a:gd name="connsiteY17" fmla="*/ 3362325 h 3857625"/>
              <a:gd name="connsiteX18" fmla="*/ 1543164 w 3095782"/>
              <a:gd name="connsiteY18" fmla="*/ 3400425 h 3857625"/>
              <a:gd name="connsiteX19" fmla="*/ 1543164 w 3095782"/>
              <a:gd name="connsiteY19" fmla="*/ 3857625 h 3857625"/>
              <a:gd name="connsiteX20" fmla="*/ 1543164 w 3095782"/>
              <a:gd name="connsiteY20" fmla="*/ 3857625 h 3857625"/>
              <a:gd name="connsiteX0" fmla="*/ 1495539 w 3095782"/>
              <a:gd name="connsiteY0" fmla="*/ 0 h 3857625"/>
              <a:gd name="connsiteX1" fmla="*/ 1505064 w 3095782"/>
              <a:gd name="connsiteY1" fmla="*/ 371475 h 3857625"/>
              <a:gd name="connsiteX2" fmla="*/ 1390764 w 3095782"/>
              <a:gd name="connsiteY2" fmla="*/ 457200 h 3857625"/>
              <a:gd name="connsiteX3" fmla="*/ 247764 w 3095782"/>
              <a:gd name="connsiteY3" fmla="*/ 476250 h 3857625"/>
              <a:gd name="connsiteX4" fmla="*/ 186804 w 3095782"/>
              <a:gd name="connsiteY4" fmla="*/ 777240 h 3857625"/>
              <a:gd name="connsiteX5" fmla="*/ 171564 w 3095782"/>
              <a:gd name="connsiteY5" fmla="*/ 923925 h 3857625"/>
              <a:gd name="connsiteX6" fmla="*/ 114 w 3095782"/>
              <a:gd name="connsiteY6" fmla="*/ 1076325 h 3857625"/>
              <a:gd name="connsiteX7" fmla="*/ 200139 w 3095782"/>
              <a:gd name="connsiteY7" fmla="*/ 1247775 h 3857625"/>
              <a:gd name="connsiteX8" fmla="*/ 190614 w 3095782"/>
              <a:gd name="connsiteY8" fmla="*/ 1819275 h 3857625"/>
              <a:gd name="connsiteX9" fmla="*/ 304914 w 3095782"/>
              <a:gd name="connsiteY9" fmla="*/ 1933575 h 3857625"/>
              <a:gd name="connsiteX10" fmla="*/ 419214 w 3095782"/>
              <a:gd name="connsiteY10" fmla="*/ 1933575 h 3857625"/>
              <a:gd name="connsiteX11" fmla="*/ 2752839 w 3095782"/>
              <a:gd name="connsiteY11" fmla="*/ 1933575 h 3857625"/>
              <a:gd name="connsiteX12" fmla="*/ 2876664 w 3095782"/>
              <a:gd name="connsiteY12" fmla="*/ 2124075 h 3857625"/>
              <a:gd name="connsiteX13" fmla="*/ 2876664 w 3095782"/>
              <a:gd name="connsiteY13" fmla="*/ 2600325 h 3857625"/>
              <a:gd name="connsiteX14" fmla="*/ 3095739 w 3095782"/>
              <a:gd name="connsiteY14" fmla="*/ 2781300 h 3857625"/>
              <a:gd name="connsiteX15" fmla="*/ 2895714 w 3095782"/>
              <a:gd name="connsiteY15" fmla="*/ 2962275 h 3857625"/>
              <a:gd name="connsiteX16" fmla="*/ 2895714 w 3095782"/>
              <a:gd name="connsiteY16" fmla="*/ 3314700 h 3857625"/>
              <a:gd name="connsiteX17" fmla="*/ 2743314 w 3095782"/>
              <a:gd name="connsiteY17" fmla="*/ 3362325 h 3857625"/>
              <a:gd name="connsiteX18" fmla="*/ 1543164 w 3095782"/>
              <a:gd name="connsiteY18" fmla="*/ 3400425 h 3857625"/>
              <a:gd name="connsiteX19" fmla="*/ 1543164 w 3095782"/>
              <a:gd name="connsiteY19" fmla="*/ 3857625 h 3857625"/>
              <a:gd name="connsiteX20" fmla="*/ 1543164 w 3095782"/>
              <a:gd name="connsiteY20" fmla="*/ 3857625 h 3857625"/>
              <a:gd name="connsiteX0" fmla="*/ 1495539 w 3095782"/>
              <a:gd name="connsiteY0" fmla="*/ 0 h 3857625"/>
              <a:gd name="connsiteX1" fmla="*/ 1505064 w 3095782"/>
              <a:gd name="connsiteY1" fmla="*/ 371475 h 3857625"/>
              <a:gd name="connsiteX2" fmla="*/ 1390764 w 3095782"/>
              <a:gd name="connsiteY2" fmla="*/ 457200 h 3857625"/>
              <a:gd name="connsiteX3" fmla="*/ 247764 w 3095782"/>
              <a:gd name="connsiteY3" fmla="*/ 476250 h 3857625"/>
              <a:gd name="connsiteX4" fmla="*/ 186804 w 3095782"/>
              <a:gd name="connsiteY4" fmla="*/ 777240 h 3857625"/>
              <a:gd name="connsiteX5" fmla="*/ 171564 w 3095782"/>
              <a:gd name="connsiteY5" fmla="*/ 923925 h 3857625"/>
              <a:gd name="connsiteX6" fmla="*/ 114 w 3095782"/>
              <a:gd name="connsiteY6" fmla="*/ 1076325 h 3857625"/>
              <a:gd name="connsiteX7" fmla="*/ 200139 w 3095782"/>
              <a:gd name="connsiteY7" fmla="*/ 1247775 h 3857625"/>
              <a:gd name="connsiteX8" fmla="*/ 190614 w 3095782"/>
              <a:gd name="connsiteY8" fmla="*/ 1819275 h 3857625"/>
              <a:gd name="connsiteX9" fmla="*/ 304914 w 3095782"/>
              <a:gd name="connsiteY9" fmla="*/ 1933575 h 3857625"/>
              <a:gd name="connsiteX10" fmla="*/ 419214 w 3095782"/>
              <a:gd name="connsiteY10" fmla="*/ 1933575 h 3857625"/>
              <a:gd name="connsiteX11" fmla="*/ 2752839 w 3095782"/>
              <a:gd name="connsiteY11" fmla="*/ 1933575 h 3857625"/>
              <a:gd name="connsiteX12" fmla="*/ 2876664 w 3095782"/>
              <a:gd name="connsiteY12" fmla="*/ 2124075 h 3857625"/>
              <a:gd name="connsiteX13" fmla="*/ 2886556 w 3095782"/>
              <a:gd name="connsiteY13" fmla="*/ 2373630 h 3857625"/>
              <a:gd name="connsiteX14" fmla="*/ 2876664 w 3095782"/>
              <a:gd name="connsiteY14" fmla="*/ 2600325 h 3857625"/>
              <a:gd name="connsiteX15" fmla="*/ 3095739 w 3095782"/>
              <a:gd name="connsiteY15" fmla="*/ 2781300 h 3857625"/>
              <a:gd name="connsiteX16" fmla="*/ 2895714 w 3095782"/>
              <a:gd name="connsiteY16" fmla="*/ 2962275 h 3857625"/>
              <a:gd name="connsiteX17" fmla="*/ 2895714 w 3095782"/>
              <a:gd name="connsiteY17" fmla="*/ 3314700 h 3857625"/>
              <a:gd name="connsiteX18" fmla="*/ 2743314 w 3095782"/>
              <a:gd name="connsiteY18" fmla="*/ 3362325 h 3857625"/>
              <a:gd name="connsiteX19" fmla="*/ 1543164 w 3095782"/>
              <a:gd name="connsiteY19" fmla="*/ 3400425 h 3857625"/>
              <a:gd name="connsiteX20" fmla="*/ 1543164 w 3095782"/>
              <a:gd name="connsiteY20" fmla="*/ 3857625 h 3857625"/>
              <a:gd name="connsiteX21" fmla="*/ 1543164 w 3095782"/>
              <a:gd name="connsiteY21" fmla="*/ 3857625 h 3857625"/>
              <a:gd name="connsiteX0" fmla="*/ 1495539 w 3095782"/>
              <a:gd name="connsiteY0" fmla="*/ 0 h 3857625"/>
              <a:gd name="connsiteX1" fmla="*/ 1505064 w 3095782"/>
              <a:gd name="connsiteY1" fmla="*/ 371475 h 3857625"/>
              <a:gd name="connsiteX2" fmla="*/ 1390764 w 3095782"/>
              <a:gd name="connsiteY2" fmla="*/ 457200 h 3857625"/>
              <a:gd name="connsiteX3" fmla="*/ 247764 w 3095782"/>
              <a:gd name="connsiteY3" fmla="*/ 476250 h 3857625"/>
              <a:gd name="connsiteX4" fmla="*/ 186804 w 3095782"/>
              <a:gd name="connsiteY4" fmla="*/ 777240 h 3857625"/>
              <a:gd name="connsiteX5" fmla="*/ 171564 w 3095782"/>
              <a:gd name="connsiteY5" fmla="*/ 923925 h 3857625"/>
              <a:gd name="connsiteX6" fmla="*/ 114 w 3095782"/>
              <a:gd name="connsiteY6" fmla="*/ 1076325 h 3857625"/>
              <a:gd name="connsiteX7" fmla="*/ 200139 w 3095782"/>
              <a:gd name="connsiteY7" fmla="*/ 1247775 h 3857625"/>
              <a:gd name="connsiteX8" fmla="*/ 190614 w 3095782"/>
              <a:gd name="connsiteY8" fmla="*/ 1819275 h 3857625"/>
              <a:gd name="connsiteX9" fmla="*/ 304914 w 3095782"/>
              <a:gd name="connsiteY9" fmla="*/ 1933575 h 3857625"/>
              <a:gd name="connsiteX10" fmla="*/ 419214 w 3095782"/>
              <a:gd name="connsiteY10" fmla="*/ 1933575 h 3857625"/>
              <a:gd name="connsiteX11" fmla="*/ 2661399 w 3095782"/>
              <a:gd name="connsiteY11" fmla="*/ 1933575 h 3857625"/>
              <a:gd name="connsiteX12" fmla="*/ 2876664 w 3095782"/>
              <a:gd name="connsiteY12" fmla="*/ 2124075 h 3857625"/>
              <a:gd name="connsiteX13" fmla="*/ 2886556 w 3095782"/>
              <a:gd name="connsiteY13" fmla="*/ 2373630 h 3857625"/>
              <a:gd name="connsiteX14" fmla="*/ 2876664 w 3095782"/>
              <a:gd name="connsiteY14" fmla="*/ 2600325 h 3857625"/>
              <a:gd name="connsiteX15" fmla="*/ 3095739 w 3095782"/>
              <a:gd name="connsiteY15" fmla="*/ 2781300 h 3857625"/>
              <a:gd name="connsiteX16" fmla="*/ 2895714 w 3095782"/>
              <a:gd name="connsiteY16" fmla="*/ 2962275 h 3857625"/>
              <a:gd name="connsiteX17" fmla="*/ 2895714 w 3095782"/>
              <a:gd name="connsiteY17" fmla="*/ 3314700 h 3857625"/>
              <a:gd name="connsiteX18" fmla="*/ 2743314 w 3095782"/>
              <a:gd name="connsiteY18" fmla="*/ 3362325 h 3857625"/>
              <a:gd name="connsiteX19" fmla="*/ 1543164 w 3095782"/>
              <a:gd name="connsiteY19" fmla="*/ 3400425 h 3857625"/>
              <a:gd name="connsiteX20" fmla="*/ 1543164 w 3095782"/>
              <a:gd name="connsiteY20" fmla="*/ 3857625 h 3857625"/>
              <a:gd name="connsiteX21" fmla="*/ 1543164 w 3095782"/>
              <a:gd name="connsiteY21" fmla="*/ 3857625 h 3857625"/>
              <a:gd name="connsiteX0" fmla="*/ 1495539 w 3095782"/>
              <a:gd name="connsiteY0" fmla="*/ 0 h 3887097"/>
              <a:gd name="connsiteX1" fmla="*/ 1505064 w 3095782"/>
              <a:gd name="connsiteY1" fmla="*/ 371475 h 3887097"/>
              <a:gd name="connsiteX2" fmla="*/ 1390764 w 3095782"/>
              <a:gd name="connsiteY2" fmla="*/ 457200 h 3887097"/>
              <a:gd name="connsiteX3" fmla="*/ 247764 w 3095782"/>
              <a:gd name="connsiteY3" fmla="*/ 476250 h 3887097"/>
              <a:gd name="connsiteX4" fmla="*/ 186804 w 3095782"/>
              <a:gd name="connsiteY4" fmla="*/ 777240 h 3887097"/>
              <a:gd name="connsiteX5" fmla="*/ 171564 w 3095782"/>
              <a:gd name="connsiteY5" fmla="*/ 923925 h 3887097"/>
              <a:gd name="connsiteX6" fmla="*/ 114 w 3095782"/>
              <a:gd name="connsiteY6" fmla="*/ 1076325 h 3887097"/>
              <a:gd name="connsiteX7" fmla="*/ 200139 w 3095782"/>
              <a:gd name="connsiteY7" fmla="*/ 1247775 h 3887097"/>
              <a:gd name="connsiteX8" fmla="*/ 190614 w 3095782"/>
              <a:gd name="connsiteY8" fmla="*/ 1819275 h 3887097"/>
              <a:gd name="connsiteX9" fmla="*/ 304914 w 3095782"/>
              <a:gd name="connsiteY9" fmla="*/ 1933575 h 3887097"/>
              <a:gd name="connsiteX10" fmla="*/ 419214 w 3095782"/>
              <a:gd name="connsiteY10" fmla="*/ 1933575 h 3887097"/>
              <a:gd name="connsiteX11" fmla="*/ 2661399 w 3095782"/>
              <a:gd name="connsiteY11" fmla="*/ 1933575 h 3887097"/>
              <a:gd name="connsiteX12" fmla="*/ 2876664 w 3095782"/>
              <a:gd name="connsiteY12" fmla="*/ 2124075 h 3887097"/>
              <a:gd name="connsiteX13" fmla="*/ 2886556 w 3095782"/>
              <a:gd name="connsiteY13" fmla="*/ 2373630 h 3887097"/>
              <a:gd name="connsiteX14" fmla="*/ 2876664 w 3095782"/>
              <a:gd name="connsiteY14" fmla="*/ 2600325 h 3887097"/>
              <a:gd name="connsiteX15" fmla="*/ 3095739 w 3095782"/>
              <a:gd name="connsiteY15" fmla="*/ 2781300 h 3887097"/>
              <a:gd name="connsiteX16" fmla="*/ 2895714 w 3095782"/>
              <a:gd name="connsiteY16" fmla="*/ 2962275 h 3887097"/>
              <a:gd name="connsiteX17" fmla="*/ 2895714 w 3095782"/>
              <a:gd name="connsiteY17" fmla="*/ 3314700 h 3887097"/>
              <a:gd name="connsiteX18" fmla="*/ 2743314 w 3095782"/>
              <a:gd name="connsiteY18" fmla="*/ 3362325 h 3887097"/>
              <a:gd name="connsiteX19" fmla="*/ 1543164 w 3095782"/>
              <a:gd name="connsiteY19" fmla="*/ 3400425 h 3887097"/>
              <a:gd name="connsiteX20" fmla="*/ 1499716 w 3095782"/>
              <a:gd name="connsiteY20" fmla="*/ 3851910 h 3887097"/>
              <a:gd name="connsiteX21" fmla="*/ 1543164 w 3095782"/>
              <a:gd name="connsiteY21" fmla="*/ 3857625 h 3887097"/>
              <a:gd name="connsiteX22" fmla="*/ 1543164 w 3095782"/>
              <a:gd name="connsiteY22" fmla="*/ 3857625 h 3887097"/>
              <a:gd name="connsiteX0" fmla="*/ 1495539 w 3095782"/>
              <a:gd name="connsiteY0" fmla="*/ 0 h 3880759"/>
              <a:gd name="connsiteX1" fmla="*/ 1505064 w 3095782"/>
              <a:gd name="connsiteY1" fmla="*/ 371475 h 3880759"/>
              <a:gd name="connsiteX2" fmla="*/ 1390764 w 3095782"/>
              <a:gd name="connsiteY2" fmla="*/ 457200 h 3880759"/>
              <a:gd name="connsiteX3" fmla="*/ 247764 w 3095782"/>
              <a:gd name="connsiteY3" fmla="*/ 476250 h 3880759"/>
              <a:gd name="connsiteX4" fmla="*/ 186804 w 3095782"/>
              <a:gd name="connsiteY4" fmla="*/ 777240 h 3880759"/>
              <a:gd name="connsiteX5" fmla="*/ 171564 w 3095782"/>
              <a:gd name="connsiteY5" fmla="*/ 923925 h 3880759"/>
              <a:gd name="connsiteX6" fmla="*/ 114 w 3095782"/>
              <a:gd name="connsiteY6" fmla="*/ 1076325 h 3880759"/>
              <a:gd name="connsiteX7" fmla="*/ 200139 w 3095782"/>
              <a:gd name="connsiteY7" fmla="*/ 1247775 h 3880759"/>
              <a:gd name="connsiteX8" fmla="*/ 190614 w 3095782"/>
              <a:gd name="connsiteY8" fmla="*/ 1819275 h 3880759"/>
              <a:gd name="connsiteX9" fmla="*/ 304914 w 3095782"/>
              <a:gd name="connsiteY9" fmla="*/ 1933575 h 3880759"/>
              <a:gd name="connsiteX10" fmla="*/ 419214 w 3095782"/>
              <a:gd name="connsiteY10" fmla="*/ 1933575 h 3880759"/>
              <a:gd name="connsiteX11" fmla="*/ 2661399 w 3095782"/>
              <a:gd name="connsiteY11" fmla="*/ 1933575 h 3880759"/>
              <a:gd name="connsiteX12" fmla="*/ 2876664 w 3095782"/>
              <a:gd name="connsiteY12" fmla="*/ 2124075 h 3880759"/>
              <a:gd name="connsiteX13" fmla="*/ 2886556 w 3095782"/>
              <a:gd name="connsiteY13" fmla="*/ 2373630 h 3880759"/>
              <a:gd name="connsiteX14" fmla="*/ 2876664 w 3095782"/>
              <a:gd name="connsiteY14" fmla="*/ 2600325 h 3880759"/>
              <a:gd name="connsiteX15" fmla="*/ 3095739 w 3095782"/>
              <a:gd name="connsiteY15" fmla="*/ 2781300 h 3880759"/>
              <a:gd name="connsiteX16" fmla="*/ 2895714 w 3095782"/>
              <a:gd name="connsiteY16" fmla="*/ 2962275 h 3880759"/>
              <a:gd name="connsiteX17" fmla="*/ 2895714 w 3095782"/>
              <a:gd name="connsiteY17" fmla="*/ 3314700 h 3880759"/>
              <a:gd name="connsiteX18" fmla="*/ 2743314 w 3095782"/>
              <a:gd name="connsiteY18" fmla="*/ 3362325 h 3880759"/>
              <a:gd name="connsiteX19" fmla="*/ 1543164 w 3095782"/>
              <a:gd name="connsiteY19" fmla="*/ 3400425 h 3880759"/>
              <a:gd name="connsiteX20" fmla="*/ 1446376 w 3095782"/>
              <a:gd name="connsiteY20" fmla="*/ 3547110 h 3880759"/>
              <a:gd name="connsiteX21" fmla="*/ 1499716 w 3095782"/>
              <a:gd name="connsiteY21" fmla="*/ 3851910 h 3880759"/>
              <a:gd name="connsiteX22" fmla="*/ 1543164 w 3095782"/>
              <a:gd name="connsiteY22" fmla="*/ 3857625 h 3880759"/>
              <a:gd name="connsiteX23" fmla="*/ 1543164 w 3095782"/>
              <a:gd name="connsiteY23" fmla="*/ 3857625 h 3880759"/>
              <a:gd name="connsiteX0" fmla="*/ 1495539 w 3095782"/>
              <a:gd name="connsiteY0" fmla="*/ 0 h 3880759"/>
              <a:gd name="connsiteX1" fmla="*/ 1505064 w 3095782"/>
              <a:gd name="connsiteY1" fmla="*/ 371475 h 3880759"/>
              <a:gd name="connsiteX2" fmla="*/ 1390764 w 3095782"/>
              <a:gd name="connsiteY2" fmla="*/ 457200 h 3880759"/>
              <a:gd name="connsiteX3" fmla="*/ 247764 w 3095782"/>
              <a:gd name="connsiteY3" fmla="*/ 476250 h 3880759"/>
              <a:gd name="connsiteX4" fmla="*/ 186804 w 3095782"/>
              <a:gd name="connsiteY4" fmla="*/ 777240 h 3880759"/>
              <a:gd name="connsiteX5" fmla="*/ 171564 w 3095782"/>
              <a:gd name="connsiteY5" fmla="*/ 923925 h 3880759"/>
              <a:gd name="connsiteX6" fmla="*/ 114 w 3095782"/>
              <a:gd name="connsiteY6" fmla="*/ 1076325 h 3880759"/>
              <a:gd name="connsiteX7" fmla="*/ 200139 w 3095782"/>
              <a:gd name="connsiteY7" fmla="*/ 1247775 h 3880759"/>
              <a:gd name="connsiteX8" fmla="*/ 190614 w 3095782"/>
              <a:gd name="connsiteY8" fmla="*/ 1819275 h 3880759"/>
              <a:gd name="connsiteX9" fmla="*/ 304914 w 3095782"/>
              <a:gd name="connsiteY9" fmla="*/ 1933575 h 3880759"/>
              <a:gd name="connsiteX10" fmla="*/ 419214 w 3095782"/>
              <a:gd name="connsiteY10" fmla="*/ 1933575 h 3880759"/>
              <a:gd name="connsiteX11" fmla="*/ 2661399 w 3095782"/>
              <a:gd name="connsiteY11" fmla="*/ 1933575 h 3880759"/>
              <a:gd name="connsiteX12" fmla="*/ 2876664 w 3095782"/>
              <a:gd name="connsiteY12" fmla="*/ 2124075 h 3880759"/>
              <a:gd name="connsiteX13" fmla="*/ 2886556 w 3095782"/>
              <a:gd name="connsiteY13" fmla="*/ 2373630 h 3880759"/>
              <a:gd name="connsiteX14" fmla="*/ 2876664 w 3095782"/>
              <a:gd name="connsiteY14" fmla="*/ 2600325 h 3880759"/>
              <a:gd name="connsiteX15" fmla="*/ 3095739 w 3095782"/>
              <a:gd name="connsiteY15" fmla="*/ 2781300 h 3880759"/>
              <a:gd name="connsiteX16" fmla="*/ 2895714 w 3095782"/>
              <a:gd name="connsiteY16" fmla="*/ 2962275 h 3880759"/>
              <a:gd name="connsiteX17" fmla="*/ 2895714 w 3095782"/>
              <a:gd name="connsiteY17" fmla="*/ 3314700 h 3880759"/>
              <a:gd name="connsiteX18" fmla="*/ 2743314 w 3095782"/>
              <a:gd name="connsiteY18" fmla="*/ 3362325 h 3880759"/>
              <a:gd name="connsiteX19" fmla="*/ 1642224 w 3095782"/>
              <a:gd name="connsiteY19" fmla="*/ 3354705 h 3880759"/>
              <a:gd name="connsiteX20" fmla="*/ 1446376 w 3095782"/>
              <a:gd name="connsiteY20" fmla="*/ 3547110 h 3880759"/>
              <a:gd name="connsiteX21" fmla="*/ 1499716 w 3095782"/>
              <a:gd name="connsiteY21" fmla="*/ 3851910 h 3880759"/>
              <a:gd name="connsiteX22" fmla="*/ 1543164 w 3095782"/>
              <a:gd name="connsiteY22" fmla="*/ 3857625 h 3880759"/>
              <a:gd name="connsiteX23" fmla="*/ 1543164 w 3095782"/>
              <a:gd name="connsiteY23" fmla="*/ 3857625 h 3880759"/>
              <a:gd name="connsiteX0" fmla="*/ 1495539 w 3095782"/>
              <a:gd name="connsiteY0" fmla="*/ 0 h 3880759"/>
              <a:gd name="connsiteX1" fmla="*/ 1505064 w 3095782"/>
              <a:gd name="connsiteY1" fmla="*/ 371475 h 3880759"/>
              <a:gd name="connsiteX2" fmla="*/ 1390764 w 3095782"/>
              <a:gd name="connsiteY2" fmla="*/ 457200 h 3880759"/>
              <a:gd name="connsiteX3" fmla="*/ 247764 w 3095782"/>
              <a:gd name="connsiteY3" fmla="*/ 476250 h 3880759"/>
              <a:gd name="connsiteX4" fmla="*/ 186804 w 3095782"/>
              <a:gd name="connsiteY4" fmla="*/ 777240 h 3880759"/>
              <a:gd name="connsiteX5" fmla="*/ 171564 w 3095782"/>
              <a:gd name="connsiteY5" fmla="*/ 923925 h 3880759"/>
              <a:gd name="connsiteX6" fmla="*/ 114 w 3095782"/>
              <a:gd name="connsiteY6" fmla="*/ 1076325 h 3880759"/>
              <a:gd name="connsiteX7" fmla="*/ 200139 w 3095782"/>
              <a:gd name="connsiteY7" fmla="*/ 1247775 h 3880759"/>
              <a:gd name="connsiteX8" fmla="*/ 190614 w 3095782"/>
              <a:gd name="connsiteY8" fmla="*/ 1819275 h 3880759"/>
              <a:gd name="connsiteX9" fmla="*/ 304914 w 3095782"/>
              <a:gd name="connsiteY9" fmla="*/ 1933575 h 3880759"/>
              <a:gd name="connsiteX10" fmla="*/ 419214 w 3095782"/>
              <a:gd name="connsiteY10" fmla="*/ 1933575 h 3880759"/>
              <a:gd name="connsiteX11" fmla="*/ 2661399 w 3095782"/>
              <a:gd name="connsiteY11" fmla="*/ 1933575 h 3880759"/>
              <a:gd name="connsiteX12" fmla="*/ 2876664 w 3095782"/>
              <a:gd name="connsiteY12" fmla="*/ 2124075 h 3880759"/>
              <a:gd name="connsiteX13" fmla="*/ 2886556 w 3095782"/>
              <a:gd name="connsiteY13" fmla="*/ 2373630 h 3880759"/>
              <a:gd name="connsiteX14" fmla="*/ 2876664 w 3095782"/>
              <a:gd name="connsiteY14" fmla="*/ 2600325 h 3880759"/>
              <a:gd name="connsiteX15" fmla="*/ 3095739 w 3095782"/>
              <a:gd name="connsiteY15" fmla="*/ 2781300 h 3880759"/>
              <a:gd name="connsiteX16" fmla="*/ 2895714 w 3095782"/>
              <a:gd name="connsiteY16" fmla="*/ 2962275 h 3880759"/>
              <a:gd name="connsiteX17" fmla="*/ 2895714 w 3095782"/>
              <a:gd name="connsiteY17" fmla="*/ 3314700 h 3880759"/>
              <a:gd name="connsiteX18" fmla="*/ 2743314 w 3095782"/>
              <a:gd name="connsiteY18" fmla="*/ 3362325 h 3880759"/>
              <a:gd name="connsiteX19" fmla="*/ 1642224 w 3095782"/>
              <a:gd name="connsiteY19" fmla="*/ 3354705 h 3880759"/>
              <a:gd name="connsiteX20" fmla="*/ 1514956 w 3095782"/>
              <a:gd name="connsiteY20" fmla="*/ 3783330 h 3880759"/>
              <a:gd name="connsiteX21" fmla="*/ 1499716 w 3095782"/>
              <a:gd name="connsiteY21" fmla="*/ 3851910 h 3880759"/>
              <a:gd name="connsiteX22" fmla="*/ 1543164 w 3095782"/>
              <a:gd name="connsiteY22" fmla="*/ 3857625 h 3880759"/>
              <a:gd name="connsiteX23" fmla="*/ 1543164 w 3095782"/>
              <a:gd name="connsiteY23" fmla="*/ 3857625 h 3880759"/>
              <a:gd name="connsiteX0" fmla="*/ 1495539 w 3095782"/>
              <a:gd name="connsiteY0" fmla="*/ 0 h 3880759"/>
              <a:gd name="connsiteX1" fmla="*/ 1505064 w 3095782"/>
              <a:gd name="connsiteY1" fmla="*/ 371475 h 3880759"/>
              <a:gd name="connsiteX2" fmla="*/ 1390764 w 3095782"/>
              <a:gd name="connsiteY2" fmla="*/ 457200 h 3880759"/>
              <a:gd name="connsiteX3" fmla="*/ 247764 w 3095782"/>
              <a:gd name="connsiteY3" fmla="*/ 476250 h 3880759"/>
              <a:gd name="connsiteX4" fmla="*/ 186804 w 3095782"/>
              <a:gd name="connsiteY4" fmla="*/ 777240 h 3880759"/>
              <a:gd name="connsiteX5" fmla="*/ 171564 w 3095782"/>
              <a:gd name="connsiteY5" fmla="*/ 923925 h 3880759"/>
              <a:gd name="connsiteX6" fmla="*/ 114 w 3095782"/>
              <a:gd name="connsiteY6" fmla="*/ 1076325 h 3880759"/>
              <a:gd name="connsiteX7" fmla="*/ 200139 w 3095782"/>
              <a:gd name="connsiteY7" fmla="*/ 1247775 h 3880759"/>
              <a:gd name="connsiteX8" fmla="*/ 190614 w 3095782"/>
              <a:gd name="connsiteY8" fmla="*/ 1819275 h 3880759"/>
              <a:gd name="connsiteX9" fmla="*/ 304914 w 3095782"/>
              <a:gd name="connsiteY9" fmla="*/ 1933575 h 3880759"/>
              <a:gd name="connsiteX10" fmla="*/ 419214 w 3095782"/>
              <a:gd name="connsiteY10" fmla="*/ 1933575 h 3880759"/>
              <a:gd name="connsiteX11" fmla="*/ 2661399 w 3095782"/>
              <a:gd name="connsiteY11" fmla="*/ 1933575 h 3880759"/>
              <a:gd name="connsiteX12" fmla="*/ 2899524 w 3095782"/>
              <a:gd name="connsiteY12" fmla="*/ 2124075 h 3880759"/>
              <a:gd name="connsiteX13" fmla="*/ 2886556 w 3095782"/>
              <a:gd name="connsiteY13" fmla="*/ 2373630 h 3880759"/>
              <a:gd name="connsiteX14" fmla="*/ 2876664 w 3095782"/>
              <a:gd name="connsiteY14" fmla="*/ 2600325 h 3880759"/>
              <a:gd name="connsiteX15" fmla="*/ 3095739 w 3095782"/>
              <a:gd name="connsiteY15" fmla="*/ 2781300 h 3880759"/>
              <a:gd name="connsiteX16" fmla="*/ 2895714 w 3095782"/>
              <a:gd name="connsiteY16" fmla="*/ 2962275 h 3880759"/>
              <a:gd name="connsiteX17" fmla="*/ 2895714 w 3095782"/>
              <a:gd name="connsiteY17" fmla="*/ 3314700 h 3880759"/>
              <a:gd name="connsiteX18" fmla="*/ 2743314 w 3095782"/>
              <a:gd name="connsiteY18" fmla="*/ 3362325 h 3880759"/>
              <a:gd name="connsiteX19" fmla="*/ 1642224 w 3095782"/>
              <a:gd name="connsiteY19" fmla="*/ 3354705 h 3880759"/>
              <a:gd name="connsiteX20" fmla="*/ 1514956 w 3095782"/>
              <a:gd name="connsiteY20" fmla="*/ 3783330 h 3880759"/>
              <a:gd name="connsiteX21" fmla="*/ 1499716 w 3095782"/>
              <a:gd name="connsiteY21" fmla="*/ 3851910 h 3880759"/>
              <a:gd name="connsiteX22" fmla="*/ 1543164 w 3095782"/>
              <a:gd name="connsiteY22" fmla="*/ 3857625 h 3880759"/>
              <a:gd name="connsiteX23" fmla="*/ 1543164 w 3095782"/>
              <a:gd name="connsiteY23" fmla="*/ 3857625 h 3880759"/>
              <a:gd name="connsiteX0" fmla="*/ 1495539 w 3095782"/>
              <a:gd name="connsiteY0" fmla="*/ 0 h 3880759"/>
              <a:gd name="connsiteX1" fmla="*/ 1505064 w 3095782"/>
              <a:gd name="connsiteY1" fmla="*/ 371475 h 3880759"/>
              <a:gd name="connsiteX2" fmla="*/ 1390764 w 3095782"/>
              <a:gd name="connsiteY2" fmla="*/ 457200 h 3880759"/>
              <a:gd name="connsiteX3" fmla="*/ 247764 w 3095782"/>
              <a:gd name="connsiteY3" fmla="*/ 476250 h 3880759"/>
              <a:gd name="connsiteX4" fmla="*/ 186804 w 3095782"/>
              <a:gd name="connsiteY4" fmla="*/ 777240 h 3880759"/>
              <a:gd name="connsiteX5" fmla="*/ 171564 w 3095782"/>
              <a:gd name="connsiteY5" fmla="*/ 923925 h 3880759"/>
              <a:gd name="connsiteX6" fmla="*/ 114 w 3095782"/>
              <a:gd name="connsiteY6" fmla="*/ 1076325 h 3880759"/>
              <a:gd name="connsiteX7" fmla="*/ 200139 w 3095782"/>
              <a:gd name="connsiteY7" fmla="*/ 1247775 h 3880759"/>
              <a:gd name="connsiteX8" fmla="*/ 190614 w 3095782"/>
              <a:gd name="connsiteY8" fmla="*/ 1819275 h 3880759"/>
              <a:gd name="connsiteX9" fmla="*/ 304914 w 3095782"/>
              <a:gd name="connsiteY9" fmla="*/ 1933575 h 3880759"/>
              <a:gd name="connsiteX10" fmla="*/ 419214 w 3095782"/>
              <a:gd name="connsiteY10" fmla="*/ 1933575 h 3880759"/>
              <a:gd name="connsiteX11" fmla="*/ 2661399 w 3095782"/>
              <a:gd name="connsiteY11" fmla="*/ 1933575 h 3880759"/>
              <a:gd name="connsiteX12" fmla="*/ 2914764 w 3095782"/>
              <a:gd name="connsiteY12" fmla="*/ 2124075 h 3880759"/>
              <a:gd name="connsiteX13" fmla="*/ 2886556 w 3095782"/>
              <a:gd name="connsiteY13" fmla="*/ 2373630 h 3880759"/>
              <a:gd name="connsiteX14" fmla="*/ 2876664 w 3095782"/>
              <a:gd name="connsiteY14" fmla="*/ 2600325 h 3880759"/>
              <a:gd name="connsiteX15" fmla="*/ 3095739 w 3095782"/>
              <a:gd name="connsiteY15" fmla="*/ 2781300 h 3880759"/>
              <a:gd name="connsiteX16" fmla="*/ 2895714 w 3095782"/>
              <a:gd name="connsiteY16" fmla="*/ 2962275 h 3880759"/>
              <a:gd name="connsiteX17" fmla="*/ 2895714 w 3095782"/>
              <a:gd name="connsiteY17" fmla="*/ 3314700 h 3880759"/>
              <a:gd name="connsiteX18" fmla="*/ 2743314 w 3095782"/>
              <a:gd name="connsiteY18" fmla="*/ 3362325 h 3880759"/>
              <a:gd name="connsiteX19" fmla="*/ 1642224 w 3095782"/>
              <a:gd name="connsiteY19" fmla="*/ 3354705 h 3880759"/>
              <a:gd name="connsiteX20" fmla="*/ 1514956 w 3095782"/>
              <a:gd name="connsiteY20" fmla="*/ 3783330 h 3880759"/>
              <a:gd name="connsiteX21" fmla="*/ 1499716 w 3095782"/>
              <a:gd name="connsiteY21" fmla="*/ 3851910 h 3880759"/>
              <a:gd name="connsiteX22" fmla="*/ 1543164 w 3095782"/>
              <a:gd name="connsiteY22" fmla="*/ 3857625 h 3880759"/>
              <a:gd name="connsiteX23" fmla="*/ 1543164 w 3095782"/>
              <a:gd name="connsiteY23" fmla="*/ 3857625 h 3880759"/>
              <a:gd name="connsiteX0" fmla="*/ 1495539 w 3095782"/>
              <a:gd name="connsiteY0" fmla="*/ 0 h 3880759"/>
              <a:gd name="connsiteX1" fmla="*/ 1505064 w 3095782"/>
              <a:gd name="connsiteY1" fmla="*/ 371475 h 3880759"/>
              <a:gd name="connsiteX2" fmla="*/ 1390764 w 3095782"/>
              <a:gd name="connsiteY2" fmla="*/ 457200 h 3880759"/>
              <a:gd name="connsiteX3" fmla="*/ 247764 w 3095782"/>
              <a:gd name="connsiteY3" fmla="*/ 476250 h 3880759"/>
              <a:gd name="connsiteX4" fmla="*/ 186804 w 3095782"/>
              <a:gd name="connsiteY4" fmla="*/ 777240 h 3880759"/>
              <a:gd name="connsiteX5" fmla="*/ 171564 w 3095782"/>
              <a:gd name="connsiteY5" fmla="*/ 923925 h 3880759"/>
              <a:gd name="connsiteX6" fmla="*/ 114 w 3095782"/>
              <a:gd name="connsiteY6" fmla="*/ 1076325 h 3880759"/>
              <a:gd name="connsiteX7" fmla="*/ 200139 w 3095782"/>
              <a:gd name="connsiteY7" fmla="*/ 1247775 h 3880759"/>
              <a:gd name="connsiteX8" fmla="*/ 190614 w 3095782"/>
              <a:gd name="connsiteY8" fmla="*/ 1819275 h 3880759"/>
              <a:gd name="connsiteX9" fmla="*/ 304914 w 3095782"/>
              <a:gd name="connsiteY9" fmla="*/ 1933575 h 3880759"/>
              <a:gd name="connsiteX10" fmla="*/ 419214 w 3095782"/>
              <a:gd name="connsiteY10" fmla="*/ 1933575 h 3880759"/>
              <a:gd name="connsiteX11" fmla="*/ 2661399 w 3095782"/>
              <a:gd name="connsiteY11" fmla="*/ 1933575 h 3880759"/>
              <a:gd name="connsiteX12" fmla="*/ 2914764 w 3095782"/>
              <a:gd name="connsiteY12" fmla="*/ 2124075 h 3880759"/>
              <a:gd name="connsiteX13" fmla="*/ 2886556 w 3095782"/>
              <a:gd name="connsiteY13" fmla="*/ 2373630 h 3880759"/>
              <a:gd name="connsiteX14" fmla="*/ 2876664 w 3095782"/>
              <a:gd name="connsiteY14" fmla="*/ 2600325 h 3880759"/>
              <a:gd name="connsiteX15" fmla="*/ 3095739 w 3095782"/>
              <a:gd name="connsiteY15" fmla="*/ 2781300 h 3880759"/>
              <a:gd name="connsiteX16" fmla="*/ 2895714 w 3095782"/>
              <a:gd name="connsiteY16" fmla="*/ 2962275 h 3880759"/>
              <a:gd name="connsiteX17" fmla="*/ 2895714 w 3095782"/>
              <a:gd name="connsiteY17" fmla="*/ 3314700 h 3880759"/>
              <a:gd name="connsiteX18" fmla="*/ 2743314 w 3095782"/>
              <a:gd name="connsiteY18" fmla="*/ 3362325 h 3880759"/>
              <a:gd name="connsiteX19" fmla="*/ 1642224 w 3095782"/>
              <a:gd name="connsiteY19" fmla="*/ 3354705 h 3880759"/>
              <a:gd name="connsiteX20" fmla="*/ 1514956 w 3095782"/>
              <a:gd name="connsiteY20" fmla="*/ 3783330 h 3880759"/>
              <a:gd name="connsiteX21" fmla="*/ 1499716 w 3095782"/>
              <a:gd name="connsiteY21" fmla="*/ 3851910 h 3880759"/>
              <a:gd name="connsiteX22" fmla="*/ 1543164 w 3095782"/>
              <a:gd name="connsiteY22" fmla="*/ 3857625 h 3880759"/>
              <a:gd name="connsiteX23" fmla="*/ 1543164 w 3095782"/>
              <a:gd name="connsiteY23" fmla="*/ 3857625 h 3880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95782" h="3880759">
                <a:moveTo>
                  <a:pt x="1495539" y="0"/>
                </a:moveTo>
                <a:cubicBezTo>
                  <a:pt x="1509033" y="147637"/>
                  <a:pt x="1522527" y="295275"/>
                  <a:pt x="1505064" y="371475"/>
                </a:cubicBezTo>
                <a:cubicBezTo>
                  <a:pt x="1487601" y="447675"/>
                  <a:pt x="1600314" y="439738"/>
                  <a:pt x="1390764" y="457200"/>
                </a:cubicBezTo>
                <a:cubicBezTo>
                  <a:pt x="1181214" y="474662"/>
                  <a:pt x="448424" y="422910"/>
                  <a:pt x="247764" y="476250"/>
                </a:cubicBezTo>
                <a:cubicBezTo>
                  <a:pt x="47104" y="529590"/>
                  <a:pt x="199504" y="702628"/>
                  <a:pt x="186804" y="777240"/>
                </a:cubicBezTo>
                <a:cubicBezTo>
                  <a:pt x="174104" y="851852"/>
                  <a:pt x="202679" y="874078"/>
                  <a:pt x="171564" y="923925"/>
                </a:cubicBezTo>
                <a:cubicBezTo>
                  <a:pt x="140449" y="973773"/>
                  <a:pt x="-4649" y="1022350"/>
                  <a:pt x="114" y="1076325"/>
                </a:cubicBezTo>
                <a:cubicBezTo>
                  <a:pt x="4877" y="1130300"/>
                  <a:pt x="168389" y="1123950"/>
                  <a:pt x="200139" y="1247775"/>
                </a:cubicBezTo>
                <a:cubicBezTo>
                  <a:pt x="231889" y="1371600"/>
                  <a:pt x="173152" y="1704975"/>
                  <a:pt x="190614" y="1819275"/>
                </a:cubicBezTo>
                <a:cubicBezTo>
                  <a:pt x="208076" y="1933575"/>
                  <a:pt x="266814" y="1914525"/>
                  <a:pt x="304914" y="1933575"/>
                </a:cubicBezTo>
                <a:cubicBezTo>
                  <a:pt x="343014" y="1952625"/>
                  <a:pt x="26467" y="1933575"/>
                  <a:pt x="419214" y="1933575"/>
                </a:cubicBezTo>
                <a:cubicBezTo>
                  <a:pt x="811961" y="1933575"/>
                  <a:pt x="2245474" y="1901825"/>
                  <a:pt x="2661399" y="1933575"/>
                </a:cubicBezTo>
                <a:cubicBezTo>
                  <a:pt x="3077324" y="1965325"/>
                  <a:pt x="2915338" y="2050733"/>
                  <a:pt x="2914764" y="2124075"/>
                </a:cubicBezTo>
                <a:cubicBezTo>
                  <a:pt x="2914190" y="2197417"/>
                  <a:pt x="2886556" y="2294255"/>
                  <a:pt x="2886556" y="2373630"/>
                </a:cubicBezTo>
                <a:cubicBezTo>
                  <a:pt x="2886556" y="2453005"/>
                  <a:pt x="2841800" y="2532380"/>
                  <a:pt x="2876664" y="2600325"/>
                </a:cubicBezTo>
                <a:cubicBezTo>
                  <a:pt x="2911528" y="2668270"/>
                  <a:pt x="3092564" y="2720975"/>
                  <a:pt x="3095739" y="2781300"/>
                </a:cubicBezTo>
                <a:cubicBezTo>
                  <a:pt x="3098914" y="2841625"/>
                  <a:pt x="2929052" y="2873375"/>
                  <a:pt x="2895714" y="2962275"/>
                </a:cubicBezTo>
                <a:cubicBezTo>
                  <a:pt x="2862376" y="3051175"/>
                  <a:pt x="2921114" y="3248025"/>
                  <a:pt x="2895714" y="3314700"/>
                </a:cubicBezTo>
                <a:cubicBezTo>
                  <a:pt x="2870314" y="3381375"/>
                  <a:pt x="2952229" y="3355658"/>
                  <a:pt x="2743314" y="3362325"/>
                </a:cubicBezTo>
                <a:cubicBezTo>
                  <a:pt x="2534399" y="3368993"/>
                  <a:pt x="1846950" y="3284538"/>
                  <a:pt x="1642224" y="3354705"/>
                </a:cubicBezTo>
                <a:cubicBezTo>
                  <a:pt x="1437498" y="3424872"/>
                  <a:pt x="1522197" y="3708082"/>
                  <a:pt x="1514956" y="3783330"/>
                </a:cubicBezTo>
                <a:cubicBezTo>
                  <a:pt x="1507715" y="3858578"/>
                  <a:pt x="1483585" y="3789998"/>
                  <a:pt x="1499716" y="3851910"/>
                </a:cubicBezTo>
                <a:cubicBezTo>
                  <a:pt x="1515847" y="3913822"/>
                  <a:pt x="1535923" y="3856673"/>
                  <a:pt x="1543164" y="3857625"/>
                </a:cubicBezTo>
                <a:lnTo>
                  <a:pt x="1543164" y="3857625"/>
                </a:lnTo>
              </a:path>
            </a:pathLst>
          </a:custGeom>
          <a:ln>
            <a:solidFill>
              <a:srgbClr val="FF0000"/>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US" dirty="0"/>
          </a:p>
        </p:txBody>
      </p:sp>
      <p:sp>
        <p:nvSpPr>
          <p:cNvPr id="31" name="Rectangle 30"/>
          <p:cNvSpPr/>
          <p:nvPr/>
        </p:nvSpPr>
        <p:spPr>
          <a:xfrm>
            <a:off x="3503712" y="2905383"/>
            <a:ext cx="792088" cy="432048"/>
          </a:xfrm>
          <a:prstGeom prst="rect">
            <a:avLst/>
          </a:prstGeom>
          <a:solidFill>
            <a:srgbClr val="FFFF00"/>
          </a:solidFill>
          <a:ln>
            <a:no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b="1" dirty="0">
                <a:ln w="0"/>
                <a:solidFill>
                  <a:schemeClr val="accent2">
                    <a:lumMod val="50000"/>
                  </a:schemeClr>
                </a:solidFill>
                <a:effectLst>
                  <a:outerShdw blurRad="38100" dist="19050" dir="2700000" algn="tl" rotWithShape="0">
                    <a:schemeClr val="dk1">
                      <a:alpha val="40000"/>
                    </a:schemeClr>
                  </a:outerShdw>
                </a:effectLst>
              </a:rPr>
              <a:t>LOW</a:t>
            </a:r>
          </a:p>
        </p:txBody>
      </p:sp>
      <p:sp>
        <p:nvSpPr>
          <p:cNvPr id="32" name="Rectangle 31"/>
          <p:cNvSpPr/>
          <p:nvPr/>
        </p:nvSpPr>
        <p:spPr>
          <a:xfrm>
            <a:off x="8498532" y="2889422"/>
            <a:ext cx="792088" cy="432048"/>
          </a:xfrm>
          <a:prstGeom prst="rect">
            <a:avLst/>
          </a:prstGeom>
          <a:solidFill>
            <a:srgbClr val="FFFF00"/>
          </a:solidFill>
          <a:ln>
            <a:noFill/>
          </a:ln>
        </p:spPr>
        <p:style>
          <a:lnRef idx="2">
            <a:schemeClr val="accent3"/>
          </a:lnRef>
          <a:fillRef idx="1">
            <a:schemeClr val="lt1"/>
          </a:fillRef>
          <a:effectRef idx="0">
            <a:schemeClr val="accent3"/>
          </a:effectRef>
          <a:fontRef idx="minor">
            <a:schemeClr val="dk1"/>
          </a:fontRef>
        </p:style>
        <p:txBody>
          <a:bodyPr rtlCol="0" anchor="ctr"/>
          <a:lstStyle/>
          <a:p>
            <a:pPr algn="ctr"/>
            <a:r>
              <a:rPr lang="en-US" b="1" dirty="0">
                <a:ln w="0"/>
                <a:solidFill>
                  <a:srgbClr val="FF0000"/>
                </a:solidFill>
                <a:effectLst>
                  <a:outerShdw blurRad="38100" dist="19050" dir="2700000" algn="tl" rotWithShape="0">
                    <a:schemeClr val="dk1">
                      <a:alpha val="40000"/>
                    </a:schemeClr>
                  </a:outerShdw>
                </a:effectLst>
              </a:rPr>
              <a:t>HIGH</a:t>
            </a:r>
          </a:p>
        </p:txBody>
      </p:sp>
      <p:sp>
        <p:nvSpPr>
          <p:cNvPr id="34" name="Freeform 33"/>
          <p:cNvSpPr/>
          <p:nvPr/>
        </p:nvSpPr>
        <p:spPr>
          <a:xfrm flipH="1">
            <a:off x="4908617" y="1690753"/>
            <a:ext cx="3095782" cy="3880759"/>
          </a:xfrm>
          <a:custGeom>
            <a:avLst/>
            <a:gdLst>
              <a:gd name="connsiteX0" fmla="*/ 1495537 w 3095780"/>
              <a:gd name="connsiteY0" fmla="*/ 0 h 3857625"/>
              <a:gd name="connsiteX1" fmla="*/ 1505062 w 3095780"/>
              <a:gd name="connsiteY1" fmla="*/ 371475 h 3857625"/>
              <a:gd name="connsiteX2" fmla="*/ 1390762 w 3095780"/>
              <a:gd name="connsiteY2" fmla="*/ 457200 h 3857625"/>
              <a:gd name="connsiteX3" fmla="*/ 247762 w 3095780"/>
              <a:gd name="connsiteY3" fmla="*/ 476250 h 3857625"/>
              <a:gd name="connsiteX4" fmla="*/ 171562 w 3095780"/>
              <a:gd name="connsiteY4" fmla="*/ 609600 h 3857625"/>
              <a:gd name="connsiteX5" fmla="*/ 171562 w 3095780"/>
              <a:gd name="connsiteY5" fmla="*/ 923925 h 3857625"/>
              <a:gd name="connsiteX6" fmla="*/ 112 w 3095780"/>
              <a:gd name="connsiteY6" fmla="*/ 1076325 h 3857625"/>
              <a:gd name="connsiteX7" fmla="*/ 200137 w 3095780"/>
              <a:gd name="connsiteY7" fmla="*/ 1247775 h 3857625"/>
              <a:gd name="connsiteX8" fmla="*/ 190612 w 3095780"/>
              <a:gd name="connsiteY8" fmla="*/ 1819275 h 3857625"/>
              <a:gd name="connsiteX9" fmla="*/ 304912 w 3095780"/>
              <a:gd name="connsiteY9" fmla="*/ 1933575 h 3857625"/>
              <a:gd name="connsiteX10" fmla="*/ 419212 w 3095780"/>
              <a:gd name="connsiteY10" fmla="*/ 1933575 h 3857625"/>
              <a:gd name="connsiteX11" fmla="*/ 2752837 w 3095780"/>
              <a:gd name="connsiteY11" fmla="*/ 1933575 h 3857625"/>
              <a:gd name="connsiteX12" fmla="*/ 2876662 w 3095780"/>
              <a:gd name="connsiteY12" fmla="*/ 2124075 h 3857625"/>
              <a:gd name="connsiteX13" fmla="*/ 2876662 w 3095780"/>
              <a:gd name="connsiteY13" fmla="*/ 2600325 h 3857625"/>
              <a:gd name="connsiteX14" fmla="*/ 3095737 w 3095780"/>
              <a:gd name="connsiteY14" fmla="*/ 2781300 h 3857625"/>
              <a:gd name="connsiteX15" fmla="*/ 2895712 w 3095780"/>
              <a:gd name="connsiteY15" fmla="*/ 2962275 h 3857625"/>
              <a:gd name="connsiteX16" fmla="*/ 2895712 w 3095780"/>
              <a:gd name="connsiteY16" fmla="*/ 3314700 h 3857625"/>
              <a:gd name="connsiteX17" fmla="*/ 2743312 w 3095780"/>
              <a:gd name="connsiteY17" fmla="*/ 3362325 h 3857625"/>
              <a:gd name="connsiteX18" fmla="*/ 1543162 w 3095780"/>
              <a:gd name="connsiteY18" fmla="*/ 3400425 h 3857625"/>
              <a:gd name="connsiteX19" fmla="*/ 1543162 w 3095780"/>
              <a:gd name="connsiteY19" fmla="*/ 3857625 h 3857625"/>
              <a:gd name="connsiteX20" fmla="*/ 1543162 w 3095780"/>
              <a:gd name="connsiteY20" fmla="*/ 3857625 h 3857625"/>
              <a:gd name="connsiteX0" fmla="*/ 1495539 w 3095782"/>
              <a:gd name="connsiteY0" fmla="*/ 0 h 3857625"/>
              <a:gd name="connsiteX1" fmla="*/ 1505064 w 3095782"/>
              <a:gd name="connsiteY1" fmla="*/ 371475 h 3857625"/>
              <a:gd name="connsiteX2" fmla="*/ 1390764 w 3095782"/>
              <a:gd name="connsiteY2" fmla="*/ 457200 h 3857625"/>
              <a:gd name="connsiteX3" fmla="*/ 247764 w 3095782"/>
              <a:gd name="connsiteY3" fmla="*/ 476250 h 3857625"/>
              <a:gd name="connsiteX4" fmla="*/ 186804 w 3095782"/>
              <a:gd name="connsiteY4" fmla="*/ 777240 h 3857625"/>
              <a:gd name="connsiteX5" fmla="*/ 171564 w 3095782"/>
              <a:gd name="connsiteY5" fmla="*/ 923925 h 3857625"/>
              <a:gd name="connsiteX6" fmla="*/ 114 w 3095782"/>
              <a:gd name="connsiteY6" fmla="*/ 1076325 h 3857625"/>
              <a:gd name="connsiteX7" fmla="*/ 200139 w 3095782"/>
              <a:gd name="connsiteY7" fmla="*/ 1247775 h 3857625"/>
              <a:gd name="connsiteX8" fmla="*/ 190614 w 3095782"/>
              <a:gd name="connsiteY8" fmla="*/ 1819275 h 3857625"/>
              <a:gd name="connsiteX9" fmla="*/ 304914 w 3095782"/>
              <a:gd name="connsiteY9" fmla="*/ 1933575 h 3857625"/>
              <a:gd name="connsiteX10" fmla="*/ 419214 w 3095782"/>
              <a:gd name="connsiteY10" fmla="*/ 1933575 h 3857625"/>
              <a:gd name="connsiteX11" fmla="*/ 2752839 w 3095782"/>
              <a:gd name="connsiteY11" fmla="*/ 1933575 h 3857625"/>
              <a:gd name="connsiteX12" fmla="*/ 2876664 w 3095782"/>
              <a:gd name="connsiteY12" fmla="*/ 2124075 h 3857625"/>
              <a:gd name="connsiteX13" fmla="*/ 2876664 w 3095782"/>
              <a:gd name="connsiteY13" fmla="*/ 2600325 h 3857625"/>
              <a:gd name="connsiteX14" fmla="*/ 3095739 w 3095782"/>
              <a:gd name="connsiteY14" fmla="*/ 2781300 h 3857625"/>
              <a:gd name="connsiteX15" fmla="*/ 2895714 w 3095782"/>
              <a:gd name="connsiteY15" fmla="*/ 2962275 h 3857625"/>
              <a:gd name="connsiteX16" fmla="*/ 2895714 w 3095782"/>
              <a:gd name="connsiteY16" fmla="*/ 3314700 h 3857625"/>
              <a:gd name="connsiteX17" fmla="*/ 2743314 w 3095782"/>
              <a:gd name="connsiteY17" fmla="*/ 3362325 h 3857625"/>
              <a:gd name="connsiteX18" fmla="*/ 1543164 w 3095782"/>
              <a:gd name="connsiteY18" fmla="*/ 3400425 h 3857625"/>
              <a:gd name="connsiteX19" fmla="*/ 1543164 w 3095782"/>
              <a:gd name="connsiteY19" fmla="*/ 3857625 h 3857625"/>
              <a:gd name="connsiteX20" fmla="*/ 1543164 w 3095782"/>
              <a:gd name="connsiteY20" fmla="*/ 3857625 h 3857625"/>
              <a:gd name="connsiteX0" fmla="*/ 1495539 w 3095782"/>
              <a:gd name="connsiteY0" fmla="*/ 0 h 3857625"/>
              <a:gd name="connsiteX1" fmla="*/ 1505064 w 3095782"/>
              <a:gd name="connsiteY1" fmla="*/ 371475 h 3857625"/>
              <a:gd name="connsiteX2" fmla="*/ 1390764 w 3095782"/>
              <a:gd name="connsiteY2" fmla="*/ 457200 h 3857625"/>
              <a:gd name="connsiteX3" fmla="*/ 247764 w 3095782"/>
              <a:gd name="connsiteY3" fmla="*/ 476250 h 3857625"/>
              <a:gd name="connsiteX4" fmla="*/ 186804 w 3095782"/>
              <a:gd name="connsiteY4" fmla="*/ 777240 h 3857625"/>
              <a:gd name="connsiteX5" fmla="*/ 171564 w 3095782"/>
              <a:gd name="connsiteY5" fmla="*/ 923925 h 3857625"/>
              <a:gd name="connsiteX6" fmla="*/ 114 w 3095782"/>
              <a:gd name="connsiteY6" fmla="*/ 1076325 h 3857625"/>
              <a:gd name="connsiteX7" fmla="*/ 200139 w 3095782"/>
              <a:gd name="connsiteY7" fmla="*/ 1247775 h 3857625"/>
              <a:gd name="connsiteX8" fmla="*/ 190614 w 3095782"/>
              <a:gd name="connsiteY8" fmla="*/ 1819275 h 3857625"/>
              <a:gd name="connsiteX9" fmla="*/ 304914 w 3095782"/>
              <a:gd name="connsiteY9" fmla="*/ 1933575 h 3857625"/>
              <a:gd name="connsiteX10" fmla="*/ 419214 w 3095782"/>
              <a:gd name="connsiteY10" fmla="*/ 1933575 h 3857625"/>
              <a:gd name="connsiteX11" fmla="*/ 2752839 w 3095782"/>
              <a:gd name="connsiteY11" fmla="*/ 1933575 h 3857625"/>
              <a:gd name="connsiteX12" fmla="*/ 2876664 w 3095782"/>
              <a:gd name="connsiteY12" fmla="*/ 2124075 h 3857625"/>
              <a:gd name="connsiteX13" fmla="*/ 2876664 w 3095782"/>
              <a:gd name="connsiteY13" fmla="*/ 2600325 h 3857625"/>
              <a:gd name="connsiteX14" fmla="*/ 3095739 w 3095782"/>
              <a:gd name="connsiteY14" fmla="*/ 2781300 h 3857625"/>
              <a:gd name="connsiteX15" fmla="*/ 2895714 w 3095782"/>
              <a:gd name="connsiteY15" fmla="*/ 2962275 h 3857625"/>
              <a:gd name="connsiteX16" fmla="*/ 2895714 w 3095782"/>
              <a:gd name="connsiteY16" fmla="*/ 3314700 h 3857625"/>
              <a:gd name="connsiteX17" fmla="*/ 2743314 w 3095782"/>
              <a:gd name="connsiteY17" fmla="*/ 3362325 h 3857625"/>
              <a:gd name="connsiteX18" fmla="*/ 1543164 w 3095782"/>
              <a:gd name="connsiteY18" fmla="*/ 3400425 h 3857625"/>
              <a:gd name="connsiteX19" fmla="*/ 1543164 w 3095782"/>
              <a:gd name="connsiteY19" fmla="*/ 3857625 h 3857625"/>
              <a:gd name="connsiteX20" fmla="*/ 1543164 w 3095782"/>
              <a:gd name="connsiteY20" fmla="*/ 3857625 h 3857625"/>
              <a:gd name="connsiteX0" fmla="*/ 1495539 w 3095782"/>
              <a:gd name="connsiteY0" fmla="*/ 0 h 3857625"/>
              <a:gd name="connsiteX1" fmla="*/ 1505064 w 3095782"/>
              <a:gd name="connsiteY1" fmla="*/ 371475 h 3857625"/>
              <a:gd name="connsiteX2" fmla="*/ 1390764 w 3095782"/>
              <a:gd name="connsiteY2" fmla="*/ 457200 h 3857625"/>
              <a:gd name="connsiteX3" fmla="*/ 247764 w 3095782"/>
              <a:gd name="connsiteY3" fmla="*/ 476250 h 3857625"/>
              <a:gd name="connsiteX4" fmla="*/ 186804 w 3095782"/>
              <a:gd name="connsiteY4" fmla="*/ 777240 h 3857625"/>
              <a:gd name="connsiteX5" fmla="*/ 171564 w 3095782"/>
              <a:gd name="connsiteY5" fmla="*/ 923925 h 3857625"/>
              <a:gd name="connsiteX6" fmla="*/ 114 w 3095782"/>
              <a:gd name="connsiteY6" fmla="*/ 1076325 h 3857625"/>
              <a:gd name="connsiteX7" fmla="*/ 200139 w 3095782"/>
              <a:gd name="connsiteY7" fmla="*/ 1247775 h 3857625"/>
              <a:gd name="connsiteX8" fmla="*/ 190614 w 3095782"/>
              <a:gd name="connsiteY8" fmla="*/ 1819275 h 3857625"/>
              <a:gd name="connsiteX9" fmla="*/ 304914 w 3095782"/>
              <a:gd name="connsiteY9" fmla="*/ 1933575 h 3857625"/>
              <a:gd name="connsiteX10" fmla="*/ 419214 w 3095782"/>
              <a:gd name="connsiteY10" fmla="*/ 1933575 h 3857625"/>
              <a:gd name="connsiteX11" fmla="*/ 2752839 w 3095782"/>
              <a:gd name="connsiteY11" fmla="*/ 1933575 h 3857625"/>
              <a:gd name="connsiteX12" fmla="*/ 2876664 w 3095782"/>
              <a:gd name="connsiteY12" fmla="*/ 2124075 h 3857625"/>
              <a:gd name="connsiteX13" fmla="*/ 2886556 w 3095782"/>
              <a:gd name="connsiteY13" fmla="*/ 2373630 h 3857625"/>
              <a:gd name="connsiteX14" fmla="*/ 2876664 w 3095782"/>
              <a:gd name="connsiteY14" fmla="*/ 2600325 h 3857625"/>
              <a:gd name="connsiteX15" fmla="*/ 3095739 w 3095782"/>
              <a:gd name="connsiteY15" fmla="*/ 2781300 h 3857625"/>
              <a:gd name="connsiteX16" fmla="*/ 2895714 w 3095782"/>
              <a:gd name="connsiteY16" fmla="*/ 2962275 h 3857625"/>
              <a:gd name="connsiteX17" fmla="*/ 2895714 w 3095782"/>
              <a:gd name="connsiteY17" fmla="*/ 3314700 h 3857625"/>
              <a:gd name="connsiteX18" fmla="*/ 2743314 w 3095782"/>
              <a:gd name="connsiteY18" fmla="*/ 3362325 h 3857625"/>
              <a:gd name="connsiteX19" fmla="*/ 1543164 w 3095782"/>
              <a:gd name="connsiteY19" fmla="*/ 3400425 h 3857625"/>
              <a:gd name="connsiteX20" fmla="*/ 1543164 w 3095782"/>
              <a:gd name="connsiteY20" fmla="*/ 3857625 h 3857625"/>
              <a:gd name="connsiteX21" fmla="*/ 1543164 w 3095782"/>
              <a:gd name="connsiteY21" fmla="*/ 3857625 h 3857625"/>
              <a:gd name="connsiteX0" fmla="*/ 1495539 w 3095782"/>
              <a:gd name="connsiteY0" fmla="*/ 0 h 3857625"/>
              <a:gd name="connsiteX1" fmla="*/ 1505064 w 3095782"/>
              <a:gd name="connsiteY1" fmla="*/ 371475 h 3857625"/>
              <a:gd name="connsiteX2" fmla="*/ 1390764 w 3095782"/>
              <a:gd name="connsiteY2" fmla="*/ 457200 h 3857625"/>
              <a:gd name="connsiteX3" fmla="*/ 247764 w 3095782"/>
              <a:gd name="connsiteY3" fmla="*/ 476250 h 3857625"/>
              <a:gd name="connsiteX4" fmla="*/ 186804 w 3095782"/>
              <a:gd name="connsiteY4" fmla="*/ 777240 h 3857625"/>
              <a:gd name="connsiteX5" fmla="*/ 171564 w 3095782"/>
              <a:gd name="connsiteY5" fmla="*/ 923925 h 3857625"/>
              <a:gd name="connsiteX6" fmla="*/ 114 w 3095782"/>
              <a:gd name="connsiteY6" fmla="*/ 1076325 h 3857625"/>
              <a:gd name="connsiteX7" fmla="*/ 200139 w 3095782"/>
              <a:gd name="connsiteY7" fmla="*/ 1247775 h 3857625"/>
              <a:gd name="connsiteX8" fmla="*/ 190614 w 3095782"/>
              <a:gd name="connsiteY8" fmla="*/ 1819275 h 3857625"/>
              <a:gd name="connsiteX9" fmla="*/ 304914 w 3095782"/>
              <a:gd name="connsiteY9" fmla="*/ 1933575 h 3857625"/>
              <a:gd name="connsiteX10" fmla="*/ 419214 w 3095782"/>
              <a:gd name="connsiteY10" fmla="*/ 1933575 h 3857625"/>
              <a:gd name="connsiteX11" fmla="*/ 2661399 w 3095782"/>
              <a:gd name="connsiteY11" fmla="*/ 1933575 h 3857625"/>
              <a:gd name="connsiteX12" fmla="*/ 2876664 w 3095782"/>
              <a:gd name="connsiteY12" fmla="*/ 2124075 h 3857625"/>
              <a:gd name="connsiteX13" fmla="*/ 2886556 w 3095782"/>
              <a:gd name="connsiteY13" fmla="*/ 2373630 h 3857625"/>
              <a:gd name="connsiteX14" fmla="*/ 2876664 w 3095782"/>
              <a:gd name="connsiteY14" fmla="*/ 2600325 h 3857625"/>
              <a:gd name="connsiteX15" fmla="*/ 3095739 w 3095782"/>
              <a:gd name="connsiteY15" fmla="*/ 2781300 h 3857625"/>
              <a:gd name="connsiteX16" fmla="*/ 2895714 w 3095782"/>
              <a:gd name="connsiteY16" fmla="*/ 2962275 h 3857625"/>
              <a:gd name="connsiteX17" fmla="*/ 2895714 w 3095782"/>
              <a:gd name="connsiteY17" fmla="*/ 3314700 h 3857625"/>
              <a:gd name="connsiteX18" fmla="*/ 2743314 w 3095782"/>
              <a:gd name="connsiteY18" fmla="*/ 3362325 h 3857625"/>
              <a:gd name="connsiteX19" fmla="*/ 1543164 w 3095782"/>
              <a:gd name="connsiteY19" fmla="*/ 3400425 h 3857625"/>
              <a:gd name="connsiteX20" fmla="*/ 1543164 w 3095782"/>
              <a:gd name="connsiteY20" fmla="*/ 3857625 h 3857625"/>
              <a:gd name="connsiteX21" fmla="*/ 1543164 w 3095782"/>
              <a:gd name="connsiteY21" fmla="*/ 3857625 h 3857625"/>
              <a:gd name="connsiteX0" fmla="*/ 1495539 w 3095782"/>
              <a:gd name="connsiteY0" fmla="*/ 0 h 3887097"/>
              <a:gd name="connsiteX1" fmla="*/ 1505064 w 3095782"/>
              <a:gd name="connsiteY1" fmla="*/ 371475 h 3887097"/>
              <a:gd name="connsiteX2" fmla="*/ 1390764 w 3095782"/>
              <a:gd name="connsiteY2" fmla="*/ 457200 h 3887097"/>
              <a:gd name="connsiteX3" fmla="*/ 247764 w 3095782"/>
              <a:gd name="connsiteY3" fmla="*/ 476250 h 3887097"/>
              <a:gd name="connsiteX4" fmla="*/ 186804 w 3095782"/>
              <a:gd name="connsiteY4" fmla="*/ 777240 h 3887097"/>
              <a:gd name="connsiteX5" fmla="*/ 171564 w 3095782"/>
              <a:gd name="connsiteY5" fmla="*/ 923925 h 3887097"/>
              <a:gd name="connsiteX6" fmla="*/ 114 w 3095782"/>
              <a:gd name="connsiteY6" fmla="*/ 1076325 h 3887097"/>
              <a:gd name="connsiteX7" fmla="*/ 200139 w 3095782"/>
              <a:gd name="connsiteY7" fmla="*/ 1247775 h 3887097"/>
              <a:gd name="connsiteX8" fmla="*/ 190614 w 3095782"/>
              <a:gd name="connsiteY8" fmla="*/ 1819275 h 3887097"/>
              <a:gd name="connsiteX9" fmla="*/ 304914 w 3095782"/>
              <a:gd name="connsiteY9" fmla="*/ 1933575 h 3887097"/>
              <a:gd name="connsiteX10" fmla="*/ 419214 w 3095782"/>
              <a:gd name="connsiteY10" fmla="*/ 1933575 h 3887097"/>
              <a:gd name="connsiteX11" fmla="*/ 2661399 w 3095782"/>
              <a:gd name="connsiteY11" fmla="*/ 1933575 h 3887097"/>
              <a:gd name="connsiteX12" fmla="*/ 2876664 w 3095782"/>
              <a:gd name="connsiteY12" fmla="*/ 2124075 h 3887097"/>
              <a:gd name="connsiteX13" fmla="*/ 2886556 w 3095782"/>
              <a:gd name="connsiteY13" fmla="*/ 2373630 h 3887097"/>
              <a:gd name="connsiteX14" fmla="*/ 2876664 w 3095782"/>
              <a:gd name="connsiteY14" fmla="*/ 2600325 h 3887097"/>
              <a:gd name="connsiteX15" fmla="*/ 3095739 w 3095782"/>
              <a:gd name="connsiteY15" fmla="*/ 2781300 h 3887097"/>
              <a:gd name="connsiteX16" fmla="*/ 2895714 w 3095782"/>
              <a:gd name="connsiteY16" fmla="*/ 2962275 h 3887097"/>
              <a:gd name="connsiteX17" fmla="*/ 2895714 w 3095782"/>
              <a:gd name="connsiteY17" fmla="*/ 3314700 h 3887097"/>
              <a:gd name="connsiteX18" fmla="*/ 2743314 w 3095782"/>
              <a:gd name="connsiteY18" fmla="*/ 3362325 h 3887097"/>
              <a:gd name="connsiteX19" fmla="*/ 1543164 w 3095782"/>
              <a:gd name="connsiteY19" fmla="*/ 3400425 h 3887097"/>
              <a:gd name="connsiteX20" fmla="*/ 1499716 w 3095782"/>
              <a:gd name="connsiteY20" fmla="*/ 3851910 h 3887097"/>
              <a:gd name="connsiteX21" fmla="*/ 1543164 w 3095782"/>
              <a:gd name="connsiteY21" fmla="*/ 3857625 h 3887097"/>
              <a:gd name="connsiteX22" fmla="*/ 1543164 w 3095782"/>
              <a:gd name="connsiteY22" fmla="*/ 3857625 h 3887097"/>
              <a:gd name="connsiteX0" fmla="*/ 1495539 w 3095782"/>
              <a:gd name="connsiteY0" fmla="*/ 0 h 3880759"/>
              <a:gd name="connsiteX1" fmla="*/ 1505064 w 3095782"/>
              <a:gd name="connsiteY1" fmla="*/ 371475 h 3880759"/>
              <a:gd name="connsiteX2" fmla="*/ 1390764 w 3095782"/>
              <a:gd name="connsiteY2" fmla="*/ 457200 h 3880759"/>
              <a:gd name="connsiteX3" fmla="*/ 247764 w 3095782"/>
              <a:gd name="connsiteY3" fmla="*/ 476250 h 3880759"/>
              <a:gd name="connsiteX4" fmla="*/ 186804 w 3095782"/>
              <a:gd name="connsiteY4" fmla="*/ 777240 h 3880759"/>
              <a:gd name="connsiteX5" fmla="*/ 171564 w 3095782"/>
              <a:gd name="connsiteY5" fmla="*/ 923925 h 3880759"/>
              <a:gd name="connsiteX6" fmla="*/ 114 w 3095782"/>
              <a:gd name="connsiteY6" fmla="*/ 1076325 h 3880759"/>
              <a:gd name="connsiteX7" fmla="*/ 200139 w 3095782"/>
              <a:gd name="connsiteY7" fmla="*/ 1247775 h 3880759"/>
              <a:gd name="connsiteX8" fmla="*/ 190614 w 3095782"/>
              <a:gd name="connsiteY8" fmla="*/ 1819275 h 3880759"/>
              <a:gd name="connsiteX9" fmla="*/ 304914 w 3095782"/>
              <a:gd name="connsiteY9" fmla="*/ 1933575 h 3880759"/>
              <a:gd name="connsiteX10" fmla="*/ 419214 w 3095782"/>
              <a:gd name="connsiteY10" fmla="*/ 1933575 h 3880759"/>
              <a:gd name="connsiteX11" fmla="*/ 2661399 w 3095782"/>
              <a:gd name="connsiteY11" fmla="*/ 1933575 h 3880759"/>
              <a:gd name="connsiteX12" fmla="*/ 2876664 w 3095782"/>
              <a:gd name="connsiteY12" fmla="*/ 2124075 h 3880759"/>
              <a:gd name="connsiteX13" fmla="*/ 2886556 w 3095782"/>
              <a:gd name="connsiteY13" fmla="*/ 2373630 h 3880759"/>
              <a:gd name="connsiteX14" fmla="*/ 2876664 w 3095782"/>
              <a:gd name="connsiteY14" fmla="*/ 2600325 h 3880759"/>
              <a:gd name="connsiteX15" fmla="*/ 3095739 w 3095782"/>
              <a:gd name="connsiteY15" fmla="*/ 2781300 h 3880759"/>
              <a:gd name="connsiteX16" fmla="*/ 2895714 w 3095782"/>
              <a:gd name="connsiteY16" fmla="*/ 2962275 h 3880759"/>
              <a:gd name="connsiteX17" fmla="*/ 2895714 w 3095782"/>
              <a:gd name="connsiteY17" fmla="*/ 3314700 h 3880759"/>
              <a:gd name="connsiteX18" fmla="*/ 2743314 w 3095782"/>
              <a:gd name="connsiteY18" fmla="*/ 3362325 h 3880759"/>
              <a:gd name="connsiteX19" fmla="*/ 1543164 w 3095782"/>
              <a:gd name="connsiteY19" fmla="*/ 3400425 h 3880759"/>
              <a:gd name="connsiteX20" fmla="*/ 1446376 w 3095782"/>
              <a:gd name="connsiteY20" fmla="*/ 3547110 h 3880759"/>
              <a:gd name="connsiteX21" fmla="*/ 1499716 w 3095782"/>
              <a:gd name="connsiteY21" fmla="*/ 3851910 h 3880759"/>
              <a:gd name="connsiteX22" fmla="*/ 1543164 w 3095782"/>
              <a:gd name="connsiteY22" fmla="*/ 3857625 h 3880759"/>
              <a:gd name="connsiteX23" fmla="*/ 1543164 w 3095782"/>
              <a:gd name="connsiteY23" fmla="*/ 3857625 h 3880759"/>
              <a:gd name="connsiteX0" fmla="*/ 1495539 w 3095782"/>
              <a:gd name="connsiteY0" fmla="*/ 0 h 3880759"/>
              <a:gd name="connsiteX1" fmla="*/ 1505064 w 3095782"/>
              <a:gd name="connsiteY1" fmla="*/ 371475 h 3880759"/>
              <a:gd name="connsiteX2" fmla="*/ 1390764 w 3095782"/>
              <a:gd name="connsiteY2" fmla="*/ 457200 h 3880759"/>
              <a:gd name="connsiteX3" fmla="*/ 247764 w 3095782"/>
              <a:gd name="connsiteY3" fmla="*/ 476250 h 3880759"/>
              <a:gd name="connsiteX4" fmla="*/ 186804 w 3095782"/>
              <a:gd name="connsiteY4" fmla="*/ 777240 h 3880759"/>
              <a:gd name="connsiteX5" fmla="*/ 171564 w 3095782"/>
              <a:gd name="connsiteY5" fmla="*/ 923925 h 3880759"/>
              <a:gd name="connsiteX6" fmla="*/ 114 w 3095782"/>
              <a:gd name="connsiteY6" fmla="*/ 1076325 h 3880759"/>
              <a:gd name="connsiteX7" fmla="*/ 200139 w 3095782"/>
              <a:gd name="connsiteY7" fmla="*/ 1247775 h 3880759"/>
              <a:gd name="connsiteX8" fmla="*/ 190614 w 3095782"/>
              <a:gd name="connsiteY8" fmla="*/ 1819275 h 3880759"/>
              <a:gd name="connsiteX9" fmla="*/ 304914 w 3095782"/>
              <a:gd name="connsiteY9" fmla="*/ 1933575 h 3880759"/>
              <a:gd name="connsiteX10" fmla="*/ 419214 w 3095782"/>
              <a:gd name="connsiteY10" fmla="*/ 1933575 h 3880759"/>
              <a:gd name="connsiteX11" fmla="*/ 2661399 w 3095782"/>
              <a:gd name="connsiteY11" fmla="*/ 1933575 h 3880759"/>
              <a:gd name="connsiteX12" fmla="*/ 2876664 w 3095782"/>
              <a:gd name="connsiteY12" fmla="*/ 2124075 h 3880759"/>
              <a:gd name="connsiteX13" fmla="*/ 2886556 w 3095782"/>
              <a:gd name="connsiteY13" fmla="*/ 2373630 h 3880759"/>
              <a:gd name="connsiteX14" fmla="*/ 2876664 w 3095782"/>
              <a:gd name="connsiteY14" fmla="*/ 2600325 h 3880759"/>
              <a:gd name="connsiteX15" fmla="*/ 3095739 w 3095782"/>
              <a:gd name="connsiteY15" fmla="*/ 2781300 h 3880759"/>
              <a:gd name="connsiteX16" fmla="*/ 2895714 w 3095782"/>
              <a:gd name="connsiteY16" fmla="*/ 2962275 h 3880759"/>
              <a:gd name="connsiteX17" fmla="*/ 2895714 w 3095782"/>
              <a:gd name="connsiteY17" fmla="*/ 3314700 h 3880759"/>
              <a:gd name="connsiteX18" fmla="*/ 2743314 w 3095782"/>
              <a:gd name="connsiteY18" fmla="*/ 3362325 h 3880759"/>
              <a:gd name="connsiteX19" fmla="*/ 1642224 w 3095782"/>
              <a:gd name="connsiteY19" fmla="*/ 3354705 h 3880759"/>
              <a:gd name="connsiteX20" fmla="*/ 1446376 w 3095782"/>
              <a:gd name="connsiteY20" fmla="*/ 3547110 h 3880759"/>
              <a:gd name="connsiteX21" fmla="*/ 1499716 w 3095782"/>
              <a:gd name="connsiteY21" fmla="*/ 3851910 h 3880759"/>
              <a:gd name="connsiteX22" fmla="*/ 1543164 w 3095782"/>
              <a:gd name="connsiteY22" fmla="*/ 3857625 h 3880759"/>
              <a:gd name="connsiteX23" fmla="*/ 1543164 w 3095782"/>
              <a:gd name="connsiteY23" fmla="*/ 3857625 h 3880759"/>
              <a:gd name="connsiteX0" fmla="*/ 1495539 w 3095782"/>
              <a:gd name="connsiteY0" fmla="*/ 0 h 3880759"/>
              <a:gd name="connsiteX1" fmla="*/ 1505064 w 3095782"/>
              <a:gd name="connsiteY1" fmla="*/ 371475 h 3880759"/>
              <a:gd name="connsiteX2" fmla="*/ 1390764 w 3095782"/>
              <a:gd name="connsiteY2" fmla="*/ 457200 h 3880759"/>
              <a:gd name="connsiteX3" fmla="*/ 247764 w 3095782"/>
              <a:gd name="connsiteY3" fmla="*/ 476250 h 3880759"/>
              <a:gd name="connsiteX4" fmla="*/ 186804 w 3095782"/>
              <a:gd name="connsiteY4" fmla="*/ 777240 h 3880759"/>
              <a:gd name="connsiteX5" fmla="*/ 171564 w 3095782"/>
              <a:gd name="connsiteY5" fmla="*/ 923925 h 3880759"/>
              <a:gd name="connsiteX6" fmla="*/ 114 w 3095782"/>
              <a:gd name="connsiteY6" fmla="*/ 1076325 h 3880759"/>
              <a:gd name="connsiteX7" fmla="*/ 200139 w 3095782"/>
              <a:gd name="connsiteY7" fmla="*/ 1247775 h 3880759"/>
              <a:gd name="connsiteX8" fmla="*/ 190614 w 3095782"/>
              <a:gd name="connsiteY8" fmla="*/ 1819275 h 3880759"/>
              <a:gd name="connsiteX9" fmla="*/ 304914 w 3095782"/>
              <a:gd name="connsiteY9" fmla="*/ 1933575 h 3880759"/>
              <a:gd name="connsiteX10" fmla="*/ 419214 w 3095782"/>
              <a:gd name="connsiteY10" fmla="*/ 1933575 h 3880759"/>
              <a:gd name="connsiteX11" fmla="*/ 2661399 w 3095782"/>
              <a:gd name="connsiteY11" fmla="*/ 1933575 h 3880759"/>
              <a:gd name="connsiteX12" fmla="*/ 2876664 w 3095782"/>
              <a:gd name="connsiteY12" fmla="*/ 2124075 h 3880759"/>
              <a:gd name="connsiteX13" fmla="*/ 2886556 w 3095782"/>
              <a:gd name="connsiteY13" fmla="*/ 2373630 h 3880759"/>
              <a:gd name="connsiteX14" fmla="*/ 2876664 w 3095782"/>
              <a:gd name="connsiteY14" fmla="*/ 2600325 h 3880759"/>
              <a:gd name="connsiteX15" fmla="*/ 3095739 w 3095782"/>
              <a:gd name="connsiteY15" fmla="*/ 2781300 h 3880759"/>
              <a:gd name="connsiteX16" fmla="*/ 2895714 w 3095782"/>
              <a:gd name="connsiteY16" fmla="*/ 2962275 h 3880759"/>
              <a:gd name="connsiteX17" fmla="*/ 2895714 w 3095782"/>
              <a:gd name="connsiteY17" fmla="*/ 3314700 h 3880759"/>
              <a:gd name="connsiteX18" fmla="*/ 2743314 w 3095782"/>
              <a:gd name="connsiteY18" fmla="*/ 3362325 h 3880759"/>
              <a:gd name="connsiteX19" fmla="*/ 1642224 w 3095782"/>
              <a:gd name="connsiteY19" fmla="*/ 3354705 h 3880759"/>
              <a:gd name="connsiteX20" fmla="*/ 1514956 w 3095782"/>
              <a:gd name="connsiteY20" fmla="*/ 3783330 h 3880759"/>
              <a:gd name="connsiteX21" fmla="*/ 1499716 w 3095782"/>
              <a:gd name="connsiteY21" fmla="*/ 3851910 h 3880759"/>
              <a:gd name="connsiteX22" fmla="*/ 1543164 w 3095782"/>
              <a:gd name="connsiteY22" fmla="*/ 3857625 h 3880759"/>
              <a:gd name="connsiteX23" fmla="*/ 1543164 w 3095782"/>
              <a:gd name="connsiteY23" fmla="*/ 3857625 h 3880759"/>
              <a:gd name="connsiteX0" fmla="*/ 1495539 w 3095782"/>
              <a:gd name="connsiteY0" fmla="*/ 0 h 3880759"/>
              <a:gd name="connsiteX1" fmla="*/ 1505064 w 3095782"/>
              <a:gd name="connsiteY1" fmla="*/ 371475 h 3880759"/>
              <a:gd name="connsiteX2" fmla="*/ 1390764 w 3095782"/>
              <a:gd name="connsiteY2" fmla="*/ 457200 h 3880759"/>
              <a:gd name="connsiteX3" fmla="*/ 247764 w 3095782"/>
              <a:gd name="connsiteY3" fmla="*/ 476250 h 3880759"/>
              <a:gd name="connsiteX4" fmla="*/ 186804 w 3095782"/>
              <a:gd name="connsiteY4" fmla="*/ 777240 h 3880759"/>
              <a:gd name="connsiteX5" fmla="*/ 171564 w 3095782"/>
              <a:gd name="connsiteY5" fmla="*/ 923925 h 3880759"/>
              <a:gd name="connsiteX6" fmla="*/ 114 w 3095782"/>
              <a:gd name="connsiteY6" fmla="*/ 1076325 h 3880759"/>
              <a:gd name="connsiteX7" fmla="*/ 200139 w 3095782"/>
              <a:gd name="connsiteY7" fmla="*/ 1247775 h 3880759"/>
              <a:gd name="connsiteX8" fmla="*/ 190614 w 3095782"/>
              <a:gd name="connsiteY8" fmla="*/ 1819275 h 3880759"/>
              <a:gd name="connsiteX9" fmla="*/ 304914 w 3095782"/>
              <a:gd name="connsiteY9" fmla="*/ 1933575 h 3880759"/>
              <a:gd name="connsiteX10" fmla="*/ 419214 w 3095782"/>
              <a:gd name="connsiteY10" fmla="*/ 1933575 h 3880759"/>
              <a:gd name="connsiteX11" fmla="*/ 2661399 w 3095782"/>
              <a:gd name="connsiteY11" fmla="*/ 1933575 h 3880759"/>
              <a:gd name="connsiteX12" fmla="*/ 2899524 w 3095782"/>
              <a:gd name="connsiteY12" fmla="*/ 2124075 h 3880759"/>
              <a:gd name="connsiteX13" fmla="*/ 2886556 w 3095782"/>
              <a:gd name="connsiteY13" fmla="*/ 2373630 h 3880759"/>
              <a:gd name="connsiteX14" fmla="*/ 2876664 w 3095782"/>
              <a:gd name="connsiteY14" fmla="*/ 2600325 h 3880759"/>
              <a:gd name="connsiteX15" fmla="*/ 3095739 w 3095782"/>
              <a:gd name="connsiteY15" fmla="*/ 2781300 h 3880759"/>
              <a:gd name="connsiteX16" fmla="*/ 2895714 w 3095782"/>
              <a:gd name="connsiteY16" fmla="*/ 2962275 h 3880759"/>
              <a:gd name="connsiteX17" fmla="*/ 2895714 w 3095782"/>
              <a:gd name="connsiteY17" fmla="*/ 3314700 h 3880759"/>
              <a:gd name="connsiteX18" fmla="*/ 2743314 w 3095782"/>
              <a:gd name="connsiteY18" fmla="*/ 3362325 h 3880759"/>
              <a:gd name="connsiteX19" fmla="*/ 1642224 w 3095782"/>
              <a:gd name="connsiteY19" fmla="*/ 3354705 h 3880759"/>
              <a:gd name="connsiteX20" fmla="*/ 1514956 w 3095782"/>
              <a:gd name="connsiteY20" fmla="*/ 3783330 h 3880759"/>
              <a:gd name="connsiteX21" fmla="*/ 1499716 w 3095782"/>
              <a:gd name="connsiteY21" fmla="*/ 3851910 h 3880759"/>
              <a:gd name="connsiteX22" fmla="*/ 1543164 w 3095782"/>
              <a:gd name="connsiteY22" fmla="*/ 3857625 h 3880759"/>
              <a:gd name="connsiteX23" fmla="*/ 1543164 w 3095782"/>
              <a:gd name="connsiteY23" fmla="*/ 3857625 h 3880759"/>
              <a:gd name="connsiteX0" fmla="*/ 1495539 w 3095782"/>
              <a:gd name="connsiteY0" fmla="*/ 0 h 3880759"/>
              <a:gd name="connsiteX1" fmla="*/ 1505064 w 3095782"/>
              <a:gd name="connsiteY1" fmla="*/ 371475 h 3880759"/>
              <a:gd name="connsiteX2" fmla="*/ 1390764 w 3095782"/>
              <a:gd name="connsiteY2" fmla="*/ 457200 h 3880759"/>
              <a:gd name="connsiteX3" fmla="*/ 247764 w 3095782"/>
              <a:gd name="connsiteY3" fmla="*/ 476250 h 3880759"/>
              <a:gd name="connsiteX4" fmla="*/ 186804 w 3095782"/>
              <a:gd name="connsiteY4" fmla="*/ 777240 h 3880759"/>
              <a:gd name="connsiteX5" fmla="*/ 171564 w 3095782"/>
              <a:gd name="connsiteY5" fmla="*/ 923925 h 3880759"/>
              <a:gd name="connsiteX6" fmla="*/ 114 w 3095782"/>
              <a:gd name="connsiteY6" fmla="*/ 1076325 h 3880759"/>
              <a:gd name="connsiteX7" fmla="*/ 200139 w 3095782"/>
              <a:gd name="connsiteY7" fmla="*/ 1247775 h 3880759"/>
              <a:gd name="connsiteX8" fmla="*/ 190614 w 3095782"/>
              <a:gd name="connsiteY8" fmla="*/ 1819275 h 3880759"/>
              <a:gd name="connsiteX9" fmla="*/ 304914 w 3095782"/>
              <a:gd name="connsiteY9" fmla="*/ 1933575 h 3880759"/>
              <a:gd name="connsiteX10" fmla="*/ 419214 w 3095782"/>
              <a:gd name="connsiteY10" fmla="*/ 1933575 h 3880759"/>
              <a:gd name="connsiteX11" fmla="*/ 2661399 w 3095782"/>
              <a:gd name="connsiteY11" fmla="*/ 1933575 h 3880759"/>
              <a:gd name="connsiteX12" fmla="*/ 2922384 w 3095782"/>
              <a:gd name="connsiteY12" fmla="*/ 2124075 h 3880759"/>
              <a:gd name="connsiteX13" fmla="*/ 2886556 w 3095782"/>
              <a:gd name="connsiteY13" fmla="*/ 2373630 h 3880759"/>
              <a:gd name="connsiteX14" fmla="*/ 2876664 w 3095782"/>
              <a:gd name="connsiteY14" fmla="*/ 2600325 h 3880759"/>
              <a:gd name="connsiteX15" fmla="*/ 3095739 w 3095782"/>
              <a:gd name="connsiteY15" fmla="*/ 2781300 h 3880759"/>
              <a:gd name="connsiteX16" fmla="*/ 2895714 w 3095782"/>
              <a:gd name="connsiteY16" fmla="*/ 2962275 h 3880759"/>
              <a:gd name="connsiteX17" fmla="*/ 2895714 w 3095782"/>
              <a:gd name="connsiteY17" fmla="*/ 3314700 h 3880759"/>
              <a:gd name="connsiteX18" fmla="*/ 2743314 w 3095782"/>
              <a:gd name="connsiteY18" fmla="*/ 3362325 h 3880759"/>
              <a:gd name="connsiteX19" fmla="*/ 1642224 w 3095782"/>
              <a:gd name="connsiteY19" fmla="*/ 3354705 h 3880759"/>
              <a:gd name="connsiteX20" fmla="*/ 1514956 w 3095782"/>
              <a:gd name="connsiteY20" fmla="*/ 3783330 h 3880759"/>
              <a:gd name="connsiteX21" fmla="*/ 1499716 w 3095782"/>
              <a:gd name="connsiteY21" fmla="*/ 3851910 h 3880759"/>
              <a:gd name="connsiteX22" fmla="*/ 1543164 w 3095782"/>
              <a:gd name="connsiteY22" fmla="*/ 3857625 h 3880759"/>
              <a:gd name="connsiteX23" fmla="*/ 1543164 w 3095782"/>
              <a:gd name="connsiteY23" fmla="*/ 3857625 h 3880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95782" h="3880759">
                <a:moveTo>
                  <a:pt x="1495539" y="0"/>
                </a:moveTo>
                <a:cubicBezTo>
                  <a:pt x="1509033" y="147637"/>
                  <a:pt x="1522527" y="295275"/>
                  <a:pt x="1505064" y="371475"/>
                </a:cubicBezTo>
                <a:cubicBezTo>
                  <a:pt x="1487601" y="447675"/>
                  <a:pt x="1600314" y="439738"/>
                  <a:pt x="1390764" y="457200"/>
                </a:cubicBezTo>
                <a:cubicBezTo>
                  <a:pt x="1181214" y="474662"/>
                  <a:pt x="448424" y="422910"/>
                  <a:pt x="247764" y="476250"/>
                </a:cubicBezTo>
                <a:cubicBezTo>
                  <a:pt x="47104" y="529590"/>
                  <a:pt x="199504" y="702628"/>
                  <a:pt x="186804" y="777240"/>
                </a:cubicBezTo>
                <a:cubicBezTo>
                  <a:pt x="174104" y="851852"/>
                  <a:pt x="202679" y="874078"/>
                  <a:pt x="171564" y="923925"/>
                </a:cubicBezTo>
                <a:cubicBezTo>
                  <a:pt x="140449" y="973773"/>
                  <a:pt x="-4649" y="1022350"/>
                  <a:pt x="114" y="1076325"/>
                </a:cubicBezTo>
                <a:cubicBezTo>
                  <a:pt x="4877" y="1130300"/>
                  <a:pt x="168389" y="1123950"/>
                  <a:pt x="200139" y="1247775"/>
                </a:cubicBezTo>
                <a:cubicBezTo>
                  <a:pt x="231889" y="1371600"/>
                  <a:pt x="173152" y="1704975"/>
                  <a:pt x="190614" y="1819275"/>
                </a:cubicBezTo>
                <a:cubicBezTo>
                  <a:pt x="208076" y="1933575"/>
                  <a:pt x="266814" y="1914525"/>
                  <a:pt x="304914" y="1933575"/>
                </a:cubicBezTo>
                <a:cubicBezTo>
                  <a:pt x="343014" y="1952625"/>
                  <a:pt x="26467" y="1933575"/>
                  <a:pt x="419214" y="1933575"/>
                </a:cubicBezTo>
                <a:cubicBezTo>
                  <a:pt x="811961" y="1933575"/>
                  <a:pt x="2244204" y="1901825"/>
                  <a:pt x="2661399" y="1933575"/>
                </a:cubicBezTo>
                <a:cubicBezTo>
                  <a:pt x="3078594" y="1965325"/>
                  <a:pt x="2884858" y="2050733"/>
                  <a:pt x="2922384" y="2124075"/>
                </a:cubicBezTo>
                <a:cubicBezTo>
                  <a:pt x="2959910" y="2197417"/>
                  <a:pt x="2886556" y="2294255"/>
                  <a:pt x="2886556" y="2373630"/>
                </a:cubicBezTo>
                <a:cubicBezTo>
                  <a:pt x="2886556" y="2453005"/>
                  <a:pt x="2841800" y="2532380"/>
                  <a:pt x="2876664" y="2600325"/>
                </a:cubicBezTo>
                <a:cubicBezTo>
                  <a:pt x="2911528" y="2668270"/>
                  <a:pt x="3092564" y="2720975"/>
                  <a:pt x="3095739" y="2781300"/>
                </a:cubicBezTo>
                <a:cubicBezTo>
                  <a:pt x="3098914" y="2841625"/>
                  <a:pt x="2929052" y="2873375"/>
                  <a:pt x="2895714" y="2962275"/>
                </a:cubicBezTo>
                <a:cubicBezTo>
                  <a:pt x="2862376" y="3051175"/>
                  <a:pt x="2921114" y="3248025"/>
                  <a:pt x="2895714" y="3314700"/>
                </a:cubicBezTo>
                <a:cubicBezTo>
                  <a:pt x="2870314" y="3381375"/>
                  <a:pt x="2952229" y="3355658"/>
                  <a:pt x="2743314" y="3362325"/>
                </a:cubicBezTo>
                <a:cubicBezTo>
                  <a:pt x="2534399" y="3368993"/>
                  <a:pt x="1846950" y="3284538"/>
                  <a:pt x="1642224" y="3354705"/>
                </a:cubicBezTo>
                <a:cubicBezTo>
                  <a:pt x="1437498" y="3424872"/>
                  <a:pt x="1522197" y="3708082"/>
                  <a:pt x="1514956" y="3783330"/>
                </a:cubicBezTo>
                <a:cubicBezTo>
                  <a:pt x="1507715" y="3858578"/>
                  <a:pt x="1483585" y="3789998"/>
                  <a:pt x="1499716" y="3851910"/>
                </a:cubicBezTo>
                <a:cubicBezTo>
                  <a:pt x="1515847" y="3913822"/>
                  <a:pt x="1535923" y="3856673"/>
                  <a:pt x="1543164" y="3857625"/>
                </a:cubicBezTo>
                <a:lnTo>
                  <a:pt x="1543164" y="3857625"/>
                </a:lnTo>
              </a:path>
            </a:pathLst>
          </a:custGeom>
          <a:ln>
            <a:solidFill>
              <a:srgbClr val="FF0000"/>
            </a:solidFill>
          </a:ln>
        </p:spPr>
        <p:style>
          <a:lnRef idx="3">
            <a:schemeClr val="accent6"/>
          </a:lnRef>
          <a:fillRef idx="0">
            <a:schemeClr val="accent6"/>
          </a:fillRef>
          <a:effectRef idx="2">
            <a:schemeClr val="accent6"/>
          </a:effectRef>
          <a:fontRef idx="minor">
            <a:schemeClr val="tx1"/>
          </a:fontRef>
        </p:style>
        <p:txBody>
          <a:bodyPr rtlCol="0" anchor="ctr"/>
          <a:lstStyle/>
          <a:p>
            <a:pPr algn="ctr"/>
            <a:endParaRPr lang="en-US" dirty="0"/>
          </a:p>
        </p:txBody>
      </p:sp>
      <p:sp>
        <p:nvSpPr>
          <p:cNvPr id="2" name="Oval 1"/>
          <p:cNvSpPr/>
          <p:nvPr/>
        </p:nvSpPr>
        <p:spPr>
          <a:xfrm>
            <a:off x="4583832" y="2204864"/>
            <a:ext cx="936104" cy="936104"/>
          </a:xfrm>
          <a:prstGeom prst="ellipse">
            <a:avLst/>
          </a:prstGeom>
          <a:noFill/>
          <a:ln>
            <a:solidFill>
              <a:srgbClr val="FF00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3" name="Oval 12"/>
          <p:cNvSpPr/>
          <p:nvPr/>
        </p:nvSpPr>
        <p:spPr>
          <a:xfrm>
            <a:off x="7468940" y="4005064"/>
            <a:ext cx="936104" cy="936104"/>
          </a:xfrm>
          <a:prstGeom prst="ellipse">
            <a:avLst/>
          </a:prstGeom>
          <a:noFill/>
          <a:ln>
            <a:solidFill>
              <a:srgbClr val="FF00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4" name="Oval 13"/>
          <p:cNvSpPr/>
          <p:nvPr/>
        </p:nvSpPr>
        <p:spPr>
          <a:xfrm>
            <a:off x="7468940" y="2357264"/>
            <a:ext cx="936104" cy="936104"/>
          </a:xfrm>
          <a:prstGeom prst="ellipse">
            <a:avLst/>
          </a:prstGeom>
          <a:noFill/>
          <a:ln>
            <a:solidFill>
              <a:srgbClr val="FF00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sp>
        <p:nvSpPr>
          <p:cNvPr id="15" name="Oval 14"/>
          <p:cNvSpPr/>
          <p:nvPr/>
        </p:nvSpPr>
        <p:spPr>
          <a:xfrm>
            <a:off x="4620585" y="4000142"/>
            <a:ext cx="936104" cy="936104"/>
          </a:xfrm>
          <a:prstGeom prst="ellipse">
            <a:avLst/>
          </a:prstGeom>
          <a:noFill/>
          <a:ln>
            <a:solidFill>
              <a:srgbClr val="FF00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3" name="Slide Number Placeholder 2"/>
          <p:cNvSpPr>
            <a:spLocks noGrp="1"/>
          </p:cNvSpPr>
          <p:nvPr>
            <p:ph type="sldNum" sz="quarter" idx="12"/>
          </p:nvPr>
        </p:nvSpPr>
        <p:spPr/>
        <p:txBody>
          <a:bodyPr/>
          <a:lstStyle/>
          <a:p>
            <a:fld id="{298ED86A-F03E-4195-B180-C246BA0E9323}" type="slidenum">
              <a:rPr lang="en-US" altLang="en-US" smtClean="0"/>
              <a:pPr/>
              <a:t>11</a:t>
            </a:fld>
            <a:endParaRPr lang="en-US" altLang="en-US"/>
          </a:p>
        </p:txBody>
      </p:sp>
      <p:sp>
        <p:nvSpPr>
          <p:cNvPr id="20" name="Rectangle 19">
            <a:extLst>
              <a:ext uri="{FF2B5EF4-FFF2-40B4-BE49-F238E27FC236}">
                <a16:creationId xmlns:a16="http://schemas.microsoft.com/office/drawing/2014/main" id="{8FE533D4-22F6-47C9-B050-2EF3457D0D9A}"/>
              </a:ext>
            </a:extLst>
          </p:cNvPr>
          <p:cNvSpPr/>
          <p:nvPr/>
        </p:nvSpPr>
        <p:spPr>
          <a:xfrm>
            <a:off x="1404730" y="55673"/>
            <a:ext cx="9144000" cy="13623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25639E3-7AF0-4BE5-9283-33BA7652A64C}"/>
              </a:ext>
            </a:extLst>
          </p:cNvPr>
          <p:cNvSpPr/>
          <p:nvPr/>
        </p:nvSpPr>
        <p:spPr>
          <a:xfrm>
            <a:off x="1404730" y="55673"/>
            <a:ext cx="9144000" cy="13623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C75A29E-1951-4EA8-BE0D-F4A30F95C412}"/>
              </a:ext>
            </a:extLst>
          </p:cNvPr>
          <p:cNvSpPr/>
          <p:nvPr/>
        </p:nvSpPr>
        <p:spPr>
          <a:xfrm>
            <a:off x="1404730" y="934482"/>
            <a:ext cx="6795020" cy="400110"/>
          </a:xfrm>
          <a:prstGeom prst="rect">
            <a:avLst/>
          </a:prstGeom>
        </p:spPr>
        <p:txBody>
          <a:bodyPr wrap="square">
            <a:spAutoFit/>
          </a:bodyPr>
          <a:lstStyle/>
          <a:p>
            <a:pPr algn="just"/>
            <a:r>
              <a:rPr lang="en-US" sz="2000" b="1" dirty="0">
                <a:latin typeface="Arial" panose="020B0604020202020204" pitchFamily="34" charset="0"/>
                <a:cs typeface="Arial" panose="020B0604020202020204" pitchFamily="34" charset="0"/>
              </a:rPr>
              <a:t>	</a:t>
            </a:r>
            <a:r>
              <a:rPr lang="vi-VN" sz="2000" b="1" dirty="0">
                <a:latin typeface="Arial" panose="020B0604020202020204" pitchFamily="34" charset="0"/>
                <a:cs typeface="Arial" panose="020B0604020202020204" pitchFamily="34" charset="0"/>
              </a:rPr>
              <a:t>Phương pháp điều khiển chiều quay động cơ</a:t>
            </a:r>
            <a:endParaRPr lang="en-US" sz="2000" b="1" dirty="0">
              <a:latin typeface="Arial" panose="020B0604020202020204" pitchFamily="34" charset="0"/>
              <a:cs typeface="Arial" panose="020B0604020202020204" pitchFamily="34" charset="0"/>
            </a:endParaRPr>
          </a:p>
        </p:txBody>
      </p:sp>
      <p:sp>
        <p:nvSpPr>
          <p:cNvPr id="23" name="Rectangle 22">
            <a:extLst>
              <a:ext uri="{FF2B5EF4-FFF2-40B4-BE49-F238E27FC236}">
                <a16:creationId xmlns:a16="http://schemas.microsoft.com/office/drawing/2014/main" id="{45A9E156-1E06-4A35-81D7-A40259981529}"/>
              </a:ext>
            </a:extLst>
          </p:cNvPr>
          <p:cNvSpPr/>
          <p:nvPr/>
        </p:nvSpPr>
        <p:spPr>
          <a:xfrm>
            <a:off x="2037285" y="389427"/>
            <a:ext cx="6239153" cy="461665"/>
          </a:xfrm>
          <a:prstGeom prst="rect">
            <a:avLst/>
          </a:prstGeom>
        </p:spPr>
        <p:txBody>
          <a:bodyPr wrap="square">
            <a:spAutoFit/>
          </a:bodyPr>
          <a:lstStyle/>
          <a:p>
            <a:pPr>
              <a:buFont typeface="Wingdings" panose="05000000000000000000" pitchFamily="2" charset="2"/>
              <a:buChar char="Ø"/>
            </a:pPr>
            <a:r>
              <a:rPr lang="en-US" sz="2400" b="1" dirty="0">
                <a:effectLst/>
                <a:latin typeface="Arial" panose="020B0604020202020204" pitchFamily="34" charset="0"/>
                <a:cs typeface="Arial" panose="020B0604020202020204" pitchFamily="34" charset="0"/>
              </a:rPr>
              <a:t> </a:t>
            </a:r>
            <a:r>
              <a:rPr lang="vi-VN" sz="2400" b="1" dirty="0">
                <a:effectLst/>
                <a:latin typeface="Arial" panose="020B0604020202020204" pitchFamily="34" charset="0"/>
                <a:cs typeface="Arial" panose="020B0604020202020204" pitchFamily="34" charset="0"/>
              </a:rPr>
              <a:t>Điều khiển chiều quay động cơ </a:t>
            </a:r>
            <a:endParaRPr lang="en-US" sz="2400" b="1" dirty="0">
              <a:effectLst/>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22430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arn(inVertical)">
                                      <p:cBhvr>
                                        <p:cTn id="7" dur="500"/>
                                        <p:tgtEl>
                                          <p:spTgt spid="3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barn(inVertical)">
                                      <p:cBhvr>
                                        <p:cTn id="10" dur="500"/>
                                        <p:tgtEl>
                                          <p:spTgt spid="3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barn(inVertical)">
                                      <p:cBhvr>
                                        <p:cTn id="15" dur="500"/>
                                        <p:tgtEl>
                                          <p:spTgt spid="13"/>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0" presetClass="entr" presetSubtype="0"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edge">
                                      <p:cBhvr>
                                        <p:cTn id="23" dur="2000"/>
                                        <p:tgtEl>
                                          <p:spTgt spid="26"/>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xit" presetSubtype="0" fill="hold" grpId="1" nodeType="clickEffect">
                                  <p:stCondLst>
                                    <p:cond delay="0"/>
                                  </p:stCondLst>
                                  <p:childTnLst>
                                    <p:set>
                                      <p:cBhvr>
                                        <p:cTn id="27" dur="1" fill="hold">
                                          <p:stCondLst>
                                            <p:cond delay="0"/>
                                          </p:stCondLst>
                                        </p:cTn>
                                        <p:tgtEl>
                                          <p:spTgt spid="26"/>
                                        </p:tgtEl>
                                        <p:attrNameLst>
                                          <p:attrName>style.visibility</p:attrName>
                                        </p:attrNameLst>
                                      </p:cBhvr>
                                      <p:to>
                                        <p:strVal val="hidden"/>
                                      </p:to>
                                    </p:set>
                                  </p:childTnLst>
                                </p:cTn>
                              </p:par>
                              <p:par>
                                <p:cTn id="28" presetID="1" presetClass="exit" presetSubtype="0" fill="hold" grpId="1" nodeType="withEffect">
                                  <p:stCondLst>
                                    <p:cond delay="0"/>
                                  </p:stCondLst>
                                  <p:childTnLst>
                                    <p:set>
                                      <p:cBhvr>
                                        <p:cTn id="29" dur="1" fill="hold">
                                          <p:stCondLst>
                                            <p:cond delay="0"/>
                                          </p:stCondLst>
                                        </p:cTn>
                                        <p:tgtEl>
                                          <p:spTgt spid="13"/>
                                        </p:tgtEl>
                                        <p:attrNameLst>
                                          <p:attrName>style.visibility</p:attrName>
                                        </p:attrNameLst>
                                      </p:cBhvr>
                                      <p:to>
                                        <p:strVal val="hidden"/>
                                      </p:to>
                                    </p:set>
                                  </p:childTnLst>
                                </p:cTn>
                              </p:par>
                              <p:par>
                                <p:cTn id="30" presetID="1" presetClass="exit" presetSubtype="0" fill="hold" grpId="1" nodeType="withEffect">
                                  <p:stCondLst>
                                    <p:cond delay="0"/>
                                  </p:stCondLst>
                                  <p:childTnLst>
                                    <p:set>
                                      <p:cBhvr>
                                        <p:cTn id="31" dur="1" fill="hold">
                                          <p:stCondLst>
                                            <p:cond delay="0"/>
                                          </p:stCondLst>
                                        </p:cTn>
                                        <p:tgtEl>
                                          <p:spTgt spid="2"/>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42" presetClass="path" presetSubtype="0" accel="50000" decel="50000" fill="hold" grpId="1" nodeType="clickEffect">
                                  <p:stCondLst>
                                    <p:cond delay="0"/>
                                  </p:stCondLst>
                                  <p:childTnLst>
                                    <p:animMotion origin="layout" path="M -1.66667E-6 -2.59259E-6 L 0.40964 -0.00232 " pathEditMode="relative" rAng="0" ptsTypes="AA">
                                      <p:cBhvr>
                                        <p:cTn id="35" dur="500" fill="hold"/>
                                        <p:tgtEl>
                                          <p:spTgt spid="31"/>
                                        </p:tgtEl>
                                        <p:attrNameLst>
                                          <p:attrName>ppt_x</p:attrName>
                                          <p:attrName>ppt_y</p:attrName>
                                        </p:attrNameLst>
                                      </p:cBhvr>
                                      <p:rCtr x="20234" y="139"/>
                                    </p:animMotion>
                                  </p:childTnLst>
                                </p:cTn>
                              </p:par>
                              <p:par>
                                <p:cTn id="36" presetID="42" presetClass="path" presetSubtype="0" accel="50000" decel="50000" fill="hold" grpId="1" nodeType="withEffect">
                                  <p:stCondLst>
                                    <p:cond delay="0"/>
                                  </p:stCondLst>
                                  <p:childTnLst>
                                    <p:animMotion origin="layout" path="M 2.91667E-6 2.22222E-6 L -0.40964 0.00231 " pathEditMode="relative" rAng="0" ptsTypes="AA">
                                      <p:cBhvr>
                                        <p:cTn id="37" dur="500" fill="hold"/>
                                        <p:tgtEl>
                                          <p:spTgt spid="32"/>
                                        </p:tgtEl>
                                        <p:attrNameLst>
                                          <p:attrName>ppt_x</p:attrName>
                                          <p:attrName>ppt_y</p:attrName>
                                        </p:attrNameLst>
                                      </p:cBhvr>
                                      <p:rCtr x="-20495" y="255"/>
                                    </p:animMotion>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arn(inVertical)">
                                      <p:cBhvr>
                                        <p:cTn id="42" dur="500"/>
                                        <p:tgtEl>
                                          <p:spTgt spid="14"/>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arn(inVertical)">
                                      <p:cBhvr>
                                        <p:cTn id="45" dur="4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20" presetClass="entr" presetSubtype="0" fill="hold" grpId="0" nodeType="click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wedge">
                                      <p:cBhvr>
                                        <p:cTn id="50"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31" grpId="0" animBg="1"/>
      <p:bldP spid="31" grpId="1" animBg="1"/>
      <p:bldP spid="32" grpId="0" animBg="1"/>
      <p:bldP spid="32" grpId="1" animBg="1"/>
      <p:bldP spid="34" grpId="0" animBg="1"/>
      <p:bldP spid="2" grpId="0" animBg="1"/>
      <p:bldP spid="2" grpId="1" animBg="1"/>
      <p:bldP spid="13" grpId="0" animBg="1"/>
      <p:bldP spid="13" grpId="1" animBg="1"/>
      <p:bldP spid="14" grpId="0"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9927C896-C852-4098-9FBE-DF1F71ECC276}"/>
              </a:ext>
            </a:extLst>
          </p:cNvPr>
          <p:cNvSpPr>
            <a:spLocks noGrp="1"/>
          </p:cNvSpPr>
          <p:nvPr>
            <p:ph type="sldNum" sz="quarter" idx="12"/>
          </p:nvPr>
        </p:nvSpPr>
        <p:spPr/>
        <p:txBody>
          <a:bodyPr/>
          <a:lstStyle/>
          <a:p>
            <a:fld id="{298ED86A-F03E-4195-B180-C246BA0E9323}" type="slidenum">
              <a:rPr lang="en-US" altLang="en-US" smtClean="0"/>
              <a:pPr/>
              <a:t>12</a:t>
            </a:fld>
            <a:endParaRPr lang="en-US" altLang="en-US"/>
          </a:p>
        </p:txBody>
      </p:sp>
      <p:pic>
        <p:nvPicPr>
          <p:cNvPr id="6" name="Content Placeholder 5" descr="Mạch cầu H sử dụng Mosfet - CHI TIẾT NHẤT - Kiến thức về ngành tự động hóa">
            <a:extLst>
              <a:ext uri="{FF2B5EF4-FFF2-40B4-BE49-F238E27FC236}">
                <a16:creationId xmlns:a16="http://schemas.microsoft.com/office/drawing/2014/main" id="{E0761386-B579-44D0-9B8A-28744FD1AB79}"/>
              </a:ext>
            </a:extLst>
          </p:cNvPr>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423592" y="692696"/>
            <a:ext cx="3312622" cy="2376265"/>
          </a:xfrm>
          <a:prstGeom prst="rect">
            <a:avLst/>
          </a:prstGeom>
          <a:noFill/>
          <a:ln>
            <a:noFill/>
          </a:ln>
        </p:spPr>
      </p:pic>
      <p:pic>
        <p:nvPicPr>
          <p:cNvPr id="7" name="Content Placeholder 6" descr="What is the direction of current flowing through the freewheeling diodes in  H-bridge if I use BJT? - Robotics Stack Exchange">
            <a:extLst>
              <a:ext uri="{FF2B5EF4-FFF2-40B4-BE49-F238E27FC236}">
                <a16:creationId xmlns:a16="http://schemas.microsoft.com/office/drawing/2014/main" id="{DA01831B-C6B6-4CEE-833F-532BB2307C6B}"/>
              </a:ext>
            </a:extLst>
          </p:cNvPr>
          <p:cNvPicPr>
            <a:picLocks noGrp="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bwMode="auto">
          <a:xfrm>
            <a:off x="6095746" y="692695"/>
            <a:ext cx="3456384" cy="2376264"/>
          </a:xfrm>
          <a:prstGeom prst="rect">
            <a:avLst/>
          </a:prstGeom>
          <a:noFill/>
          <a:ln>
            <a:noFill/>
          </a:ln>
        </p:spPr>
      </p:pic>
      <p:pic>
        <p:nvPicPr>
          <p:cNvPr id="8" name="Picture 7" descr="DC Motor Control H-Bridge Circuit ~ GSmicro">
            <a:extLst>
              <a:ext uri="{FF2B5EF4-FFF2-40B4-BE49-F238E27FC236}">
                <a16:creationId xmlns:a16="http://schemas.microsoft.com/office/drawing/2014/main" id="{7CECBB82-51B1-403E-8082-7FF0983710E4}"/>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3646190" y="3186554"/>
            <a:ext cx="4899620" cy="2664296"/>
          </a:xfrm>
          <a:prstGeom prst="rect">
            <a:avLst/>
          </a:prstGeom>
          <a:noFill/>
          <a:ln>
            <a:noFill/>
          </a:ln>
        </p:spPr>
      </p:pic>
      <p:sp>
        <p:nvSpPr>
          <p:cNvPr id="9" name="TextBox 8">
            <a:extLst>
              <a:ext uri="{FF2B5EF4-FFF2-40B4-BE49-F238E27FC236}">
                <a16:creationId xmlns:a16="http://schemas.microsoft.com/office/drawing/2014/main" id="{1C1ACB21-E598-4A66-8F75-65FF1281A657}"/>
              </a:ext>
            </a:extLst>
          </p:cNvPr>
          <p:cNvSpPr txBox="1"/>
          <p:nvPr/>
        </p:nvSpPr>
        <p:spPr>
          <a:xfrm>
            <a:off x="5027458" y="5891427"/>
            <a:ext cx="2136576" cy="400110"/>
          </a:xfrm>
          <a:prstGeom prst="rect">
            <a:avLst/>
          </a:prstGeom>
          <a:noFill/>
        </p:spPr>
        <p:txBody>
          <a:bodyPr wrap="square" rtlCol="0">
            <a:spAutoFit/>
          </a:bodyPr>
          <a:lstStyle/>
          <a:p>
            <a:r>
              <a:rPr lang="en-US" sz="2000" dirty="0" err="1"/>
              <a:t>Một</a:t>
            </a:r>
            <a:r>
              <a:rPr lang="en-US" sz="2000" dirty="0"/>
              <a:t> </a:t>
            </a:r>
            <a:r>
              <a:rPr lang="en-US" sz="2000" dirty="0" err="1"/>
              <a:t>số</a:t>
            </a:r>
            <a:r>
              <a:rPr lang="en-US" sz="2000" dirty="0"/>
              <a:t> </a:t>
            </a:r>
            <a:r>
              <a:rPr lang="en-US" sz="2000" dirty="0" err="1"/>
              <a:t>loại</a:t>
            </a:r>
            <a:r>
              <a:rPr lang="en-US" sz="2000" dirty="0"/>
              <a:t> </a:t>
            </a:r>
            <a:r>
              <a:rPr lang="en-US" sz="2000" dirty="0" err="1"/>
              <a:t>cầu</a:t>
            </a:r>
            <a:r>
              <a:rPr lang="en-US" sz="2000" dirty="0"/>
              <a:t> H</a:t>
            </a:r>
          </a:p>
        </p:txBody>
      </p:sp>
    </p:spTree>
    <p:extLst>
      <p:ext uri="{BB962C8B-B14F-4D97-AF65-F5344CB8AC3E}">
        <p14:creationId xmlns:p14="http://schemas.microsoft.com/office/powerpoint/2010/main" val="2021069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9ABC81C-30BD-49E7-BF34-37E914A379E2}"/>
              </a:ext>
            </a:extLst>
          </p:cNvPr>
          <p:cNvSpPr txBox="1"/>
          <p:nvPr/>
        </p:nvSpPr>
        <p:spPr>
          <a:xfrm>
            <a:off x="758687" y="478373"/>
            <a:ext cx="6102626" cy="461665"/>
          </a:xfrm>
          <a:prstGeom prst="rect">
            <a:avLst/>
          </a:prstGeom>
          <a:noFill/>
        </p:spPr>
        <p:txBody>
          <a:bodyPr wrap="square">
            <a:spAutoFit/>
          </a:bodyPr>
          <a:lstStyle/>
          <a:p>
            <a:pPr>
              <a:buFont typeface="Wingdings" panose="05000000000000000000" pitchFamily="2" charset="2"/>
              <a:buChar char="Ø"/>
            </a:pPr>
            <a:r>
              <a:rPr lang="en-US" sz="2400" b="1" dirty="0">
                <a:effectLst/>
                <a:latin typeface="Arial" panose="020B0604020202020204" pitchFamily="34" charset="0"/>
                <a:cs typeface="Arial" panose="020B0604020202020204" pitchFamily="34" charset="0"/>
              </a:rPr>
              <a:t> </a:t>
            </a:r>
            <a:r>
              <a:rPr lang="vi-VN" sz="2400" b="1" dirty="0">
                <a:effectLst/>
                <a:latin typeface="Arial" panose="020B0604020202020204" pitchFamily="34" charset="0"/>
                <a:cs typeface="Arial" panose="020B0604020202020204" pitchFamily="34" charset="0"/>
              </a:rPr>
              <a:t>Điều khiển chiều quay động cơ </a:t>
            </a:r>
            <a:endParaRPr lang="en-US" sz="2400" b="1" dirty="0">
              <a:effectLst/>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0158162-0876-4CAD-9EA0-22684A119471}"/>
              </a:ext>
            </a:extLst>
          </p:cNvPr>
          <p:cNvSpPr txBox="1"/>
          <p:nvPr/>
        </p:nvSpPr>
        <p:spPr>
          <a:xfrm>
            <a:off x="758687" y="940038"/>
            <a:ext cx="4886739" cy="2010230"/>
          </a:xfrm>
          <a:prstGeom prst="rect">
            <a:avLst/>
          </a:prstGeom>
          <a:noFill/>
        </p:spPr>
        <p:txBody>
          <a:bodyPr wrap="square">
            <a:spAutoFit/>
          </a:bodyPr>
          <a:lstStyle/>
          <a:p>
            <a:pPr marL="342900" lvl="0" indent="-342900">
              <a:lnSpc>
                <a:spcPct val="150000"/>
              </a:lnSpc>
              <a:spcAft>
                <a:spcPts val="1000"/>
              </a:spcAft>
              <a:buFont typeface="Wingdings" panose="05000000000000000000" pitchFamily="2" charset="2"/>
              <a:buChar char=""/>
            </a:pPr>
            <a:r>
              <a:rPr lang="en-US" sz="2000" b="1" dirty="0" err="1">
                <a:effectLst/>
                <a:latin typeface="Arial" panose="020B0604020202020204" pitchFamily="34" charset="0"/>
                <a:ea typeface="Times New Roman" panose="02020603050405020304" pitchFamily="18" charset="0"/>
                <a:cs typeface="Arial" panose="020B0604020202020204" pitchFamily="34" charset="0"/>
              </a:rPr>
              <a:t>Viết</a:t>
            </a:r>
            <a:r>
              <a:rPr lang="en-US" sz="2000" b="1" dirty="0">
                <a:effectLst/>
                <a:latin typeface="Arial" panose="020B0604020202020204" pitchFamily="34" charset="0"/>
                <a:ea typeface="Times New Roman" panose="02020603050405020304" pitchFamily="18" charset="0"/>
                <a:cs typeface="Arial" panose="020B0604020202020204" pitchFamily="34" charset="0"/>
              </a:rPr>
              <a:t> </a:t>
            </a:r>
            <a:r>
              <a:rPr lang="en-US" sz="2000" b="1" dirty="0" err="1">
                <a:effectLst/>
                <a:latin typeface="Arial" panose="020B0604020202020204" pitchFamily="34" charset="0"/>
                <a:ea typeface="Times New Roman" panose="02020603050405020304" pitchFamily="18" charset="0"/>
                <a:cs typeface="Arial" panose="020B0604020202020204" pitchFamily="34" charset="0"/>
              </a:rPr>
              <a:t>chương</a:t>
            </a:r>
            <a:r>
              <a:rPr lang="en-US" sz="2000" b="1" dirty="0">
                <a:effectLst/>
                <a:latin typeface="Arial" panose="020B0604020202020204" pitchFamily="34" charset="0"/>
                <a:ea typeface="Times New Roman" panose="02020603050405020304" pitchFamily="18" charset="0"/>
                <a:cs typeface="Arial" panose="020B0604020202020204" pitchFamily="34" charset="0"/>
              </a:rPr>
              <a:t> </a:t>
            </a:r>
            <a:r>
              <a:rPr lang="en-US" sz="2000" b="1" dirty="0" err="1">
                <a:effectLst/>
                <a:latin typeface="Arial" panose="020B0604020202020204" pitchFamily="34" charset="0"/>
                <a:ea typeface="Times New Roman" panose="02020603050405020304" pitchFamily="18" charset="0"/>
                <a:cs typeface="Arial" panose="020B0604020202020204" pitchFamily="34" charset="0"/>
              </a:rPr>
              <a:t>trình</a:t>
            </a:r>
            <a:r>
              <a:rPr lang="en-US" sz="2000" b="1" dirty="0">
                <a:effectLst/>
                <a:latin typeface="Arial" panose="020B0604020202020204" pitchFamily="34" charset="0"/>
                <a:ea typeface="Times New Roman" panose="02020603050405020304" pitchFamily="18" charset="0"/>
                <a:cs typeface="Arial" panose="020B0604020202020204" pitchFamily="34" charset="0"/>
              </a:rPr>
              <a:t> </a:t>
            </a:r>
            <a:r>
              <a:rPr lang="en-US" sz="2000" b="1" dirty="0" err="1">
                <a:effectLst/>
                <a:latin typeface="Arial" panose="020B0604020202020204" pitchFamily="34" charset="0"/>
                <a:ea typeface="Times New Roman" panose="02020603050405020304" pitchFamily="18" charset="0"/>
                <a:cs typeface="Arial" panose="020B0604020202020204" pitchFamily="34" charset="0"/>
              </a:rPr>
              <a:t>điều</a:t>
            </a:r>
            <a:r>
              <a:rPr lang="en-US" sz="2000" b="1" dirty="0">
                <a:effectLst/>
                <a:latin typeface="Arial" panose="020B0604020202020204" pitchFamily="34" charset="0"/>
                <a:ea typeface="Times New Roman" panose="02020603050405020304" pitchFamily="18" charset="0"/>
                <a:cs typeface="Arial" panose="020B0604020202020204" pitchFamily="34" charset="0"/>
              </a:rPr>
              <a:t> </a:t>
            </a:r>
            <a:r>
              <a:rPr lang="en-US" sz="2000" b="1" dirty="0" err="1">
                <a:effectLst/>
                <a:latin typeface="Arial" panose="020B0604020202020204" pitchFamily="34" charset="0"/>
                <a:ea typeface="Times New Roman" panose="02020603050405020304" pitchFamily="18" charset="0"/>
                <a:cs typeface="Arial" panose="020B0604020202020204" pitchFamily="34" charset="0"/>
              </a:rPr>
              <a:t>khiển</a:t>
            </a:r>
            <a:r>
              <a:rPr lang="en-US" sz="2000" b="1" dirty="0">
                <a:effectLst/>
                <a:latin typeface="Arial" panose="020B0604020202020204" pitchFamily="34" charset="0"/>
                <a:ea typeface="Times New Roman" panose="02020603050405020304" pitchFamily="18" charset="0"/>
                <a:cs typeface="Arial" panose="020B0604020202020204" pitchFamily="34" charset="0"/>
              </a:rPr>
              <a:t> </a:t>
            </a:r>
            <a:r>
              <a:rPr lang="en-US" sz="2000" b="1" dirty="0" err="1">
                <a:effectLst/>
                <a:latin typeface="Arial" panose="020B0604020202020204" pitchFamily="34" charset="0"/>
                <a:ea typeface="Times New Roman" panose="02020603050405020304" pitchFamily="18" charset="0"/>
                <a:cs typeface="Arial" panose="020B0604020202020204" pitchFamily="34" charset="0"/>
              </a:rPr>
              <a:t>chiều</a:t>
            </a:r>
            <a:r>
              <a:rPr lang="en-US" sz="2000" b="1" dirty="0">
                <a:effectLst/>
                <a:latin typeface="Arial" panose="020B0604020202020204" pitchFamily="34" charset="0"/>
                <a:ea typeface="Times New Roman" panose="02020603050405020304" pitchFamily="18" charset="0"/>
                <a:cs typeface="Arial" panose="020B0604020202020204" pitchFamily="34" charset="0"/>
              </a:rPr>
              <a:t> quay </a:t>
            </a:r>
            <a:r>
              <a:rPr lang="en-US" sz="2000" b="1" dirty="0" err="1">
                <a:effectLst/>
                <a:latin typeface="Arial" panose="020B0604020202020204" pitchFamily="34" charset="0"/>
                <a:ea typeface="Times New Roman" panose="02020603050405020304" pitchFamily="18" charset="0"/>
                <a:cs typeface="Arial" panose="020B0604020202020204" pitchFamily="34" charset="0"/>
              </a:rPr>
              <a:t>động</a:t>
            </a:r>
            <a:r>
              <a:rPr lang="en-US" sz="2000" b="1" dirty="0">
                <a:effectLst/>
                <a:latin typeface="Arial" panose="020B0604020202020204" pitchFamily="34" charset="0"/>
                <a:ea typeface="Times New Roman" panose="02020603050405020304" pitchFamily="18" charset="0"/>
                <a:cs typeface="Arial" panose="020B0604020202020204" pitchFamily="34" charset="0"/>
              </a:rPr>
              <a:t> </a:t>
            </a:r>
            <a:r>
              <a:rPr lang="en-US" sz="2000" b="1" dirty="0" err="1">
                <a:effectLst/>
                <a:latin typeface="Arial" panose="020B0604020202020204" pitchFamily="34" charset="0"/>
                <a:ea typeface="Times New Roman" panose="02020603050405020304" pitchFamily="18" charset="0"/>
                <a:cs typeface="Arial" panose="020B0604020202020204" pitchFamily="34" charset="0"/>
              </a:rPr>
              <a:t>cơ</a:t>
            </a:r>
            <a:r>
              <a:rPr lang="en-US" sz="2000" b="1" dirty="0">
                <a:effectLst/>
                <a:latin typeface="Arial" panose="020B0604020202020204" pitchFamily="34" charset="0"/>
                <a:ea typeface="Times New Roman" panose="02020603050405020304" pitchFamily="18" charset="0"/>
                <a:cs typeface="Arial" panose="020B0604020202020204" pitchFamily="34" charset="0"/>
              </a:rPr>
              <a:t> </a:t>
            </a:r>
            <a:r>
              <a:rPr lang="en-US" sz="2000" b="1" dirty="0" err="1">
                <a:effectLst/>
                <a:latin typeface="Arial" panose="020B0604020202020204" pitchFamily="34" charset="0"/>
                <a:ea typeface="Times New Roman" panose="02020603050405020304" pitchFamily="18" charset="0"/>
                <a:cs typeface="Arial" panose="020B0604020202020204" pitchFamily="34" charset="0"/>
              </a:rPr>
              <a:t>như</a:t>
            </a:r>
            <a:r>
              <a:rPr lang="en-US" sz="2000" b="1" dirty="0">
                <a:effectLst/>
                <a:latin typeface="Arial" panose="020B0604020202020204" pitchFamily="34" charset="0"/>
                <a:ea typeface="Times New Roman" panose="02020603050405020304" pitchFamily="18" charset="0"/>
                <a:cs typeface="Arial" panose="020B0604020202020204" pitchFamily="34" charset="0"/>
              </a:rPr>
              <a:t> </a:t>
            </a:r>
            <a:r>
              <a:rPr lang="en-US" sz="2000" b="1" dirty="0" err="1">
                <a:effectLst/>
                <a:latin typeface="Arial" panose="020B0604020202020204" pitchFamily="34" charset="0"/>
                <a:ea typeface="Times New Roman" panose="02020603050405020304" pitchFamily="18" charset="0"/>
                <a:cs typeface="Arial" panose="020B0604020202020204" pitchFamily="34" charset="0"/>
              </a:rPr>
              <a:t>hình</a:t>
            </a:r>
            <a:r>
              <a:rPr lang="en-US" sz="2000" b="1" dirty="0">
                <a:effectLst/>
                <a:latin typeface="Arial" panose="020B0604020202020204" pitchFamily="34" charset="0"/>
                <a:ea typeface="Times New Roman" panose="02020603050405020304" pitchFamily="18" charset="0"/>
                <a:cs typeface="Arial" panose="020B0604020202020204" pitchFamily="34" charset="0"/>
              </a:rPr>
              <a:t> </a:t>
            </a:r>
            <a:r>
              <a:rPr lang="en-US" sz="2000" b="1" dirty="0" err="1">
                <a:effectLst/>
                <a:latin typeface="Arial" panose="020B0604020202020204" pitchFamily="34" charset="0"/>
                <a:ea typeface="Times New Roman" panose="02020603050405020304" pitchFamily="18" charset="0"/>
                <a:cs typeface="Arial" panose="020B0604020202020204" pitchFamily="34" charset="0"/>
              </a:rPr>
              <a:t>vẽ</a:t>
            </a:r>
            <a:endParaRPr lang="en-US" sz="16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50000"/>
              </a:lnSpc>
              <a:spcAft>
                <a:spcPts val="100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Khi </a:t>
            </a:r>
            <a:r>
              <a:rPr lang="en-US" sz="2000" dirty="0" err="1">
                <a:effectLst/>
                <a:latin typeface="Arial" panose="020B0604020202020204" pitchFamily="34" charset="0"/>
                <a:ea typeface="Times New Roman" panose="02020603050405020304" pitchFamily="18" charset="0"/>
                <a:cs typeface="Arial" panose="020B0604020202020204" pitchFamily="34" charset="0"/>
              </a:rPr>
              <a:t>mới</a:t>
            </a:r>
            <a:r>
              <a:rPr lang="en-US" sz="2000" dirty="0">
                <a:effectLst/>
                <a:latin typeface="Arial" panose="020B0604020202020204" pitchFamily="34" charset="0"/>
                <a:ea typeface="Times New Roman" panose="02020603050405020304" pitchFamily="18" charset="0"/>
                <a:cs typeface="Arial" panose="020B0604020202020204" pitchFamily="34" charset="0"/>
              </a:rPr>
              <a:t> </a:t>
            </a:r>
            <a:r>
              <a:rPr lang="en-US" sz="2000" dirty="0" err="1">
                <a:effectLst/>
                <a:latin typeface="Arial" panose="020B0604020202020204" pitchFamily="34" charset="0"/>
                <a:ea typeface="Times New Roman" panose="02020603050405020304" pitchFamily="18" charset="0"/>
                <a:cs typeface="Arial" panose="020B0604020202020204" pitchFamily="34" charset="0"/>
              </a:rPr>
              <a:t>cấp</a:t>
            </a:r>
            <a:r>
              <a:rPr lang="en-US" sz="2000" dirty="0">
                <a:effectLst/>
                <a:latin typeface="Arial" panose="020B0604020202020204" pitchFamily="34" charset="0"/>
                <a:ea typeface="Times New Roman" panose="02020603050405020304" pitchFamily="18" charset="0"/>
                <a:cs typeface="Arial" panose="020B0604020202020204" pitchFamily="34" charset="0"/>
              </a:rPr>
              <a:t> </a:t>
            </a:r>
            <a:r>
              <a:rPr lang="en-US" sz="2000" dirty="0" err="1">
                <a:effectLst/>
                <a:latin typeface="Arial" panose="020B0604020202020204" pitchFamily="34" charset="0"/>
                <a:ea typeface="Times New Roman" panose="02020603050405020304" pitchFamily="18" charset="0"/>
                <a:cs typeface="Arial" panose="020B0604020202020204" pitchFamily="34" charset="0"/>
              </a:rPr>
              <a:t>nguồn</a:t>
            </a:r>
            <a:r>
              <a:rPr lang="en-US" sz="2000" dirty="0">
                <a:effectLst/>
                <a:latin typeface="Arial" panose="020B0604020202020204" pitchFamily="34" charset="0"/>
                <a:ea typeface="Times New Roman" panose="02020603050405020304" pitchFamily="18" charset="0"/>
                <a:cs typeface="Arial" panose="020B0604020202020204" pitchFamily="34" charset="0"/>
              </a:rPr>
              <a:t> motor </a:t>
            </a:r>
            <a:r>
              <a:rPr lang="en-US" sz="2000" dirty="0" err="1">
                <a:effectLst/>
                <a:latin typeface="Arial" panose="020B0604020202020204" pitchFamily="34" charset="0"/>
                <a:ea typeface="Times New Roman" panose="02020603050405020304" pitchFamily="18" charset="0"/>
                <a:cs typeface="Arial" panose="020B0604020202020204" pitchFamily="34" charset="0"/>
              </a:rPr>
              <a:t>chạy</a:t>
            </a:r>
            <a:r>
              <a:rPr lang="en-US" sz="2000" dirty="0">
                <a:effectLst/>
                <a:latin typeface="Arial" panose="020B0604020202020204" pitchFamily="34" charset="0"/>
                <a:ea typeface="Times New Roman" panose="02020603050405020304" pitchFamily="18" charset="0"/>
                <a:cs typeface="Arial" panose="020B0604020202020204" pitchFamily="34" charset="0"/>
              </a:rPr>
              <a:t> </a:t>
            </a:r>
            <a:r>
              <a:rPr lang="en-US" sz="2000" dirty="0" err="1">
                <a:effectLst/>
                <a:latin typeface="Arial" panose="020B0604020202020204" pitchFamily="34" charset="0"/>
                <a:ea typeface="Times New Roman" panose="02020603050405020304" pitchFamily="18" charset="0"/>
                <a:cs typeface="Arial" panose="020B0604020202020204" pitchFamily="34" charset="0"/>
              </a:rPr>
              <a:t>thuận</a:t>
            </a:r>
            <a:r>
              <a:rPr lang="en-US" sz="2000" dirty="0">
                <a:effectLst/>
                <a:latin typeface="Arial" panose="020B0604020202020204" pitchFamily="34" charset="0"/>
                <a:ea typeface="Times New Roman" panose="02020603050405020304" pitchFamily="18" charset="0"/>
                <a:cs typeface="Arial" panose="020B0604020202020204" pitchFamily="34" charset="0"/>
              </a:rPr>
              <a:t>, </a:t>
            </a:r>
            <a:r>
              <a:rPr lang="en-US" sz="2000" dirty="0" err="1">
                <a:effectLst/>
                <a:latin typeface="Arial" panose="020B0604020202020204" pitchFamily="34" charset="0"/>
                <a:ea typeface="Times New Roman" panose="02020603050405020304" pitchFamily="18" charset="0"/>
                <a:cs typeface="Arial" panose="020B0604020202020204" pitchFamily="34" charset="0"/>
              </a:rPr>
              <a:t>khi</a:t>
            </a:r>
            <a:r>
              <a:rPr lang="en-US" sz="2000" dirty="0">
                <a:effectLst/>
                <a:latin typeface="Arial" panose="020B0604020202020204" pitchFamily="34" charset="0"/>
                <a:ea typeface="Times New Roman" panose="02020603050405020304" pitchFamily="18" charset="0"/>
                <a:cs typeface="Arial" panose="020B0604020202020204" pitchFamily="34" charset="0"/>
              </a:rPr>
              <a:t> </a:t>
            </a:r>
            <a:r>
              <a:rPr lang="en-US" sz="2000" dirty="0" err="1">
                <a:effectLst/>
                <a:latin typeface="Arial" panose="020B0604020202020204" pitchFamily="34" charset="0"/>
                <a:ea typeface="Times New Roman" panose="02020603050405020304" pitchFamily="18" charset="0"/>
                <a:cs typeface="Arial" panose="020B0604020202020204" pitchFamily="34" charset="0"/>
              </a:rPr>
              <a:t>nhấn</a:t>
            </a:r>
            <a:r>
              <a:rPr lang="en-US" sz="2000" dirty="0">
                <a:effectLst/>
                <a:latin typeface="Arial" panose="020B0604020202020204" pitchFamily="34" charset="0"/>
                <a:ea typeface="Times New Roman" panose="02020603050405020304" pitchFamily="18" charset="0"/>
                <a:cs typeface="Arial" panose="020B0604020202020204" pitchFamily="34" charset="0"/>
              </a:rPr>
              <a:t> Button1 (p1.0) motor </a:t>
            </a:r>
            <a:r>
              <a:rPr lang="en-US" sz="2000" dirty="0" err="1">
                <a:effectLst/>
                <a:latin typeface="Arial" panose="020B0604020202020204" pitchFamily="34" charset="0"/>
                <a:ea typeface="Times New Roman" panose="02020603050405020304" pitchFamily="18" charset="0"/>
                <a:cs typeface="Arial" panose="020B0604020202020204" pitchFamily="34" charset="0"/>
              </a:rPr>
              <a:t>chạy</a:t>
            </a:r>
            <a:r>
              <a:rPr lang="en-US" sz="2000" dirty="0">
                <a:effectLst/>
                <a:latin typeface="Arial" panose="020B0604020202020204" pitchFamily="34" charset="0"/>
                <a:ea typeface="Times New Roman" panose="02020603050405020304" pitchFamily="18" charset="0"/>
                <a:cs typeface="Arial" panose="020B0604020202020204" pitchFamily="34" charset="0"/>
              </a:rPr>
              <a:t> </a:t>
            </a:r>
            <a:r>
              <a:rPr lang="en-US" sz="2000" dirty="0" err="1">
                <a:effectLst/>
                <a:latin typeface="Arial" panose="020B0604020202020204" pitchFamily="34" charset="0"/>
                <a:ea typeface="Times New Roman" panose="02020603050405020304" pitchFamily="18" charset="0"/>
                <a:cs typeface="Arial" panose="020B0604020202020204" pitchFamily="34" charset="0"/>
              </a:rPr>
              <a:t>nghịch</a:t>
            </a:r>
            <a:r>
              <a:rPr lang="en-US" sz="2000" dirty="0">
                <a:effectLst/>
                <a:latin typeface="Arial" panose="020B0604020202020204" pitchFamily="34" charset="0"/>
                <a:ea typeface="Times New Roman" panose="02020603050405020304" pitchFamily="18" charset="0"/>
                <a:cs typeface="Arial" panose="020B0604020202020204" pitchFamily="34" charset="0"/>
              </a:rPr>
              <a:t>.</a:t>
            </a:r>
            <a:endParaRPr lang="en-US" sz="16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8" name="Picture 7">
            <a:extLst>
              <a:ext uri="{FF2B5EF4-FFF2-40B4-BE49-F238E27FC236}">
                <a16:creationId xmlns:a16="http://schemas.microsoft.com/office/drawing/2014/main" id="{340C69F6-CC26-4564-BCAC-081A2FC44204}"/>
              </a:ext>
            </a:extLst>
          </p:cNvPr>
          <p:cNvPicPr/>
          <p:nvPr/>
        </p:nvPicPr>
        <p:blipFill>
          <a:blip r:embed="rId2"/>
          <a:stretch>
            <a:fillRect/>
          </a:stretch>
        </p:blipFill>
        <p:spPr>
          <a:xfrm>
            <a:off x="481125" y="2950268"/>
            <a:ext cx="5813658" cy="3781836"/>
          </a:xfrm>
          <a:prstGeom prst="rect">
            <a:avLst/>
          </a:prstGeom>
        </p:spPr>
      </p:pic>
      <p:sp>
        <p:nvSpPr>
          <p:cNvPr id="10" name="TextBox 9">
            <a:extLst>
              <a:ext uri="{FF2B5EF4-FFF2-40B4-BE49-F238E27FC236}">
                <a16:creationId xmlns:a16="http://schemas.microsoft.com/office/drawing/2014/main" id="{F183511C-878C-4C08-925E-6767F4A54797}"/>
              </a:ext>
            </a:extLst>
          </p:cNvPr>
          <p:cNvSpPr txBox="1"/>
          <p:nvPr/>
        </p:nvSpPr>
        <p:spPr>
          <a:xfrm>
            <a:off x="6440557" y="1945153"/>
            <a:ext cx="3790122" cy="4755854"/>
          </a:xfrm>
          <a:prstGeom prst="rect">
            <a:avLst/>
          </a:prstGeom>
          <a:solidFill>
            <a:srgbClr val="00B050"/>
          </a:solidFill>
        </p:spPr>
        <p:txBody>
          <a:bodyPr wrap="square">
            <a:spAutoFit/>
          </a:bodyPr>
          <a:lstStyle/>
          <a:p>
            <a:pPr marL="914400">
              <a:lnSpc>
                <a:spcPct val="115000"/>
              </a:lnSpc>
              <a:spcAft>
                <a:spcPts val="100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org   0100h</a:t>
            </a:r>
          </a:p>
          <a:p>
            <a:pPr marL="914400">
              <a:lnSpc>
                <a:spcPct val="115000"/>
              </a:lnSpc>
              <a:spcAft>
                <a:spcPts val="100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Start:	</a:t>
            </a:r>
          </a:p>
          <a:p>
            <a:pPr marL="914400">
              <a:lnSpc>
                <a:spcPct val="115000"/>
              </a:lnSpc>
              <a:spcAft>
                <a:spcPts val="100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CLR P2.0</a:t>
            </a:r>
          </a:p>
          <a:p>
            <a:pPr marL="914400">
              <a:lnSpc>
                <a:spcPct val="115000"/>
              </a:lnSpc>
              <a:spcAft>
                <a:spcPts val="100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SETB P2.1</a:t>
            </a:r>
          </a:p>
          <a:p>
            <a:pPr marL="914400">
              <a:lnSpc>
                <a:spcPct val="115000"/>
              </a:lnSpc>
              <a:spcAft>
                <a:spcPts val="1000"/>
              </a:spcAft>
            </a:pPr>
            <a:r>
              <a:rPr lang="en-US" sz="2000" dirty="0" err="1">
                <a:effectLst/>
                <a:latin typeface="Arial" panose="020B0604020202020204" pitchFamily="34" charset="0"/>
                <a:ea typeface="Times New Roman" panose="02020603050405020304" pitchFamily="18" charset="0"/>
                <a:cs typeface="Arial" panose="020B0604020202020204" pitchFamily="34" charset="0"/>
              </a:rPr>
              <a:t>Nhan</a:t>
            </a:r>
            <a:r>
              <a:rPr lang="en-US" sz="2000" dirty="0">
                <a:effectLst/>
                <a:latin typeface="Arial" panose="020B0604020202020204" pitchFamily="34" charset="0"/>
                <a:ea typeface="Times New Roman" panose="02020603050405020304" pitchFamily="18" charset="0"/>
                <a:cs typeface="Arial" panose="020B0604020202020204" pitchFamily="34" charset="0"/>
              </a:rPr>
              <a:t>: JB P1.0,Nhan</a:t>
            </a:r>
          </a:p>
          <a:p>
            <a:pPr marL="914400">
              <a:lnSpc>
                <a:spcPct val="115000"/>
              </a:lnSpc>
              <a:spcAft>
                <a:spcPts val="1000"/>
              </a:spcAft>
            </a:pPr>
            <a:r>
              <a:rPr lang="en-US" sz="2000" dirty="0" err="1">
                <a:effectLst/>
                <a:latin typeface="Arial" panose="020B0604020202020204" pitchFamily="34" charset="0"/>
                <a:ea typeface="Times New Roman" panose="02020603050405020304" pitchFamily="18" charset="0"/>
                <a:cs typeface="Arial" panose="020B0604020202020204" pitchFamily="34" charset="0"/>
              </a:rPr>
              <a:t>ktra</a:t>
            </a:r>
            <a:r>
              <a:rPr lang="en-US" sz="2000" dirty="0">
                <a:effectLst/>
                <a:latin typeface="Arial" panose="020B0604020202020204" pitchFamily="34" charset="0"/>
                <a:ea typeface="Times New Roman" panose="02020603050405020304" pitchFamily="18" charset="0"/>
                <a:cs typeface="Arial" panose="020B0604020202020204" pitchFamily="34" charset="0"/>
              </a:rPr>
              <a:t>: JNB P1.0,ktra</a:t>
            </a:r>
          </a:p>
          <a:p>
            <a:pPr marL="914400">
              <a:lnSpc>
                <a:spcPct val="115000"/>
              </a:lnSpc>
              <a:spcAft>
                <a:spcPts val="100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CPL P2.0</a:t>
            </a:r>
          </a:p>
          <a:p>
            <a:pPr marL="914400">
              <a:lnSpc>
                <a:spcPct val="115000"/>
              </a:lnSpc>
              <a:spcAft>
                <a:spcPts val="100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CPL P2.1</a:t>
            </a:r>
          </a:p>
          <a:p>
            <a:pPr marL="914400">
              <a:lnSpc>
                <a:spcPct val="115000"/>
              </a:lnSpc>
              <a:spcAft>
                <a:spcPts val="100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SJMP </a:t>
            </a:r>
            <a:r>
              <a:rPr lang="en-US" sz="2000" dirty="0" err="1">
                <a:effectLst/>
                <a:latin typeface="Arial" panose="020B0604020202020204" pitchFamily="34" charset="0"/>
                <a:ea typeface="Times New Roman" panose="02020603050405020304" pitchFamily="18" charset="0"/>
                <a:cs typeface="Arial" panose="020B0604020202020204" pitchFamily="34" charset="0"/>
              </a:rPr>
              <a:t>Nhan</a:t>
            </a:r>
            <a:endParaRPr lang="en-US" sz="2000" dirty="0">
              <a:effectLst/>
              <a:latin typeface="Arial" panose="020B0604020202020204" pitchFamily="34" charset="0"/>
              <a:ea typeface="Times New Roman" panose="02020603050405020304" pitchFamily="18" charset="0"/>
              <a:cs typeface="Arial" panose="020B0604020202020204" pitchFamily="34" charset="0"/>
            </a:endParaRPr>
          </a:p>
          <a:p>
            <a:pPr marL="914400">
              <a:lnSpc>
                <a:spcPct val="115000"/>
              </a:lnSpc>
              <a:spcAft>
                <a:spcPts val="1000"/>
              </a:spcAft>
            </a:pPr>
            <a:r>
              <a:rPr lang="en-US" sz="2000" dirty="0">
                <a:effectLst/>
                <a:latin typeface="Arial" panose="020B0604020202020204" pitchFamily="34" charset="0"/>
                <a:ea typeface="Times New Roman" panose="02020603050405020304" pitchFamily="18" charset="0"/>
                <a:cs typeface="Arial" panose="020B0604020202020204" pitchFamily="34" charset="0"/>
              </a:rPr>
              <a:t>End</a:t>
            </a:r>
          </a:p>
        </p:txBody>
      </p:sp>
    </p:spTree>
    <p:extLst>
      <p:ext uri="{BB962C8B-B14F-4D97-AF65-F5344CB8AC3E}">
        <p14:creationId xmlns:p14="http://schemas.microsoft.com/office/powerpoint/2010/main" val="416626663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9.4|32.7|15|0.7|12.2|14"/>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Circui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82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97ECCC31-8429-4523-BE8D-8F09B7A4D4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1276</TotalTime>
  <Words>599</Words>
  <Application>Microsoft Office PowerPoint</Application>
  <PresentationFormat>Widescreen</PresentationFormat>
  <Paragraphs>86</Paragraphs>
  <Slides>13</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Times New Roman</vt:lpstr>
      <vt:lpstr>Tw Cen MT</vt:lpstr>
      <vt:lpstr>Wingdings</vt:lpstr>
      <vt:lpstr>1_Circuit</vt:lpstr>
      <vt:lpstr>TRƯỜNG CAO ĐẲNG LÝ TỰ TRỌNG TP.HCM KHOA CÔNG NGHỆ ĐIỆN – ĐIỆN TỬ</vt:lpstr>
      <vt:lpstr>Chương 4: ỨNG DỤNG</vt:lpstr>
      <vt:lpstr>PowerPoint Presentation</vt:lpstr>
      <vt:lpstr>Giới thiệu nội dung: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TRƯỜNG CAO ĐẲNG LÝ TỰ TRỌNG TP.HCM KHOA CÔNG NGHỆ ĐIỆN – ĐIỆN TỬ</dc:title>
  <dc:creator>Admin</dc:creator>
  <cp:lastModifiedBy>nam</cp:lastModifiedBy>
  <cp:revision>78</cp:revision>
  <dcterms:created xsi:type="dcterms:W3CDTF">2021-03-02T08:11:15Z</dcterms:created>
  <dcterms:modified xsi:type="dcterms:W3CDTF">2021-09-27T17:41:34Z</dcterms:modified>
</cp:coreProperties>
</file>