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313" r:id="rId3"/>
    <p:sldId id="558" r:id="rId4"/>
    <p:sldId id="260" r:id="rId5"/>
    <p:sldId id="261" r:id="rId6"/>
    <p:sldId id="314" r:id="rId7"/>
    <p:sldId id="262" r:id="rId8"/>
    <p:sldId id="315" r:id="rId9"/>
    <p:sldId id="557" r:id="rId10"/>
    <p:sldId id="263" r:id="rId11"/>
    <p:sldId id="308" r:id="rId12"/>
    <p:sldId id="301" r:id="rId13"/>
    <p:sldId id="266" r:id="rId14"/>
    <p:sldId id="267" r:id="rId15"/>
    <p:sldId id="268" r:id="rId16"/>
    <p:sldId id="270" r:id="rId17"/>
    <p:sldId id="271" r:id="rId18"/>
    <p:sldId id="269" r:id="rId19"/>
    <p:sldId id="272" r:id="rId20"/>
    <p:sldId id="273" r:id="rId21"/>
    <p:sldId id="274" r:id="rId22"/>
    <p:sldId id="275" r:id="rId23"/>
    <p:sldId id="277" r:id="rId24"/>
    <p:sldId id="278" r:id="rId25"/>
    <p:sldId id="310" r:id="rId26"/>
    <p:sldId id="311" r:id="rId27"/>
    <p:sldId id="279" r:id="rId28"/>
    <p:sldId id="559" r:id="rId29"/>
    <p:sldId id="563" r:id="rId30"/>
    <p:sldId id="280" r:id="rId31"/>
    <p:sldId id="560" r:id="rId32"/>
    <p:sldId id="561" r:id="rId33"/>
    <p:sldId id="562" r:id="rId34"/>
    <p:sldId id="316" r:id="rId35"/>
    <p:sldId id="284" r:id="rId36"/>
    <p:sldId id="285" r:id="rId37"/>
    <p:sldId id="317" r:id="rId38"/>
    <p:sldId id="318" r:id="rId39"/>
    <p:sldId id="319" r:id="rId40"/>
    <p:sldId id="288" r:id="rId41"/>
    <p:sldId id="290" r:id="rId42"/>
    <p:sldId id="291" r:id="rId43"/>
    <p:sldId id="292" r:id="rId44"/>
    <p:sldId id="293" r:id="rId45"/>
    <p:sldId id="294" r:id="rId46"/>
    <p:sldId id="320" r:id="rId47"/>
    <p:sldId id="321" r:id="rId48"/>
    <p:sldId id="323" r:id="rId49"/>
    <p:sldId id="324" r:id="rId50"/>
    <p:sldId id="295" r:id="rId51"/>
    <p:sldId id="296" r:id="rId52"/>
    <p:sldId id="297" r:id="rId53"/>
    <p:sldId id="467" r:id="rId54"/>
    <p:sldId id="468" r:id="rId55"/>
    <p:sldId id="469" r:id="rId56"/>
    <p:sldId id="470" r:id="rId57"/>
    <p:sldId id="471" r:id="rId58"/>
    <p:sldId id="472" r:id="rId59"/>
    <p:sldId id="473" r:id="rId60"/>
    <p:sldId id="474" r:id="rId61"/>
    <p:sldId id="378" r:id="rId62"/>
    <p:sldId id="379" r:id="rId63"/>
    <p:sldId id="383" r:id="rId64"/>
    <p:sldId id="384" r:id="rId65"/>
    <p:sldId id="423" r:id="rId66"/>
    <p:sldId id="385" r:id="rId67"/>
    <p:sldId id="386" r:id="rId68"/>
    <p:sldId id="387" r:id="rId69"/>
    <p:sldId id="388" r:id="rId70"/>
    <p:sldId id="389" r:id="rId71"/>
    <p:sldId id="390" r:id="rId72"/>
    <p:sldId id="424" r:id="rId73"/>
    <p:sldId id="425" r:id="rId74"/>
    <p:sldId id="477" r:id="rId75"/>
    <p:sldId id="391" r:id="rId76"/>
    <p:sldId id="392" r:id="rId77"/>
    <p:sldId id="393" r:id="rId78"/>
    <p:sldId id="394" r:id="rId79"/>
    <p:sldId id="395" r:id="rId80"/>
    <p:sldId id="478" r:id="rId81"/>
    <p:sldId id="480" r:id="rId82"/>
    <p:sldId id="479" r:id="rId83"/>
    <p:sldId id="482" r:id="rId84"/>
    <p:sldId id="396" r:id="rId85"/>
    <p:sldId id="397" r:id="rId86"/>
    <p:sldId id="398" r:id="rId87"/>
    <p:sldId id="399" r:id="rId88"/>
    <p:sldId id="401" r:id="rId89"/>
    <p:sldId id="402" r:id="rId90"/>
    <p:sldId id="484" r:id="rId91"/>
    <p:sldId id="483" r:id="rId92"/>
    <p:sldId id="485" r:id="rId93"/>
    <p:sldId id="486" r:id="rId94"/>
    <p:sldId id="487" r:id="rId95"/>
    <p:sldId id="488" r:id="rId96"/>
    <p:sldId id="489" r:id="rId97"/>
    <p:sldId id="490" r:id="rId98"/>
    <p:sldId id="491" r:id="rId99"/>
    <p:sldId id="492" r:id="rId100"/>
    <p:sldId id="493" r:id="rId101"/>
    <p:sldId id="494" r:id="rId102"/>
    <p:sldId id="495" r:id="rId103"/>
    <p:sldId id="496" r:id="rId104"/>
    <p:sldId id="497" r:id="rId105"/>
    <p:sldId id="498" r:id="rId106"/>
    <p:sldId id="499" r:id="rId107"/>
    <p:sldId id="500" r:id="rId108"/>
    <p:sldId id="265" r:id="rId109"/>
    <p:sldId id="503" r:id="rId110"/>
    <p:sldId id="504" r:id="rId111"/>
    <p:sldId id="505" r:id="rId112"/>
    <p:sldId id="506" r:id="rId113"/>
    <p:sldId id="507" r:id="rId114"/>
    <p:sldId id="509" r:id="rId115"/>
    <p:sldId id="510" r:id="rId116"/>
    <p:sldId id="326" r:id="rId117"/>
    <p:sldId id="511" r:id="rId118"/>
    <p:sldId id="512" r:id="rId119"/>
    <p:sldId id="513" r:id="rId120"/>
    <p:sldId id="514" r:id="rId121"/>
    <p:sldId id="515" r:id="rId122"/>
    <p:sldId id="516" r:id="rId123"/>
    <p:sldId id="289" r:id="rId124"/>
    <p:sldId id="521" r:id="rId125"/>
    <p:sldId id="522" r:id="rId126"/>
    <p:sldId id="524" r:id="rId127"/>
    <p:sldId id="526" r:id="rId128"/>
    <p:sldId id="527" r:id="rId129"/>
    <p:sldId id="537" r:id="rId130"/>
    <p:sldId id="538" r:id="rId131"/>
    <p:sldId id="539" r:id="rId132"/>
    <p:sldId id="540" r:id="rId133"/>
    <p:sldId id="543" r:id="rId134"/>
    <p:sldId id="322" r:id="rId135"/>
    <p:sldId id="545" r:id="rId136"/>
    <p:sldId id="546" r:id="rId1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53" autoAdjust="0"/>
    <p:restoredTop sz="94660"/>
  </p:normalViewPr>
  <p:slideViewPr>
    <p:cSldViewPr snapToGrid="0">
      <p:cViewPr varScale="1">
        <p:scale>
          <a:sx n="67" d="100"/>
          <a:sy n="67" d="100"/>
        </p:scale>
        <p:origin x="64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presProps" Target="presProp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viewProps" Target="view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s>
</file>

<file path=ppt/diagrams/_rels/data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image" Target="../media/image1.png"/></Relationships>
</file>

<file path=ppt/diagrams/_rels/data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s>
</file>

<file path=ppt/diagrams/_rels/data5.xml.rels><?xml version="1.0" encoding="UTF-8" standalone="yes"?>
<Relationships xmlns="http://schemas.openxmlformats.org/package/2006/relationships"><Relationship Id="rId1" Type="http://schemas.openxmlformats.org/officeDocument/2006/relationships/image" Target="../media/image9.png"/></Relationships>
</file>

<file path=ppt/diagrams/_rels/data7.xml.rels><?xml version="1.0" encoding="UTF-8" standalone="yes"?>
<Relationships xmlns="http://schemas.openxmlformats.org/package/2006/relationships"><Relationship Id="rId1" Type="http://schemas.openxmlformats.org/officeDocument/2006/relationships/image" Target="../media/image13.png"/></Relationships>
</file>

<file path=ppt/diagrams/_rels/data9.xml.rels><?xml version="1.0" encoding="UTF-8" standalone="yes"?>
<Relationships xmlns="http://schemas.openxmlformats.org/package/2006/relationships"><Relationship Id="rId1" Type="http://schemas.openxmlformats.org/officeDocument/2006/relationships/image" Target="../media/image13.png"/></Relationships>
</file>

<file path=ppt/diagrams/_rels/data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image" Target="../media/image44.png"/></Relationships>
</file>

<file path=ppt/diagrams/_rels/data41.xml.rels><?xml version="1.0" encoding="UTF-8" standalone="yes"?>
<Relationships xmlns="http://schemas.openxmlformats.org/package/2006/relationships"><Relationship Id="rId2" Type="http://schemas.openxmlformats.org/officeDocument/2006/relationships/image" Target="../media/image101.jpg"/><Relationship Id="rId1" Type="http://schemas.openxmlformats.org/officeDocument/2006/relationships/image" Target="../media/image100.jpg"/></Relationships>
</file>

<file path=ppt/diagrams/_rels/data52.xml.rels><?xml version="1.0" encoding="UTF-8" standalone="yes"?>
<Relationships xmlns="http://schemas.openxmlformats.org/package/2006/relationships"><Relationship Id="rId1" Type="http://schemas.openxmlformats.org/officeDocument/2006/relationships/image" Target="../media/image118.jpg"/></Relationships>
</file>

<file path=ppt/diagrams/_rels/data53.xml.rels><?xml version="1.0" encoding="UTF-8" standalone="yes"?>
<Relationships xmlns="http://schemas.openxmlformats.org/package/2006/relationships"><Relationship Id="rId2" Type="http://schemas.openxmlformats.org/officeDocument/2006/relationships/image" Target="../media/image121.jpg"/><Relationship Id="rId1" Type="http://schemas.openxmlformats.org/officeDocument/2006/relationships/image" Target="../media/image120.jpg"/></Relationships>
</file>

<file path=ppt/diagrams/_rels/data54.xml.rels><?xml version="1.0" encoding="UTF-8" standalone="yes"?>
<Relationships xmlns="http://schemas.openxmlformats.org/package/2006/relationships"><Relationship Id="rId1" Type="http://schemas.openxmlformats.org/officeDocument/2006/relationships/image" Target="../media/image122.jpg"/></Relationships>
</file>

<file path=ppt/diagrams/_rels/data55.xml.rels><?xml version="1.0" encoding="UTF-8" standalone="yes"?>
<Relationships xmlns="http://schemas.openxmlformats.org/package/2006/relationships"><Relationship Id="rId1" Type="http://schemas.openxmlformats.org/officeDocument/2006/relationships/image" Target="../media/image123.png"/></Relationships>
</file>

<file path=ppt/diagrams/_rels/data56.xml.rels><?xml version="1.0" encoding="UTF-8" standalone="yes"?>
<Relationships xmlns="http://schemas.openxmlformats.org/package/2006/relationships"><Relationship Id="rId2" Type="http://schemas.openxmlformats.org/officeDocument/2006/relationships/image" Target="../media/image125.jpg"/><Relationship Id="rId1" Type="http://schemas.openxmlformats.org/officeDocument/2006/relationships/image" Target="../media/image124.jpg"/></Relationships>
</file>

<file path=ppt/diagrams/_rels/drawing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image" Target="../media/image1.png"/></Relationships>
</file>

<file path=ppt/diagrams/_rels/drawing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s>
</file>

<file path=ppt/diagrams/_rels/drawing5.xml.rels><?xml version="1.0" encoding="UTF-8" standalone="yes"?>
<Relationships xmlns="http://schemas.openxmlformats.org/package/2006/relationships"><Relationship Id="rId1" Type="http://schemas.openxmlformats.org/officeDocument/2006/relationships/image" Target="../media/image9.png"/></Relationships>
</file>

<file path=ppt/diagrams/_rels/drawing7.xml.rels><?xml version="1.0" encoding="UTF-8" standalone="yes"?>
<Relationships xmlns="http://schemas.openxmlformats.org/package/2006/relationships"><Relationship Id="rId1" Type="http://schemas.openxmlformats.org/officeDocument/2006/relationships/image" Target="../media/image13.png"/></Relationships>
</file>

<file path=ppt/diagrams/_rels/drawing9.xml.rels><?xml version="1.0" encoding="UTF-8" standalone="yes"?>
<Relationships xmlns="http://schemas.openxmlformats.org/package/2006/relationships"><Relationship Id="rId1" Type="http://schemas.openxmlformats.org/officeDocument/2006/relationships/image" Target="../media/image13.png"/></Relationships>
</file>

<file path=ppt/diagrams/_rels/drawing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image" Target="../media/image44.png"/></Relationships>
</file>

<file path=ppt/diagrams/_rels/drawing41.xml.rels><?xml version="1.0" encoding="UTF-8" standalone="yes"?>
<Relationships xmlns="http://schemas.openxmlformats.org/package/2006/relationships"><Relationship Id="rId2" Type="http://schemas.openxmlformats.org/officeDocument/2006/relationships/image" Target="../media/image101.jpg"/><Relationship Id="rId1" Type="http://schemas.openxmlformats.org/officeDocument/2006/relationships/image" Target="../media/image100.jpg"/></Relationships>
</file>

<file path=ppt/diagrams/_rels/drawing52.xml.rels><?xml version="1.0" encoding="UTF-8" standalone="yes"?>
<Relationships xmlns="http://schemas.openxmlformats.org/package/2006/relationships"><Relationship Id="rId1" Type="http://schemas.openxmlformats.org/officeDocument/2006/relationships/image" Target="../media/image118.jpg"/></Relationships>
</file>

<file path=ppt/diagrams/_rels/drawing53.xml.rels><?xml version="1.0" encoding="UTF-8" standalone="yes"?>
<Relationships xmlns="http://schemas.openxmlformats.org/package/2006/relationships"><Relationship Id="rId2" Type="http://schemas.openxmlformats.org/officeDocument/2006/relationships/image" Target="../media/image121.jpg"/><Relationship Id="rId1" Type="http://schemas.openxmlformats.org/officeDocument/2006/relationships/image" Target="../media/image120.jpg"/></Relationships>
</file>

<file path=ppt/diagrams/_rels/drawing54.xml.rels><?xml version="1.0" encoding="UTF-8" standalone="yes"?>
<Relationships xmlns="http://schemas.openxmlformats.org/package/2006/relationships"><Relationship Id="rId1" Type="http://schemas.openxmlformats.org/officeDocument/2006/relationships/image" Target="../media/image122.jpg"/></Relationships>
</file>

<file path=ppt/diagrams/_rels/drawing55.xml.rels><?xml version="1.0" encoding="UTF-8" standalone="yes"?>
<Relationships xmlns="http://schemas.openxmlformats.org/package/2006/relationships"><Relationship Id="rId1" Type="http://schemas.openxmlformats.org/officeDocument/2006/relationships/image" Target="../media/image123.png"/></Relationships>
</file>

<file path=ppt/diagrams/_rels/drawing56.xml.rels><?xml version="1.0" encoding="UTF-8" standalone="yes"?>
<Relationships xmlns="http://schemas.openxmlformats.org/package/2006/relationships"><Relationship Id="rId2" Type="http://schemas.openxmlformats.org/officeDocument/2006/relationships/image" Target="../media/image125.jpg"/><Relationship Id="rId1" Type="http://schemas.openxmlformats.org/officeDocument/2006/relationships/image" Target="../media/image124.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6ED2F7-3AA5-4528-A56C-A98A86799CC3}" type="doc">
      <dgm:prSet loTypeId="urn:microsoft.com/office/officeart/2005/8/layout/vList3" loCatId="list" qsTypeId="urn:microsoft.com/office/officeart/2005/8/quickstyle/simple1" qsCatId="simple" csTypeId="urn:microsoft.com/office/officeart/2005/8/colors/accent1_2" csCatId="accent1" phldr="1"/>
      <dgm:spPr/>
    </dgm:pt>
    <dgm:pt modelId="{6AE54670-AD4D-4974-B2C8-E48732E10826}">
      <dgm:prSet phldrT="[Text]"/>
      <dgm:spPr>
        <a:solidFill>
          <a:srgbClr val="0070C0"/>
        </a:solidFill>
      </dgm:spPr>
      <dgm:t>
        <a:bodyPr/>
        <a:lstStyle/>
        <a:p>
          <a:r>
            <a:rPr lang="en-US" b="1"/>
            <a:t>1.	Sự hình thành và phát triển của con người trên lãnh thổ Việt Nam thời nguyên thuỷ</a:t>
          </a:r>
          <a:endParaRPr lang="en-US" dirty="0">
            <a:solidFill>
              <a:schemeClr val="bg1"/>
            </a:solidFill>
          </a:endParaRPr>
        </a:p>
      </dgm:t>
    </dgm:pt>
    <dgm:pt modelId="{EAA34F7D-ACC1-44FB-BD57-F981B779C9CA}" type="parTrans" cxnId="{6167B7FF-354A-449E-A2B4-36D8C2310B84}">
      <dgm:prSet/>
      <dgm:spPr/>
      <dgm:t>
        <a:bodyPr/>
        <a:lstStyle/>
        <a:p>
          <a:endParaRPr lang="en-US"/>
        </a:p>
      </dgm:t>
    </dgm:pt>
    <dgm:pt modelId="{CBB72843-B412-4BD4-B761-082A708A00BB}" type="sibTrans" cxnId="{6167B7FF-354A-449E-A2B4-36D8C2310B84}">
      <dgm:prSet/>
      <dgm:spPr/>
      <dgm:t>
        <a:bodyPr/>
        <a:lstStyle/>
        <a:p>
          <a:endParaRPr lang="en-US"/>
        </a:p>
      </dgm:t>
    </dgm:pt>
    <dgm:pt modelId="{ED8B787B-C308-4676-80DF-86664D732D55}">
      <dgm:prSet phldrT="[Text]"/>
      <dgm:spPr>
        <a:solidFill>
          <a:srgbClr val="0070C0"/>
        </a:solidFill>
      </dgm:spPr>
      <dgm:t>
        <a:bodyPr/>
        <a:lstStyle/>
        <a:p>
          <a:pPr>
            <a:buFont typeface="Wingdings" panose="05000000000000000000" pitchFamily="2" charset="2"/>
            <a:buChar char="ü"/>
          </a:pPr>
          <a:r>
            <a:rPr lang="en-US" b="1" dirty="0"/>
            <a:t>2. </a:t>
          </a:r>
          <a:r>
            <a:rPr lang="en-US" b="1" dirty="0" err="1"/>
            <a:t>Đời</a:t>
          </a:r>
          <a:r>
            <a:rPr lang="en-US" b="1" dirty="0"/>
            <a:t> </a:t>
          </a:r>
          <a:r>
            <a:rPr lang="en-US" b="1" dirty="0" err="1"/>
            <a:t>sống</a:t>
          </a:r>
          <a:r>
            <a:rPr lang="en-US" b="1" dirty="0"/>
            <a:t> </a:t>
          </a:r>
          <a:r>
            <a:rPr lang="en-US" b="1" dirty="0" err="1"/>
            <a:t>văn</a:t>
          </a:r>
          <a:r>
            <a:rPr lang="en-US" b="1" dirty="0"/>
            <a:t> </a:t>
          </a:r>
          <a:r>
            <a:rPr lang="en-US" b="1" dirty="0" err="1"/>
            <a:t>hoá</a:t>
          </a:r>
          <a:r>
            <a:rPr lang="en-US" b="1" dirty="0"/>
            <a:t> </a:t>
          </a:r>
          <a:r>
            <a:rPr lang="en-US" b="1" dirty="0" err="1"/>
            <a:t>xã</a:t>
          </a:r>
          <a:r>
            <a:rPr lang="en-US" b="1" dirty="0"/>
            <a:t> </a:t>
          </a:r>
          <a:r>
            <a:rPr lang="en-US" b="1" dirty="0" err="1"/>
            <a:t>hội</a:t>
          </a:r>
          <a:r>
            <a:rPr lang="en-US" b="1" dirty="0"/>
            <a:t> </a:t>
          </a:r>
          <a:r>
            <a:rPr lang="en-US" b="1" dirty="0" err="1"/>
            <a:t>thời</a:t>
          </a:r>
          <a:r>
            <a:rPr lang="en-US" b="1" dirty="0"/>
            <a:t> </a:t>
          </a:r>
          <a:r>
            <a:rPr lang="en-US" b="1" dirty="0" err="1"/>
            <a:t>nguyên</a:t>
          </a:r>
          <a:r>
            <a:rPr lang="en-US" b="1" dirty="0"/>
            <a:t> </a:t>
          </a:r>
          <a:r>
            <a:rPr lang="en-US" b="1" dirty="0" err="1"/>
            <a:t>thủy</a:t>
          </a:r>
          <a:r>
            <a:rPr lang="en-US" b="1" dirty="0"/>
            <a:t>		</a:t>
          </a:r>
          <a:endParaRPr lang="en-US" dirty="0">
            <a:solidFill>
              <a:schemeClr val="bg1"/>
            </a:solidFill>
          </a:endParaRPr>
        </a:p>
      </dgm:t>
    </dgm:pt>
    <dgm:pt modelId="{06559FA8-E02F-44B3-9BBA-CCD3C6F60722}" type="parTrans" cxnId="{AF6C7D63-0FD8-436F-B2F5-5FF6A3334EAA}">
      <dgm:prSet/>
      <dgm:spPr/>
      <dgm:t>
        <a:bodyPr/>
        <a:lstStyle/>
        <a:p>
          <a:endParaRPr lang="en-US"/>
        </a:p>
      </dgm:t>
    </dgm:pt>
    <dgm:pt modelId="{80341A9F-7407-4F9D-BD29-53B343770815}" type="sibTrans" cxnId="{AF6C7D63-0FD8-436F-B2F5-5FF6A3334EAA}">
      <dgm:prSet/>
      <dgm:spPr/>
      <dgm:t>
        <a:bodyPr/>
        <a:lstStyle/>
        <a:p>
          <a:endParaRPr lang="en-US"/>
        </a:p>
      </dgm:t>
    </dgm:pt>
    <dgm:pt modelId="{BF88F353-A20C-424B-A88D-05C4A8F82716}" type="pres">
      <dgm:prSet presAssocID="{CF6ED2F7-3AA5-4528-A56C-A98A86799CC3}" presName="linearFlow" presStyleCnt="0">
        <dgm:presLayoutVars>
          <dgm:dir/>
          <dgm:resizeHandles val="exact"/>
        </dgm:presLayoutVars>
      </dgm:prSet>
      <dgm:spPr/>
    </dgm:pt>
    <dgm:pt modelId="{FA451C46-EAB3-4462-93FA-062BB335BD49}" type="pres">
      <dgm:prSet presAssocID="{6AE54670-AD4D-4974-B2C8-E48732E10826}" presName="composite" presStyleCnt="0"/>
      <dgm:spPr/>
    </dgm:pt>
    <dgm:pt modelId="{45B9B5AF-7D9B-4BE1-811E-3F534EEADCBA}" type="pres">
      <dgm:prSet presAssocID="{6AE54670-AD4D-4974-B2C8-E48732E10826}" presName="imgShp" presStyleLbl="fgImgPlace1" presStyleIdx="0" presStyleCnt="2"/>
      <dgm:spPr>
        <a:blipFill rotWithShape="1">
          <a:blip xmlns:r="http://schemas.openxmlformats.org/officeDocument/2006/relationships" r:embed="rId1"/>
          <a:srcRect/>
          <a:stretch>
            <a:fillRect l="-21000" r="-21000"/>
          </a:stretch>
        </a:blipFill>
      </dgm:spPr>
    </dgm:pt>
    <dgm:pt modelId="{3B764E09-9363-4A31-96C1-39F712A6D7E5}" type="pres">
      <dgm:prSet presAssocID="{6AE54670-AD4D-4974-B2C8-E48732E10826}" presName="txShp" presStyleLbl="node1" presStyleIdx="0" presStyleCnt="2" custLinFactNeighborX="367">
        <dgm:presLayoutVars>
          <dgm:bulletEnabled val="1"/>
        </dgm:presLayoutVars>
      </dgm:prSet>
      <dgm:spPr/>
    </dgm:pt>
    <dgm:pt modelId="{82FEDC73-1946-4C76-9A4A-3675401223FC}" type="pres">
      <dgm:prSet presAssocID="{CBB72843-B412-4BD4-B761-082A708A00BB}" presName="spacing" presStyleCnt="0"/>
      <dgm:spPr/>
    </dgm:pt>
    <dgm:pt modelId="{436D6600-FD01-47DC-BB5E-74B1C97C2B15}" type="pres">
      <dgm:prSet presAssocID="{ED8B787B-C308-4676-80DF-86664D732D55}" presName="composite" presStyleCnt="0"/>
      <dgm:spPr/>
    </dgm:pt>
    <dgm:pt modelId="{AC103CB2-6EBD-4712-B53D-1CA53D456CC6}" type="pres">
      <dgm:prSet presAssocID="{ED8B787B-C308-4676-80DF-86664D732D55}" presName="imgShp" presStyleLbl="fgImgPlace1" presStyleIdx="1" presStyleCnt="2"/>
      <dgm:spPr>
        <a:blipFill rotWithShape="1">
          <a:blip xmlns:r="http://schemas.openxmlformats.org/officeDocument/2006/relationships" r:embed="rId2"/>
          <a:srcRect/>
          <a:stretch>
            <a:fillRect l="-24000" r="-24000"/>
          </a:stretch>
        </a:blipFill>
      </dgm:spPr>
    </dgm:pt>
    <dgm:pt modelId="{4C0863D7-9960-440F-8AA2-CCB6E7CC42B7}" type="pres">
      <dgm:prSet presAssocID="{ED8B787B-C308-4676-80DF-86664D732D55}" presName="txShp" presStyleLbl="node1" presStyleIdx="1" presStyleCnt="2" custLinFactNeighborX="367">
        <dgm:presLayoutVars>
          <dgm:bulletEnabled val="1"/>
        </dgm:presLayoutVars>
      </dgm:prSet>
      <dgm:spPr/>
    </dgm:pt>
  </dgm:ptLst>
  <dgm:cxnLst>
    <dgm:cxn modelId="{4EB1C60B-A18F-4FB6-9768-F58B00BA1983}" type="presOf" srcId="{ED8B787B-C308-4676-80DF-86664D732D55}" destId="{4C0863D7-9960-440F-8AA2-CCB6E7CC42B7}" srcOrd="0" destOrd="0" presId="urn:microsoft.com/office/officeart/2005/8/layout/vList3"/>
    <dgm:cxn modelId="{219D0431-38A9-41C9-87E3-DFCFBA72476F}" type="presOf" srcId="{6AE54670-AD4D-4974-B2C8-E48732E10826}" destId="{3B764E09-9363-4A31-96C1-39F712A6D7E5}" srcOrd="0" destOrd="0" presId="urn:microsoft.com/office/officeart/2005/8/layout/vList3"/>
    <dgm:cxn modelId="{AF6C7D63-0FD8-436F-B2F5-5FF6A3334EAA}" srcId="{CF6ED2F7-3AA5-4528-A56C-A98A86799CC3}" destId="{ED8B787B-C308-4676-80DF-86664D732D55}" srcOrd="1" destOrd="0" parTransId="{06559FA8-E02F-44B3-9BBA-CCD3C6F60722}" sibTransId="{80341A9F-7407-4F9D-BD29-53B343770815}"/>
    <dgm:cxn modelId="{F69DA763-06DE-4F79-AC03-567A0312ACBB}" type="presOf" srcId="{CF6ED2F7-3AA5-4528-A56C-A98A86799CC3}" destId="{BF88F353-A20C-424B-A88D-05C4A8F82716}" srcOrd="0" destOrd="0" presId="urn:microsoft.com/office/officeart/2005/8/layout/vList3"/>
    <dgm:cxn modelId="{6167B7FF-354A-449E-A2B4-36D8C2310B84}" srcId="{CF6ED2F7-3AA5-4528-A56C-A98A86799CC3}" destId="{6AE54670-AD4D-4974-B2C8-E48732E10826}" srcOrd="0" destOrd="0" parTransId="{EAA34F7D-ACC1-44FB-BD57-F981B779C9CA}" sibTransId="{CBB72843-B412-4BD4-B761-082A708A00BB}"/>
    <dgm:cxn modelId="{6B7A4DC7-ABC4-4A63-AFD2-C433110CFF2E}" type="presParOf" srcId="{BF88F353-A20C-424B-A88D-05C4A8F82716}" destId="{FA451C46-EAB3-4462-93FA-062BB335BD49}" srcOrd="0" destOrd="0" presId="urn:microsoft.com/office/officeart/2005/8/layout/vList3"/>
    <dgm:cxn modelId="{5695F1CA-DF14-43C3-97D4-DA746C3E889B}" type="presParOf" srcId="{FA451C46-EAB3-4462-93FA-062BB335BD49}" destId="{45B9B5AF-7D9B-4BE1-811E-3F534EEADCBA}" srcOrd="0" destOrd="0" presId="urn:microsoft.com/office/officeart/2005/8/layout/vList3"/>
    <dgm:cxn modelId="{50DF6B50-F095-4259-A1E3-E1ACED30E3C9}" type="presParOf" srcId="{FA451C46-EAB3-4462-93FA-062BB335BD49}" destId="{3B764E09-9363-4A31-96C1-39F712A6D7E5}" srcOrd="1" destOrd="0" presId="urn:microsoft.com/office/officeart/2005/8/layout/vList3"/>
    <dgm:cxn modelId="{1C33E6D0-0CCF-4702-B9EF-5D948FE7547C}" type="presParOf" srcId="{BF88F353-A20C-424B-A88D-05C4A8F82716}" destId="{82FEDC73-1946-4C76-9A4A-3675401223FC}" srcOrd="1" destOrd="0" presId="urn:microsoft.com/office/officeart/2005/8/layout/vList3"/>
    <dgm:cxn modelId="{F216418D-2D9A-4C1D-834B-FAA6789C4853}" type="presParOf" srcId="{BF88F353-A20C-424B-A88D-05C4A8F82716}" destId="{436D6600-FD01-47DC-BB5E-74B1C97C2B15}" srcOrd="2" destOrd="0" presId="urn:microsoft.com/office/officeart/2005/8/layout/vList3"/>
    <dgm:cxn modelId="{6CAA11A3-5AC7-48E2-B2A4-B25097D29271}" type="presParOf" srcId="{436D6600-FD01-47DC-BB5E-74B1C97C2B15}" destId="{AC103CB2-6EBD-4712-B53D-1CA53D456CC6}" srcOrd="0" destOrd="0" presId="urn:microsoft.com/office/officeart/2005/8/layout/vList3"/>
    <dgm:cxn modelId="{A9A40903-540E-444E-B0FE-F122834807BA}" type="presParOf" srcId="{436D6600-FD01-47DC-BB5E-74B1C97C2B15}" destId="{4C0863D7-9960-440F-8AA2-CCB6E7CC42B7}"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9F93A1F-DEA7-4C84-9B83-182CAB8428C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3F83EC0-9D4D-4782-BE11-43C68BA64186}">
      <dgm:prSet phldrT="[Text]" custT="1"/>
      <dgm:spPr>
        <a:solidFill>
          <a:srgbClr val="7030A0"/>
        </a:solidFill>
      </dgm:spPr>
      <dgm:t>
        <a:bodyPr/>
        <a:lstStyle/>
        <a:p>
          <a:r>
            <a:rPr lang="en-US" sz="3600" b="1" dirty="0"/>
            <a:t>1.1 </a:t>
          </a:r>
          <a:r>
            <a:rPr lang="en-US" sz="3600" b="1" dirty="0" err="1"/>
            <a:t>Người</a:t>
          </a:r>
          <a:r>
            <a:rPr lang="en-US" sz="3600" b="1" dirty="0"/>
            <a:t> </a:t>
          </a:r>
          <a:r>
            <a:rPr lang="en-US" sz="3600" b="1" dirty="0" err="1"/>
            <a:t>Vượn</a:t>
          </a:r>
          <a:endParaRPr lang="en-US" sz="3600" dirty="0"/>
        </a:p>
      </dgm:t>
    </dgm:pt>
    <dgm:pt modelId="{39A9668E-14D1-4CB7-AF1A-EB4D6A83941B}" type="parTrans" cxnId="{23B00E46-9FDC-4C1D-BCE7-02CC509D120C}">
      <dgm:prSet/>
      <dgm:spPr/>
      <dgm:t>
        <a:bodyPr/>
        <a:lstStyle/>
        <a:p>
          <a:endParaRPr lang="en-US"/>
        </a:p>
      </dgm:t>
    </dgm:pt>
    <dgm:pt modelId="{8E935C13-833F-4F32-BBE4-390B93643A20}" type="sibTrans" cxnId="{23B00E46-9FDC-4C1D-BCE7-02CC509D120C}">
      <dgm:prSet/>
      <dgm:spPr/>
      <dgm:t>
        <a:bodyPr/>
        <a:lstStyle/>
        <a:p>
          <a:endParaRPr lang="en-US"/>
        </a:p>
      </dgm:t>
    </dgm:pt>
    <dgm:pt modelId="{05131780-D94F-46EF-B245-9E6B956F8F68}">
      <dgm:prSet phldrT="[Text]" custT="1"/>
      <dgm:spPr>
        <a:solidFill>
          <a:srgbClr val="7030A0"/>
        </a:solidFill>
      </dgm:spPr>
      <dgm:t>
        <a:bodyPr/>
        <a:lstStyle/>
        <a:p>
          <a:r>
            <a:rPr lang="en-US" sz="3600" b="1"/>
            <a:t>1.2  Người Hiện đại</a:t>
          </a:r>
          <a:endParaRPr lang="en-US" sz="3600" dirty="0"/>
        </a:p>
      </dgm:t>
    </dgm:pt>
    <dgm:pt modelId="{467D436C-C7A2-4CCA-AFB3-2D1ECF265DE6}" type="parTrans" cxnId="{BCEDB3A8-B7ED-438C-B478-02DF6689355C}">
      <dgm:prSet/>
      <dgm:spPr/>
      <dgm:t>
        <a:bodyPr/>
        <a:lstStyle/>
        <a:p>
          <a:endParaRPr lang="en-US"/>
        </a:p>
      </dgm:t>
    </dgm:pt>
    <dgm:pt modelId="{D5A5E5C4-1864-46A9-A6A1-0982C9C9BE63}" type="sibTrans" cxnId="{BCEDB3A8-B7ED-438C-B478-02DF6689355C}">
      <dgm:prSet/>
      <dgm:spPr/>
      <dgm:t>
        <a:bodyPr/>
        <a:lstStyle/>
        <a:p>
          <a:endParaRPr lang="en-US"/>
        </a:p>
      </dgm:t>
    </dgm:pt>
    <dgm:pt modelId="{869D003C-C983-4EFF-B03D-487B4A7103F9}" type="pres">
      <dgm:prSet presAssocID="{89F93A1F-DEA7-4C84-9B83-182CAB8428C7}" presName="linear" presStyleCnt="0">
        <dgm:presLayoutVars>
          <dgm:dir/>
          <dgm:animLvl val="lvl"/>
          <dgm:resizeHandles val="exact"/>
        </dgm:presLayoutVars>
      </dgm:prSet>
      <dgm:spPr/>
    </dgm:pt>
    <dgm:pt modelId="{D890CB33-92BE-4B0C-94F1-58A135817E7D}" type="pres">
      <dgm:prSet presAssocID="{43F83EC0-9D4D-4782-BE11-43C68BA64186}" presName="parentLin" presStyleCnt="0"/>
      <dgm:spPr/>
    </dgm:pt>
    <dgm:pt modelId="{09B388A0-04A5-497E-9AD6-1505C0AC0314}" type="pres">
      <dgm:prSet presAssocID="{43F83EC0-9D4D-4782-BE11-43C68BA64186}" presName="parentLeftMargin" presStyleLbl="node1" presStyleIdx="0" presStyleCnt="2"/>
      <dgm:spPr/>
    </dgm:pt>
    <dgm:pt modelId="{3DF6CE1A-2A33-4790-A117-B9D936E89398}" type="pres">
      <dgm:prSet presAssocID="{43F83EC0-9D4D-4782-BE11-43C68BA64186}" presName="parentText" presStyleLbl="node1" presStyleIdx="0" presStyleCnt="2" custScaleX="142857">
        <dgm:presLayoutVars>
          <dgm:chMax val="0"/>
          <dgm:bulletEnabled val="1"/>
        </dgm:presLayoutVars>
      </dgm:prSet>
      <dgm:spPr/>
    </dgm:pt>
    <dgm:pt modelId="{2F087902-37DC-4E67-9092-D902ED85F1D8}" type="pres">
      <dgm:prSet presAssocID="{43F83EC0-9D4D-4782-BE11-43C68BA64186}" presName="negativeSpace" presStyleCnt="0"/>
      <dgm:spPr/>
    </dgm:pt>
    <dgm:pt modelId="{581B00B0-D663-4DE0-93DD-E104F1C138A9}" type="pres">
      <dgm:prSet presAssocID="{43F83EC0-9D4D-4782-BE11-43C68BA64186}" presName="childText" presStyleLbl="conFgAcc1" presStyleIdx="0" presStyleCnt="2">
        <dgm:presLayoutVars>
          <dgm:bulletEnabled val="1"/>
        </dgm:presLayoutVars>
      </dgm:prSet>
      <dgm:spPr/>
    </dgm:pt>
    <dgm:pt modelId="{C8B58235-BBB0-4094-9E60-358491B99A71}" type="pres">
      <dgm:prSet presAssocID="{8E935C13-833F-4F32-BBE4-390B93643A20}" presName="spaceBetweenRectangles" presStyleCnt="0"/>
      <dgm:spPr/>
    </dgm:pt>
    <dgm:pt modelId="{97AB8E11-0219-461E-A159-55750314905D}" type="pres">
      <dgm:prSet presAssocID="{05131780-D94F-46EF-B245-9E6B956F8F68}" presName="parentLin" presStyleCnt="0"/>
      <dgm:spPr/>
    </dgm:pt>
    <dgm:pt modelId="{46A93555-B148-4256-A697-F26B95020B6F}" type="pres">
      <dgm:prSet presAssocID="{05131780-D94F-46EF-B245-9E6B956F8F68}" presName="parentLeftMargin" presStyleLbl="node1" presStyleIdx="0" presStyleCnt="2"/>
      <dgm:spPr/>
    </dgm:pt>
    <dgm:pt modelId="{13CC712D-C1D9-4303-A9F2-E5ADEC77ADA6}" type="pres">
      <dgm:prSet presAssocID="{05131780-D94F-46EF-B245-9E6B956F8F68}" presName="parentText" presStyleLbl="node1" presStyleIdx="1" presStyleCnt="2" custScaleX="142857">
        <dgm:presLayoutVars>
          <dgm:chMax val="0"/>
          <dgm:bulletEnabled val="1"/>
        </dgm:presLayoutVars>
      </dgm:prSet>
      <dgm:spPr/>
    </dgm:pt>
    <dgm:pt modelId="{C9EC5EB6-08D4-4A76-9D6D-93CBC52A7268}" type="pres">
      <dgm:prSet presAssocID="{05131780-D94F-46EF-B245-9E6B956F8F68}" presName="negativeSpace" presStyleCnt="0"/>
      <dgm:spPr/>
    </dgm:pt>
    <dgm:pt modelId="{10FA1A0A-1B4C-4FE8-B4A7-62EFD609E38F}" type="pres">
      <dgm:prSet presAssocID="{05131780-D94F-46EF-B245-9E6B956F8F68}" presName="childText" presStyleLbl="conFgAcc1" presStyleIdx="1" presStyleCnt="2">
        <dgm:presLayoutVars>
          <dgm:bulletEnabled val="1"/>
        </dgm:presLayoutVars>
      </dgm:prSet>
      <dgm:spPr/>
    </dgm:pt>
  </dgm:ptLst>
  <dgm:cxnLst>
    <dgm:cxn modelId="{FA8D3832-DD94-4E04-A372-BB3CE9B599C6}" type="presOf" srcId="{05131780-D94F-46EF-B245-9E6B956F8F68}" destId="{13CC712D-C1D9-4303-A9F2-E5ADEC77ADA6}" srcOrd="1" destOrd="0" presId="urn:microsoft.com/office/officeart/2005/8/layout/list1"/>
    <dgm:cxn modelId="{23B00E46-9FDC-4C1D-BCE7-02CC509D120C}" srcId="{89F93A1F-DEA7-4C84-9B83-182CAB8428C7}" destId="{43F83EC0-9D4D-4782-BE11-43C68BA64186}" srcOrd="0" destOrd="0" parTransId="{39A9668E-14D1-4CB7-AF1A-EB4D6A83941B}" sibTransId="{8E935C13-833F-4F32-BBE4-390B93643A20}"/>
    <dgm:cxn modelId="{0181B049-2E07-4C9A-AA3C-51F65F81C4BE}" type="presOf" srcId="{89F93A1F-DEA7-4C84-9B83-182CAB8428C7}" destId="{869D003C-C983-4EFF-B03D-487B4A7103F9}" srcOrd="0" destOrd="0" presId="urn:microsoft.com/office/officeart/2005/8/layout/list1"/>
    <dgm:cxn modelId="{A7D0184D-E50F-4362-BFFC-E3D4A7AFE340}" type="presOf" srcId="{43F83EC0-9D4D-4782-BE11-43C68BA64186}" destId="{09B388A0-04A5-497E-9AD6-1505C0AC0314}" srcOrd="0" destOrd="0" presId="urn:microsoft.com/office/officeart/2005/8/layout/list1"/>
    <dgm:cxn modelId="{BCEDB3A8-B7ED-438C-B478-02DF6689355C}" srcId="{89F93A1F-DEA7-4C84-9B83-182CAB8428C7}" destId="{05131780-D94F-46EF-B245-9E6B956F8F68}" srcOrd="1" destOrd="0" parTransId="{467D436C-C7A2-4CCA-AFB3-2D1ECF265DE6}" sibTransId="{D5A5E5C4-1864-46A9-A6A1-0982C9C9BE63}"/>
    <dgm:cxn modelId="{9FD1F0D0-31E4-4F6B-9D08-EB273404810D}" type="presOf" srcId="{43F83EC0-9D4D-4782-BE11-43C68BA64186}" destId="{3DF6CE1A-2A33-4790-A117-B9D936E89398}" srcOrd="1" destOrd="0" presId="urn:microsoft.com/office/officeart/2005/8/layout/list1"/>
    <dgm:cxn modelId="{6E944EFF-7513-4DF6-A6BD-0362881CE0D3}" type="presOf" srcId="{05131780-D94F-46EF-B245-9E6B956F8F68}" destId="{46A93555-B148-4256-A697-F26B95020B6F}" srcOrd="0" destOrd="0" presId="urn:microsoft.com/office/officeart/2005/8/layout/list1"/>
    <dgm:cxn modelId="{71B6A186-8C00-4466-B501-BFF4468F636C}" type="presParOf" srcId="{869D003C-C983-4EFF-B03D-487B4A7103F9}" destId="{D890CB33-92BE-4B0C-94F1-58A135817E7D}" srcOrd="0" destOrd="0" presId="urn:microsoft.com/office/officeart/2005/8/layout/list1"/>
    <dgm:cxn modelId="{67F9D785-A8D4-4D53-8B51-99199EB55016}" type="presParOf" srcId="{D890CB33-92BE-4B0C-94F1-58A135817E7D}" destId="{09B388A0-04A5-497E-9AD6-1505C0AC0314}" srcOrd="0" destOrd="0" presId="urn:microsoft.com/office/officeart/2005/8/layout/list1"/>
    <dgm:cxn modelId="{803B0C3C-4402-4DE1-B7DF-32B6B97AA059}" type="presParOf" srcId="{D890CB33-92BE-4B0C-94F1-58A135817E7D}" destId="{3DF6CE1A-2A33-4790-A117-B9D936E89398}" srcOrd="1" destOrd="0" presId="urn:microsoft.com/office/officeart/2005/8/layout/list1"/>
    <dgm:cxn modelId="{026C2288-87BB-4FA3-9947-21EBA68124C5}" type="presParOf" srcId="{869D003C-C983-4EFF-B03D-487B4A7103F9}" destId="{2F087902-37DC-4E67-9092-D902ED85F1D8}" srcOrd="1" destOrd="0" presId="urn:microsoft.com/office/officeart/2005/8/layout/list1"/>
    <dgm:cxn modelId="{F4E0A3F0-C02A-4E31-A265-095DB8BB306A}" type="presParOf" srcId="{869D003C-C983-4EFF-B03D-487B4A7103F9}" destId="{581B00B0-D663-4DE0-93DD-E104F1C138A9}" srcOrd="2" destOrd="0" presId="urn:microsoft.com/office/officeart/2005/8/layout/list1"/>
    <dgm:cxn modelId="{5AA2ABCC-2D21-4BFC-A68E-0CA24B5940FD}" type="presParOf" srcId="{869D003C-C983-4EFF-B03D-487B4A7103F9}" destId="{C8B58235-BBB0-4094-9E60-358491B99A71}" srcOrd="3" destOrd="0" presId="urn:microsoft.com/office/officeart/2005/8/layout/list1"/>
    <dgm:cxn modelId="{01318D40-AF2C-411C-836F-5D7CCAA2742A}" type="presParOf" srcId="{869D003C-C983-4EFF-B03D-487B4A7103F9}" destId="{97AB8E11-0219-461E-A159-55750314905D}" srcOrd="4" destOrd="0" presId="urn:microsoft.com/office/officeart/2005/8/layout/list1"/>
    <dgm:cxn modelId="{5B54254E-1A10-4E4A-B919-2B8B3FD0E93A}" type="presParOf" srcId="{97AB8E11-0219-461E-A159-55750314905D}" destId="{46A93555-B148-4256-A697-F26B95020B6F}" srcOrd="0" destOrd="0" presId="urn:microsoft.com/office/officeart/2005/8/layout/list1"/>
    <dgm:cxn modelId="{5B250D97-EA36-444D-BDA5-90115102B1FA}" type="presParOf" srcId="{97AB8E11-0219-461E-A159-55750314905D}" destId="{13CC712D-C1D9-4303-A9F2-E5ADEC77ADA6}" srcOrd="1" destOrd="0" presId="urn:microsoft.com/office/officeart/2005/8/layout/list1"/>
    <dgm:cxn modelId="{816D68FC-B026-45C7-A105-F96712E6354F}" type="presParOf" srcId="{869D003C-C983-4EFF-B03D-487B4A7103F9}" destId="{C9EC5EB6-08D4-4A76-9D6D-93CBC52A7268}" srcOrd="5" destOrd="0" presId="urn:microsoft.com/office/officeart/2005/8/layout/list1"/>
    <dgm:cxn modelId="{CE536E1B-D052-4977-91DE-DA63CBE64EB8}" type="presParOf" srcId="{869D003C-C983-4EFF-B03D-487B4A7103F9}" destId="{10FA1A0A-1B4C-4FE8-B4A7-62EFD609E38F}"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AC8D6FB-415F-4C89-B6F9-189F2CEA1905}" type="doc">
      <dgm:prSet loTypeId="urn:microsoft.com/office/officeart/2005/8/layout/hProcess10" loCatId="process" qsTypeId="urn:microsoft.com/office/officeart/2005/8/quickstyle/simple1" qsCatId="simple" csTypeId="urn:microsoft.com/office/officeart/2005/8/colors/accent1_2" csCatId="accent1" phldr="1"/>
      <dgm:spPr/>
      <dgm:t>
        <a:bodyPr/>
        <a:lstStyle/>
        <a:p>
          <a:endParaRPr lang="en-US"/>
        </a:p>
      </dgm:t>
    </dgm:pt>
    <dgm:pt modelId="{6C759107-C7BD-4FD4-842E-200ED072A83E}">
      <dgm:prSet phldrT="[Text]"/>
      <dgm:spPr>
        <a:solidFill>
          <a:schemeClr val="accent2">
            <a:lumMod val="75000"/>
          </a:schemeClr>
        </a:solidFill>
      </dgm:spPr>
      <dgm:t>
        <a:bodyPr/>
        <a:lstStyle/>
        <a:p>
          <a:r>
            <a:rPr lang="en-US" dirty="0" err="1"/>
            <a:t>Vượn</a:t>
          </a:r>
          <a:r>
            <a:rPr lang="en-US" dirty="0"/>
            <a:t> </a:t>
          </a:r>
          <a:r>
            <a:rPr lang="en-US" dirty="0" err="1"/>
            <a:t>cổ</a:t>
          </a:r>
          <a:endParaRPr lang="en-US" dirty="0"/>
        </a:p>
      </dgm:t>
    </dgm:pt>
    <dgm:pt modelId="{06AD66C6-EF13-4C51-B07F-9C98A6312713}" type="parTrans" cxnId="{068160B5-3B90-4185-9FEF-BB7D5B90D954}">
      <dgm:prSet/>
      <dgm:spPr/>
      <dgm:t>
        <a:bodyPr/>
        <a:lstStyle/>
        <a:p>
          <a:endParaRPr lang="en-US"/>
        </a:p>
      </dgm:t>
    </dgm:pt>
    <dgm:pt modelId="{03CB9FE5-8729-4524-819A-82208B105EE0}" type="sibTrans" cxnId="{068160B5-3B90-4185-9FEF-BB7D5B90D954}">
      <dgm:prSet/>
      <dgm:spPr>
        <a:solidFill>
          <a:srgbClr val="FF0000"/>
        </a:solidFill>
      </dgm:spPr>
      <dgm:t>
        <a:bodyPr/>
        <a:lstStyle/>
        <a:p>
          <a:endParaRPr lang="en-US"/>
        </a:p>
      </dgm:t>
    </dgm:pt>
    <dgm:pt modelId="{8CEE112D-DCEB-4B11-8F93-B797643A7884}">
      <dgm:prSet phldrT="[Text]"/>
      <dgm:spPr>
        <a:solidFill>
          <a:schemeClr val="accent2">
            <a:lumMod val="75000"/>
          </a:schemeClr>
        </a:solidFill>
      </dgm:spPr>
      <dgm:t>
        <a:bodyPr/>
        <a:lstStyle/>
        <a:p>
          <a:r>
            <a:rPr lang="en-US" dirty="0" err="1"/>
            <a:t>Cách</a:t>
          </a:r>
          <a:r>
            <a:rPr lang="en-US" dirty="0"/>
            <a:t> </a:t>
          </a:r>
          <a:r>
            <a:rPr lang="en-US" dirty="0" err="1"/>
            <a:t>đây</a:t>
          </a:r>
          <a:r>
            <a:rPr lang="en-US" dirty="0"/>
            <a:t> </a:t>
          </a:r>
          <a:r>
            <a:rPr lang="en-US" dirty="0" err="1"/>
            <a:t>khoảng</a:t>
          </a:r>
          <a:r>
            <a:rPr lang="en-US" dirty="0"/>
            <a:t> 6 </a:t>
          </a:r>
          <a:r>
            <a:rPr lang="en-US" dirty="0" err="1"/>
            <a:t>triệu</a:t>
          </a:r>
          <a:r>
            <a:rPr lang="en-US" dirty="0"/>
            <a:t> </a:t>
          </a:r>
          <a:r>
            <a:rPr lang="en-US" dirty="0" err="1"/>
            <a:t>năm</a:t>
          </a:r>
          <a:endParaRPr lang="en-US" dirty="0"/>
        </a:p>
      </dgm:t>
    </dgm:pt>
    <dgm:pt modelId="{D3A69B01-E894-4593-8DCF-B5C78EEB25AE}" type="parTrans" cxnId="{3C8E6D32-BD02-4510-BD3E-98CF011F311A}">
      <dgm:prSet/>
      <dgm:spPr/>
      <dgm:t>
        <a:bodyPr/>
        <a:lstStyle/>
        <a:p>
          <a:endParaRPr lang="en-US"/>
        </a:p>
      </dgm:t>
    </dgm:pt>
    <dgm:pt modelId="{A178BF49-4173-49DD-86A7-0DCBF69D5560}" type="sibTrans" cxnId="{3C8E6D32-BD02-4510-BD3E-98CF011F311A}">
      <dgm:prSet/>
      <dgm:spPr/>
      <dgm:t>
        <a:bodyPr/>
        <a:lstStyle/>
        <a:p>
          <a:endParaRPr lang="en-US"/>
        </a:p>
      </dgm:t>
    </dgm:pt>
    <dgm:pt modelId="{C6C474C0-BA3C-4905-AF39-449E24C58FE4}">
      <dgm:prSet phldrT="[Text]"/>
      <dgm:spPr>
        <a:solidFill>
          <a:srgbClr val="C00000"/>
        </a:solidFill>
      </dgm:spPr>
      <dgm:t>
        <a:bodyPr/>
        <a:lstStyle/>
        <a:p>
          <a:r>
            <a:rPr lang="en-US" dirty="0" err="1"/>
            <a:t>Người</a:t>
          </a:r>
          <a:r>
            <a:rPr lang="en-US" dirty="0"/>
            <a:t> </a:t>
          </a:r>
          <a:r>
            <a:rPr lang="en-US" dirty="0" err="1"/>
            <a:t>tối</a:t>
          </a:r>
          <a:r>
            <a:rPr lang="en-US" dirty="0"/>
            <a:t> </a:t>
          </a:r>
          <a:r>
            <a:rPr lang="en-US" dirty="0" err="1"/>
            <a:t>cổ</a:t>
          </a:r>
          <a:endParaRPr lang="en-US" dirty="0"/>
        </a:p>
      </dgm:t>
    </dgm:pt>
    <dgm:pt modelId="{C05115DA-E6CB-45C4-9D7B-3BC1F23AA228}" type="parTrans" cxnId="{C448159C-2E00-49A6-8C8D-1A1AA187EF5C}">
      <dgm:prSet/>
      <dgm:spPr/>
      <dgm:t>
        <a:bodyPr/>
        <a:lstStyle/>
        <a:p>
          <a:endParaRPr lang="en-US"/>
        </a:p>
      </dgm:t>
    </dgm:pt>
    <dgm:pt modelId="{BFB38134-7091-467F-98A5-06069CCDC73E}" type="sibTrans" cxnId="{C448159C-2E00-49A6-8C8D-1A1AA187EF5C}">
      <dgm:prSet/>
      <dgm:spPr>
        <a:solidFill>
          <a:srgbClr val="FF0000"/>
        </a:solidFill>
      </dgm:spPr>
      <dgm:t>
        <a:bodyPr/>
        <a:lstStyle/>
        <a:p>
          <a:endParaRPr lang="en-US"/>
        </a:p>
      </dgm:t>
    </dgm:pt>
    <dgm:pt modelId="{A2232C5F-5814-4CDF-9AEF-88AB87F2B8BB}">
      <dgm:prSet phldrT="[Text]"/>
      <dgm:spPr>
        <a:solidFill>
          <a:srgbClr val="C00000"/>
        </a:solidFill>
      </dgm:spPr>
      <dgm:t>
        <a:bodyPr/>
        <a:lstStyle/>
        <a:p>
          <a:r>
            <a:rPr lang="en-US" dirty="0" err="1"/>
            <a:t>Cách</a:t>
          </a:r>
          <a:r>
            <a:rPr lang="en-US" dirty="0"/>
            <a:t> </a:t>
          </a:r>
          <a:r>
            <a:rPr lang="en-US" dirty="0" err="1"/>
            <a:t>đây</a:t>
          </a:r>
          <a:r>
            <a:rPr lang="en-US" dirty="0"/>
            <a:t> </a:t>
          </a:r>
          <a:r>
            <a:rPr lang="en-US" dirty="0" err="1"/>
            <a:t>khoảng</a:t>
          </a:r>
          <a:r>
            <a:rPr lang="en-US" dirty="0"/>
            <a:t> 4 </a:t>
          </a:r>
          <a:r>
            <a:rPr lang="en-US" dirty="0" err="1"/>
            <a:t>triệu</a:t>
          </a:r>
          <a:r>
            <a:rPr lang="en-US" dirty="0"/>
            <a:t> </a:t>
          </a:r>
          <a:r>
            <a:rPr lang="en-US" dirty="0" err="1"/>
            <a:t>năm</a:t>
          </a:r>
          <a:endParaRPr lang="en-US" dirty="0"/>
        </a:p>
      </dgm:t>
    </dgm:pt>
    <dgm:pt modelId="{70BF1C85-41C6-40FB-BE1E-29D94248EC83}" type="parTrans" cxnId="{8BB83566-BFE0-4E28-9CD6-D8CD3074829B}">
      <dgm:prSet/>
      <dgm:spPr/>
      <dgm:t>
        <a:bodyPr/>
        <a:lstStyle/>
        <a:p>
          <a:endParaRPr lang="en-US"/>
        </a:p>
      </dgm:t>
    </dgm:pt>
    <dgm:pt modelId="{7DA8D3CB-4BFF-437C-84F5-B3C507BF5CA7}" type="sibTrans" cxnId="{8BB83566-BFE0-4E28-9CD6-D8CD3074829B}">
      <dgm:prSet/>
      <dgm:spPr/>
      <dgm:t>
        <a:bodyPr/>
        <a:lstStyle/>
        <a:p>
          <a:endParaRPr lang="en-US"/>
        </a:p>
      </dgm:t>
    </dgm:pt>
    <dgm:pt modelId="{1F59567C-E0E2-46C9-ACFE-416D34DD1368}">
      <dgm:prSet phldrT="[Text]"/>
      <dgm:spPr>
        <a:solidFill>
          <a:srgbClr val="FF0000"/>
        </a:solidFill>
      </dgm:spPr>
      <dgm:t>
        <a:bodyPr/>
        <a:lstStyle/>
        <a:p>
          <a:r>
            <a:rPr lang="en-US" dirty="0" err="1"/>
            <a:t>Người</a:t>
          </a:r>
          <a:r>
            <a:rPr lang="en-US" dirty="0"/>
            <a:t> </a:t>
          </a:r>
          <a:r>
            <a:rPr lang="en-US" dirty="0" err="1"/>
            <a:t>hiện</a:t>
          </a:r>
          <a:r>
            <a:rPr lang="en-US" dirty="0"/>
            <a:t> </a:t>
          </a:r>
          <a:r>
            <a:rPr lang="en-US" dirty="0" err="1"/>
            <a:t>đại</a:t>
          </a:r>
          <a:endParaRPr lang="en-US" dirty="0"/>
        </a:p>
      </dgm:t>
    </dgm:pt>
    <dgm:pt modelId="{10BDF790-6E09-4B93-ACB4-93CFC714C66B}" type="parTrans" cxnId="{3C55D7F9-8E01-4757-8B3F-E3FCCF5FA88B}">
      <dgm:prSet/>
      <dgm:spPr/>
      <dgm:t>
        <a:bodyPr/>
        <a:lstStyle/>
        <a:p>
          <a:endParaRPr lang="en-US"/>
        </a:p>
      </dgm:t>
    </dgm:pt>
    <dgm:pt modelId="{A9D625E0-AB67-47AC-93F4-736E8BDC927E}" type="sibTrans" cxnId="{3C55D7F9-8E01-4757-8B3F-E3FCCF5FA88B}">
      <dgm:prSet/>
      <dgm:spPr/>
      <dgm:t>
        <a:bodyPr/>
        <a:lstStyle/>
        <a:p>
          <a:endParaRPr lang="en-US"/>
        </a:p>
      </dgm:t>
    </dgm:pt>
    <dgm:pt modelId="{D496A4F2-95B1-4F47-8E99-F60983734BBD}">
      <dgm:prSet phldrT="[Text]"/>
      <dgm:spPr>
        <a:solidFill>
          <a:srgbClr val="FF0000"/>
        </a:solidFill>
      </dgm:spPr>
      <dgm:t>
        <a:bodyPr/>
        <a:lstStyle/>
        <a:p>
          <a:r>
            <a:rPr lang="en-US" dirty="0" err="1"/>
            <a:t>Cách</a:t>
          </a:r>
          <a:r>
            <a:rPr lang="en-US" dirty="0"/>
            <a:t> </a:t>
          </a:r>
          <a:r>
            <a:rPr lang="en-US" dirty="0" err="1"/>
            <a:t>đây</a:t>
          </a:r>
          <a:r>
            <a:rPr lang="en-US" dirty="0"/>
            <a:t> </a:t>
          </a:r>
          <a:r>
            <a:rPr lang="en-US" dirty="0" err="1"/>
            <a:t>khoảng</a:t>
          </a:r>
          <a:r>
            <a:rPr lang="en-US" dirty="0"/>
            <a:t> 4 </a:t>
          </a:r>
          <a:r>
            <a:rPr lang="en-US" dirty="0" err="1"/>
            <a:t>vạn</a:t>
          </a:r>
          <a:r>
            <a:rPr lang="en-US" dirty="0"/>
            <a:t> </a:t>
          </a:r>
          <a:r>
            <a:rPr lang="en-US" dirty="0" err="1"/>
            <a:t>năm</a:t>
          </a:r>
          <a:endParaRPr lang="en-US" dirty="0"/>
        </a:p>
      </dgm:t>
    </dgm:pt>
    <dgm:pt modelId="{7724A76B-0838-4DEB-9E69-BEA8AF83F296}" type="parTrans" cxnId="{9557F221-B9CE-47F8-A8C9-A07E2A121B33}">
      <dgm:prSet/>
      <dgm:spPr/>
      <dgm:t>
        <a:bodyPr/>
        <a:lstStyle/>
        <a:p>
          <a:endParaRPr lang="en-US"/>
        </a:p>
      </dgm:t>
    </dgm:pt>
    <dgm:pt modelId="{50D1997D-9107-4F86-84C4-F6AF469D4E11}" type="sibTrans" cxnId="{9557F221-B9CE-47F8-A8C9-A07E2A121B33}">
      <dgm:prSet/>
      <dgm:spPr/>
      <dgm:t>
        <a:bodyPr/>
        <a:lstStyle/>
        <a:p>
          <a:endParaRPr lang="en-US"/>
        </a:p>
      </dgm:t>
    </dgm:pt>
    <dgm:pt modelId="{D9FF9ED1-9B30-40EB-9C87-F7ED1340CA10}" type="pres">
      <dgm:prSet presAssocID="{0AC8D6FB-415F-4C89-B6F9-189F2CEA1905}" presName="Name0" presStyleCnt="0">
        <dgm:presLayoutVars>
          <dgm:dir/>
          <dgm:resizeHandles val="exact"/>
        </dgm:presLayoutVars>
      </dgm:prSet>
      <dgm:spPr/>
    </dgm:pt>
    <dgm:pt modelId="{9E1DA300-B09C-4E72-B77B-F80809494ED5}" type="pres">
      <dgm:prSet presAssocID="{6C759107-C7BD-4FD4-842E-200ED072A83E}" presName="composite" presStyleCnt="0"/>
      <dgm:spPr/>
    </dgm:pt>
    <dgm:pt modelId="{70146E7D-73C3-4AAA-86EB-AA5A9E7F7042}" type="pres">
      <dgm:prSet presAssocID="{6C759107-C7BD-4FD4-842E-200ED072A83E}" presName="imagSh" presStyleLbl="bgImgPlace1" presStyleIdx="0" presStyleCnt="3" custLinFactNeighborY="-22930"/>
      <dgm:spPr>
        <a:blipFill rotWithShape="1">
          <a:blip xmlns:r="http://schemas.openxmlformats.org/officeDocument/2006/relationships" r:embed="rId1"/>
          <a:srcRect/>
          <a:stretch>
            <a:fillRect l="-6000" r="-6000"/>
          </a:stretch>
        </a:blipFill>
      </dgm:spPr>
    </dgm:pt>
    <dgm:pt modelId="{892EC78F-67FC-4E5C-A642-131DDD0970DE}" type="pres">
      <dgm:prSet presAssocID="{6C759107-C7BD-4FD4-842E-200ED072A83E}" presName="txNode" presStyleLbl="node1" presStyleIdx="0" presStyleCnt="3">
        <dgm:presLayoutVars>
          <dgm:bulletEnabled val="1"/>
        </dgm:presLayoutVars>
      </dgm:prSet>
      <dgm:spPr/>
    </dgm:pt>
    <dgm:pt modelId="{67B7C878-D597-4351-A869-876FB50AE042}" type="pres">
      <dgm:prSet presAssocID="{03CB9FE5-8729-4524-819A-82208B105EE0}" presName="sibTrans" presStyleLbl="sibTrans2D1" presStyleIdx="0" presStyleCnt="2"/>
      <dgm:spPr/>
    </dgm:pt>
    <dgm:pt modelId="{D903D0D7-8816-4B28-A7FB-ADF113CF8877}" type="pres">
      <dgm:prSet presAssocID="{03CB9FE5-8729-4524-819A-82208B105EE0}" presName="connTx" presStyleLbl="sibTrans2D1" presStyleIdx="0" presStyleCnt="2"/>
      <dgm:spPr/>
    </dgm:pt>
    <dgm:pt modelId="{CB45BAE6-3C56-42B8-B533-65C786202CD8}" type="pres">
      <dgm:prSet presAssocID="{C6C474C0-BA3C-4905-AF39-449E24C58FE4}" presName="composite" presStyleCnt="0"/>
      <dgm:spPr/>
    </dgm:pt>
    <dgm:pt modelId="{1AD02D62-1E27-4712-B33F-6D67B34CB2F7}" type="pres">
      <dgm:prSet presAssocID="{C6C474C0-BA3C-4905-AF39-449E24C58FE4}" presName="imagSh" presStyleLbl="bgImgPlace1" presStyleIdx="1" presStyleCnt="3" custLinFactNeighborY="-22930"/>
      <dgm:spPr>
        <a:blipFill rotWithShape="1">
          <a:blip xmlns:r="http://schemas.openxmlformats.org/officeDocument/2006/relationships" r:embed="rId2"/>
          <a:srcRect/>
          <a:stretch>
            <a:fillRect l="-7000" r="-7000"/>
          </a:stretch>
        </a:blipFill>
      </dgm:spPr>
    </dgm:pt>
    <dgm:pt modelId="{A81ED10D-8E9C-4424-BCBE-C04E13FE3687}" type="pres">
      <dgm:prSet presAssocID="{C6C474C0-BA3C-4905-AF39-449E24C58FE4}" presName="txNode" presStyleLbl="node1" presStyleIdx="1" presStyleCnt="3">
        <dgm:presLayoutVars>
          <dgm:bulletEnabled val="1"/>
        </dgm:presLayoutVars>
      </dgm:prSet>
      <dgm:spPr/>
    </dgm:pt>
    <dgm:pt modelId="{728CC26E-19A5-4324-9730-2687AA56B4E7}" type="pres">
      <dgm:prSet presAssocID="{BFB38134-7091-467F-98A5-06069CCDC73E}" presName="sibTrans" presStyleLbl="sibTrans2D1" presStyleIdx="1" presStyleCnt="2"/>
      <dgm:spPr/>
    </dgm:pt>
    <dgm:pt modelId="{6D1362DF-6A75-450A-88D1-E84E64E20E12}" type="pres">
      <dgm:prSet presAssocID="{BFB38134-7091-467F-98A5-06069CCDC73E}" presName="connTx" presStyleLbl="sibTrans2D1" presStyleIdx="1" presStyleCnt="2"/>
      <dgm:spPr/>
    </dgm:pt>
    <dgm:pt modelId="{0709DE67-404E-4499-A00E-E3ED592CFF00}" type="pres">
      <dgm:prSet presAssocID="{1F59567C-E0E2-46C9-ACFE-416D34DD1368}" presName="composite" presStyleCnt="0"/>
      <dgm:spPr/>
    </dgm:pt>
    <dgm:pt modelId="{1A9B36ED-0303-42EB-B26C-F47788BF0D33}" type="pres">
      <dgm:prSet presAssocID="{1F59567C-E0E2-46C9-ACFE-416D34DD1368}" presName="imagSh" presStyleLbl="bgImgPlace1" presStyleIdx="2" presStyleCnt="3" custLinFactNeighborY="-22930"/>
      <dgm:spPr>
        <a:blipFill rotWithShape="1">
          <a:blip xmlns:r="http://schemas.openxmlformats.org/officeDocument/2006/relationships" r:embed="rId3"/>
          <a:srcRect/>
          <a:stretch>
            <a:fillRect l="-11000" r="-11000"/>
          </a:stretch>
        </a:blipFill>
      </dgm:spPr>
    </dgm:pt>
    <dgm:pt modelId="{0B63A9B0-CF92-486B-A6DD-233657089DA0}" type="pres">
      <dgm:prSet presAssocID="{1F59567C-E0E2-46C9-ACFE-416D34DD1368}" presName="txNode" presStyleLbl="node1" presStyleIdx="2" presStyleCnt="3">
        <dgm:presLayoutVars>
          <dgm:bulletEnabled val="1"/>
        </dgm:presLayoutVars>
      </dgm:prSet>
      <dgm:spPr/>
    </dgm:pt>
  </dgm:ptLst>
  <dgm:cxnLst>
    <dgm:cxn modelId="{F3FDED01-8F89-4415-A0D4-C727D226A07C}" type="presOf" srcId="{C6C474C0-BA3C-4905-AF39-449E24C58FE4}" destId="{A81ED10D-8E9C-4424-BCBE-C04E13FE3687}" srcOrd="0" destOrd="0" presId="urn:microsoft.com/office/officeart/2005/8/layout/hProcess10"/>
    <dgm:cxn modelId="{9B4CC113-225A-42E1-8253-38DD87A2C69E}" type="presOf" srcId="{03CB9FE5-8729-4524-819A-82208B105EE0}" destId="{D903D0D7-8816-4B28-A7FB-ADF113CF8877}" srcOrd="1" destOrd="0" presId="urn:microsoft.com/office/officeart/2005/8/layout/hProcess10"/>
    <dgm:cxn modelId="{9557F221-B9CE-47F8-A8C9-A07E2A121B33}" srcId="{1F59567C-E0E2-46C9-ACFE-416D34DD1368}" destId="{D496A4F2-95B1-4F47-8E99-F60983734BBD}" srcOrd="0" destOrd="0" parTransId="{7724A76B-0838-4DEB-9E69-BEA8AF83F296}" sibTransId="{50D1997D-9107-4F86-84C4-F6AF469D4E11}"/>
    <dgm:cxn modelId="{7BCE3723-007F-4336-8BE7-EF6B028C697C}" type="presOf" srcId="{A2232C5F-5814-4CDF-9AEF-88AB87F2B8BB}" destId="{A81ED10D-8E9C-4424-BCBE-C04E13FE3687}" srcOrd="0" destOrd="1" presId="urn:microsoft.com/office/officeart/2005/8/layout/hProcess10"/>
    <dgm:cxn modelId="{23286124-58A7-4B35-9E83-AA8C9557296D}" type="presOf" srcId="{1F59567C-E0E2-46C9-ACFE-416D34DD1368}" destId="{0B63A9B0-CF92-486B-A6DD-233657089DA0}" srcOrd="0" destOrd="0" presId="urn:microsoft.com/office/officeart/2005/8/layout/hProcess10"/>
    <dgm:cxn modelId="{3C8E6D32-BD02-4510-BD3E-98CF011F311A}" srcId="{6C759107-C7BD-4FD4-842E-200ED072A83E}" destId="{8CEE112D-DCEB-4B11-8F93-B797643A7884}" srcOrd="0" destOrd="0" parTransId="{D3A69B01-E894-4593-8DCF-B5C78EEB25AE}" sibTransId="{A178BF49-4173-49DD-86A7-0DCBF69D5560}"/>
    <dgm:cxn modelId="{C475E635-6BF2-4AE2-92EF-2CE1B8F0B851}" type="presOf" srcId="{BFB38134-7091-467F-98A5-06069CCDC73E}" destId="{728CC26E-19A5-4324-9730-2687AA56B4E7}" srcOrd="0" destOrd="0" presId="urn:microsoft.com/office/officeart/2005/8/layout/hProcess10"/>
    <dgm:cxn modelId="{42F85C40-9E9E-4E7B-8B2E-8F80B039AC0C}" type="presOf" srcId="{03CB9FE5-8729-4524-819A-82208B105EE0}" destId="{67B7C878-D597-4351-A869-876FB50AE042}" srcOrd="0" destOrd="0" presId="urn:microsoft.com/office/officeart/2005/8/layout/hProcess10"/>
    <dgm:cxn modelId="{8BB83566-BFE0-4E28-9CD6-D8CD3074829B}" srcId="{C6C474C0-BA3C-4905-AF39-449E24C58FE4}" destId="{A2232C5F-5814-4CDF-9AEF-88AB87F2B8BB}" srcOrd="0" destOrd="0" parTransId="{70BF1C85-41C6-40FB-BE1E-29D94248EC83}" sibTransId="{7DA8D3CB-4BFF-437C-84F5-B3C507BF5CA7}"/>
    <dgm:cxn modelId="{D4BBD454-8820-4D52-BF58-F055EEAB75DA}" type="presOf" srcId="{6C759107-C7BD-4FD4-842E-200ED072A83E}" destId="{892EC78F-67FC-4E5C-A642-131DDD0970DE}" srcOrd="0" destOrd="0" presId="urn:microsoft.com/office/officeart/2005/8/layout/hProcess10"/>
    <dgm:cxn modelId="{FD738E82-8271-4F5B-953E-03A37A991E30}" type="presOf" srcId="{BFB38134-7091-467F-98A5-06069CCDC73E}" destId="{6D1362DF-6A75-450A-88D1-E84E64E20E12}" srcOrd="1" destOrd="0" presId="urn:microsoft.com/office/officeart/2005/8/layout/hProcess10"/>
    <dgm:cxn modelId="{C448159C-2E00-49A6-8C8D-1A1AA187EF5C}" srcId="{0AC8D6FB-415F-4C89-B6F9-189F2CEA1905}" destId="{C6C474C0-BA3C-4905-AF39-449E24C58FE4}" srcOrd="1" destOrd="0" parTransId="{C05115DA-E6CB-45C4-9D7B-3BC1F23AA228}" sibTransId="{BFB38134-7091-467F-98A5-06069CCDC73E}"/>
    <dgm:cxn modelId="{068160B5-3B90-4185-9FEF-BB7D5B90D954}" srcId="{0AC8D6FB-415F-4C89-B6F9-189F2CEA1905}" destId="{6C759107-C7BD-4FD4-842E-200ED072A83E}" srcOrd="0" destOrd="0" parTransId="{06AD66C6-EF13-4C51-B07F-9C98A6312713}" sibTransId="{03CB9FE5-8729-4524-819A-82208B105EE0}"/>
    <dgm:cxn modelId="{636C4CD6-EBB8-4816-B4AF-3EE3769558EC}" type="presOf" srcId="{8CEE112D-DCEB-4B11-8F93-B797643A7884}" destId="{892EC78F-67FC-4E5C-A642-131DDD0970DE}" srcOrd="0" destOrd="1" presId="urn:microsoft.com/office/officeart/2005/8/layout/hProcess10"/>
    <dgm:cxn modelId="{45A353F3-AF3C-4807-B1F5-2F3FD0DE9111}" type="presOf" srcId="{D496A4F2-95B1-4F47-8E99-F60983734BBD}" destId="{0B63A9B0-CF92-486B-A6DD-233657089DA0}" srcOrd="0" destOrd="1" presId="urn:microsoft.com/office/officeart/2005/8/layout/hProcess10"/>
    <dgm:cxn modelId="{2204CDF8-A7B5-4957-9CFE-A05AF2A5DE64}" type="presOf" srcId="{0AC8D6FB-415F-4C89-B6F9-189F2CEA1905}" destId="{D9FF9ED1-9B30-40EB-9C87-F7ED1340CA10}" srcOrd="0" destOrd="0" presId="urn:microsoft.com/office/officeart/2005/8/layout/hProcess10"/>
    <dgm:cxn modelId="{3C55D7F9-8E01-4757-8B3F-E3FCCF5FA88B}" srcId="{0AC8D6FB-415F-4C89-B6F9-189F2CEA1905}" destId="{1F59567C-E0E2-46C9-ACFE-416D34DD1368}" srcOrd="2" destOrd="0" parTransId="{10BDF790-6E09-4B93-ACB4-93CFC714C66B}" sibTransId="{A9D625E0-AB67-47AC-93F4-736E8BDC927E}"/>
    <dgm:cxn modelId="{2797C0ED-22B5-4BE8-90A2-7A4F3414C23D}" type="presParOf" srcId="{D9FF9ED1-9B30-40EB-9C87-F7ED1340CA10}" destId="{9E1DA300-B09C-4E72-B77B-F80809494ED5}" srcOrd="0" destOrd="0" presId="urn:microsoft.com/office/officeart/2005/8/layout/hProcess10"/>
    <dgm:cxn modelId="{F52D1C7A-2209-40AA-9E55-93499DAF6F36}" type="presParOf" srcId="{9E1DA300-B09C-4E72-B77B-F80809494ED5}" destId="{70146E7D-73C3-4AAA-86EB-AA5A9E7F7042}" srcOrd="0" destOrd="0" presId="urn:microsoft.com/office/officeart/2005/8/layout/hProcess10"/>
    <dgm:cxn modelId="{26210C15-24CB-4C88-A7D7-A7E8C5DBECB9}" type="presParOf" srcId="{9E1DA300-B09C-4E72-B77B-F80809494ED5}" destId="{892EC78F-67FC-4E5C-A642-131DDD0970DE}" srcOrd="1" destOrd="0" presId="urn:microsoft.com/office/officeart/2005/8/layout/hProcess10"/>
    <dgm:cxn modelId="{67AE8B7B-840E-4051-AE8E-5667250A0E3B}" type="presParOf" srcId="{D9FF9ED1-9B30-40EB-9C87-F7ED1340CA10}" destId="{67B7C878-D597-4351-A869-876FB50AE042}" srcOrd="1" destOrd="0" presId="urn:microsoft.com/office/officeart/2005/8/layout/hProcess10"/>
    <dgm:cxn modelId="{EE31B01A-6579-4BF9-BC37-BCE3D51AF24E}" type="presParOf" srcId="{67B7C878-D597-4351-A869-876FB50AE042}" destId="{D903D0D7-8816-4B28-A7FB-ADF113CF8877}" srcOrd="0" destOrd="0" presId="urn:microsoft.com/office/officeart/2005/8/layout/hProcess10"/>
    <dgm:cxn modelId="{280C3F86-F6F9-4D1B-8406-F0AE154DEBEF}" type="presParOf" srcId="{D9FF9ED1-9B30-40EB-9C87-F7ED1340CA10}" destId="{CB45BAE6-3C56-42B8-B533-65C786202CD8}" srcOrd="2" destOrd="0" presId="urn:microsoft.com/office/officeart/2005/8/layout/hProcess10"/>
    <dgm:cxn modelId="{80F4A917-0C7F-4ABF-9502-61EEE8AF0888}" type="presParOf" srcId="{CB45BAE6-3C56-42B8-B533-65C786202CD8}" destId="{1AD02D62-1E27-4712-B33F-6D67B34CB2F7}" srcOrd="0" destOrd="0" presId="urn:microsoft.com/office/officeart/2005/8/layout/hProcess10"/>
    <dgm:cxn modelId="{9A6A09A6-8AEA-4243-8122-1FB66F5DC08C}" type="presParOf" srcId="{CB45BAE6-3C56-42B8-B533-65C786202CD8}" destId="{A81ED10D-8E9C-4424-BCBE-C04E13FE3687}" srcOrd="1" destOrd="0" presId="urn:microsoft.com/office/officeart/2005/8/layout/hProcess10"/>
    <dgm:cxn modelId="{65AD2BBA-8F3A-4949-8E77-CE8D68F89D27}" type="presParOf" srcId="{D9FF9ED1-9B30-40EB-9C87-F7ED1340CA10}" destId="{728CC26E-19A5-4324-9730-2687AA56B4E7}" srcOrd="3" destOrd="0" presId="urn:microsoft.com/office/officeart/2005/8/layout/hProcess10"/>
    <dgm:cxn modelId="{59CB0257-F702-4164-948D-2559761C78DD}" type="presParOf" srcId="{728CC26E-19A5-4324-9730-2687AA56B4E7}" destId="{6D1362DF-6A75-450A-88D1-E84E64E20E12}" srcOrd="0" destOrd="0" presId="urn:microsoft.com/office/officeart/2005/8/layout/hProcess10"/>
    <dgm:cxn modelId="{13F9DA4A-9917-49E0-A530-FCE0B31D0356}" type="presParOf" srcId="{D9FF9ED1-9B30-40EB-9C87-F7ED1340CA10}" destId="{0709DE67-404E-4499-A00E-E3ED592CFF00}" srcOrd="4" destOrd="0" presId="urn:microsoft.com/office/officeart/2005/8/layout/hProcess10"/>
    <dgm:cxn modelId="{58DB404E-2988-4485-B9B0-F58808B0B5FC}" type="presParOf" srcId="{0709DE67-404E-4499-A00E-E3ED592CFF00}" destId="{1A9B36ED-0303-42EB-B26C-F47788BF0D33}" srcOrd="0" destOrd="0" presId="urn:microsoft.com/office/officeart/2005/8/layout/hProcess10"/>
    <dgm:cxn modelId="{16C2D0CD-043D-44FF-9D3D-BD0F4DB64A33}" type="presParOf" srcId="{0709DE67-404E-4499-A00E-E3ED592CFF00}" destId="{0B63A9B0-CF92-486B-A6DD-233657089DA0}" srcOrd="1" destOrd="0" presId="urn:microsoft.com/office/officeart/2005/8/layout/hProcess10"/>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rgbClr val="7030A0"/>
        </a:solidFill>
      </dgm:spPr>
      <dgm:t>
        <a:bodyPr/>
        <a:lstStyle/>
        <a:p>
          <a:pPr algn="ctr"/>
          <a:r>
            <a:rPr lang="en-US" sz="3200" b="1" dirty="0">
              <a:effectLst/>
              <a:latin typeface="Times New Roman" panose="02020603050405020304" pitchFamily="18" charset="0"/>
              <a:ea typeface="Calibri" panose="020F0502020204030204" pitchFamily="34" charset="0"/>
            </a:rPr>
            <a:t>1.1 </a:t>
          </a:r>
          <a:r>
            <a:rPr lang="en-US" sz="3200" b="1" dirty="0" err="1">
              <a:effectLst/>
              <a:latin typeface="Times New Roman" panose="02020603050405020304" pitchFamily="18" charset="0"/>
              <a:ea typeface="Calibri" panose="020F0502020204030204" pitchFamily="34" charset="0"/>
            </a:rPr>
            <a:t>Người</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Vượn</a:t>
          </a:r>
          <a:endParaRPr lang="en-US" sz="3200"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31A3A44D-BF19-4919-B5EA-CAA8486BEDF0}">
      <dgm:prSet phldrT="[Text]" custT="1"/>
      <dgm:spPr/>
      <dgm:t>
        <a:bodyPr/>
        <a:lstStyle/>
        <a:p>
          <a:r>
            <a:rPr lang="en-US" sz="3200" dirty="0" err="1"/>
            <a:t>Trong</a:t>
          </a:r>
          <a:r>
            <a:rPr lang="en-US" sz="3200" dirty="0"/>
            <a:t> </a:t>
          </a:r>
          <a:r>
            <a:rPr lang="en-US" sz="3200" dirty="0" err="1"/>
            <a:t>lịch</a:t>
          </a:r>
          <a:r>
            <a:rPr lang="en-US" sz="3200" dirty="0"/>
            <a:t> </a:t>
          </a:r>
          <a:r>
            <a:rPr lang="en-US" sz="3200" dirty="0" err="1"/>
            <a:t>sử</a:t>
          </a:r>
          <a:r>
            <a:rPr lang="en-US" sz="3200" dirty="0"/>
            <a:t> </a:t>
          </a:r>
          <a:r>
            <a:rPr lang="en-US" sz="3200" dirty="0" err="1"/>
            <a:t>loài</a:t>
          </a:r>
          <a:r>
            <a:rPr lang="en-US" sz="3200" dirty="0"/>
            <a:t> </a:t>
          </a:r>
          <a:r>
            <a:rPr lang="en-US" sz="3200" dirty="0" err="1"/>
            <a:t>người</a:t>
          </a:r>
          <a:r>
            <a:rPr lang="en-US" sz="3200" dirty="0"/>
            <a:t>, </a:t>
          </a:r>
          <a:r>
            <a:rPr lang="en-US" sz="3200" dirty="0" err="1"/>
            <a:t>giai</a:t>
          </a:r>
          <a:r>
            <a:rPr lang="en-US" sz="3200" dirty="0"/>
            <a:t> </a:t>
          </a:r>
          <a:r>
            <a:rPr lang="en-US" sz="3200" dirty="0" err="1"/>
            <a:t>đoạn</a:t>
          </a:r>
          <a:r>
            <a:rPr lang="en-US" sz="3200" dirty="0"/>
            <a:t> </a:t>
          </a:r>
          <a:r>
            <a:rPr lang="en-US" sz="3200" dirty="0" err="1"/>
            <a:t>đầu</a:t>
          </a:r>
          <a:r>
            <a:rPr lang="en-US" sz="3200" dirty="0"/>
            <a:t> </a:t>
          </a:r>
          <a:r>
            <a:rPr lang="en-US" sz="3200" dirty="0" err="1"/>
            <a:t>tiên</a:t>
          </a:r>
          <a:r>
            <a:rPr lang="en-US" sz="3200" dirty="0"/>
            <a:t> </a:t>
          </a:r>
          <a:r>
            <a:rPr lang="en-US" sz="3200" dirty="0" err="1"/>
            <a:t>là</a:t>
          </a:r>
          <a:r>
            <a:rPr lang="en-US" sz="3200" dirty="0"/>
            <a:t> </a:t>
          </a:r>
          <a:r>
            <a:rPr lang="en-US" sz="3200" dirty="0" err="1"/>
            <a:t>thời</a:t>
          </a:r>
          <a:r>
            <a:rPr lang="en-US" sz="3200" dirty="0"/>
            <a:t> </a:t>
          </a:r>
          <a:r>
            <a:rPr lang="en-US" sz="3200" dirty="0" err="1"/>
            <a:t>kỳ</a:t>
          </a:r>
          <a:r>
            <a:rPr lang="en-US" sz="3200" dirty="0"/>
            <a:t> </a:t>
          </a:r>
          <a:r>
            <a:rPr lang="en-US" sz="3200" dirty="0" err="1"/>
            <a:t>nguyên</a:t>
          </a:r>
          <a:r>
            <a:rPr lang="en-US" sz="3200" dirty="0"/>
            <a:t> </a:t>
          </a:r>
          <a:r>
            <a:rPr lang="en-US" sz="3200" dirty="0" err="1"/>
            <a:t>thủy</a:t>
          </a:r>
          <a:endParaRPr lang="en-US" sz="3200" dirty="0">
            <a:solidFill>
              <a:srgbClr val="FF0000"/>
            </a:solidFill>
          </a:endParaRPr>
        </a:p>
      </dgm:t>
    </dgm:pt>
    <dgm:pt modelId="{59AF63E8-A8B0-4541-B56B-74E4766AB5EC}" type="parTrans" cxnId="{9FC73145-CF88-4816-97F7-B0D8AF51835D}">
      <dgm:prSet/>
      <dgm:spPr/>
      <dgm:t>
        <a:bodyPr/>
        <a:lstStyle/>
        <a:p>
          <a:endParaRPr lang="en-US"/>
        </a:p>
      </dgm:t>
    </dgm:pt>
    <dgm:pt modelId="{2E32665E-EB17-4498-B8BF-FFEC80F37388}" type="sibTrans" cxnId="{9FC73145-CF88-4816-97F7-B0D8AF51835D}">
      <dgm:prSet/>
      <dgm:spPr/>
      <dgm:t>
        <a:bodyPr/>
        <a:lstStyle/>
        <a:p>
          <a:endParaRPr lang="en-US"/>
        </a:p>
      </dgm:t>
    </dgm:pt>
    <dgm:pt modelId="{B49252EE-F965-485E-A90E-0433B14BB2C8}">
      <dgm:prSet phldrT="[Text]" custT="1"/>
      <dgm:spPr/>
      <dgm:t>
        <a:bodyPr/>
        <a:lstStyle/>
        <a:p>
          <a:r>
            <a:rPr lang="en-US" sz="3200" dirty="0" err="1"/>
            <a:t>Bắt</a:t>
          </a:r>
          <a:r>
            <a:rPr lang="en-US" sz="3200" dirty="0"/>
            <a:t> </a:t>
          </a:r>
          <a:r>
            <a:rPr lang="en-US" sz="3200" dirty="0" err="1"/>
            <a:t>đầu</a:t>
          </a:r>
          <a:r>
            <a:rPr lang="en-US" sz="3200" dirty="0"/>
            <a:t> </a:t>
          </a:r>
          <a:r>
            <a:rPr lang="en-US" sz="3200" dirty="0" err="1"/>
            <a:t>khoảng</a:t>
          </a:r>
          <a:r>
            <a:rPr lang="en-US" sz="3200" dirty="0"/>
            <a:t> 4 </a:t>
          </a:r>
          <a:r>
            <a:rPr lang="en-US" sz="3200" dirty="0" err="1"/>
            <a:t>triệu</a:t>
          </a:r>
          <a:r>
            <a:rPr lang="en-US" sz="3200" dirty="0"/>
            <a:t> </a:t>
          </a:r>
          <a:r>
            <a:rPr lang="en-US" sz="3200" dirty="0" err="1"/>
            <a:t>năm</a:t>
          </a:r>
          <a:r>
            <a:rPr lang="en-US" sz="3200" dirty="0"/>
            <a:t> </a:t>
          </a:r>
          <a:r>
            <a:rPr lang="en-US" sz="3200" dirty="0" err="1"/>
            <a:t>tìm</a:t>
          </a:r>
          <a:r>
            <a:rPr lang="en-US" sz="3200" dirty="0"/>
            <a:t> </a:t>
          </a:r>
          <a:r>
            <a:rPr lang="en-US" sz="3200" dirty="0" err="1"/>
            <a:t>thấy</a:t>
          </a:r>
          <a:r>
            <a:rPr lang="en-US" sz="3200" dirty="0"/>
            <a:t> </a:t>
          </a:r>
          <a:r>
            <a:rPr lang="en-US" sz="3200" dirty="0" err="1"/>
            <a:t>dấu</a:t>
          </a:r>
          <a:r>
            <a:rPr lang="en-US" sz="3200" dirty="0"/>
            <a:t> </a:t>
          </a:r>
          <a:r>
            <a:rPr lang="en-US" sz="3200" dirty="0" err="1"/>
            <a:t>vết</a:t>
          </a:r>
          <a:r>
            <a:rPr lang="en-US" sz="3200" dirty="0"/>
            <a:t> </a:t>
          </a:r>
          <a:r>
            <a:rPr lang="en-US" sz="3200" dirty="0" err="1"/>
            <a:t>của</a:t>
          </a:r>
          <a:r>
            <a:rPr lang="en-US" sz="3200" dirty="0"/>
            <a:t> </a:t>
          </a:r>
          <a:r>
            <a:rPr lang="en-US" sz="3200" dirty="0" err="1"/>
            <a:t>người</a:t>
          </a:r>
          <a:r>
            <a:rPr lang="en-US" sz="3200" dirty="0"/>
            <a:t> </a:t>
          </a:r>
          <a:r>
            <a:rPr lang="en-US" sz="3200" dirty="0" err="1"/>
            <a:t>tối</a:t>
          </a:r>
          <a:r>
            <a:rPr lang="en-US" sz="3200" dirty="0"/>
            <a:t> </a:t>
          </a:r>
          <a:r>
            <a:rPr lang="en-US" sz="3200" dirty="0" err="1"/>
            <a:t>cổ</a:t>
          </a:r>
          <a:r>
            <a:rPr lang="en-US" sz="3200" dirty="0"/>
            <a:t> ở </a:t>
          </a:r>
          <a:r>
            <a:rPr lang="en-US" sz="3200" dirty="0" err="1"/>
            <a:t>một</a:t>
          </a:r>
          <a:r>
            <a:rPr lang="en-US" sz="3200" dirty="0"/>
            <a:t> </a:t>
          </a:r>
          <a:r>
            <a:rPr lang="en-US" sz="3200" dirty="0" err="1"/>
            <a:t>số</a:t>
          </a:r>
          <a:r>
            <a:rPr lang="en-US" sz="3200" dirty="0"/>
            <a:t> </a:t>
          </a:r>
          <a:r>
            <a:rPr lang="en-US" sz="3200" dirty="0" err="1"/>
            <a:t>nơi</a:t>
          </a:r>
          <a:r>
            <a:rPr lang="en-US" sz="3200" dirty="0"/>
            <a:t> </a:t>
          </a:r>
          <a:r>
            <a:rPr lang="en-US" sz="3200" dirty="0" err="1"/>
            <a:t>như</a:t>
          </a:r>
          <a:r>
            <a:rPr lang="en-US" sz="3200" dirty="0"/>
            <a:t> </a:t>
          </a:r>
          <a:r>
            <a:rPr lang="en-US" sz="3200" dirty="0" err="1"/>
            <a:t>Đông</a:t>
          </a:r>
          <a:r>
            <a:rPr lang="en-US" sz="3200" dirty="0"/>
            <a:t> Phi, </a:t>
          </a:r>
          <a:r>
            <a:rPr lang="en-US" sz="3200" dirty="0" err="1"/>
            <a:t>Inđônêxia</a:t>
          </a:r>
          <a:r>
            <a:rPr lang="en-US" sz="3200" dirty="0"/>
            <a:t>, </a:t>
          </a:r>
          <a:r>
            <a:rPr lang="en-US" sz="3200" dirty="0" err="1"/>
            <a:t>Trung</a:t>
          </a:r>
          <a:r>
            <a:rPr lang="en-US" sz="3200" dirty="0"/>
            <a:t> </a:t>
          </a:r>
          <a:r>
            <a:rPr lang="en-US" sz="3200" dirty="0" err="1"/>
            <a:t>Quốc</a:t>
          </a:r>
          <a:r>
            <a:rPr lang="en-US" sz="3200" dirty="0"/>
            <a:t>, </a:t>
          </a:r>
          <a:r>
            <a:rPr lang="en-US" sz="3200" dirty="0" err="1"/>
            <a:t>Việt</a:t>
          </a:r>
          <a:r>
            <a:rPr lang="en-US" sz="3200" dirty="0"/>
            <a:t> Nam</a:t>
          </a:r>
          <a:endParaRPr lang="en-US" sz="3200" dirty="0">
            <a:solidFill>
              <a:srgbClr val="FF0000"/>
            </a:solidFill>
          </a:endParaRPr>
        </a:p>
      </dgm:t>
    </dgm:pt>
    <dgm:pt modelId="{E6FD2DED-851E-4E24-B1F0-79A600B9E89B}" type="parTrans" cxnId="{344C038A-07F8-4535-A7D5-ACC66D5A8D03}">
      <dgm:prSet/>
      <dgm:spPr/>
      <dgm:t>
        <a:bodyPr/>
        <a:lstStyle/>
        <a:p>
          <a:endParaRPr lang="en-US"/>
        </a:p>
      </dgm:t>
    </dgm:pt>
    <dgm:pt modelId="{DB8F2493-581B-4C8D-AFFA-8953F1F28654}" type="sibTrans" cxnId="{344C038A-07F8-4535-A7D5-ACC66D5A8D03}">
      <dgm:prSet/>
      <dgm:spPr/>
      <dgm:t>
        <a:bodyPr/>
        <a:lstStyle/>
        <a:p>
          <a:endParaRPr lang="en-US"/>
        </a:p>
      </dgm:t>
    </dgm:pt>
    <dgm:pt modelId="{3CD3605C-B8F8-438C-BEA2-3F1B42A8B856}">
      <dgm:prSet phldrT="[Text]" custT="1"/>
      <dgm:spPr/>
      <dgm:t>
        <a:bodyPr/>
        <a:lstStyle/>
        <a:p>
          <a:r>
            <a:rPr lang="en-US" sz="3200" dirty="0" err="1"/>
            <a:t>Người</a:t>
          </a:r>
          <a:r>
            <a:rPr lang="en-US" sz="3200" dirty="0"/>
            <a:t> </a:t>
          </a:r>
          <a:r>
            <a:rPr lang="en-US" sz="3200" dirty="0" err="1"/>
            <a:t>vượn</a:t>
          </a:r>
          <a:r>
            <a:rPr lang="en-US" sz="3200" dirty="0"/>
            <a:t> </a:t>
          </a:r>
          <a:r>
            <a:rPr lang="en-US" sz="3200" dirty="0" err="1"/>
            <a:t>tồn</a:t>
          </a:r>
          <a:r>
            <a:rPr lang="en-US" sz="3200" dirty="0"/>
            <a:t> </a:t>
          </a:r>
          <a:r>
            <a:rPr lang="en-US" sz="3200" dirty="0" err="1"/>
            <a:t>tại</a:t>
          </a:r>
          <a:r>
            <a:rPr lang="en-US" sz="3200" dirty="0"/>
            <a:t> </a:t>
          </a:r>
          <a:r>
            <a:rPr lang="en-US" sz="3200" dirty="0" err="1"/>
            <a:t>cách</a:t>
          </a:r>
          <a:r>
            <a:rPr lang="en-US" sz="3200" dirty="0"/>
            <a:t> </a:t>
          </a:r>
          <a:r>
            <a:rPr lang="en-US" sz="3200" dirty="0" err="1"/>
            <a:t>ngày</a:t>
          </a:r>
          <a:r>
            <a:rPr lang="en-US" sz="3200" dirty="0"/>
            <a:t> nay </a:t>
          </a:r>
          <a:r>
            <a:rPr lang="en-US" sz="3200" dirty="0" err="1"/>
            <a:t>khoảng</a:t>
          </a:r>
          <a:r>
            <a:rPr lang="en-US" sz="3200" dirty="0"/>
            <a:t> 2 </a:t>
          </a:r>
          <a:r>
            <a:rPr lang="en-US" sz="3200" dirty="0" err="1"/>
            <a:t>triệu</a:t>
          </a:r>
          <a:r>
            <a:rPr lang="en-US" sz="3200" dirty="0"/>
            <a:t> </a:t>
          </a:r>
          <a:r>
            <a:rPr lang="en-US" sz="3200" dirty="0" err="1"/>
            <a:t>năm</a:t>
          </a:r>
          <a:r>
            <a:rPr lang="en-US" sz="3200" dirty="0"/>
            <a:t> </a:t>
          </a:r>
          <a:r>
            <a:rPr lang="en-US" sz="3200" dirty="0" err="1"/>
            <a:t>đến</a:t>
          </a:r>
          <a:r>
            <a:rPr lang="en-US" sz="3200" dirty="0"/>
            <a:t> </a:t>
          </a:r>
          <a:r>
            <a:rPr lang="en-US" sz="3200" dirty="0" err="1"/>
            <a:t>vài</a:t>
          </a:r>
          <a:r>
            <a:rPr lang="en-US" sz="3200" dirty="0"/>
            <a:t> </a:t>
          </a:r>
          <a:r>
            <a:rPr lang="en-US" sz="3200" dirty="0" err="1"/>
            <a:t>chục</a:t>
          </a:r>
          <a:r>
            <a:rPr lang="en-US" sz="3200" dirty="0"/>
            <a:t> </a:t>
          </a:r>
          <a:r>
            <a:rPr lang="en-US" sz="3200" dirty="0" err="1"/>
            <a:t>vạn</a:t>
          </a:r>
          <a:r>
            <a:rPr lang="en-US" sz="3200" dirty="0"/>
            <a:t> </a:t>
          </a:r>
          <a:r>
            <a:rPr lang="en-US" sz="3200" dirty="0" err="1"/>
            <a:t>năm</a:t>
          </a:r>
          <a:r>
            <a:rPr lang="en-US" sz="3200" dirty="0"/>
            <a:t>. </a:t>
          </a:r>
          <a:r>
            <a:rPr lang="en-US" sz="3200" dirty="0" err="1"/>
            <a:t>Trên</a:t>
          </a:r>
          <a:r>
            <a:rPr lang="en-US" sz="3200" dirty="0"/>
            <a:t> </a:t>
          </a:r>
          <a:r>
            <a:rPr lang="en-US" sz="3200" dirty="0" err="1"/>
            <a:t>lãnh</a:t>
          </a:r>
          <a:r>
            <a:rPr lang="en-US" sz="3200" dirty="0"/>
            <a:t> </a:t>
          </a:r>
          <a:r>
            <a:rPr lang="en-US" sz="3200" dirty="0" err="1"/>
            <a:t>thổ</a:t>
          </a:r>
          <a:r>
            <a:rPr lang="en-US" sz="3200" dirty="0"/>
            <a:t> </a:t>
          </a:r>
          <a:r>
            <a:rPr lang="en-US" sz="3200" dirty="0" err="1"/>
            <a:t>Việt</a:t>
          </a:r>
          <a:r>
            <a:rPr lang="en-US" sz="3200" dirty="0"/>
            <a:t> Nam, </a:t>
          </a:r>
          <a:r>
            <a:rPr lang="en-US" sz="3200" dirty="0" err="1"/>
            <a:t>các</a:t>
          </a:r>
          <a:r>
            <a:rPr lang="en-US" sz="3200" dirty="0"/>
            <a:t> </a:t>
          </a:r>
          <a:r>
            <a:rPr lang="en-US" sz="3200" dirty="0" err="1"/>
            <a:t>nhà</a:t>
          </a:r>
          <a:r>
            <a:rPr lang="en-US" sz="3200" dirty="0"/>
            <a:t> </a:t>
          </a:r>
          <a:r>
            <a:rPr lang="en-US" sz="3200" dirty="0" err="1"/>
            <a:t>khảo</a:t>
          </a:r>
          <a:r>
            <a:rPr lang="en-US" sz="3200" dirty="0"/>
            <a:t> </a:t>
          </a:r>
          <a:r>
            <a:rPr lang="en-US" sz="3200" dirty="0" err="1"/>
            <a:t>cổ</a:t>
          </a:r>
          <a:r>
            <a:rPr lang="en-US" sz="3200" dirty="0"/>
            <a:t> </a:t>
          </a:r>
          <a:r>
            <a:rPr lang="en-US" sz="3200" dirty="0" err="1"/>
            <a:t>đã</a:t>
          </a:r>
          <a:r>
            <a:rPr lang="en-US" sz="3200" dirty="0"/>
            <a:t> </a:t>
          </a:r>
          <a:r>
            <a:rPr lang="en-US" sz="3200" dirty="0" err="1"/>
            <a:t>tìm</a:t>
          </a:r>
          <a:r>
            <a:rPr lang="en-US" sz="3200" dirty="0"/>
            <a:t> </a:t>
          </a:r>
          <a:r>
            <a:rPr lang="en-US" sz="3200" dirty="0" err="1"/>
            <a:t>thấy</a:t>
          </a:r>
          <a:r>
            <a:rPr lang="en-US" sz="3200" dirty="0"/>
            <a:t> </a:t>
          </a:r>
          <a:r>
            <a:rPr lang="en-US" sz="3200" dirty="0" err="1"/>
            <a:t>nhiều</a:t>
          </a:r>
          <a:r>
            <a:rPr lang="en-US" sz="3200" dirty="0"/>
            <a:t> </a:t>
          </a:r>
          <a:r>
            <a:rPr lang="en-US" sz="3200" dirty="0" err="1"/>
            <a:t>dấu</a:t>
          </a:r>
          <a:r>
            <a:rPr lang="en-US" sz="3200" dirty="0"/>
            <a:t> </a:t>
          </a:r>
          <a:r>
            <a:rPr lang="en-US" sz="3200" dirty="0" err="1"/>
            <a:t>vết</a:t>
          </a:r>
          <a:r>
            <a:rPr lang="en-US" sz="3200" dirty="0"/>
            <a:t> </a:t>
          </a:r>
          <a:r>
            <a:rPr lang="en-US" sz="3200" dirty="0" err="1"/>
            <a:t>của</a:t>
          </a:r>
          <a:r>
            <a:rPr lang="en-US" sz="3200" dirty="0"/>
            <a:t> </a:t>
          </a:r>
          <a:r>
            <a:rPr lang="en-US" sz="3200" dirty="0" err="1"/>
            <a:t>người</a:t>
          </a:r>
          <a:r>
            <a:rPr lang="en-US" sz="3200" dirty="0"/>
            <a:t> </a:t>
          </a:r>
          <a:r>
            <a:rPr lang="en-US" sz="3200" dirty="0" err="1"/>
            <a:t>vượn</a:t>
          </a:r>
          <a:r>
            <a:rPr lang="en-US" sz="3200" dirty="0"/>
            <a:t>,</a:t>
          </a:r>
          <a:endParaRPr lang="en-US" sz="3200" dirty="0">
            <a:solidFill>
              <a:srgbClr val="FF0000"/>
            </a:solidFill>
          </a:endParaRPr>
        </a:p>
      </dgm:t>
    </dgm:pt>
    <dgm:pt modelId="{FC15389D-26EC-4982-AC9C-5A815C6B7379}" type="parTrans" cxnId="{8AE26BCA-1325-4940-8FD0-24DB24D4CBCC}">
      <dgm:prSet/>
      <dgm:spPr/>
      <dgm:t>
        <a:bodyPr/>
        <a:lstStyle/>
        <a:p>
          <a:endParaRPr lang="en-US"/>
        </a:p>
      </dgm:t>
    </dgm:pt>
    <dgm:pt modelId="{9D339DCF-F8AE-43B7-A6CB-7C3BB7514954}" type="sibTrans" cxnId="{8AE26BCA-1325-4940-8FD0-24DB24D4CBCC}">
      <dgm:prSet/>
      <dgm:spPr/>
      <dgm:t>
        <a:bodyPr/>
        <a:lstStyle/>
        <a:p>
          <a:endParaRPr lang="en-US"/>
        </a:p>
      </dgm:t>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7000" custLinFactNeighborY="-3904">
        <dgm:presLayoutVars>
          <dgm:chMax val="0"/>
          <dgm:bulletEnabled val="1"/>
        </dgm:presLayoutVars>
      </dgm:prSet>
      <dgm:spPr/>
    </dgm:pt>
    <dgm:pt modelId="{573ECD42-5195-4F46-A618-C26C1C44C6A8}" type="pres">
      <dgm:prSet presAssocID="{986CA91B-4780-460D-B30A-83B91F001100}" presName="childText" presStyleLbl="revTx" presStyleIdx="0" presStyleCnt="1">
        <dgm:presLayoutVars>
          <dgm:bulletEnabled val="1"/>
        </dgm:presLayoutVars>
      </dgm:prSet>
      <dgm:spPr/>
    </dgm:pt>
  </dgm:ptLst>
  <dgm:cxnLst>
    <dgm:cxn modelId="{B580D609-6B07-471A-9D1E-459288E54E01}" type="presOf" srcId="{986CA91B-4780-460D-B30A-83B91F001100}" destId="{D731C7E9-0CC5-4C27-8DA0-9C75AFF8A3E4}" srcOrd="0" destOrd="0" presId="urn:microsoft.com/office/officeart/2005/8/layout/vList2"/>
    <dgm:cxn modelId="{09A20E20-5180-4DCB-B2E7-8F0BB948F514}" type="presOf" srcId="{3CD3605C-B8F8-438C-BEA2-3F1B42A8B856}" destId="{573ECD42-5195-4F46-A618-C26C1C44C6A8}" srcOrd="0" destOrd="2" presId="urn:microsoft.com/office/officeart/2005/8/layout/vList2"/>
    <dgm:cxn modelId="{8EC01321-F382-4F46-A8D6-A8B5306C302D}" type="presOf" srcId="{31A3A44D-BF19-4919-B5EA-CAA8486BEDF0}" destId="{573ECD42-5195-4F46-A618-C26C1C44C6A8}" srcOrd="0" destOrd="0" presId="urn:microsoft.com/office/officeart/2005/8/layout/vList2"/>
    <dgm:cxn modelId="{9FC73145-CF88-4816-97F7-B0D8AF51835D}" srcId="{986CA91B-4780-460D-B30A-83B91F001100}" destId="{31A3A44D-BF19-4919-B5EA-CAA8486BEDF0}" srcOrd="0" destOrd="0" parTransId="{59AF63E8-A8B0-4541-B56B-74E4766AB5EC}" sibTransId="{2E32665E-EB17-4498-B8BF-FFEC80F37388}"/>
    <dgm:cxn modelId="{1AD5755A-C746-44AC-B4C8-BBDC72FF063E}" srcId="{02790171-24FF-4CC3-8F79-7C5541800997}" destId="{986CA91B-4780-460D-B30A-83B91F001100}" srcOrd="0" destOrd="0" parTransId="{C05278D6-8585-4C76-9635-81D0BFF3B55D}" sibTransId="{E49D632C-C34D-4A4B-8AD7-D60AE1839D6F}"/>
    <dgm:cxn modelId="{344C038A-07F8-4535-A7D5-ACC66D5A8D03}" srcId="{986CA91B-4780-460D-B30A-83B91F001100}" destId="{B49252EE-F965-485E-A90E-0433B14BB2C8}" srcOrd="1" destOrd="0" parTransId="{E6FD2DED-851E-4E24-B1F0-79A600B9E89B}" sibTransId="{DB8F2493-581B-4C8D-AFFA-8953F1F28654}"/>
    <dgm:cxn modelId="{567636B2-AAB7-41A1-B53C-5AF0A3DE3E05}" type="presOf" srcId="{02790171-24FF-4CC3-8F79-7C5541800997}" destId="{19EC4D2B-BAEE-4DD1-A05D-400B0AA18340}" srcOrd="0" destOrd="0" presId="urn:microsoft.com/office/officeart/2005/8/layout/vList2"/>
    <dgm:cxn modelId="{CF204DBD-B33A-4851-90D6-D39B811E24B4}" type="presOf" srcId="{B49252EE-F965-485E-A90E-0433B14BB2C8}" destId="{573ECD42-5195-4F46-A618-C26C1C44C6A8}" srcOrd="0" destOrd="1" presId="urn:microsoft.com/office/officeart/2005/8/layout/vList2"/>
    <dgm:cxn modelId="{8AE26BCA-1325-4940-8FD0-24DB24D4CBCC}" srcId="{986CA91B-4780-460D-B30A-83B91F001100}" destId="{3CD3605C-B8F8-438C-BEA2-3F1B42A8B856}" srcOrd="2" destOrd="0" parTransId="{FC15389D-26EC-4982-AC9C-5A815C6B7379}" sibTransId="{9D339DCF-F8AE-43B7-A6CB-7C3BB7514954}"/>
    <dgm:cxn modelId="{01D9C417-7E96-4E6C-84FD-2CA41EFA4DE3}" type="presParOf" srcId="{19EC4D2B-BAEE-4DD1-A05D-400B0AA18340}" destId="{D731C7E9-0CC5-4C27-8DA0-9C75AFF8A3E4}" srcOrd="0" destOrd="0" presId="urn:microsoft.com/office/officeart/2005/8/layout/vList2"/>
    <dgm:cxn modelId="{3A0CB705-3929-42BB-A3F5-739DC36AAE52}" type="presParOf" srcId="{19EC4D2B-BAEE-4DD1-A05D-400B0AA18340}" destId="{573ECD42-5195-4F46-A618-C26C1C44C6A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67A61DE-5EAF-483F-AF98-A7F745523753}"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1C4A6C10-1329-4DD7-8B67-C6FD489888C4}">
      <dgm:prSet phldrT="[Text]"/>
      <dgm:spPr/>
      <dgm:t>
        <a:bodyPr/>
        <a:lstStyle/>
        <a:p>
          <a:pPr algn="ctr"/>
          <a:r>
            <a:rPr lang="en-US" dirty="0"/>
            <a:t>Ở </a:t>
          </a:r>
          <a:r>
            <a:rPr lang="en-US" dirty="0" err="1"/>
            <a:t>một</a:t>
          </a:r>
          <a:r>
            <a:rPr lang="en-US" dirty="0"/>
            <a:t> </a:t>
          </a:r>
          <a:r>
            <a:rPr lang="en-US" dirty="0" err="1"/>
            <a:t>số</a:t>
          </a:r>
          <a:r>
            <a:rPr lang="en-US" dirty="0"/>
            <a:t> </a:t>
          </a:r>
          <a:r>
            <a:rPr lang="en-US" dirty="0" err="1"/>
            <a:t>địa</a:t>
          </a:r>
          <a:r>
            <a:rPr lang="en-US" dirty="0"/>
            <a:t> </a:t>
          </a:r>
          <a:r>
            <a:rPr lang="en-US" dirty="0" err="1"/>
            <a:t>phương</a:t>
          </a:r>
          <a:r>
            <a:rPr lang="en-US" dirty="0"/>
            <a:t> </a:t>
          </a:r>
          <a:r>
            <a:rPr lang="en-US" dirty="0" err="1"/>
            <a:t>trên</a:t>
          </a:r>
          <a:r>
            <a:rPr lang="en-US" dirty="0"/>
            <a:t> </a:t>
          </a:r>
          <a:r>
            <a:rPr lang="en-US" dirty="0" err="1"/>
            <a:t>cả</a:t>
          </a:r>
          <a:r>
            <a:rPr lang="en-US" dirty="0"/>
            <a:t> </a:t>
          </a:r>
          <a:r>
            <a:rPr lang="en-US" dirty="0" err="1"/>
            <a:t>nước</a:t>
          </a:r>
          <a:r>
            <a:rPr lang="en-US" dirty="0"/>
            <a:t> </a:t>
          </a:r>
          <a:r>
            <a:rPr lang="en-US" dirty="0" err="1"/>
            <a:t>như</a:t>
          </a:r>
          <a:r>
            <a:rPr lang="en-US" dirty="0"/>
            <a:t> Hang </a:t>
          </a:r>
          <a:r>
            <a:rPr lang="en-US" dirty="0" err="1"/>
            <a:t>Gòn</a:t>
          </a:r>
          <a:r>
            <a:rPr lang="en-US" dirty="0"/>
            <a:t> (</a:t>
          </a:r>
          <a:r>
            <a:rPr lang="en-US" dirty="0" err="1"/>
            <a:t>Xuân</a:t>
          </a:r>
          <a:r>
            <a:rPr lang="en-US" dirty="0"/>
            <a:t> </a:t>
          </a:r>
          <a:r>
            <a:rPr lang="en-US" dirty="0" err="1"/>
            <a:t>Lộc</a:t>
          </a:r>
          <a:r>
            <a:rPr lang="en-US" dirty="0"/>
            <a:t> - </a:t>
          </a:r>
          <a:r>
            <a:rPr lang="en-US" dirty="0" err="1"/>
            <a:t>Đồng</a:t>
          </a:r>
          <a:r>
            <a:rPr lang="en-US" dirty="0"/>
            <a:t> </a:t>
          </a:r>
          <a:r>
            <a:rPr lang="en-US" dirty="0" err="1"/>
            <a:t>Nai</a:t>
          </a:r>
          <a:r>
            <a:rPr lang="en-US" dirty="0"/>
            <a:t>), </a:t>
          </a:r>
          <a:r>
            <a:rPr lang="en-US" dirty="0" err="1"/>
            <a:t>Lộc</a:t>
          </a:r>
          <a:r>
            <a:rPr lang="en-US" dirty="0"/>
            <a:t> </a:t>
          </a:r>
          <a:r>
            <a:rPr lang="en-US" dirty="0" err="1"/>
            <a:t>Ninh</a:t>
          </a:r>
          <a:r>
            <a:rPr lang="en-US" dirty="0"/>
            <a:t> (</a:t>
          </a:r>
          <a:r>
            <a:rPr lang="en-US" dirty="0" err="1"/>
            <a:t>Bình</a:t>
          </a:r>
          <a:r>
            <a:rPr lang="en-US" dirty="0"/>
            <a:t> </a:t>
          </a:r>
          <a:r>
            <a:rPr lang="en-US" dirty="0" err="1"/>
            <a:t>Phước</a:t>
          </a:r>
          <a:r>
            <a:rPr lang="en-US" dirty="0"/>
            <a:t>), </a:t>
          </a:r>
          <a:r>
            <a:rPr lang="en-US" dirty="0" err="1"/>
            <a:t>núi</a:t>
          </a:r>
          <a:r>
            <a:rPr lang="en-US" dirty="0"/>
            <a:t> </a:t>
          </a:r>
          <a:r>
            <a:rPr lang="en-US" dirty="0" err="1"/>
            <a:t>Đọ</a:t>
          </a:r>
          <a:r>
            <a:rPr lang="en-US" dirty="0"/>
            <a:t> (Thanh </a:t>
          </a:r>
          <a:r>
            <a:rPr lang="en-US" dirty="0" err="1"/>
            <a:t>Hóa</a:t>
          </a:r>
          <a:r>
            <a:rPr lang="en-US" dirty="0"/>
            <a:t>)... </a:t>
          </a:r>
          <a:r>
            <a:rPr lang="en-US" dirty="0" err="1"/>
            <a:t>đã</a:t>
          </a:r>
          <a:r>
            <a:rPr lang="en-US" dirty="0"/>
            <a:t> </a:t>
          </a:r>
          <a:r>
            <a:rPr lang="en-US" dirty="0" err="1"/>
            <a:t>tìm</a:t>
          </a:r>
          <a:r>
            <a:rPr lang="en-US" dirty="0"/>
            <a:t> </a:t>
          </a:r>
          <a:r>
            <a:rPr lang="en-US" dirty="0" err="1"/>
            <a:t>thấy</a:t>
          </a:r>
          <a:r>
            <a:rPr lang="en-US" dirty="0"/>
            <a:t> </a:t>
          </a:r>
          <a:r>
            <a:rPr lang="en-US" dirty="0" err="1"/>
            <a:t>công</a:t>
          </a:r>
          <a:r>
            <a:rPr lang="en-US" dirty="0"/>
            <a:t> </a:t>
          </a:r>
          <a:r>
            <a:rPr lang="en-US" dirty="0" err="1"/>
            <a:t>cụ</a:t>
          </a:r>
          <a:r>
            <a:rPr lang="en-US" dirty="0"/>
            <a:t> </a:t>
          </a:r>
          <a:r>
            <a:rPr lang="en-US" dirty="0" err="1"/>
            <a:t>lao</a:t>
          </a:r>
          <a:r>
            <a:rPr lang="en-US" dirty="0"/>
            <a:t> </a:t>
          </a:r>
          <a:r>
            <a:rPr lang="en-US" dirty="0" err="1"/>
            <a:t>động</a:t>
          </a:r>
          <a:r>
            <a:rPr lang="en-US" dirty="0"/>
            <a:t> </a:t>
          </a:r>
          <a:r>
            <a:rPr lang="en-US" dirty="0" err="1"/>
            <a:t>của</a:t>
          </a:r>
          <a:r>
            <a:rPr lang="en-US" dirty="0"/>
            <a:t> </a:t>
          </a:r>
          <a:r>
            <a:rPr lang="en-US" dirty="0" err="1"/>
            <a:t>người</a:t>
          </a:r>
          <a:r>
            <a:rPr lang="en-US" dirty="0"/>
            <a:t> </a:t>
          </a:r>
          <a:r>
            <a:rPr lang="en-US" dirty="0" err="1"/>
            <a:t>nguyên</a:t>
          </a:r>
          <a:r>
            <a:rPr lang="en-US" dirty="0"/>
            <a:t> </a:t>
          </a:r>
          <a:r>
            <a:rPr lang="en-US" dirty="0" err="1"/>
            <a:t>thủy</a:t>
          </a:r>
          <a:r>
            <a:rPr lang="en-US" dirty="0"/>
            <a:t>. </a:t>
          </a:r>
        </a:p>
      </dgm:t>
    </dgm:pt>
    <dgm:pt modelId="{4FFE1EC9-7CEF-42D8-84A6-1765282CC240}" type="parTrans" cxnId="{D0E1B0E5-391E-489B-A0AD-FB5F61FC16A2}">
      <dgm:prSet/>
      <dgm:spPr/>
      <dgm:t>
        <a:bodyPr/>
        <a:lstStyle/>
        <a:p>
          <a:pPr algn="ctr"/>
          <a:endParaRPr lang="en-US"/>
        </a:p>
      </dgm:t>
    </dgm:pt>
    <dgm:pt modelId="{6C61C24B-9D89-4022-93D6-117F9D61ADCC}" type="sibTrans" cxnId="{D0E1B0E5-391E-489B-A0AD-FB5F61FC16A2}">
      <dgm:prSet/>
      <dgm:spPr/>
      <dgm:t>
        <a:bodyPr/>
        <a:lstStyle/>
        <a:p>
          <a:pPr algn="ctr"/>
          <a:endParaRPr lang="en-US"/>
        </a:p>
      </dgm:t>
    </dgm:pt>
    <dgm:pt modelId="{86A70538-4078-4C98-AD72-C3C12E6364DE}" type="pres">
      <dgm:prSet presAssocID="{567A61DE-5EAF-483F-AF98-A7F745523753}" presName="Name0" presStyleCnt="0">
        <dgm:presLayoutVars>
          <dgm:dir/>
          <dgm:resizeHandles val="exact"/>
        </dgm:presLayoutVars>
      </dgm:prSet>
      <dgm:spPr/>
    </dgm:pt>
    <dgm:pt modelId="{2FBB962E-EB0A-498F-8B7D-3561B1FF8D03}" type="pres">
      <dgm:prSet presAssocID="{1C4A6C10-1329-4DD7-8B67-C6FD489888C4}" presName="composite" presStyleCnt="0"/>
      <dgm:spPr/>
    </dgm:pt>
    <dgm:pt modelId="{2A73FCA1-DBBC-45F6-869E-D61CC233F693}" type="pres">
      <dgm:prSet presAssocID="{1C4A6C10-1329-4DD7-8B67-C6FD489888C4}" presName="rect1" presStyleLbl="trAlignAcc1" presStyleIdx="0" presStyleCnt="1" custLinFactNeighborX="-6733" custLinFactNeighborY="254">
        <dgm:presLayoutVars>
          <dgm:bulletEnabled val="1"/>
        </dgm:presLayoutVars>
      </dgm:prSet>
      <dgm:spPr/>
    </dgm:pt>
    <dgm:pt modelId="{772D63B4-930F-4BA0-8937-F40767260EBB}" type="pres">
      <dgm:prSet presAssocID="{1C4A6C10-1329-4DD7-8B67-C6FD489888C4}" presName="rect2" presStyleLbl="fgImgPlace1" presStyleIdx="0" presStyleCnt="1" custLinFactNeighborX="-32012" custLinFactNeighborY="3042"/>
      <dgm:spPr>
        <a:blipFill rotWithShape="1">
          <a:blip xmlns:r="http://schemas.openxmlformats.org/officeDocument/2006/relationships" r:embed="rId1"/>
          <a:srcRect/>
          <a:stretch>
            <a:fillRect l="-70000" r="-70000"/>
          </a:stretch>
        </a:blipFill>
      </dgm:spPr>
    </dgm:pt>
  </dgm:ptLst>
  <dgm:cxnLst>
    <dgm:cxn modelId="{2CA0FE0A-AD0E-4E9C-8728-A1F1AA9BAA3E}" type="presOf" srcId="{1C4A6C10-1329-4DD7-8B67-C6FD489888C4}" destId="{2A73FCA1-DBBC-45F6-869E-D61CC233F693}" srcOrd="0" destOrd="0" presId="urn:microsoft.com/office/officeart/2008/layout/PictureStrips"/>
    <dgm:cxn modelId="{DE5D49E1-BD9A-44E7-95BC-052BFAA2CD80}" type="presOf" srcId="{567A61DE-5EAF-483F-AF98-A7F745523753}" destId="{86A70538-4078-4C98-AD72-C3C12E6364DE}" srcOrd="0" destOrd="0" presId="urn:microsoft.com/office/officeart/2008/layout/PictureStrips"/>
    <dgm:cxn modelId="{D0E1B0E5-391E-489B-A0AD-FB5F61FC16A2}" srcId="{567A61DE-5EAF-483F-AF98-A7F745523753}" destId="{1C4A6C10-1329-4DD7-8B67-C6FD489888C4}" srcOrd="0" destOrd="0" parTransId="{4FFE1EC9-7CEF-42D8-84A6-1765282CC240}" sibTransId="{6C61C24B-9D89-4022-93D6-117F9D61ADCC}"/>
    <dgm:cxn modelId="{CFE9FFE5-5621-4319-93E4-4F0CF7AEF6A8}" type="presParOf" srcId="{86A70538-4078-4C98-AD72-C3C12E6364DE}" destId="{2FBB962E-EB0A-498F-8B7D-3561B1FF8D03}" srcOrd="0" destOrd="0" presId="urn:microsoft.com/office/officeart/2008/layout/PictureStrips"/>
    <dgm:cxn modelId="{266AA171-7FA3-46DE-817D-9F9E5203540E}" type="presParOf" srcId="{2FBB962E-EB0A-498F-8B7D-3561B1FF8D03}" destId="{2A73FCA1-DBBC-45F6-869E-D61CC233F693}" srcOrd="0" destOrd="0" presId="urn:microsoft.com/office/officeart/2008/layout/PictureStrips"/>
    <dgm:cxn modelId="{564CDCCA-F8D6-42ED-8327-9E00EECD127B}" type="presParOf" srcId="{2FBB962E-EB0A-498F-8B7D-3561B1FF8D03}" destId="{772D63B4-930F-4BA0-8937-F40767260EBB}"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rgbClr val="7030A0"/>
        </a:solidFill>
      </dgm:spPr>
      <dgm:t>
        <a:bodyPr/>
        <a:lstStyle/>
        <a:p>
          <a:pPr algn="ctr"/>
          <a:r>
            <a:rPr lang="en-US" sz="3200" b="1" dirty="0"/>
            <a:t>1.2  </a:t>
          </a:r>
          <a:r>
            <a:rPr lang="en-US" sz="3200" b="1" dirty="0" err="1"/>
            <a:t>Người</a:t>
          </a:r>
          <a:r>
            <a:rPr lang="en-US" sz="3200" b="1" dirty="0"/>
            <a:t> </a:t>
          </a:r>
          <a:r>
            <a:rPr lang="en-US" sz="3200" b="1" dirty="0" err="1"/>
            <a:t>Hiện</a:t>
          </a:r>
          <a:r>
            <a:rPr lang="en-US" sz="3200" b="1" dirty="0"/>
            <a:t> </a:t>
          </a:r>
          <a:r>
            <a:rPr lang="en-US" sz="3200" b="1" dirty="0" err="1"/>
            <a:t>đại</a:t>
          </a:r>
          <a:endParaRPr lang="en-US" sz="3200"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750" custLinFactNeighborY="-16330">
        <dgm:presLayoutVars>
          <dgm:chMax val="0"/>
          <dgm:bulletEnabled val="1"/>
        </dgm:presLayoutVars>
      </dgm:prSet>
      <dgm:spPr/>
    </dgm:pt>
  </dgm:ptLst>
  <dgm:cxnLst>
    <dgm:cxn modelId="{B580D609-6B07-471A-9D1E-459288E54E01}" type="presOf" srcId="{986CA91B-4780-460D-B30A-83B91F001100}" destId="{D731C7E9-0CC5-4C27-8DA0-9C75AFF8A3E4}" srcOrd="0" destOrd="0" presId="urn:microsoft.com/office/officeart/2005/8/layout/vList2"/>
    <dgm:cxn modelId="{1AD5755A-C746-44AC-B4C8-BBDC72FF063E}" srcId="{02790171-24FF-4CC3-8F79-7C5541800997}" destId="{986CA91B-4780-460D-B30A-83B91F001100}" srcOrd="0" destOrd="0" parTransId="{C05278D6-8585-4C76-9635-81D0BFF3B55D}" sibTransId="{E49D632C-C34D-4A4B-8AD7-D60AE1839D6F}"/>
    <dgm:cxn modelId="{567636B2-AAB7-41A1-B53C-5AF0A3DE3E05}" type="presOf" srcId="{02790171-24FF-4CC3-8F79-7C5541800997}" destId="{19EC4D2B-BAEE-4DD1-A05D-400B0AA18340}" srcOrd="0" destOrd="0" presId="urn:microsoft.com/office/officeart/2005/8/layout/vList2"/>
    <dgm:cxn modelId="{01D9C417-7E96-4E6C-84FD-2CA41EFA4DE3}" type="presParOf" srcId="{19EC4D2B-BAEE-4DD1-A05D-400B0AA18340}" destId="{D731C7E9-0CC5-4C27-8DA0-9C75AFF8A3E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BAA616E-EE9C-42CF-9259-08EA24809885}"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64FE725-F03E-4C0A-8DCB-FFC1B83DFCE1}">
      <dgm:prSet phldrT="[Text]" custT="1"/>
      <dgm:spPr>
        <a:solidFill>
          <a:schemeClr val="accent6">
            <a:lumMod val="50000"/>
          </a:schemeClr>
        </a:solidFill>
      </dgm:spPr>
      <dgm:t>
        <a:bodyPr/>
        <a:lstStyle/>
        <a:p>
          <a:r>
            <a:rPr lang="en-US" sz="2400" dirty="0" err="1"/>
            <a:t>Người</a:t>
          </a:r>
          <a:r>
            <a:rPr lang="en-US" sz="2400" dirty="0"/>
            <a:t> </a:t>
          </a:r>
          <a:r>
            <a:rPr lang="en-US" sz="2400" dirty="0" err="1"/>
            <a:t>vượn</a:t>
          </a:r>
          <a:r>
            <a:rPr lang="en-US" sz="2400" dirty="0"/>
            <a:t> </a:t>
          </a:r>
          <a:r>
            <a:rPr lang="en-US" sz="2400" dirty="0" err="1"/>
            <a:t>đã</a:t>
          </a:r>
          <a:r>
            <a:rPr lang="en-US" sz="2400" dirty="0"/>
            <a:t> </a:t>
          </a:r>
          <a:r>
            <a:rPr lang="en-US" sz="2400" dirty="0" err="1"/>
            <a:t>chuyển</a:t>
          </a:r>
          <a:r>
            <a:rPr lang="en-US" sz="2400" dirty="0"/>
            <a:t> </a:t>
          </a:r>
          <a:r>
            <a:rPr lang="en-US" sz="2400" dirty="0" err="1"/>
            <a:t>biến</a:t>
          </a:r>
          <a:r>
            <a:rPr lang="en-US" sz="2400" dirty="0"/>
            <a:t> </a:t>
          </a:r>
          <a:r>
            <a:rPr lang="en-US" sz="2400" dirty="0" err="1"/>
            <a:t>thành</a:t>
          </a:r>
          <a:r>
            <a:rPr lang="en-US" sz="2400" dirty="0"/>
            <a:t> </a:t>
          </a:r>
          <a:r>
            <a:rPr lang="en-US" sz="2400" dirty="0" err="1"/>
            <a:t>người</a:t>
          </a:r>
          <a:r>
            <a:rPr lang="en-US" sz="2400" dirty="0"/>
            <a:t> </a:t>
          </a:r>
          <a:r>
            <a:rPr lang="en-US" sz="2400" dirty="0" err="1"/>
            <a:t>khôn</a:t>
          </a:r>
          <a:r>
            <a:rPr lang="en-US" sz="2400" dirty="0"/>
            <a:t> </a:t>
          </a:r>
          <a:r>
            <a:rPr lang="en-US" sz="2400" dirty="0" err="1"/>
            <a:t>ngoan</a:t>
          </a:r>
          <a:r>
            <a:rPr lang="en-US" sz="2400" dirty="0"/>
            <a:t> (hay </a:t>
          </a:r>
          <a:r>
            <a:rPr lang="en-US" sz="2400" dirty="0" err="1"/>
            <a:t>còn</a:t>
          </a:r>
          <a:r>
            <a:rPr lang="en-US" sz="2400" dirty="0"/>
            <a:t> </a:t>
          </a:r>
          <a:r>
            <a:rPr lang="en-US" sz="2400" dirty="0" err="1"/>
            <a:t>gọi</a:t>
          </a:r>
          <a:r>
            <a:rPr lang="en-US" sz="2400" dirty="0"/>
            <a:t> </a:t>
          </a:r>
          <a:r>
            <a:rPr lang="en-US" sz="2400" dirty="0" err="1"/>
            <a:t>là</a:t>
          </a:r>
          <a:r>
            <a:rPr lang="en-US" sz="2400" dirty="0"/>
            <a:t> </a:t>
          </a:r>
          <a:r>
            <a:rPr lang="en-US" sz="2400" dirty="0" err="1"/>
            <a:t>người</a:t>
          </a:r>
          <a:r>
            <a:rPr lang="en-US" sz="2400" dirty="0"/>
            <a:t> </a:t>
          </a:r>
          <a:r>
            <a:rPr lang="en-US" sz="2400" dirty="0" err="1"/>
            <a:t>hiện</a:t>
          </a:r>
          <a:r>
            <a:rPr lang="en-US" sz="2400" dirty="0"/>
            <a:t> </a:t>
          </a:r>
          <a:r>
            <a:rPr lang="en-US" sz="2400" dirty="0" err="1"/>
            <a:t>đại</a:t>
          </a:r>
          <a:r>
            <a:rPr lang="en-US" sz="2400" dirty="0"/>
            <a:t>). </a:t>
          </a:r>
        </a:p>
      </dgm:t>
    </dgm:pt>
    <dgm:pt modelId="{7B44DBC7-E501-4D43-8114-E3245A388829}" type="parTrans" cxnId="{4B2E4B1F-73D4-407E-A413-9045F67ECCBF}">
      <dgm:prSet/>
      <dgm:spPr/>
      <dgm:t>
        <a:bodyPr/>
        <a:lstStyle/>
        <a:p>
          <a:endParaRPr lang="en-US"/>
        </a:p>
      </dgm:t>
    </dgm:pt>
    <dgm:pt modelId="{CD0EB98E-2839-4962-8B24-F0CDB026F1F7}" type="sibTrans" cxnId="{4B2E4B1F-73D4-407E-A413-9045F67ECCBF}">
      <dgm:prSet/>
      <dgm:spPr/>
      <dgm:t>
        <a:bodyPr/>
        <a:lstStyle/>
        <a:p>
          <a:endParaRPr lang="en-US"/>
        </a:p>
      </dgm:t>
    </dgm:pt>
    <dgm:pt modelId="{A9D21D1E-B3A7-4437-ADCB-40BA6F686DF3}">
      <dgm:prSet phldrT="[Text]" custT="1"/>
      <dgm:spPr>
        <a:solidFill>
          <a:srgbClr val="002060"/>
        </a:solidFill>
      </dgm:spPr>
      <dgm:t>
        <a:bodyPr/>
        <a:lstStyle/>
        <a:p>
          <a:r>
            <a:rPr lang="en-US" sz="2400" dirty="0" err="1"/>
            <a:t>Vào</a:t>
          </a:r>
          <a:r>
            <a:rPr lang="en-US" sz="2400" dirty="0"/>
            <a:t> </a:t>
          </a:r>
          <a:r>
            <a:rPr lang="en-US" sz="2400" dirty="0" err="1"/>
            <a:t>cuối</a:t>
          </a:r>
          <a:r>
            <a:rPr lang="en-US" sz="2400" dirty="0"/>
            <a:t> </a:t>
          </a:r>
          <a:r>
            <a:rPr lang="en-US" sz="2400" dirty="0" err="1"/>
            <a:t>thời</a:t>
          </a:r>
          <a:r>
            <a:rPr lang="en-US" sz="2400" dirty="0"/>
            <a:t> </a:t>
          </a:r>
          <a:r>
            <a:rPr lang="en-US" sz="2400" dirty="0" err="1"/>
            <a:t>đại</a:t>
          </a:r>
          <a:r>
            <a:rPr lang="en-US" sz="2400" dirty="0"/>
            <a:t> </a:t>
          </a:r>
          <a:r>
            <a:rPr lang="en-US" sz="2400" dirty="0" err="1"/>
            <a:t>đá</a:t>
          </a:r>
          <a:r>
            <a:rPr lang="en-US" sz="2400" dirty="0"/>
            <a:t> </a:t>
          </a:r>
          <a:r>
            <a:rPr lang="en-US" sz="2400" dirty="0" err="1"/>
            <a:t>cũ</a:t>
          </a:r>
          <a:r>
            <a:rPr lang="en-US" sz="2400" dirty="0"/>
            <a:t>, </a:t>
          </a:r>
          <a:r>
            <a:rPr lang="en-US" sz="2400" dirty="0" err="1"/>
            <a:t>trên</a:t>
          </a:r>
          <a:r>
            <a:rPr lang="en-US" sz="2400" dirty="0"/>
            <a:t> </a:t>
          </a:r>
          <a:r>
            <a:rPr lang="en-US" sz="2400" dirty="0" err="1"/>
            <a:t>một</a:t>
          </a:r>
          <a:r>
            <a:rPr lang="en-US" sz="2400" dirty="0"/>
            <a:t> </a:t>
          </a:r>
          <a:r>
            <a:rPr lang="en-US" sz="2400" dirty="0" err="1"/>
            <a:t>vùng</a:t>
          </a:r>
          <a:r>
            <a:rPr lang="en-US" sz="2400" dirty="0"/>
            <a:t> </a:t>
          </a:r>
          <a:r>
            <a:rPr lang="en-US" sz="2400" dirty="0" err="1"/>
            <a:t>rộng</a:t>
          </a:r>
          <a:r>
            <a:rPr lang="en-US" sz="2400" dirty="0"/>
            <a:t> </a:t>
          </a:r>
          <a:r>
            <a:rPr lang="en-US" sz="2400" dirty="0" err="1"/>
            <a:t>lớn</a:t>
          </a:r>
          <a:r>
            <a:rPr lang="en-US" sz="2400" dirty="0"/>
            <a:t> </a:t>
          </a:r>
          <a:r>
            <a:rPr lang="en-US" sz="2400" dirty="0" err="1"/>
            <a:t>của</a:t>
          </a:r>
          <a:r>
            <a:rPr lang="en-US" sz="2400" dirty="0"/>
            <a:t> </a:t>
          </a:r>
          <a:r>
            <a:rPr lang="en-US" sz="2400" dirty="0" err="1"/>
            <a:t>miền</a:t>
          </a:r>
          <a:r>
            <a:rPr lang="en-US" sz="2400" dirty="0"/>
            <a:t> </a:t>
          </a:r>
          <a:r>
            <a:rPr lang="en-US" sz="2400" dirty="0" err="1"/>
            <a:t>Bắc</a:t>
          </a:r>
          <a:r>
            <a:rPr lang="en-US" sz="2400" dirty="0"/>
            <a:t> </a:t>
          </a:r>
          <a:r>
            <a:rPr lang="en-US" sz="2400" dirty="0" err="1"/>
            <a:t>nước</a:t>
          </a:r>
          <a:r>
            <a:rPr lang="en-US" sz="2400" dirty="0"/>
            <a:t> ta, </a:t>
          </a:r>
          <a:r>
            <a:rPr lang="en-US" sz="2400" dirty="0" err="1"/>
            <a:t>có</a:t>
          </a:r>
          <a:r>
            <a:rPr lang="en-US" sz="2400" dirty="0"/>
            <a:t> </a:t>
          </a:r>
          <a:r>
            <a:rPr lang="en-US" sz="2400" dirty="0" err="1"/>
            <a:t>nhiều</a:t>
          </a:r>
          <a:r>
            <a:rPr lang="en-US" sz="2400" dirty="0"/>
            <a:t> </a:t>
          </a:r>
          <a:r>
            <a:rPr lang="en-US" sz="2400" dirty="0" err="1"/>
            <a:t>bộ</a:t>
          </a:r>
          <a:r>
            <a:rPr lang="en-US" sz="2400" dirty="0"/>
            <a:t> </a:t>
          </a:r>
          <a:r>
            <a:rPr lang="en-US" sz="2400" dirty="0" err="1"/>
            <a:t>lạc</a:t>
          </a:r>
          <a:r>
            <a:rPr lang="en-US" sz="2400" dirty="0"/>
            <a:t> </a:t>
          </a:r>
          <a:r>
            <a:rPr lang="en-US" sz="2400" dirty="0" err="1"/>
            <a:t>săn</a:t>
          </a:r>
          <a:r>
            <a:rPr lang="en-US" sz="2400" dirty="0"/>
            <a:t> </a:t>
          </a:r>
          <a:r>
            <a:rPr lang="en-US" sz="2400" dirty="0" err="1"/>
            <a:t>bắt</a:t>
          </a:r>
          <a:r>
            <a:rPr lang="en-US" sz="2400" dirty="0"/>
            <a:t>, </a:t>
          </a:r>
          <a:r>
            <a:rPr lang="en-US" sz="2400" dirty="0" err="1"/>
            <a:t>hái</a:t>
          </a:r>
          <a:r>
            <a:rPr lang="en-US" sz="2400" dirty="0"/>
            <a:t> </a:t>
          </a:r>
          <a:r>
            <a:rPr lang="en-US" sz="2400" dirty="0" err="1"/>
            <a:t>lượm</a:t>
          </a:r>
          <a:r>
            <a:rPr lang="en-US" sz="2400" dirty="0"/>
            <a:t> </a:t>
          </a:r>
          <a:r>
            <a:rPr lang="en-US" sz="2400" dirty="0" err="1"/>
            <a:t>để</a:t>
          </a:r>
          <a:r>
            <a:rPr lang="en-US" sz="2400" dirty="0"/>
            <a:t> </a:t>
          </a:r>
          <a:r>
            <a:rPr lang="en-US" sz="2400" dirty="0" err="1"/>
            <a:t>sinh</a:t>
          </a:r>
          <a:r>
            <a:rPr lang="en-US" sz="2400" dirty="0"/>
            <a:t> </a:t>
          </a:r>
          <a:r>
            <a:rPr lang="en-US" sz="2400" dirty="0" err="1"/>
            <a:t>sống</a:t>
          </a:r>
          <a:endParaRPr lang="en-US" sz="2400" dirty="0"/>
        </a:p>
      </dgm:t>
    </dgm:pt>
    <dgm:pt modelId="{1AF62C1E-8CF5-46D7-A319-C918CFA888E7}" type="parTrans" cxnId="{36460AF7-9B94-4847-8148-712B22B7693C}">
      <dgm:prSet/>
      <dgm:spPr/>
      <dgm:t>
        <a:bodyPr/>
        <a:lstStyle/>
        <a:p>
          <a:endParaRPr lang="en-US"/>
        </a:p>
      </dgm:t>
    </dgm:pt>
    <dgm:pt modelId="{7BEB1D64-6342-4D4E-BBF7-FBFECE60FAF6}" type="sibTrans" cxnId="{36460AF7-9B94-4847-8148-712B22B7693C}">
      <dgm:prSet/>
      <dgm:spPr/>
      <dgm:t>
        <a:bodyPr/>
        <a:lstStyle/>
        <a:p>
          <a:endParaRPr lang="en-US"/>
        </a:p>
      </dgm:t>
    </dgm:pt>
    <dgm:pt modelId="{88F0D1BA-9339-456F-ACDB-4D12B0604450}">
      <dgm:prSet phldrT="[Text]" custT="1"/>
      <dgm:spPr>
        <a:solidFill>
          <a:srgbClr val="C00000"/>
        </a:solidFill>
      </dgm:spPr>
      <dgm:t>
        <a:bodyPr/>
        <a:lstStyle/>
        <a:p>
          <a:r>
            <a:rPr lang="en-US" sz="2400" dirty="0" err="1"/>
            <a:t>Các</a:t>
          </a:r>
          <a:r>
            <a:rPr lang="en-US" sz="2400" dirty="0"/>
            <a:t> di </a:t>
          </a:r>
          <a:r>
            <a:rPr lang="en-US" sz="2400" dirty="0" err="1"/>
            <a:t>tích</a:t>
          </a:r>
          <a:r>
            <a:rPr lang="en-US" sz="2400" dirty="0"/>
            <a:t> </a:t>
          </a:r>
          <a:r>
            <a:rPr lang="en-US" sz="2400" dirty="0" err="1"/>
            <a:t>văn</a:t>
          </a:r>
          <a:r>
            <a:rPr lang="en-US" sz="2400" dirty="0"/>
            <a:t> </a:t>
          </a:r>
          <a:r>
            <a:rPr lang="en-US" sz="2400" dirty="0" err="1"/>
            <a:t>hóa</a:t>
          </a:r>
          <a:r>
            <a:rPr lang="en-US" sz="2400" dirty="0"/>
            <a:t> </a:t>
          </a:r>
          <a:r>
            <a:rPr lang="en-US" sz="2400" dirty="0" err="1"/>
            <a:t>thời</a:t>
          </a:r>
          <a:r>
            <a:rPr lang="en-US" sz="2400" dirty="0"/>
            <a:t> </a:t>
          </a:r>
          <a:r>
            <a:rPr lang="en-US" sz="2400" dirty="0" err="1"/>
            <a:t>kỳ</a:t>
          </a:r>
          <a:r>
            <a:rPr lang="en-US" sz="2400" dirty="0"/>
            <a:t> </a:t>
          </a:r>
          <a:r>
            <a:rPr lang="en-US" sz="2400" dirty="0" err="1"/>
            <a:t>này</a:t>
          </a:r>
          <a:r>
            <a:rPr lang="en-US" sz="2400" dirty="0"/>
            <a:t> </a:t>
          </a:r>
          <a:r>
            <a:rPr lang="en-US" sz="2400" dirty="0" err="1"/>
            <a:t>được</a:t>
          </a:r>
          <a:r>
            <a:rPr lang="en-US" sz="2400" dirty="0"/>
            <a:t> </a:t>
          </a:r>
          <a:r>
            <a:rPr lang="en-US" sz="2400" dirty="0" err="1"/>
            <a:t>các</a:t>
          </a:r>
          <a:r>
            <a:rPr lang="en-US" sz="2400" dirty="0"/>
            <a:t> </a:t>
          </a:r>
          <a:r>
            <a:rPr lang="en-US" sz="2400" dirty="0" err="1"/>
            <a:t>nhà</a:t>
          </a:r>
          <a:r>
            <a:rPr lang="en-US" sz="2400" dirty="0"/>
            <a:t> </a:t>
          </a:r>
          <a:r>
            <a:rPr lang="en-US" sz="2400" dirty="0" err="1"/>
            <a:t>khảo</a:t>
          </a:r>
          <a:r>
            <a:rPr lang="en-US" sz="2400" dirty="0"/>
            <a:t> </a:t>
          </a:r>
          <a:r>
            <a:rPr lang="en-US" sz="2400" dirty="0" err="1"/>
            <a:t>cổ</a:t>
          </a:r>
          <a:r>
            <a:rPr lang="en-US" sz="2400" dirty="0"/>
            <a:t> </a:t>
          </a:r>
          <a:r>
            <a:rPr lang="en-US" sz="2400" dirty="0" err="1"/>
            <a:t>học</a:t>
          </a:r>
          <a:r>
            <a:rPr lang="en-US" sz="2400" dirty="0"/>
            <a:t> </a:t>
          </a:r>
          <a:r>
            <a:rPr lang="en-US" sz="2400" dirty="0" err="1"/>
            <a:t>gọi</a:t>
          </a:r>
          <a:r>
            <a:rPr lang="en-US" sz="2400" dirty="0"/>
            <a:t> </a:t>
          </a:r>
          <a:r>
            <a:rPr lang="en-US" sz="2400" dirty="0" err="1"/>
            <a:t>bằng</a:t>
          </a:r>
          <a:r>
            <a:rPr lang="en-US" sz="2400" dirty="0"/>
            <a:t> </a:t>
          </a:r>
          <a:r>
            <a:rPr lang="en-US" sz="2400" dirty="0" err="1"/>
            <a:t>một</a:t>
          </a:r>
          <a:r>
            <a:rPr lang="en-US" sz="2400" dirty="0"/>
            <a:t> </a:t>
          </a:r>
          <a:r>
            <a:rPr lang="en-US" sz="2400" dirty="0" err="1"/>
            <a:t>thuật</a:t>
          </a:r>
          <a:r>
            <a:rPr lang="en-US" sz="2400" dirty="0"/>
            <a:t> </a:t>
          </a:r>
          <a:r>
            <a:rPr lang="en-US" sz="2400" dirty="0" err="1"/>
            <a:t>ngữ</a:t>
          </a:r>
          <a:r>
            <a:rPr lang="en-US" sz="2400" dirty="0"/>
            <a:t> </a:t>
          </a:r>
          <a:r>
            <a:rPr lang="en-US" sz="2400" dirty="0" err="1"/>
            <a:t>chung</a:t>
          </a:r>
          <a:r>
            <a:rPr lang="en-US" sz="2400" dirty="0"/>
            <a:t> </a:t>
          </a:r>
          <a:r>
            <a:rPr lang="en-US" sz="2400" dirty="0" err="1"/>
            <a:t>là</a:t>
          </a:r>
          <a:r>
            <a:rPr lang="en-US" sz="2400" dirty="0"/>
            <a:t> </a:t>
          </a:r>
          <a:r>
            <a:rPr lang="en-US" sz="2400" dirty="0" err="1"/>
            <a:t>văn</a:t>
          </a:r>
          <a:r>
            <a:rPr lang="en-US" sz="2400" dirty="0"/>
            <a:t> </a:t>
          </a:r>
          <a:r>
            <a:rPr lang="en-US" sz="2400" dirty="0" err="1"/>
            <a:t>hóa</a:t>
          </a:r>
          <a:r>
            <a:rPr lang="en-US" sz="2400" dirty="0"/>
            <a:t> </a:t>
          </a:r>
          <a:r>
            <a:rPr lang="en-US" sz="2400" dirty="0" err="1"/>
            <a:t>Sơn</a:t>
          </a:r>
          <a:r>
            <a:rPr lang="en-US" sz="2400" dirty="0"/>
            <a:t> Vi </a:t>
          </a:r>
        </a:p>
      </dgm:t>
    </dgm:pt>
    <dgm:pt modelId="{A166A573-7BA2-4B36-9CD0-190282DA4160}" type="parTrans" cxnId="{D55FCE46-9ED1-45AF-A456-83DBF21ACB5C}">
      <dgm:prSet/>
      <dgm:spPr/>
      <dgm:t>
        <a:bodyPr/>
        <a:lstStyle/>
        <a:p>
          <a:endParaRPr lang="en-US"/>
        </a:p>
      </dgm:t>
    </dgm:pt>
    <dgm:pt modelId="{DD8C2B5F-B65C-4B23-98B8-42618BD565A2}" type="sibTrans" cxnId="{D55FCE46-9ED1-45AF-A456-83DBF21ACB5C}">
      <dgm:prSet/>
      <dgm:spPr/>
      <dgm:t>
        <a:bodyPr/>
        <a:lstStyle/>
        <a:p>
          <a:endParaRPr lang="en-US"/>
        </a:p>
      </dgm:t>
    </dgm:pt>
    <dgm:pt modelId="{DC1337CA-533F-42D3-A81F-351CC0E029F7}">
      <dgm:prSet phldrT="[Text]" custT="1"/>
      <dgm:spPr>
        <a:solidFill>
          <a:schemeClr val="accent4">
            <a:lumMod val="50000"/>
          </a:schemeClr>
        </a:solidFill>
      </dgm:spPr>
      <dgm:t>
        <a:bodyPr/>
        <a:lstStyle/>
        <a:p>
          <a:r>
            <a:rPr lang="en-US" sz="2400" dirty="0" err="1"/>
            <a:t>Tiếp</a:t>
          </a:r>
          <a:r>
            <a:rPr lang="en-US" sz="2400" dirty="0"/>
            <a:t> </a:t>
          </a:r>
          <a:r>
            <a:rPr lang="en-US" sz="2400" dirty="0" err="1"/>
            <a:t>theo</a:t>
          </a:r>
          <a:r>
            <a:rPr lang="en-US" sz="2400" dirty="0"/>
            <a:t> </a:t>
          </a:r>
          <a:r>
            <a:rPr lang="en-US" sz="2400" dirty="0" err="1"/>
            <a:t>văn</a:t>
          </a:r>
          <a:r>
            <a:rPr lang="en-US" sz="2400" dirty="0"/>
            <a:t> </a:t>
          </a:r>
          <a:r>
            <a:rPr lang="en-US" sz="2400" dirty="0" err="1"/>
            <a:t>hóa</a:t>
          </a:r>
          <a:r>
            <a:rPr lang="en-US" sz="2400" dirty="0"/>
            <a:t> </a:t>
          </a:r>
          <a:r>
            <a:rPr lang="en-US" sz="2400" dirty="0" err="1"/>
            <a:t>Sơn</a:t>
          </a:r>
          <a:r>
            <a:rPr lang="en-US" sz="2400" dirty="0"/>
            <a:t> Vi </a:t>
          </a:r>
          <a:r>
            <a:rPr lang="en-US" sz="2400" dirty="0" err="1"/>
            <a:t>là</a:t>
          </a:r>
          <a:r>
            <a:rPr lang="en-US" sz="2400" dirty="0"/>
            <a:t> </a:t>
          </a:r>
          <a:r>
            <a:rPr lang="en-US" sz="2400" dirty="0" err="1"/>
            <a:t>văn</a:t>
          </a:r>
          <a:r>
            <a:rPr lang="en-US" sz="2400" dirty="0"/>
            <a:t> </a:t>
          </a:r>
          <a:r>
            <a:rPr lang="en-US" sz="2400" dirty="0" err="1"/>
            <a:t>hóa</a:t>
          </a:r>
          <a:r>
            <a:rPr lang="en-US" sz="2400" dirty="0"/>
            <a:t> </a:t>
          </a:r>
          <a:r>
            <a:rPr lang="en-US" sz="2400" dirty="0" err="1"/>
            <a:t>Hòa</a:t>
          </a:r>
          <a:r>
            <a:rPr lang="en-US" sz="2400" dirty="0"/>
            <a:t> </a:t>
          </a:r>
          <a:r>
            <a:rPr lang="en-US" sz="2400" dirty="0" err="1"/>
            <a:t>Bình</a:t>
          </a:r>
          <a:endParaRPr lang="en-US" sz="2400" dirty="0"/>
        </a:p>
      </dgm:t>
    </dgm:pt>
    <dgm:pt modelId="{E126594B-B50E-477C-B024-B89662FD32A4}" type="parTrans" cxnId="{C989AA8A-42E1-418C-8966-1C4D753C5797}">
      <dgm:prSet/>
      <dgm:spPr/>
      <dgm:t>
        <a:bodyPr/>
        <a:lstStyle/>
        <a:p>
          <a:endParaRPr lang="en-US"/>
        </a:p>
      </dgm:t>
    </dgm:pt>
    <dgm:pt modelId="{5C184A41-6396-4DAA-9F1D-54E175468D17}" type="sibTrans" cxnId="{C989AA8A-42E1-418C-8966-1C4D753C5797}">
      <dgm:prSet/>
      <dgm:spPr/>
      <dgm:t>
        <a:bodyPr/>
        <a:lstStyle/>
        <a:p>
          <a:endParaRPr lang="en-US"/>
        </a:p>
      </dgm:t>
    </dgm:pt>
    <dgm:pt modelId="{6478B5EA-B467-4BDC-9F42-53611803C8DC}">
      <dgm:prSet phldrT="[Text]" custT="1"/>
      <dgm:spPr>
        <a:solidFill>
          <a:srgbClr val="7030A0"/>
        </a:solidFill>
      </dgm:spPr>
      <dgm:t>
        <a:bodyPr/>
        <a:lstStyle/>
        <a:p>
          <a:r>
            <a:rPr lang="en-US" sz="2400" dirty="0" err="1"/>
            <a:t>Nối</a:t>
          </a:r>
          <a:r>
            <a:rPr lang="en-US" sz="2400" dirty="0"/>
            <a:t> </a:t>
          </a:r>
          <a:r>
            <a:rPr lang="en-US" sz="2400" dirty="0" err="1"/>
            <a:t>tiếp</a:t>
          </a:r>
          <a:r>
            <a:rPr lang="en-US" sz="2400" dirty="0"/>
            <a:t> </a:t>
          </a:r>
          <a:r>
            <a:rPr lang="en-US" sz="2400" dirty="0" err="1"/>
            <a:t>văn</a:t>
          </a:r>
          <a:r>
            <a:rPr lang="en-US" sz="2400" dirty="0"/>
            <a:t> </a:t>
          </a:r>
          <a:r>
            <a:rPr lang="en-US" sz="2400" dirty="0" err="1"/>
            <a:t>hóa</a:t>
          </a:r>
          <a:r>
            <a:rPr lang="en-US" sz="2400" dirty="0"/>
            <a:t> </a:t>
          </a:r>
          <a:r>
            <a:rPr lang="en-US" sz="2400" dirty="0" err="1"/>
            <a:t>Hòa</a:t>
          </a:r>
          <a:r>
            <a:rPr lang="en-US" sz="2400" dirty="0"/>
            <a:t> </a:t>
          </a:r>
          <a:r>
            <a:rPr lang="en-US" sz="2400" dirty="0" err="1"/>
            <a:t>Bình</a:t>
          </a:r>
          <a:r>
            <a:rPr lang="en-US" sz="2400" dirty="0"/>
            <a:t> </a:t>
          </a:r>
          <a:r>
            <a:rPr lang="en-US" sz="2400" dirty="0" err="1"/>
            <a:t>là</a:t>
          </a:r>
          <a:r>
            <a:rPr lang="en-US" sz="2400" dirty="0"/>
            <a:t> </a:t>
          </a:r>
          <a:r>
            <a:rPr lang="en-US" sz="2400" dirty="0" err="1"/>
            <a:t>văn</a:t>
          </a:r>
          <a:r>
            <a:rPr lang="en-US" sz="2400" dirty="0"/>
            <a:t> </a:t>
          </a:r>
          <a:r>
            <a:rPr lang="en-US" sz="2400" dirty="0" err="1"/>
            <a:t>hóa</a:t>
          </a:r>
          <a:r>
            <a:rPr lang="en-US" sz="2400" dirty="0"/>
            <a:t> </a:t>
          </a:r>
          <a:r>
            <a:rPr lang="en-US" sz="2400" dirty="0" err="1"/>
            <a:t>Bắc</a:t>
          </a:r>
          <a:r>
            <a:rPr lang="en-US" sz="2400" dirty="0"/>
            <a:t> </a:t>
          </a:r>
          <a:r>
            <a:rPr lang="en-US" sz="2400" dirty="0" err="1"/>
            <a:t>Sơn</a:t>
          </a:r>
          <a:endParaRPr lang="en-US" sz="2400" dirty="0"/>
        </a:p>
      </dgm:t>
    </dgm:pt>
    <dgm:pt modelId="{A3E1FB77-33BE-4BFA-A47F-695E9BF8B5B8}" type="parTrans" cxnId="{3ACF8820-DB3F-4675-8C75-273F80487A6F}">
      <dgm:prSet/>
      <dgm:spPr/>
      <dgm:t>
        <a:bodyPr/>
        <a:lstStyle/>
        <a:p>
          <a:endParaRPr lang="en-US"/>
        </a:p>
      </dgm:t>
    </dgm:pt>
    <dgm:pt modelId="{1BCD113A-B4D2-4895-9EB7-C40633949CF2}" type="sibTrans" cxnId="{3ACF8820-DB3F-4675-8C75-273F80487A6F}">
      <dgm:prSet/>
      <dgm:spPr/>
      <dgm:t>
        <a:bodyPr/>
        <a:lstStyle/>
        <a:p>
          <a:endParaRPr lang="en-US"/>
        </a:p>
      </dgm:t>
    </dgm:pt>
    <dgm:pt modelId="{F5F64487-CE34-49A1-B93E-20CD91879B11}" type="pres">
      <dgm:prSet presAssocID="{FBAA616E-EE9C-42CF-9259-08EA24809885}" presName="linearFlow" presStyleCnt="0">
        <dgm:presLayoutVars>
          <dgm:dir/>
          <dgm:resizeHandles val="exact"/>
        </dgm:presLayoutVars>
      </dgm:prSet>
      <dgm:spPr/>
    </dgm:pt>
    <dgm:pt modelId="{9CCC1C4C-22BF-419F-A3AA-3DCEEE2EA39C}" type="pres">
      <dgm:prSet presAssocID="{F64FE725-F03E-4C0A-8DCB-FFC1B83DFCE1}" presName="composite" presStyleCnt="0"/>
      <dgm:spPr/>
    </dgm:pt>
    <dgm:pt modelId="{F8B29009-A767-4191-A5E8-11518D423270}" type="pres">
      <dgm:prSet presAssocID="{F64FE725-F03E-4C0A-8DCB-FFC1B83DFCE1}" presName="imgShp" presStyleLbl="fgImgPlace1" presStyleIdx="0" presStyleCnt="5" custLinFactX="-19373" custLinFactNeighborX="-100000" custLinFactNeighborY="-1019"/>
      <dgm:spPr>
        <a:blipFill rotWithShape="1">
          <a:blip xmlns:r="http://schemas.openxmlformats.org/officeDocument/2006/relationships" r:embed="rId1"/>
          <a:srcRect/>
          <a:stretch>
            <a:fillRect l="-11000" r="-11000"/>
          </a:stretch>
        </a:blipFill>
      </dgm:spPr>
    </dgm:pt>
    <dgm:pt modelId="{6B23D7D1-2322-4D12-86D0-6F14B99F3C28}" type="pres">
      <dgm:prSet presAssocID="{F64FE725-F03E-4C0A-8DCB-FFC1B83DFCE1}" presName="txShp" presStyleLbl="node1" presStyleIdx="0" presStyleCnt="5" custScaleX="132648" custLinFactNeighborY="9151">
        <dgm:presLayoutVars>
          <dgm:bulletEnabled val="1"/>
        </dgm:presLayoutVars>
      </dgm:prSet>
      <dgm:spPr/>
    </dgm:pt>
    <dgm:pt modelId="{691E8E01-D4E0-42EB-B10C-AF8EA8A67920}" type="pres">
      <dgm:prSet presAssocID="{CD0EB98E-2839-4962-8B24-F0CDB026F1F7}" presName="spacing" presStyleCnt="0"/>
      <dgm:spPr/>
    </dgm:pt>
    <dgm:pt modelId="{5DB25C29-7056-415F-8B82-D70928693EC2}" type="pres">
      <dgm:prSet presAssocID="{A9D21D1E-B3A7-4437-ADCB-40BA6F686DF3}" presName="composite" presStyleCnt="0"/>
      <dgm:spPr/>
    </dgm:pt>
    <dgm:pt modelId="{E2A03823-BCB5-4DBD-A8C9-2E3FDDE17C9D}" type="pres">
      <dgm:prSet presAssocID="{A9D21D1E-B3A7-4437-ADCB-40BA6F686DF3}" presName="imgShp" presStyleLbl="fgImgPlace1" presStyleIdx="1" presStyleCnt="5" custLinFactX="-58517" custLinFactNeighborX="-100000" custLinFactNeighborY="-1234"/>
      <dgm:spPr/>
    </dgm:pt>
    <dgm:pt modelId="{E91D6977-CAD2-4097-8EAB-61C187449531}" type="pres">
      <dgm:prSet presAssocID="{A9D21D1E-B3A7-4437-ADCB-40BA6F686DF3}" presName="txShp" presStyleLbl="node1" presStyleIdx="1" presStyleCnt="5" custScaleX="132648">
        <dgm:presLayoutVars>
          <dgm:bulletEnabled val="1"/>
        </dgm:presLayoutVars>
      </dgm:prSet>
      <dgm:spPr/>
    </dgm:pt>
    <dgm:pt modelId="{BAF39B6E-75CB-49D2-B330-1769A09D2EBC}" type="pres">
      <dgm:prSet presAssocID="{7BEB1D64-6342-4D4E-BBF7-FBFECE60FAF6}" presName="spacing" presStyleCnt="0"/>
      <dgm:spPr/>
    </dgm:pt>
    <dgm:pt modelId="{7ED800B5-BBEC-486D-B0E9-91B4B40EF6AD}" type="pres">
      <dgm:prSet presAssocID="{88F0D1BA-9339-456F-ACDB-4D12B0604450}" presName="composite" presStyleCnt="0"/>
      <dgm:spPr/>
    </dgm:pt>
    <dgm:pt modelId="{3170134A-F013-4A1B-B67F-93E3ACF20355}" type="pres">
      <dgm:prSet presAssocID="{88F0D1BA-9339-456F-ACDB-4D12B0604450}" presName="imgShp" presStyleLbl="fgImgPlace1" presStyleIdx="2" presStyleCnt="5" custLinFactX="-29987" custLinFactNeighborX="-100000" custLinFactNeighborY="3883"/>
      <dgm:spPr/>
    </dgm:pt>
    <dgm:pt modelId="{A812DC38-106B-43B1-8EBE-B1E58CE79480}" type="pres">
      <dgm:prSet presAssocID="{88F0D1BA-9339-456F-ACDB-4D12B0604450}" presName="txShp" presStyleLbl="node1" presStyleIdx="2" presStyleCnt="5" custScaleX="132648">
        <dgm:presLayoutVars>
          <dgm:bulletEnabled val="1"/>
        </dgm:presLayoutVars>
      </dgm:prSet>
      <dgm:spPr/>
    </dgm:pt>
    <dgm:pt modelId="{F4C04202-0E68-4187-96B8-7ADDBB908E56}" type="pres">
      <dgm:prSet presAssocID="{DD8C2B5F-B65C-4B23-98B8-42618BD565A2}" presName="spacing" presStyleCnt="0"/>
      <dgm:spPr/>
    </dgm:pt>
    <dgm:pt modelId="{218FC8AC-59AE-4562-8678-8683C663DCA3}" type="pres">
      <dgm:prSet presAssocID="{DC1337CA-533F-42D3-A81F-351CC0E029F7}" presName="composite" presStyleCnt="0"/>
      <dgm:spPr/>
    </dgm:pt>
    <dgm:pt modelId="{25FB8F6B-AF15-4920-8863-C0D60EAC54FF}" type="pres">
      <dgm:prSet presAssocID="{DC1337CA-533F-42D3-A81F-351CC0E029F7}" presName="imgShp" presStyleLbl="fgImgPlace1" presStyleIdx="3" presStyleCnt="5" custLinFactX="-29987" custLinFactNeighborX="-100000" custLinFactNeighborY="12811"/>
      <dgm:spPr/>
    </dgm:pt>
    <dgm:pt modelId="{996C353F-7CCC-4A95-8FEB-4EC2D717CD3A}" type="pres">
      <dgm:prSet presAssocID="{DC1337CA-533F-42D3-A81F-351CC0E029F7}" presName="txShp" presStyleLbl="node1" presStyleIdx="3" presStyleCnt="5" custScaleX="131523" custScaleY="101130">
        <dgm:presLayoutVars>
          <dgm:bulletEnabled val="1"/>
        </dgm:presLayoutVars>
      </dgm:prSet>
      <dgm:spPr/>
    </dgm:pt>
    <dgm:pt modelId="{75F1B03A-B640-48FC-85BE-BA3619DC26EC}" type="pres">
      <dgm:prSet presAssocID="{5C184A41-6396-4DAA-9F1D-54E175468D17}" presName="spacing" presStyleCnt="0"/>
      <dgm:spPr/>
    </dgm:pt>
    <dgm:pt modelId="{AAA8E02F-B86A-49B5-97A9-C49BDBDFBDD6}" type="pres">
      <dgm:prSet presAssocID="{6478B5EA-B467-4BDC-9F42-53611803C8DC}" presName="composite" presStyleCnt="0"/>
      <dgm:spPr/>
    </dgm:pt>
    <dgm:pt modelId="{8C18B7CA-118D-489B-9695-194A241B303C}" type="pres">
      <dgm:prSet presAssocID="{6478B5EA-B467-4BDC-9F42-53611803C8DC}" presName="imgShp" presStyleLbl="fgImgPlace1" presStyleIdx="4" presStyleCnt="5" custLinFactX="-29987" custLinFactNeighborX="-100000" custLinFactNeighborY="5490"/>
      <dgm:spPr/>
    </dgm:pt>
    <dgm:pt modelId="{0F1086A7-E1F2-485F-BCB4-911736E530B8}" type="pres">
      <dgm:prSet presAssocID="{6478B5EA-B467-4BDC-9F42-53611803C8DC}" presName="txShp" presStyleLbl="node1" presStyleIdx="4" presStyleCnt="5" custScaleX="131523" custScaleY="101130">
        <dgm:presLayoutVars>
          <dgm:bulletEnabled val="1"/>
        </dgm:presLayoutVars>
      </dgm:prSet>
      <dgm:spPr/>
    </dgm:pt>
  </dgm:ptLst>
  <dgm:cxnLst>
    <dgm:cxn modelId="{4B2E4B1F-73D4-407E-A413-9045F67ECCBF}" srcId="{FBAA616E-EE9C-42CF-9259-08EA24809885}" destId="{F64FE725-F03E-4C0A-8DCB-FFC1B83DFCE1}" srcOrd="0" destOrd="0" parTransId="{7B44DBC7-E501-4D43-8114-E3245A388829}" sibTransId="{CD0EB98E-2839-4962-8B24-F0CDB026F1F7}"/>
    <dgm:cxn modelId="{3ACF8820-DB3F-4675-8C75-273F80487A6F}" srcId="{FBAA616E-EE9C-42CF-9259-08EA24809885}" destId="{6478B5EA-B467-4BDC-9F42-53611803C8DC}" srcOrd="4" destOrd="0" parTransId="{A3E1FB77-33BE-4BFA-A47F-695E9BF8B5B8}" sibTransId="{1BCD113A-B4D2-4895-9EB7-C40633949CF2}"/>
    <dgm:cxn modelId="{4555C660-8C9D-45A1-BE7B-3CC91FAD2359}" type="presOf" srcId="{88F0D1BA-9339-456F-ACDB-4D12B0604450}" destId="{A812DC38-106B-43B1-8EBE-B1E58CE79480}" srcOrd="0" destOrd="0" presId="urn:microsoft.com/office/officeart/2005/8/layout/vList3"/>
    <dgm:cxn modelId="{D55FCE46-9ED1-45AF-A456-83DBF21ACB5C}" srcId="{FBAA616E-EE9C-42CF-9259-08EA24809885}" destId="{88F0D1BA-9339-456F-ACDB-4D12B0604450}" srcOrd="2" destOrd="0" parTransId="{A166A573-7BA2-4B36-9CD0-190282DA4160}" sibTransId="{DD8C2B5F-B65C-4B23-98B8-42618BD565A2}"/>
    <dgm:cxn modelId="{12ACD14E-F07E-494A-B892-2B6EF0CF58DE}" type="presOf" srcId="{F64FE725-F03E-4C0A-8DCB-FFC1B83DFCE1}" destId="{6B23D7D1-2322-4D12-86D0-6F14B99F3C28}" srcOrd="0" destOrd="0" presId="urn:microsoft.com/office/officeart/2005/8/layout/vList3"/>
    <dgm:cxn modelId="{6B20CE85-19C0-4749-BBE7-F41DDD2DCC1B}" type="presOf" srcId="{A9D21D1E-B3A7-4437-ADCB-40BA6F686DF3}" destId="{E91D6977-CAD2-4097-8EAB-61C187449531}" srcOrd="0" destOrd="0" presId="urn:microsoft.com/office/officeart/2005/8/layout/vList3"/>
    <dgm:cxn modelId="{C989AA8A-42E1-418C-8966-1C4D753C5797}" srcId="{FBAA616E-EE9C-42CF-9259-08EA24809885}" destId="{DC1337CA-533F-42D3-A81F-351CC0E029F7}" srcOrd="3" destOrd="0" parTransId="{E126594B-B50E-477C-B024-B89662FD32A4}" sibTransId="{5C184A41-6396-4DAA-9F1D-54E175468D17}"/>
    <dgm:cxn modelId="{149665B5-533A-41BA-A510-DF3E30CEDDEB}" type="presOf" srcId="{FBAA616E-EE9C-42CF-9259-08EA24809885}" destId="{F5F64487-CE34-49A1-B93E-20CD91879B11}" srcOrd="0" destOrd="0" presId="urn:microsoft.com/office/officeart/2005/8/layout/vList3"/>
    <dgm:cxn modelId="{98295DC1-566A-4F69-83CC-1C9E0D5C52A3}" type="presOf" srcId="{DC1337CA-533F-42D3-A81F-351CC0E029F7}" destId="{996C353F-7CCC-4A95-8FEB-4EC2D717CD3A}" srcOrd="0" destOrd="0" presId="urn:microsoft.com/office/officeart/2005/8/layout/vList3"/>
    <dgm:cxn modelId="{36460AF7-9B94-4847-8148-712B22B7693C}" srcId="{FBAA616E-EE9C-42CF-9259-08EA24809885}" destId="{A9D21D1E-B3A7-4437-ADCB-40BA6F686DF3}" srcOrd="1" destOrd="0" parTransId="{1AF62C1E-8CF5-46D7-A319-C918CFA888E7}" sibTransId="{7BEB1D64-6342-4D4E-BBF7-FBFECE60FAF6}"/>
    <dgm:cxn modelId="{F267FBFF-7359-4194-81DC-35FC7E459D1D}" type="presOf" srcId="{6478B5EA-B467-4BDC-9F42-53611803C8DC}" destId="{0F1086A7-E1F2-485F-BCB4-911736E530B8}" srcOrd="0" destOrd="0" presId="urn:microsoft.com/office/officeart/2005/8/layout/vList3"/>
    <dgm:cxn modelId="{3EA6F8D3-EC3C-4CF5-A827-8D74661D0E40}" type="presParOf" srcId="{F5F64487-CE34-49A1-B93E-20CD91879B11}" destId="{9CCC1C4C-22BF-419F-A3AA-3DCEEE2EA39C}" srcOrd="0" destOrd="0" presId="urn:microsoft.com/office/officeart/2005/8/layout/vList3"/>
    <dgm:cxn modelId="{A4916C0F-82B4-48E6-8318-6773F381780D}" type="presParOf" srcId="{9CCC1C4C-22BF-419F-A3AA-3DCEEE2EA39C}" destId="{F8B29009-A767-4191-A5E8-11518D423270}" srcOrd="0" destOrd="0" presId="urn:microsoft.com/office/officeart/2005/8/layout/vList3"/>
    <dgm:cxn modelId="{E382788A-4ECA-4E7E-99F6-919C66E406A1}" type="presParOf" srcId="{9CCC1C4C-22BF-419F-A3AA-3DCEEE2EA39C}" destId="{6B23D7D1-2322-4D12-86D0-6F14B99F3C28}" srcOrd="1" destOrd="0" presId="urn:microsoft.com/office/officeart/2005/8/layout/vList3"/>
    <dgm:cxn modelId="{A1864740-95AE-423B-9376-DE372FCBB351}" type="presParOf" srcId="{F5F64487-CE34-49A1-B93E-20CD91879B11}" destId="{691E8E01-D4E0-42EB-B10C-AF8EA8A67920}" srcOrd="1" destOrd="0" presId="urn:microsoft.com/office/officeart/2005/8/layout/vList3"/>
    <dgm:cxn modelId="{75E83BD1-A1D1-4534-BE74-273584AEB036}" type="presParOf" srcId="{F5F64487-CE34-49A1-B93E-20CD91879B11}" destId="{5DB25C29-7056-415F-8B82-D70928693EC2}" srcOrd="2" destOrd="0" presId="urn:microsoft.com/office/officeart/2005/8/layout/vList3"/>
    <dgm:cxn modelId="{C7E868F0-3997-42C6-B242-0A0A36418A12}" type="presParOf" srcId="{5DB25C29-7056-415F-8B82-D70928693EC2}" destId="{E2A03823-BCB5-4DBD-A8C9-2E3FDDE17C9D}" srcOrd="0" destOrd="0" presId="urn:microsoft.com/office/officeart/2005/8/layout/vList3"/>
    <dgm:cxn modelId="{E5F79046-D91F-4F16-8E56-F96A32DE37D8}" type="presParOf" srcId="{5DB25C29-7056-415F-8B82-D70928693EC2}" destId="{E91D6977-CAD2-4097-8EAB-61C187449531}" srcOrd="1" destOrd="0" presId="urn:microsoft.com/office/officeart/2005/8/layout/vList3"/>
    <dgm:cxn modelId="{9AE6F3C5-8807-464C-A2A8-C9063942C6A3}" type="presParOf" srcId="{F5F64487-CE34-49A1-B93E-20CD91879B11}" destId="{BAF39B6E-75CB-49D2-B330-1769A09D2EBC}" srcOrd="3" destOrd="0" presId="urn:microsoft.com/office/officeart/2005/8/layout/vList3"/>
    <dgm:cxn modelId="{B7567679-D639-45B9-B103-56000E88EB07}" type="presParOf" srcId="{F5F64487-CE34-49A1-B93E-20CD91879B11}" destId="{7ED800B5-BBEC-486D-B0E9-91B4B40EF6AD}" srcOrd="4" destOrd="0" presId="urn:microsoft.com/office/officeart/2005/8/layout/vList3"/>
    <dgm:cxn modelId="{88F8B040-26AE-44CA-A00E-F164F1C00891}" type="presParOf" srcId="{7ED800B5-BBEC-486D-B0E9-91B4B40EF6AD}" destId="{3170134A-F013-4A1B-B67F-93E3ACF20355}" srcOrd="0" destOrd="0" presId="urn:microsoft.com/office/officeart/2005/8/layout/vList3"/>
    <dgm:cxn modelId="{6952C1EA-5FD8-4675-973B-03AB52A064F0}" type="presParOf" srcId="{7ED800B5-BBEC-486D-B0E9-91B4B40EF6AD}" destId="{A812DC38-106B-43B1-8EBE-B1E58CE79480}" srcOrd="1" destOrd="0" presId="urn:microsoft.com/office/officeart/2005/8/layout/vList3"/>
    <dgm:cxn modelId="{55E76E35-5CAD-42F9-BB5F-26157B065DB8}" type="presParOf" srcId="{F5F64487-CE34-49A1-B93E-20CD91879B11}" destId="{F4C04202-0E68-4187-96B8-7ADDBB908E56}" srcOrd="5" destOrd="0" presId="urn:microsoft.com/office/officeart/2005/8/layout/vList3"/>
    <dgm:cxn modelId="{D9F7C14A-FB7F-4D71-855A-D0F0CAA458B5}" type="presParOf" srcId="{F5F64487-CE34-49A1-B93E-20CD91879B11}" destId="{218FC8AC-59AE-4562-8678-8683C663DCA3}" srcOrd="6" destOrd="0" presId="urn:microsoft.com/office/officeart/2005/8/layout/vList3"/>
    <dgm:cxn modelId="{7A5989B1-5103-499E-8DA8-80C719C55867}" type="presParOf" srcId="{218FC8AC-59AE-4562-8678-8683C663DCA3}" destId="{25FB8F6B-AF15-4920-8863-C0D60EAC54FF}" srcOrd="0" destOrd="0" presId="urn:microsoft.com/office/officeart/2005/8/layout/vList3"/>
    <dgm:cxn modelId="{CAF38F5E-FA53-47DB-9889-F0C53EFFA1A5}" type="presParOf" srcId="{218FC8AC-59AE-4562-8678-8683C663DCA3}" destId="{996C353F-7CCC-4A95-8FEB-4EC2D717CD3A}" srcOrd="1" destOrd="0" presId="urn:microsoft.com/office/officeart/2005/8/layout/vList3"/>
    <dgm:cxn modelId="{FF53EB45-EE36-408A-9C3F-639A6F5A349C}" type="presParOf" srcId="{F5F64487-CE34-49A1-B93E-20CD91879B11}" destId="{75F1B03A-B640-48FC-85BE-BA3619DC26EC}" srcOrd="7" destOrd="0" presId="urn:microsoft.com/office/officeart/2005/8/layout/vList3"/>
    <dgm:cxn modelId="{EFAEE075-F120-4E3A-9BA7-4308F1FC49D1}" type="presParOf" srcId="{F5F64487-CE34-49A1-B93E-20CD91879B11}" destId="{AAA8E02F-B86A-49B5-97A9-C49BDBDFBDD6}" srcOrd="8" destOrd="0" presId="urn:microsoft.com/office/officeart/2005/8/layout/vList3"/>
    <dgm:cxn modelId="{71527599-26B5-4E08-A0B2-C15E9F33D029}" type="presParOf" srcId="{AAA8E02F-B86A-49B5-97A9-C49BDBDFBDD6}" destId="{8C18B7CA-118D-489B-9695-194A241B303C}" srcOrd="0" destOrd="0" presId="urn:microsoft.com/office/officeart/2005/8/layout/vList3"/>
    <dgm:cxn modelId="{6CA27F1C-4165-4B43-840E-649CC9D1A171}" type="presParOf" srcId="{AAA8E02F-B86A-49B5-97A9-C49BDBDFBDD6}" destId="{0F1086A7-E1F2-485F-BCB4-911736E530B8}"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rgbClr val="7030A0"/>
        </a:solidFill>
      </dgm:spPr>
      <dgm:t>
        <a:bodyPr/>
        <a:lstStyle/>
        <a:p>
          <a:pPr algn="ctr"/>
          <a:r>
            <a:rPr lang="en-US" sz="3200" b="1" dirty="0"/>
            <a:t>1.2  </a:t>
          </a:r>
          <a:r>
            <a:rPr lang="en-US" sz="3200" b="1" dirty="0" err="1"/>
            <a:t>Người</a:t>
          </a:r>
          <a:r>
            <a:rPr lang="en-US" sz="3200" b="1" dirty="0"/>
            <a:t> </a:t>
          </a:r>
          <a:r>
            <a:rPr lang="en-US" sz="3200" b="1" dirty="0" err="1"/>
            <a:t>Hiện</a:t>
          </a:r>
          <a:r>
            <a:rPr lang="en-US" sz="3200" b="1" dirty="0"/>
            <a:t> </a:t>
          </a:r>
          <a:r>
            <a:rPr lang="en-US" sz="3200" b="1" dirty="0" err="1"/>
            <a:t>đại</a:t>
          </a:r>
          <a:endParaRPr lang="en-US" sz="3200"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750" custLinFactNeighborY="-16330">
        <dgm:presLayoutVars>
          <dgm:chMax val="0"/>
          <dgm:bulletEnabled val="1"/>
        </dgm:presLayoutVars>
      </dgm:prSet>
      <dgm:spPr/>
    </dgm:pt>
  </dgm:ptLst>
  <dgm:cxnLst>
    <dgm:cxn modelId="{B580D609-6B07-471A-9D1E-459288E54E01}" type="presOf" srcId="{986CA91B-4780-460D-B30A-83B91F001100}" destId="{D731C7E9-0CC5-4C27-8DA0-9C75AFF8A3E4}" srcOrd="0" destOrd="0" presId="urn:microsoft.com/office/officeart/2005/8/layout/vList2"/>
    <dgm:cxn modelId="{1AD5755A-C746-44AC-B4C8-BBDC72FF063E}" srcId="{02790171-24FF-4CC3-8F79-7C5541800997}" destId="{986CA91B-4780-460D-B30A-83B91F001100}" srcOrd="0" destOrd="0" parTransId="{C05278D6-8585-4C76-9635-81D0BFF3B55D}" sibTransId="{E49D632C-C34D-4A4B-8AD7-D60AE1839D6F}"/>
    <dgm:cxn modelId="{567636B2-AAB7-41A1-B53C-5AF0A3DE3E05}" type="presOf" srcId="{02790171-24FF-4CC3-8F79-7C5541800997}" destId="{19EC4D2B-BAEE-4DD1-A05D-400B0AA18340}" srcOrd="0" destOrd="0" presId="urn:microsoft.com/office/officeart/2005/8/layout/vList2"/>
    <dgm:cxn modelId="{01D9C417-7E96-4E6C-84FD-2CA41EFA4DE3}" type="presParOf" srcId="{19EC4D2B-BAEE-4DD1-A05D-400B0AA18340}" destId="{D731C7E9-0CC5-4C27-8DA0-9C75AFF8A3E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BAA616E-EE9C-42CF-9259-08EA24809885}"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64FE725-F03E-4C0A-8DCB-FFC1B83DFCE1}">
      <dgm:prSet phldrT="[Text]" custT="1"/>
      <dgm:spPr>
        <a:solidFill>
          <a:schemeClr val="accent6">
            <a:lumMod val="50000"/>
          </a:schemeClr>
        </a:solidFill>
      </dgm:spPr>
      <dgm:t>
        <a:bodyPr/>
        <a:lstStyle/>
        <a:p>
          <a:r>
            <a:rPr lang="en-US" sz="2400" dirty="0" err="1"/>
            <a:t>Nhờ</a:t>
          </a:r>
          <a:r>
            <a:rPr lang="en-US" sz="2400" dirty="0"/>
            <a:t> </a:t>
          </a:r>
          <a:r>
            <a:rPr lang="en-US" sz="2400" dirty="0" err="1"/>
            <a:t>sự</a:t>
          </a:r>
          <a:r>
            <a:rPr lang="en-US" sz="2400" dirty="0"/>
            <a:t> </a:t>
          </a:r>
          <a:r>
            <a:rPr lang="en-US" sz="2400" dirty="0" err="1"/>
            <a:t>tiến</a:t>
          </a:r>
          <a:r>
            <a:rPr lang="en-US" sz="2400" dirty="0"/>
            <a:t> </a:t>
          </a:r>
          <a:r>
            <a:rPr lang="en-US" sz="2400" dirty="0" err="1"/>
            <a:t>bộ</a:t>
          </a:r>
          <a:r>
            <a:rPr lang="en-US" sz="2400" dirty="0"/>
            <a:t> </a:t>
          </a:r>
          <a:r>
            <a:rPr lang="en-US" sz="2400" dirty="0" err="1"/>
            <a:t>vượt</a:t>
          </a:r>
          <a:r>
            <a:rPr lang="en-US" sz="2400" dirty="0"/>
            <a:t> </a:t>
          </a:r>
          <a:r>
            <a:rPr lang="en-US" sz="2400" dirty="0" err="1"/>
            <a:t>bậc</a:t>
          </a:r>
          <a:r>
            <a:rPr lang="en-US" sz="2400" dirty="0"/>
            <a:t> </a:t>
          </a:r>
          <a:r>
            <a:rPr lang="en-US" sz="2400" dirty="0" err="1"/>
            <a:t>của</a:t>
          </a:r>
          <a:r>
            <a:rPr lang="en-US" sz="2400" dirty="0"/>
            <a:t> </a:t>
          </a:r>
          <a:r>
            <a:rPr lang="en-US" sz="2400" dirty="0" err="1"/>
            <a:t>kỹ</a:t>
          </a:r>
          <a:r>
            <a:rPr lang="en-US" sz="2400" dirty="0"/>
            <a:t> </a:t>
          </a:r>
          <a:r>
            <a:rPr lang="en-US" sz="2400" dirty="0" err="1"/>
            <a:t>thuật</a:t>
          </a:r>
          <a:r>
            <a:rPr lang="en-US" sz="2400" dirty="0"/>
            <a:t> </a:t>
          </a:r>
          <a:r>
            <a:rPr lang="en-US" sz="2400" dirty="0" err="1"/>
            <a:t>chế</a:t>
          </a:r>
          <a:r>
            <a:rPr lang="en-US" sz="2400" dirty="0"/>
            <a:t> </a:t>
          </a:r>
          <a:r>
            <a:rPr lang="en-US" sz="2400" dirty="0" err="1"/>
            <a:t>tác</a:t>
          </a:r>
          <a:r>
            <a:rPr lang="en-US" sz="2400" dirty="0"/>
            <a:t> </a:t>
          </a:r>
          <a:r>
            <a:rPr lang="en-US" sz="2400" dirty="0" err="1"/>
            <a:t>công</a:t>
          </a:r>
          <a:r>
            <a:rPr lang="en-US" sz="2400" dirty="0"/>
            <a:t> </a:t>
          </a:r>
          <a:r>
            <a:rPr lang="en-US" sz="2400" dirty="0" err="1"/>
            <a:t>cụ</a:t>
          </a:r>
          <a:r>
            <a:rPr lang="en-US" sz="2400" dirty="0"/>
            <a:t> </a:t>
          </a:r>
          <a:r>
            <a:rPr lang="en-US" sz="2400" dirty="0" err="1"/>
            <a:t>và</a:t>
          </a:r>
          <a:r>
            <a:rPr lang="en-US" sz="2400" dirty="0"/>
            <a:t> </a:t>
          </a:r>
          <a:r>
            <a:rPr lang="en-US" sz="2400" dirty="0" err="1"/>
            <a:t>sự</a:t>
          </a:r>
          <a:r>
            <a:rPr lang="en-US" sz="2400" dirty="0"/>
            <a:t> </a:t>
          </a:r>
          <a:r>
            <a:rPr lang="en-US" sz="2400" dirty="0" err="1"/>
            <a:t>phong</a:t>
          </a:r>
          <a:r>
            <a:rPr lang="en-US" sz="2400" dirty="0"/>
            <a:t> </a:t>
          </a:r>
          <a:r>
            <a:rPr lang="en-US" sz="2400" dirty="0" err="1"/>
            <a:t>phú</a:t>
          </a:r>
          <a:r>
            <a:rPr lang="en-US" sz="2400" dirty="0"/>
            <a:t> </a:t>
          </a:r>
          <a:r>
            <a:rPr lang="en-US" sz="2400" dirty="0" err="1"/>
            <a:t>của</a:t>
          </a:r>
          <a:r>
            <a:rPr lang="en-US" sz="2400" dirty="0"/>
            <a:t> </a:t>
          </a:r>
          <a:r>
            <a:rPr lang="en-US" sz="2400" dirty="0" err="1"/>
            <a:t>các</a:t>
          </a:r>
          <a:r>
            <a:rPr lang="en-US" sz="2400" dirty="0"/>
            <a:t> </a:t>
          </a:r>
          <a:r>
            <a:rPr lang="en-US" sz="2400" dirty="0" err="1"/>
            <a:t>loại</a:t>
          </a:r>
          <a:r>
            <a:rPr lang="en-US" sz="2400" dirty="0"/>
            <a:t> </a:t>
          </a:r>
          <a:r>
            <a:rPr lang="en-US" sz="2400" dirty="0" err="1"/>
            <a:t>hình</a:t>
          </a:r>
          <a:r>
            <a:rPr lang="en-US" sz="2400" dirty="0"/>
            <a:t> </a:t>
          </a:r>
          <a:r>
            <a:rPr lang="en-US" sz="2400" dirty="0" err="1"/>
            <a:t>công</a:t>
          </a:r>
          <a:r>
            <a:rPr lang="en-US" sz="2400" dirty="0"/>
            <a:t> </a:t>
          </a:r>
          <a:r>
            <a:rPr lang="en-US" sz="2400" dirty="0" err="1"/>
            <a:t>cụ</a:t>
          </a:r>
          <a:r>
            <a:rPr lang="en-US" sz="2400" dirty="0"/>
            <a:t>, </a:t>
          </a:r>
          <a:r>
            <a:rPr lang="en-US" sz="2400" dirty="0" err="1"/>
            <a:t>nền</a:t>
          </a:r>
          <a:r>
            <a:rPr lang="en-US" sz="2400" dirty="0"/>
            <a:t> </a:t>
          </a:r>
          <a:r>
            <a:rPr lang="en-US" sz="2400" dirty="0" err="1"/>
            <a:t>kinh</a:t>
          </a:r>
          <a:r>
            <a:rPr lang="en-US" sz="2400" dirty="0"/>
            <a:t> </a:t>
          </a:r>
          <a:r>
            <a:rPr lang="en-US" sz="2400" dirty="0" err="1"/>
            <a:t>tế</a:t>
          </a:r>
          <a:r>
            <a:rPr lang="en-US" sz="2400" dirty="0"/>
            <a:t> </a:t>
          </a:r>
          <a:r>
            <a:rPr lang="en-US" sz="2400" dirty="0" err="1"/>
            <a:t>có</a:t>
          </a:r>
          <a:r>
            <a:rPr lang="en-US" sz="2400" dirty="0"/>
            <a:t> </a:t>
          </a:r>
          <a:r>
            <a:rPr lang="en-US" sz="2400" dirty="0" err="1"/>
            <a:t>bước</a:t>
          </a:r>
          <a:r>
            <a:rPr lang="en-US" sz="2400" dirty="0"/>
            <a:t> </a:t>
          </a:r>
          <a:r>
            <a:rPr lang="en-US" sz="2400" dirty="0" err="1"/>
            <a:t>phát</a:t>
          </a:r>
          <a:r>
            <a:rPr lang="en-US" sz="2400" dirty="0"/>
            <a:t> </a:t>
          </a:r>
          <a:r>
            <a:rPr lang="en-US" sz="2400" dirty="0" err="1"/>
            <a:t>triển</a:t>
          </a:r>
          <a:r>
            <a:rPr lang="en-US" sz="2400" dirty="0"/>
            <a:t> </a:t>
          </a:r>
          <a:r>
            <a:rPr lang="en-US" sz="2400" dirty="0" err="1"/>
            <a:t>mạnh</a:t>
          </a:r>
          <a:r>
            <a:rPr lang="en-US" sz="2400" dirty="0"/>
            <a:t> </a:t>
          </a:r>
          <a:r>
            <a:rPr lang="en-US" sz="2400" dirty="0" err="1"/>
            <a:t>mẽ</a:t>
          </a:r>
          <a:r>
            <a:rPr lang="en-US" sz="2400" dirty="0"/>
            <a:t> </a:t>
          </a:r>
          <a:r>
            <a:rPr lang="en-US" sz="2400" dirty="0" err="1"/>
            <a:t>trên</a:t>
          </a:r>
          <a:r>
            <a:rPr lang="en-US" sz="2400" dirty="0"/>
            <a:t> </a:t>
          </a:r>
          <a:r>
            <a:rPr lang="en-US" sz="2400" dirty="0" err="1"/>
            <a:t>nhiều</a:t>
          </a:r>
          <a:r>
            <a:rPr lang="en-US" sz="2400" dirty="0"/>
            <a:t> </a:t>
          </a:r>
          <a:r>
            <a:rPr lang="en-US" sz="2400" dirty="0" err="1"/>
            <a:t>lĩnh</a:t>
          </a:r>
          <a:r>
            <a:rPr lang="en-US" sz="2400" dirty="0"/>
            <a:t>  </a:t>
          </a:r>
          <a:r>
            <a:rPr lang="en-US" sz="2400" dirty="0" err="1"/>
            <a:t>vực</a:t>
          </a:r>
          <a:endParaRPr lang="en-US" sz="2400" dirty="0"/>
        </a:p>
      </dgm:t>
    </dgm:pt>
    <dgm:pt modelId="{7B44DBC7-E501-4D43-8114-E3245A388829}" type="parTrans" cxnId="{4B2E4B1F-73D4-407E-A413-9045F67ECCBF}">
      <dgm:prSet/>
      <dgm:spPr/>
      <dgm:t>
        <a:bodyPr/>
        <a:lstStyle/>
        <a:p>
          <a:endParaRPr lang="en-US"/>
        </a:p>
      </dgm:t>
    </dgm:pt>
    <dgm:pt modelId="{CD0EB98E-2839-4962-8B24-F0CDB026F1F7}" type="sibTrans" cxnId="{4B2E4B1F-73D4-407E-A413-9045F67ECCBF}">
      <dgm:prSet/>
      <dgm:spPr/>
      <dgm:t>
        <a:bodyPr/>
        <a:lstStyle/>
        <a:p>
          <a:endParaRPr lang="en-US"/>
        </a:p>
      </dgm:t>
    </dgm:pt>
    <dgm:pt modelId="{6113FAA4-8F44-4407-96AC-56D76A5F9034}">
      <dgm:prSet phldrT="[Text]" custT="1"/>
      <dgm:spPr>
        <a:solidFill>
          <a:schemeClr val="accent6">
            <a:lumMod val="50000"/>
          </a:schemeClr>
        </a:solidFill>
      </dgm:spPr>
      <dgm:t>
        <a:bodyPr/>
        <a:lstStyle/>
        <a:p>
          <a:r>
            <a:rPr lang="en-US" sz="2400" dirty="0" err="1"/>
            <a:t>Hái</a:t>
          </a:r>
          <a:r>
            <a:rPr lang="en-US" sz="2400" dirty="0"/>
            <a:t> </a:t>
          </a:r>
          <a:r>
            <a:rPr lang="en-US" sz="2400" dirty="0" err="1"/>
            <a:t>lượm</a:t>
          </a:r>
          <a:r>
            <a:rPr lang="en-US" sz="2400" dirty="0"/>
            <a:t>, </a:t>
          </a:r>
          <a:r>
            <a:rPr lang="en-US" sz="2400" dirty="0" err="1"/>
            <a:t>săn</a:t>
          </a:r>
          <a:r>
            <a:rPr lang="en-US" sz="2400" dirty="0"/>
            <a:t> </a:t>
          </a:r>
          <a:r>
            <a:rPr lang="en-US" sz="2400" dirty="0" err="1"/>
            <a:t>bắt</a:t>
          </a:r>
          <a:r>
            <a:rPr lang="en-US" sz="2400" dirty="0"/>
            <a:t> </a:t>
          </a:r>
          <a:r>
            <a:rPr lang="en-US" sz="2400" dirty="0" err="1"/>
            <a:t>vẫn</a:t>
          </a:r>
          <a:r>
            <a:rPr lang="en-US" sz="2400" dirty="0"/>
            <a:t> </a:t>
          </a:r>
          <a:r>
            <a:rPr lang="en-US" sz="2400" dirty="0" err="1"/>
            <a:t>tồn</a:t>
          </a:r>
          <a:r>
            <a:rPr lang="en-US" sz="2400" dirty="0"/>
            <a:t> </a:t>
          </a:r>
          <a:r>
            <a:rPr lang="en-US" sz="2400" dirty="0" err="1"/>
            <a:t>tại</a:t>
          </a:r>
          <a:r>
            <a:rPr lang="en-US" sz="2400" dirty="0"/>
            <a:t> song </a:t>
          </a:r>
          <a:r>
            <a:rPr lang="en-US" sz="2400" dirty="0" err="1"/>
            <a:t>không</a:t>
          </a:r>
          <a:r>
            <a:rPr lang="en-US" sz="2400" dirty="0"/>
            <a:t> </a:t>
          </a:r>
          <a:r>
            <a:rPr lang="en-US" sz="2400" dirty="0" err="1"/>
            <a:t>còn</a:t>
          </a:r>
          <a:r>
            <a:rPr lang="en-US" sz="2400" dirty="0"/>
            <a:t> </a:t>
          </a:r>
          <a:r>
            <a:rPr lang="en-US" sz="2400" dirty="0" err="1"/>
            <a:t>đóng</a:t>
          </a:r>
          <a:r>
            <a:rPr lang="en-US" sz="2400" dirty="0"/>
            <a:t> </a:t>
          </a:r>
          <a:r>
            <a:rPr lang="en-US" sz="2400" dirty="0" err="1"/>
            <a:t>vai</a:t>
          </a:r>
          <a:r>
            <a:rPr lang="en-US" sz="2400" dirty="0"/>
            <a:t> </a:t>
          </a:r>
          <a:r>
            <a:rPr lang="en-US" sz="2400" dirty="0" err="1"/>
            <a:t>trò</a:t>
          </a:r>
          <a:r>
            <a:rPr lang="en-US" sz="2400" dirty="0"/>
            <a:t> </a:t>
          </a:r>
          <a:r>
            <a:rPr lang="en-US" sz="2400" dirty="0" err="1"/>
            <a:t>chủ</a:t>
          </a:r>
          <a:r>
            <a:rPr lang="en-US" sz="2400" dirty="0"/>
            <a:t> </a:t>
          </a:r>
          <a:r>
            <a:rPr lang="en-US" sz="2400" dirty="0" err="1"/>
            <a:t>yếu</a:t>
          </a:r>
          <a:r>
            <a:rPr lang="en-US" sz="2400" dirty="0"/>
            <a:t> </a:t>
          </a:r>
          <a:r>
            <a:rPr lang="en-US" sz="2400" dirty="0" err="1"/>
            <a:t>trong</a:t>
          </a:r>
          <a:r>
            <a:rPr lang="en-US" sz="2400" dirty="0"/>
            <a:t> </a:t>
          </a:r>
          <a:r>
            <a:rPr lang="en-US" sz="2400" dirty="0" err="1"/>
            <a:t>đời</a:t>
          </a:r>
          <a:r>
            <a:rPr lang="en-US" sz="2400" dirty="0"/>
            <a:t> </a:t>
          </a:r>
          <a:r>
            <a:rPr lang="en-US" sz="2400" dirty="0" err="1"/>
            <a:t>sống</a:t>
          </a:r>
          <a:r>
            <a:rPr lang="en-US" sz="2400" dirty="0"/>
            <a:t> </a:t>
          </a:r>
          <a:r>
            <a:rPr lang="en-US" sz="2400" dirty="0" err="1"/>
            <a:t>của</a:t>
          </a:r>
          <a:r>
            <a:rPr lang="en-US" sz="2400" dirty="0"/>
            <a:t> </a:t>
          </a:r>
          <a:r>
            <a:rPr lang="en-US" sz="2400" dirty="0" err="1"/>
            <a:t>các</a:t>
          </a:r>
          <a:r>
            <a:rPr lang="en-US" sz="2400" dirty="0"/>
            <a:t> </a:t>
          </a:r>
          <a:r>
            <a:rPr lang="en-US" sz="2400" dirty="0" err="1"/>
            <a:t>bộ</a:t>
          </a:r>
          <a:r>
            <a:rPr lang="en-US" sz="2400" dirty="0"/>
            <a:t> </a:t>
          </a:r>
          <a:r>
            <a:rPr lang="en-US" sz="2400" dirty="0" err="1"/>
            <a:t>lạc</a:t>
          </a:r>
          <a:r>
            <a:rPr lang="en-US" sz="2400" dirty="0"/>
            <a:t>, </a:t>
          </a:r>
          <a:r>
            <a:rPr lang="en-US" sz="2400" dirty="0" err="1"/>
            <a:t>mà</a:t>
          </a:r>
          <a:r>
            <a:rPr lang="en-US" sz="2400" dirty="0"/>
            <a:t> </a:t>
          </a:r>
          <a:r>
            <a:rPr lang="en-US" sz="2400" dirty="0" err="1"/>
            <a:t>nhường</a:t>
          </a:r>
          <a:r>
            <a:rPr lang="en-US" sz="2400" dirty="0"/>
            <a:t> </a:t>
          </a:r>
          <a:r>
            <a:rPr lang="en-US" sz="2400" dirty="0" err="1"/>
            <a:t>chỗ</a:t>
          </a:r>
          <a:r>
            <a:rPr lang="en-US" sz="2400" dirty="0"/>
            <a:t> </a:t>
          </a:r>
          <a:r>
            <a:rPr lang="en-US" sz="2400" dirty="0" err="1"/>
            <a:t>cho</a:t>
          </a:r>
          <a:r>
            <a:rPr lang="en-US" sz="2400" dirty="0"/>
            <a:t> </a:t>
          </a:r>
          <a:r>
            <a:rPr lang="en-US" sz="2400" dirty="0" err="1"/>
            <a:t>nghề</a:t>
          </a:r>
          <a:r>
            <a:rPr lang="en-US" sz="2400" dirty="0"/>
            <a:t> </a:t>
          </a:r>
          <a:r>
            <a:rPr lang="en-US" sz="2400" dirty="0" err="1"/>
            <a:t>trồng</a:t>
          </a:r>
          <a:r>
            <a:rPr lang="en-US" sz="2400" dirty="0"/>
            <a:t> </a:t>
          </a:r>
          <a:r>
            <a:rPr lang="en-US" sz="2400" dirty="0" err="1"/>
            <a:t>lúa</a:t>
          </a:r>
          <a:endParaRPr lang="en-US" sz="2400" dirty="0"/>
        </a:p>
      </dgm:t>
    </dgm:pt>
    <dgm:pt modelId="{E23363F9-1832-44F6-91F1-A3F9A2C305FA}" type="parTrans" cxnId="{29F24E94-8368-478D-8514-8D20B0FAE8FA}">
      <dgm:prSet/>
      <dgm:spPr/>
      <dgm:t>
        <a:bodyPr/>
        <a:lstStyle/>
        <a:p>
          <a:endParaRPr lang="en-US"/>
        </a:p>
      </dgm:t>
    </dgm:pt>
    <dgm:pt modelId="{00A5632E-6C49-4905-88FE-D84CF4233D94}" type="sibTrans" cxnId="{29F24E94-8368-478D-8514-8D20B0FAE8FA}">
      <dgm:prSet/>
      <dgm:spPr/>
      <dgm:t>
        <a:bodyPr/>
        <a:lstStyle/>
        <a:p>
          <a:endParaRPr lang="en-US"/>
        </a:p>
      </dgm:t>
    </dgm:pt>
    <dgm:pt modelId="{F49E50D5-4A70-409D-A37A-E26D47CEC276}">
      <dgm:prSet phldrT="[Text]" custT="1"/>
      <dgm:spPr>
        <a:solidFill>
          <a:schemeClr val="accent6">
            <a:lumMod val="50000"/>
          </a:schemeClr>
        </a:solidFill>
      </dgm:spPr>
      <dgm:t>
        <a:bodyPr/>
        <a:lstStyle/>
        <a:p>
          <a:r>
            <a:rPr lang="en-US" sz="2400" dirty="0" err="1"/>
            <a:t>Bên</a:t>
          </a:r>
          <a:r>
            <a:rPr lang="en-US" sz="2400" dirty="0"/>
            <a:t> </a:t>
          </a:r>
          <a:r>
            <a:rPr lang="en-US" sz="2400" dirty="0" err="1"/>
            <a:t>cạnh</a:t>
          </a:r>
          <a:r>
            <a:rPr lang="en-US" sz="2400" dirty="0"/>
            <a:t> </a:t>
          </a:r>
          <a:r>
            <a:rPr lang="en-US" sz="2400" dirty="0" err="1"/>
            <a:t>nông</a:t>
          </a:r>
          <a:r>
            <a:rPr lang="en-US" sz="2400" dirty="0"/>
            <a:t> </a:t>
          </a:r>
          <a:r>
            <a:rPr lang="en-US" sz="2400" dirty="0" err="1"/>
            <a:t>nghiệp</a:t>
          </a:r>
          <a:r>
            <a:rPr lang="en-US" sz="2400" dirty="0"/>
            <a:t> </a:t>
          </a:r>
          <a:r>
            <a:rPr lang="en-US" sz="2400" dirty="0" err="1"/>
            <a:t>trồng</a:t>
          </a:r>
          <a:r>
            <a:rPr lang="en-US" sz="2400" dirty="0"/>
            <a:t> </a:t>
          </a:r>
          <a:r>
            <a:rPr lang="en-US" sz="2400" dirty="0" err="1"/>
            <a:t>lúa</a:t>
          </a:r>
          <a:r>
            <a:rPr lang="en-US" sz="2400" dirty="0"/>
            <a:t>, </a:t>
          </a:r>
          <a:r>
            <a:rPr lang="en-US" sz="2400" dirty="0" err="1"/>
            <a:t>nghề</a:t>
          </a:r>
          <a:r>
            <a:rPr lang="en-US" sz="2400" dirty="0"/>
            <a:t> </a:t>
          </a:r>
          <a:r>
            <a:rPr lang="en-US" sz="2400" dirty="0" err="1"/>
            <a:t>chăn</a:t>
          </a:r>
          <a:r>
            <a:rPr lang="en-US" sz="2400" dirty="0"/>
            <a:t> </a:t>
          </a:r>
          <a:r>
            <a:rPr lang="en-US" sz="2400" dirty="0" err="1"/>
            <a:t>nuôi</a:t>
          </a:r>
          <a:r>
            <a:rPr lang="en-US" sz="2400" dirty="0"/>
            <a:t> </a:t>
          </a:r>
          <a:r>
            <a:rPr lang="en-US" sz="2400" dirty="0" err="1"/>
            <a:t>gia</a:t>
          </a:r>
          <a:r>
            <a:rPr lang="en-US" sz="2400" dirty="0"/>
            <a:t> </a:t>
          </a:r>
          <a:r>
            <a:rPr lang="en-US" sz="2400" dirty="0" err="1"/>
            <a:t>súc</a:t>
          </a:r>
          <a:r>
            <a:rPr lang="en-US" sz="2400" dirty="0"/>
            <a:t> </a:t>
          </a:r>
          <a:r>
            <a:rPr lang="en-US" sz="2400" dirty="0" err="1"/>
            <a:t>cũng</a:t>
          </a:r>
          <a:r>
            <a:rPr lang="en-US" sz="2400" dirty="0"/>
            <a:t> ra </a:t>
          </a:r>
          <a:r>
            <a:rPr lang="en-US" sz="2400" dirty="0" err="1"/>
            <a:t>đời</a:t>
          </a:r>
          <a:r>
            <a:rPr lang="en-US" sz="2400" dirty="0"/>
            <a:t> </a:t>
          </a:r>
          <a:r>
            <a:rPr lang="en-US" sz="2400" dirty="0" err="1"/>
            <a:t>và</a:t>
          </a:r>
          <a:r>
            <a:rPr lang="en-US" sz="2400" dirty="0"/>
            <a:t> </a:t>
          </a:r>
          <a:r>
            <a:rPr lang="en-US" sz="2400" dirty="0" err="1"/>
            <a:t>phát</a:t>
          </a:r>
          <a:r>
            <a:rPr lang="en-US" sz="2400" dirty="0"/>
            <a:t> </a:t>
          </a:r>
          <a:r>
            <a:rPr lang="en-US" sz="2400" dirty="0" err="1"/>
            <a:t>triển</a:t>
          </a:r>
          <a:endParaRPr lang="en-US" sz="2400" dirty="0"/>
        </a:p>
      </dgm:t>
    </dgm:pt>
    <dgm:pt modelId="{A359FB83-4703-4E23-A65F-92A0F5CA9410}" type="parTrans" cxnId="{826674B2-91F3-475B-968D-695898EDDE76}">
      <dgm:prSet/>
      <dgm:spPr/>
      <dgm:t>
        <a:bodyPr/>
        <a:lstStyle/>
        <a:p>
          <a:endParaRPr lang="en-US"/>
        </a:p>
      </dgm:t>
    </dgm:pt>
    <dgm:pt modelId="{1FA624AA-5B37-4913-B460-3120A7FB2DB8}" type="sibTrans" cxnId="{826674B2-91F3-475B-968D-695898EDDE76}">
      <dgm:prSet/>
      <dgm:spPr/>
      <dgm:t>
        <a:bodyPr/>
        <a:lstStyle/>
        <a:p>
          <a:endParaRPr lang="en-US"/>
        </a:p>
      </dgm:t>
    </dgm:pt>
    <dgm:pt modelId="{3433DF7D-851D-44B0-89F1-9F4C4995317F}">
      <dgm:prSet phldrT="[Text]" custT="1"/>
      <dgm:spPr>
        <a:solidFill>
          <a:schemeClr val="accent6">
            <a:lumMod val="50000"/>
          </a:schemeClr>
        </a:solidFill>
      </dgm:spPr>
      <dgm:t>
        <a:bodyPr/>
        <a:lstStyle/>
        <a:p>
          <a:r>
            <a:rPr lang="en-US" sz="2400" dirty="0" err="1"/>
            <a:t>Vào</a:t>
          </a:r>
          <a:r>
            <a:rPr lang="en-US" sz="2400" dirty="0"/>
            <a:t> </a:t>
          </a:r>
          <a:r>
            <a:rPr lang="en-US" sz="2400" dirty="0" err="1"/>
            <a:t>cuối</a:t>
          </a:r>
          <a:r>
            <a:rPr lang="en-US" sz="2400" dirty="0"/>
            <a:t> </a:t>
          </a:r>
          <a:r>
            <a:rPr lang="en-US" sz="2400" dirty="0" err="1"/>
            <a:t>thời</a:t>
          </a:r>
          <a:r>
            <a:rPr lang="en-US" sz="2400" dirty="0"/>
            <a:t> </a:t>
          </a:r>
          <a:r>
            <a:rPr lang="en-US" sz="2400" dirty="0" err="1"/>
            <a:t>đại</a:t>
          </a:r>
          <a:r>
            <a:rPr lang="en-US" sz="2400" dirty="0"/>
            <a:t> </a:t>
          </a:r>
          <a:r>
            <a:rPr lang="en-US" sz="2400" dirty="0" err="1"/>
            <a:t>đá</a:t>
          </a:r>
          <a:r>
            <a:rPr lang="en-US" sz="2400" dirty="0"/>
            <a:t> </a:t>
          </a:r>
          <a:r>
            <a:rPr lang="en-US" sz="2400" dirty="0" err="1"/>
            <a:t>mới</a:t>
          </a:r>
          <a:r>
            <a:rPr lang="en-US" sz="2400" dirty="0"/>
            <a:t>, </a:t>
          </a:r>
          <a:r>
            <a:rPr lang="en-US" sz="2400" dirty="0" err="1"/>
            <a:t>cư</a:t>
          </a:r>
          <a:r>
            <a:rPr lang="en-US" sz="2400" dirty="0"/>
            <a:t> </a:t>
          </a:r>
          <a:r>
            <a:rPr lang="en-US" sz="2400" dirty="0" err="1"/>
            <a:t>dân</a:t>
          </a:r>
          <a:r>
            <a:rPr lang="en-US" sz="2400" dirty="0"/>
            <a:t> </a:t>
          </a:r>
          <a:r>
            <a:rPr lang="en-US" sz="2400" dirty="0" err="1"/>
            <a:t>các</a:t>
          </a:r>
          <a:r>
            <a:rPr lang="en-US" sz="2400" dirty="0"/>
            <a:t> </a:t>
          </a:r>
          <a:r>
            <a:rPr lang="en-US" sz="2400" dirty="0" err="1"/>
            <a:t>bộ</a:t>
          </a:r>
          <a:r>
            <a:rPr lang="en-US" sz="2400" dirty="0"/>
            <a:t> </a:t>
          </a:r>
          <a:r>
            <a:rPr lang="en-US" sz="2400" dirty="0" err="1"/>
            <a:t>lạc</a:t>
          </a:r>
          <a:r>
            <a:rPr lang="en-US" sz="2400" dirty="0"/>
            <a:t> </a:t>
          </a:r>
          <a:r>
            <a:rPr lang="en-US" sz="2400" dirty="0" err="1"/>
            <a:t>sống</a:t>
          </a:r>
          <a:r>
            <a:rPr lang="en-US" sz="2400" dirty="0"/>
            <a:t> ở </a:t>
          </a:r>
          <a:r>
            <a:rPr lang="en-US" sz="2400" dirty="0" err="1"/>
            <a:t>lưu</a:t>
          </a:r>
          <a:r>
            <a:rPr lang="en-US" sz="2400" dirty="0"/>
            <a:t> </a:t>
          </a:r>
          <a:r>
            <a:rPr lang="en-US" sz="2400" dirty="0" err="1"/>
            <a:t>vực</a:t>
          </a:r>
          <a:r>
            <a:rPr lang="en-US" sz="2400" dirty="0"/>
            <a:t> </a:t>
          </a:r>
          <a:r>
            <a:rPr lang="en-US" sz="2400" dirty="0" err="1"/>
            <a:t>sông</a:t>
          </a:r>
          <a:r>
            <a:rPr lang="en-US" sz="2400" dirty="0"/>
            <a:t> </a:t>
          </a:r>
          <a:r>
            <a:rPr lang="en-US" sz="2400" dirty="0" err="1"/>
            <a:t>Hồng</a:t>
          </a:r>
          <a:r>
            <a:rPr lang="en-US" sz="2400" dirty="0"/>
            <a:t> </a:t>
          </a:r>
          <a:r>
            <a:rPr lang="en-US" sz="2400" dirty="0" err="1"/>
            <a:t>đã</a:t>
          </a:r>
          <a:r>
            <a:rPr lang="en-US" sz="2400" dirty="0"/>
            <a:t> </a:t>
          </a:r>
          <a:r>
            <a:rPr lang="en-US" sz="2400" dirty="0" err="1"/>
            <a:t>biết</a:t>
          </a:r>
          <a:r>
            <a:rPr lang="en-US" sz="2400" dirty="0"/>
            <a:t> </a:t>
          </a:r>
          <a:r>
            <a:rPr lang="en-US" sz="2400" dirty="0" err="1"/>
            <a:t>đến</a:t>
          </a:r>
          <a:r>
            <a:rPr lang="en-US" sz="2400" dirty="0"/>
            <a:t> </a:t>
          </a:r>
          <a:r>
            <a:rPr lang="en-US" sz="2400" dirty="0" err="1"/>
            <a:t>một</a:t>
          </a:r>
          <a:r>
            <a:rPr lang="en-US" sz="2400" dirty="0"/>
            <a:t> </a:t>
          </a:r>
          <a:r>
            <a:rPr lang="en-US" sz="2400" dirty="0" err="1"/>
            <a:t>loại</a:t>
          </a:r>
          <a:r>
            <a:rPr lang="en-US" sz="2400" dirty="0"/>
            <a:t> </a:t>
          </a:r>
          <a:r>
            <a:rPr lang="en-US" sz="2400" dirty="0" err="1"/>
            <a:t>vật</a:t>
          </a:r>
          <a:r>
            <a:rPr lang="en-US" sz="2400" dirty="0"/>
            <a:t> </a:t>
          </a:r>
          <a:r>
            <a:rPr lang="en-US" sz="2400" dirty="0" err="1"/>
            <a:t>liệu</a:t>
          </a:r>
          <a:r>
            <a:rPr lang="en-US" sz="2400" dirty="0"/>
            <a:t> </a:t>
          </a:r>
          <a:r>
            <a:rPr lang="en-US" sz="2400" dirty="0" err="1"/>
            <a:t>mới</a:t>
          </a:r>
          <a:r>
            <a:rPr lang="en-US" sz="2400" dirty="0"/>
            <a:t> </a:t>
          </a:r>
          <a:r>
            <a:rPr lang="en-US" sz="2400" dirty="0" err="1"/>
            <a:t>là</a:t>
          </a:r>
          <a:r>
            <a:rPr lang="en-US" sz="2400" dirty="0"/>
            <a:t> </a:t>
          </a:r>
          <a:r>
            <a:rPr lang="en-US" sz="2400" dirty="0" err="1"/>
            <a:t>đồng</a:t>
          </a:r>
          <a:r>
            <a:rPr lang="en-US" sz="2400" dirty="0"/>
            <a:t> </a:t>
          </a:r>
          <a:r>
            <a:rPr lang="en-US" sz="2400" dirty="0" err="1"/>
            <a:t>và</a:t>
          </a:r>
          <a:r>
            <a:rPr lang="en-US" sz="2400" dirty="0"/>
            <a:t> </a:t>
          </a:r>
          <a:r>
            <a:rPr lang="en-US" sz="2400" dirty="0" err="1"/>
            <a:t>kỹ</a:t>
          </a:r>
          <a:r>
            <a:rPr lang="en-US" sz="2400" dirty="0"/>
            <a:t> </a:t>
          </a:r>
          <a:r>
            <a:rPr lang="en-US" sz="2400" dirty="0" err="1"/>
            <a:t>thuật</a:t>
          </a:r>
          <a:r>
            <a:rPr lang="en-US" sz="2400" dirty="0"/>
            <a:t> </a:t>
          </a:r>
          <a:r>
            <a:rPr lang="en-US" sz="2400" dirty="0" err="1"/>
            <a:t>luyện</a:t>
          </a:r>
          <a:r>
            <a:rPr lang="en-US" sz="2400" dirty="0"/>
            <a:t> </a:t>
          </a:r>
          <a:r>
            <a:rPr lang="en-US" sz="2400" dirty="0" err="1"/>
            <a:t>kim</a:t>
          </a:r>
          <a:r>
            <a:rPr lang="en-US" sz="2400" dirty="0"/>
            <a:t> </a:t>
          </a:r>
          <a:r>
            <a:rPr lang="en-US" sz="2400" dirty="0" err="1"/>
            <a:t>đồng</a:t>
          </a:r>
          <a:r>
            <a:rPr lang="en-US" sz="2400" dirty="0"/>
            <a:t> </a:t>
          </a:r>
          <a:r>
            <a:rPr lang="en-US" sz="2400" dirty="0" err="1"/>
            <a:t>thau</a:t>
          </a:r>
          <a:r>
            <a:rPr lang="en-US" sz="2400" dirty="0"/>
            <a:t> </a:t>
          </a:r>
        </a:p>
      </dgm:t>
    </dgm:pt>
    <dgm:pt modelId="{3D22457A-32BF-4572-A56A-8AB5F146FB60}" type="parTrans" cxnId="{10A88271-64E7-4679-9025-D73B86135532}">
      <dgm:prSet/>
      <dgm:spPr/>
      <dgm:t>
        <a:bodyPr/>
        <a:lstStyle/>
        <a:p>
          <a:endParaRPr lang="en-US"/>
        </a:p>
      </dgm:t>
    </dgm:pt>
    <dgm:pt modelId="{922924B2-8A78-476C-B638-EE813B796218}" type="sibTrans" cxnId="{10A88271-64E7-4679-9025-D73B86135532}">
      <dgm:prSet/>
      <dgm:spPr/>
      <dgm:t>
        <a:bodyPr/>
        <a:lstStyle/>
        <a:p>
          <a:endParaRPr lang="en-US"/>
        </a:p>
      </dgm:t>
    </dgm:pt>
    <dgm:pt modelId="{F5F64487-CE34-49A1-B93E-20CD91879B11}" type="pres">
      <dgm:prSet presAssocID="{FBAA616E-EE9C-42CF-9259-08EA24809885}" presName="linearFlow" presStyleCnt="0">
        <dgm:presLayoutVars>
          <dgm:dir/>
          <dgm:resizeHandles val="exact"/>
        </dgm:presLayoutVars>
      </dgm:prSet>
      <dgm:spPr/>
    </dgm:pt>
    <dgm:pt modelId="{9CCC1C4C-22BF-419F-A3AA-3DCEEE2EA39C}" type="pres">
      <dgm:prSet presAssocID="{F64FE725-F03E-4C0A-8DCB-FFC1B83DFCE1}" presName="composite" presStyleCnt="0"/>
      <dgm:spPr/>
    </dgm:pt>
    <dgm:pt modelId="{F8B29009-A767-4191-A5E8-11518D423270}" type="pres">
      <dgm:prSet presAssocID="{F64FE725-F03E-4C0A-8DCB-FFC1B83DFCE1}" presName="imgShp" presStyleLbl="fgImgPlace1" presStyleIdx="0" presStyleCnt="4" custLinFactX="-19373" custLinFactNeighborX="-100000" custLinFactNeighborY="-1019"/>
      <dgm:spPr>
        <a:blipFill rotWithShape="1">
          <a:blip xmlns:r="http://schemas.openxmlformats.org/officeDocument/2006/relationships" r:embed="rId1"/>
          <a:srcRect/>
          <a:stretch>
            <a:fillRect l="-11000" r="-11000"/>
          </a:stretch>
        </a:blipFill>
      </dgm:spPr>
    </dgm:pt>
    <dgm:pt modelId="{6B23D7D1-2322-4D12-86D0-6F14B99F3C28}" type="pres">
      <dgm:prSet presAssocID="{F64FE725-F03E-4C0A-8DCB-FFC1B83DFCE1}" presName="txShp" presStyleLbl="node1" presStyleIdx="0" presStyleCnt="4" custScaleX="132648" custLinFactNeighborX="884" custLinFactNeighborY="14178">
        <dgm:presLayoutVars>
          <dgm:bulletEnabled val="1"/>
        </dgm:presLayoutVars>
      </dgm:prSet>
      <dgm:spPr/>
    </dgm:pt>
    <dgm:pt modelId="{653098F6-1500-43BC-BE47-C3A5D66555ED}" type="pres">
      <dgm:prSet presAssocID="{CD0EB98E-2839-4962-8B24-F0CDB026F1F7}" presName="spacing" presStyleCnt="0"/>
      <dgm:spPr/>
    </dgm:pt>
    <dgm:pt modelId="{FD505B2A-5280-465E-B5CB-5C06BE23AD88}" type="pres">
      <dgm:prSet presAssocID="{6113FAA4-8F44-4407-96AC-56D76A5F9034}" presName="composite" presStyleCnt="0"/>
      <dgm:spPr/>
    </dgm:pt>
    <dgm:pt modelId="{F6E0DDDB-55F8-48EC-BE30-B81BC0B7130D}" type="pres">
      <dgm:prSet presAssocID="{6113FAA4-8F44-4407-96AC-56D76A5F9034}" presName="imgShp" presStyleLbl="fgImgPlace1" presStyleIdx="1" presStyleCnt="4" custLinFactX="-26933" custLinFactNeighborX="-100000" custLinFactNeighborY="17"/>
      <dgm:spPr/>
    </dgm:pt>
    <dgm:pt modelId="{E99B4AB5-1F61-47A8-B23A-0F32F021287F}" type="pres">
      <dgm:prSet presAssocID="{6113FAA4-8F44-4407-96AC-56D76A5F9034}" presName="txShp" presStyleLbl="node1" presStyleIdx="1" presStyleCnt="4" custScaleX="135602">
        <dgm:presLayoutVars>
          <dgm:bulletEnabled val="1"/>
        </dgm:presLayoutVars>
      </dgm:prSet>
      <dgm:spPr/>
    </dgm:pt>
    <dgm:pt modelId="{BA65E7A1-43D5-4224-91B7-F035E75C7D59}" type="pres">
      <dgm:prSet presAssocID="{00A5632E-6C49-4905-88FE-D84CF4233D94}" presName="spacing" presStyleCnt="0"/>
      <dgm:spPr/>
    </dgm:pt>
    <dgm:pt modelId="{CC8DEF9E-2887-4AF8-9D75-F45F875F781A}" type="pres">
      <dgm:prSet presAssocID="{F49E50D5-4A70-409D-A37A-E26D47CEC276}" presName="composite" presStyleCnt="0"/>
      <dgm:spPr/>
    </dgm:pt>
    <dgm:pt modelId="{A2083447-484D-49CD-AD2D-68EEA908D9BC}" type="pres">
      <dgm:prSet presAssocID="{F49E50D5-4A70-409D-A37A-E26D47CEC276}" presName="imgShp" presStyleLbl="fgImgPlace1" presStyleIdx="2" presStyleCnt="4" custLinFactX="-26933" custLinFactNeighborX="-100000" custLinFactNeighborY="17"/>
      <dgm:spPr/>
    </dgm:pt>
    <dgm:pt modelId="{9729AEB7-C1CA-402E-8134-DC25A1CCB3A6}" type="pres">
      <dgm:prSet presAssocID="{F49E50D5-4A70-409D-A37A-E26D47CEC276}" presName="txShp" presStyleLbl="node1" presStyleIdx="2" presStyleCnt="4" custScaleX="135602">
        <dgm:presLayoutVars>
          <dgm:bulletEnabled val="1"/>
        </dgm:presLayoutVars>
      </dgm:prSet>
      <dgm:spPr/>
    </dgm:pt>
    <dgm:pt modelId="{BDBFEB28-94F0-41CA-956E-FCBA8EDEAB0F}" type="pres">
      <dgm:prSet presAssocID="{1FA624AA-5B37-4913-B460-3120A7FB2DB8}" presName="spacing" presStyleCnt="0"/>
      <dgm:spPr/>
    </dgm:pt>
    <dgm:pt modelId="{1815098A-A549-470E-A4D8-E159EDC7485E}" type="pres">
      <dgm:prSet presAssocID="{3433DF7D-851D-44B0-89F1-9F4C4995317F}" presName="composite" presStyleCnt="0"/>
      <dgm:spPr/>
    </dgm:pt>
    <dgm:pt modelId="{ECD13BE7-DDC1-439D-ADE0-9B869F5978E8}" type="pres">
      <dgm:prSet presAssocID="{3433DF7D-851D-44B0-89F1-9F4C4995317F}" presName="imgShp" presStyleLbl="fgImgPlace1" presStyleIdx="3" presStyleCnt="4" custLinFactX="-26933" custLinFactNeighborX="-100000" custLinFactNeighborY="17"/>
      <dgm:spPr/>
    </dgm:pt>
    <dgm:pt modelId="{32BB439B-5AB1-47BC-9DCC-56901946905E}" type="pres">
      <dgm:prSet presAssocID="{3433DF7D-851D-44B0-89F1-9F4C4995317F}" presName="txShp" presStyleLbl="node1" presStyleIdx="3" presStyleCnt="4" custScaleX="135602">
        <dgm:presLayoutVars>
          <dgm:bulletEnabled val="1"/>
        </dgm:presLayoutVars>
      </dgm:prSet>
      <dgm:spPr/>
    </dgm:pt>
  </dgm:ptLst>
  <dgm:cxnLst>
    <dgm:cxn modelId="{4B2E4B1F-73D4-407E-A413-9045F67ECCBF}" srcId="{FBAA616E-EE9C-42CF-9259-08EA24809885}" destId="{F64FE725-F03E-4C0A-8DCB-FFC1B83DFCE1}" srcOrd="0" destOrd="0" parTransId="{7B44DBC7-E501-4D43-8114-E3245A388829}" sibTransId="{CD0EB98E-2839-4962-8B24-F0CDB026F1F7}"/>
    <dgm:cxn modelId="{4C2D7F39-AC6E-4855-A3CF-98E9E5BD5C88}" type="presOf" srcId="{6113FAA4-8F44-4407-96AC-56D76A5F9034}" destId="{E99B4AB5-1F61-47A8-B23A-0F32F021287F}" srcOrd="0" destOrd="0" presId="urn:microsoft.com/office/officeart/2005/8/layout/vList3"/>
    <dgm:cxn modelId="{12ACD14E-F07E-494A-B892-2B6EF0CF58DE}" type="presOf" srcId="{F64FE725-F03E-4C0A-8DCB-FFC1B83DFCE1}" destId="{6B23D7D1-2322-4D12-86D0-6F14B99F3C28}" srcOrd="0" destOrd="0" presId="urn:microsoft.com/office/officeart/2005/8/layout/vList3"/>
    <dgm:cxn modelId="{10A88271-64E7-4679-9025-D73B86135532}" srcId="{FBAA616E-EE9C-42CF-9259-08EA24809885}" destId="{3433DF7D-851D-44B0-89F1-9F4C4995317F}" srcOrd="3" destOrd="0" parTransId="{3D22457A-32BF-4572-A56A-8AB5F146FB60}" sibTransId="{922924B2-8A78-476C-B638-EE813B796218}"/>
    <dgm:cxn modelId="{29F24E94-8368-478D-8514-8D20B0FAE8FA}" srcId="{FBAA616E-EE9C-42CF-9259-08EA24809885}" destId="{6113FAA4-8F44-4407-96AC-56D76A5F9034}" srcOrd="1" destOrd="0" parTransId="{E23363F9-1832-44F6-91F1-A3F9A2C305FA}" sibTransId="{00A5632E-6C49-4905-88FE-D84CF4233D94}"/>
    <dgm:cxn modelId="{826674B2-91F3-475B-968D-695898EDDE76}" srcId="{FBAA616E-EE9C-42CF-9259-08EA24809885}" destId="{F49E50D5-4A70-409D-A37A-E26D47CEC276}" srcOrd="2" destOrd="0" parTransId="{A359FB83-4703-4E23-A65F-92A0F5CA9410}" sibTransId="{1FA624AA-5B37-4913-B460-3120A7FB2DB8}"/>
    <dgm:cxn modelId="{149665B5-533A-41BA-A510-DF3E30CEDDEB}" type="presOf" srcId="{FBAA616E-EE9C-42CF-9259-08EA24809885}" destId="{F5F64487-CE34-49A1-B93E-20CD91879B11}" srcOrd="0" destOrd="0" presId="urn:microsoft.com/office/officeart/2005/8/layout/vList3"/>
    <dgm:cxn modelId="{226983BB-8FE1-4F4E-977D-B17100537B72}" type="presOf" srcId="{F49E50D5-4A70-409D-A37A-E26D47CEC276}" destId="{9729AEB7-C1CA-402E-8134-DC25A1CCB3A6}" srcOrd="0" destOrd="0" presId="urn:microsoft.com/office/officeart/2005/8/layout/vList3"/>
    <dgm:cxn modelId="{CA4D8AF4-36A2-4B3F-A5F7-52020F970988}" type="presOf" srcId="{3433DF7D-851D-44B0-89F1-9F4C4995317F}" destId="{32BB439B-5AB1-47BC-9DCC-56901946905E}" srcOrd="0" destOrd="0" presId="urn:microsoft.com/office/officeart/2005/8/layout/vList3"/>
    <dgm:cxn modelId="{3EA6F8D3-EC3C-4CF5-A827-8D74661D0E40}" type="presParOf" srcId="{F5F64487-CE34-49A1-B93E-20CD91879B11}" destId="{9CCC1C4C-22BF-419F-A3AA-3DCEEE2EA39C}" srcOrd="0" destOrd="0" presId="urn:microsoft.com/office/officeart/2005/8/layout/vList3"/>
    <dgm:cxn modelId="{A4916C0F-82B4-48E6-8318-6773F381780D}" type="presParOf" srcId="{9CCC1C4C-22BF-419F-A3AA-3DCEEE2EA39C}" destId="{F8B29009-A767-4191-A5E8-11518D423270}" srcOrd="0" destOrd="0" presId="urn:microsoft.com/office/officeart/2005/8/layout/vList3"/>
    <dgm:cxn modelId="{E382788A-4ECA-4E7E-99F6-919C66E406A1}" type="presParOf" srcId="{9CCC1C4C-22BF-419F-A3AA-3DCEEE2EA39C}" destId="{6B23D7D1-2322-4D12-86D0-6F14B99F3C28}" srcOrd="1" destOrd="0" presId="urn:microsoft.com/office/officeart/2005/8/layout/vList3"/>
    <dgm:cxn modelId="{B2017335-B958-48A3-9530-15D42F404C55}" type="presParOf" srcId="{F5F64487-CE34-49A1-B93E-20CD91879B11}" destId="{653098F6-1500-43BC-BE47-C3A5D66555ED}" srcOrd="1" destOrd="0" presId="urn:microsoft.com/office/officeart/2005/8/layout/vList3"/>
    <dgm:cxn modelId="{2513ABCB-4797-4CB4-9DA5-9295C89EC251}" type="presParOf" srcId="{F5F64487-CE34-49A1-B93E-20CD91879B11}" destId="{FD505B2A-5280-465E-B5CB-5C06BE23AD88}" srcOrd="2" destOrd="0" presId="urn:microsoft.com/office/officeart/2005/8/layout/vList3"/>
    <dgm:cxn modelId="{4E42D8F1-2EBD-4C16-A942-76879088E580}" type="presParOf" srcId="{FD505B2A-5280-465E-B5CB-5C06BE23AD88}" destId="{F6E0DDDB-55F8-48EC-BE30-B81BC0B7130D}" srcOrd="0" destOrd="0" presId="urn:microsoft.com/office/officeart/2005/8/layout/vList3"/>
    <dgm:cxn modelId="{1B62A32D-47B4-407B-9C67-AF41ACCD3514}" type="presParOf" srcId="{FD505B2A-5280-465E-B5CB-5C06BE23AD88}" destId="{E99B4AB5-1F61-47A8-B23A-0F32F021287F}" srcOrd="1" destOrd="0" presId="urn:microsoft.com/office/officeart/2005/8/layout/vList3"/>
    <dgm:cxn modelId="{06955115-2490-4F04-8ABC-5D164288BEC3}" type="presParOf" srcId="{F5F64487-CE34-49A1-B93E-20CD91879B11}" destId="{BA65E7A1-43D5-4224-91B7-F035E75C7D59}" srcOrd="3" destOrd="0" presId="urn:microsoft.com/office/officeart/2005/8/layout/vList3"/>
    <dgm:cxn modelId="{EA183AA5-2AFC-4CDB-9704-6B22DD09C695}" type="presParOf" srcId="{F5F64487-CE34-49A1-B93E-20CD91879B11}" destId="{CC8DEF9E-2887-4AF8-9D75-F45F875F781A}" srcOrd="4" destOrd="0" presId="urn:microsoft.com/office/officeart/2005/8/layout/vList3"/>
    <dgm:cxn modelId="{BC61FB3E-95C6-4612-8565-3C1D6EE5F107}" type="presParOf" srcId="{CC8DEF9E-2887-4AF8-9D75-F45F875F781A}" destId="{A2083447-484D-49CD-AD2D-68EEA908D9BC}" srcOrd="0" destOrd="0" presId="urn:microsoft.com/office/officeart/2005/8/layout/vList3"/>
    <dgm:cxn modelId="{20A16E1A-2223-46A9-84D1-8E9CE92CAF1C}" type="presParOf" srcId="{CC8DEF9E-2887-4AF8-9D75-F45F875F781A}" destId="{9729AEB7-C1CA-402E-8134-DC25A1CCB3A6}" srcOrd="1" destOrd="0" presId="urn:microsoft.com/office/officeart/2005/8/layout/vList3"/>
    <dgm:cxn modelId="{59A8C294-8006-4288-8414-BB0B34545853}" type="presParOf" srcId="{F5F64487-CE34-49A1-B93E-20CD91879B11}" destId="{BDBFEB28-94F0-41CA-956E-FCBA8EDEAB0F}" srcOrd="5" destOrd="0" presId="urn:microsoft.com/office/officeart/2005/8/layout/vList3"/>
    <dgm:cxn modelId="{8BB48B9C-9149-45A2-8963-7C61F0AC7E87}" type="presParOf" srcId="{F5F64487-CE34-49A1-B93E-20CD91879B11}" destId="{1815098A-A549-470E-A4D8-E159EDC7485E}" srcOrd="6" destOrd="0" presId="urn:microsoft.com/office/officeart/2005/8/layout/vList3"/>
    <dgm:cxn modelId="{4D10DD52-F237-4D3B-926B-1C6F72681E8D}" type="presParOf" srcId="{1815098A-A549-470E-A4D8-E159EDC7485E}" destId="{ECD13BE7-DDC1-439D-ADE0-9B869F5978E8}" srcOrd="0" destOrd="0" presId="urn:microsoft.com/office/officeart/2005/8/layout/vList3"/>
    <dgm:cxn modelId="{E133465F-25A8-47C2-919F-46F5183371C7}" type="presParOf" srcId="{1815098A-A549-470E-A4D8-E159EDC7485E}" destId="{32BB439B-5AB1-47BC-9DCC-56901946905E}"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12191E6-880D-415A-8932-3246BA942F6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C3AA6548-492E-485A-9DEC-4739431D1CDE}">
      <dgm:prSet phldrT="[Text]" custT="1"/>
      <dgm:spPr>
        <a:solidFill>
          <a:schemeClr val="accent5">
            <a:lumMod val="50000"/>
          </a:schemeClr>
        </a:solidFill>
      </dgm:spPr>
      <dgm:t>
        <a:bodyPr/>
        <a:lstStyle/>
        <a:p>
          <a:r>
            <a:rPr lang="fr-FR" sz="2800" b="1" dirty="0"/>
            <a:t>2. </a:t>
          </a:r>
          <a:r>
            <a:rPr lang="fr-FR" sz="2800" b="1" dirty="0" err="1"/>
            <a:t>Đời</a:t>
          </a:r>
          <a:r>
            <a:rPr lang="fr-FR" sz="2800" b="1" dirty="0"/>
            <a:t> </a:t>
          </a:r>
          <a:r>
            <a:rPr lang="fr-FR" sz="2800" b="1" dirty="0" err="1"/>
            <a:t>sống</a:t>
          </a:r>
          <a:r>
            <a:rPr lang="fr-FR" sz="2800" b="1" dirty="0"/>
            <a:t> </a:t>
          </a:r>
          <a:r>
            <a:rPr lang="fr-FR" sz="2800" b="1" dirty="0" err="1"/>
            <a:t>văn</a:t>
          </a:r>
          <a:r>
            <a:rPr lang="fr-FR" sz="2800" b="1" dirty="0"/>
            <a:t> </a:t>
          </a:r>
          <a:r>
            <a:rPr lang="fr-FR" sz="2800" b="1" dirty="0" err="1"/>
            <a:t>hoá</a:t>
          </a:r>
          <a:r>
            <a:rPr lang="fr-FR" sz="2800" b="1" dirty="0"/>
            <a:t> </a:t>
          </a:r>
          <a:r>
            <a:rPr lang="fr-FR" sz="2800" b="1" dirty="0" err="1"/>
            <a:t>xã</a:t>
          </a:r>
          <a:r>
            <a:rPr lang="fr-FR" sz="2800" b="1" dirty="0"/>
            <a:t> </a:t>
          </a:r>
          <a:r>
            <a:rPr lang="fr-FR" sz="2800" b="1" dirty="0" err="1"/>
            <a:t>hội</a:t>
          </a:r>
          <a:r>
            <a:rPr lang="fr-FR" sz="2800" b="1" dirty="0"/>
            <a:t> </a:t>
          </a:r>
          <a:r>
            <a:rPr lang="fr-FR" sz="2800" b="1" dirty="0" err="1"/>
            <a:t>thời</a:t>
          </a:r>
          <a:r>
            <a:rPr lang="fr-FR" sz="2800" b="1" dirty="0"/>
            <a:t> </a:t>
          </a:r>
          <a:r>
            <a:rPr lang="fr-FR" sz="2800" b="1" dirty="0" err="1"/>
            <a:t>nguyên</a:t>
          </a:r>
          <a:r>
            <a:rPr lang="fr-FR" sz="2800" b="1" dirty="0"/>
            <a:t> </a:t>
          </a:r>
          <a:r>
            <a:rPr lang="fr-FR" sz="2800" b="1" dirty="0" err="1"/>
            <a:t>thủy</a:t>
          </a:r>
          <a:r>
            <a:rPr lang="fr-FR" sz="2800" b="1" dirty="0"/>
            <a:t>	</a:t>
          </a:r>
          <a:r>
            <a:rPr lang="en-US" sz="2800" b="1" dirty="0">
              <a:solidFill>
                <a:schemeClr val="bg1"/>
              </a:solidFill>
              <a:effectLst/>
              <a:latin typeface="Times New Roman" panose="02020603050405020304" pitchFamily="18" charset="0"/>
              <a:ea typeface="Calibri" panose="020F0502020204030204" pitchFamily="34" charset="0"/>
            </a:rPr>
            <a:t>	</a:t>
          </a:r>
          <a:endParaRPr lang="en-US" sz="2800" b="1" u="none" dirty="0">
            <a:solidFill>
              <a:schemeClr val="bg1"/>
            </a:solidFill>
          </a:endParaRPr>
        </a:p>
      </dgm:t>
    </dgm:pt>
    <dgm:pt modelId="{242F8815-0BA6-418C-B6BB-47F93305E3CA}" type="parTrans" cxnId="{96CCCDC2-5774-4539-8DEE-0D2F55FDB42A}">
      <dgm:prSet/>
      <dgm:spPr/>
      <dgm:t>
        <a:bodyPr/>
        <a:lstStyle/>
        <a:p>
          <a:endParaRPr lang="en-US"/>
        </a:p>
      </dgm:t>
    </dgm:pt>
    <dgm:pt modelId="{4AAB13C2-DA84-423A-ABC9-8194D1593535}" type="sibTrans" cxnId="{96CCCDC2-5774-4539-8DEE-0D2F55FDB42A}">
      <dgm:prSet/>
      <dgm:spPr/>
      <dgm:t>
        <a:bodyPr/>
        <a:lstStyle/>
        <a:p>
          <a:endParaRPr lang="en-US"/>
        </a:p>
      </dgm:t>
    </dgm:pt>
    <dgm:pt modelId="{E69AE301-17F8-481E-AB36-D7576EE4AE49}">
      <dgm:prSet phldrT="[Text]" custT="1"/>
      <dgm:spPr>
        <a:solidFill>
          <a:schemeClr val="accent6">
            <a:lumMod val="50000"/>
          </a:schemeClr>
        </a:solidFill>
      </dgm:spPr>
      <dgm:t>
        <a:bodyPr/>
        <a:lstStyle/>
        <a:p>
          <a:pPr algn="ctr"/>
          <a:r>
            <a:rPr lang="fr-FR" sz="2400" b="1" dirty="0"/>
            <a:t>2.1. </a:t>
          </a:r>
          <a:r>
            <a:rPr lang="fr-FR" sz="2400" b="1" dirty="0" err="1"/>
            <a:t>Lửa</a:t>
          </a:r>
          <a:r>
            <a:rPr lang="fr-FR" sz="2400" b="1" dirty="0"/>
            <a:t>, </a:t>
          </a:r>
          <a:r>
            <a:rPr lang="fr-FR" sz="2400" b="1" dirty="0" err="1"/>
            <a:t>việc</a:t>
          </a:r>
          <a:r>
            <a:rPr lang="fr-FR" sz="2400" b="1" dirty="0"/>
            <a:t> </a:t>
          </a:r>
          <a:r>
            <a:rPr lang="fr-FR" sz="2400" b="1" dirty="0" err="1"/>
            <a:t>giữ</a:t>
          </a:r>
          <a:r>
            <a:rPr lang="fr-FR" sz="2400" b="1" dirty="0"/>
            <a:t> </a:t>
          </a:r>
          <a:r>
            <a:rPr lang="fr-FR" sz="2400" b="1" dirty="0" err="1"/>
            <a:t>lửa</a:t>
          </a:r>
          <a:r>
            <a:rPr lang="fr-FR" sz="2400" b="1" dirty="0"/>
            <a:t> </a:t>
          </a:r>
          <a:r>
            <a:rPr lang="fr-FR" sz="2400" b="1" dirty="0" err="1"/>
            <a:t>và</a:t>
          </a:r>
          <a:r>
            <a:rPr lang="fr-FR" sz="2400" b="1" dirty="0"/>
            <a:t> </a:t>
          </a:r>
          <a:r>
            <a:rPr lang="fr-FR" sz="2400" b="1" dirty="0" err="1"/>
            <a:t>truyền</a:t>
          </a:r>
          <a:r>
            <a:rPr lang="fr-FR" sz="2400" b="1" dirty="0"/>
            <a:t> </a:t>
          </a:r>
          <a:r>
            <a:rPr lang="fr-FR" sz="2400" b="1" dirty="0" err="1"/>
            <a:t>lử</a:t>
          </a:r>
          <a:r>
            <a:rPr lang="vi-VN" sz="2400" b="1" dirty="0"/>
            <a:t>a</a:t>
          </a:r>
          <a:endParaRPr lang="en-US" sz="2400" u="none" dirty="0">
            <a:solidFill>
              <a:schemeClr val="bg1"/>
            </a:solidFill>
          </a:endParaRPr>
        </a:p>
      </dgm:t>
    </dgm:pt>
    <dgm:pt modelId="{CC45EC3E-CCE4-44F5-9BA9-7F8D8E1B96E0}" type="parTrans" cxnId="{7F7787D2-3740-4613-9CB3-995D41ADBCA4}">
      <dgm:prSet custT="1"/>
      <dgm:spPr/>
      <dgm:t>
        <a:bodyPr/>
        <a:lstStyle/>
        <a:p>
          <a:endParaRPr lang="en-US" sz="2400" u="none">
            <a:solidFill>
              <a:schemeClr val="bg1"/>
            </a:solidFill>
          </a:endParaRPr>
        </a:p>
      </dgm:t>
    </dgm:pt>
    <dgm:pt modelId="{6589641F-1F80-4AAC-801E-40757C35E7BB}" type="sibTrans" cxnId="{7F7787D2-3740-4613-9CB3-995D41ADBCA4}">
      <dgm:prSet/>
      <dgm:spPr/>
      <dgm:t>
        <a:bodyPr/>
        <a:lstStyle/>
        <a:p>
          <a:endParaRPr lang="en-US"/>
        </a:p>
      </dgm:t>
    </dgm:pt>
    <dgm:pt modelId="{D125F00E-A92D-44A8-A3A7-06889DD4086D}">
      <dgm:prSet phldrT="[Text]" custT="1"/>
      <dgm:spPr>
        <a:solidFill>
          <a:srgbClr val="7030A0"/>
        </a:solidFill>
      </dgm:spPr>
      <dgm:t>
        <a:bodyPr/>
        <a:lstStyle/>
        <a:p>
          <a:pPr algn="ctr"/>
          <a:r>
            <a:rPr lang="en-US" sz="2400" b="1" dirty="0"/>
            <a:t>2</a:t>
          </a:r>
          <a:r>
            <a:rPr lang="vi-VN" sz="2400" b="1" dirty="0"/>
            <a:t>.2 Nghệ thuật tạo dáng công cụ</a:t>
          </a:r>
          <a:endParaRPr lang="en-US" sz="2400" u="none" dirty="0">
            <a:solidFill>
              <a:schemeClr val="bg1"/>
            </a:solidFill>
          </a:endParaRPr>
        </a:p>
      </dgm:t>
    </dgm:pt>
    <dgm:pt modelId="{44A574E6-B2EB-4254-AA08-6DB4C4DD470C}" type="parTrans" cxnId="{BB72CA1A-ABAD-4205-B689-9626D999F128}">
      <dgm:prSet custT="1"/>
      <dgm:spPr/>
      <dgm:t>
        <a:bodyPr/>
        <a:lstStyle/>
        <a:p>
          <a:endParaRPr lang="en-US" sz="2400" u="none">
            <a:solidFill>
              <a:schemeClr val="bg1"/>
            </a:solidFill>
          </a:endParaRPr>
        </a:p>
      </dgm:t>
    </dgm:pt>
    <dgm:pt modelId="{A98D48D3-06DD-4DF3-BD06-17663EBB896E}" type="sibTrans" cxnId="{BB72CA1A-ABAD-4205-B689-9626D999F128}">
      <dgm:prSet/>
      <dgm:spPr/>
      <dgm:t>
        <a:bodyPr/>
        <a:lstStyle/>
        <a:p>
          <a:endParaRPr lang="en-US"/>
        </a:p>
      </dgm:t>
    </dgm:pt>
    <dgm:pt modelId="{05327ED0-68FA-4791-A93D-569FDA94E4CD}">
      <dgm:prSet phldrT="[Text]" custT="1"/>
      <dgm:spPr>
        <a:solidFill>
          <a:srgbClr val="00B050"/>
        </a:solidFill>
      </dgm:spPr>
      <dgm:t>
        <a:bodyPr/>
        <a:lstStyle/>
        <a:p>
          <a:pPr algn="ctr"/>
          <a:r>
            <a:rPr lang="en-US" sz="2400" b="1" dirty="0"/>
            <a:t>2</a:t>
          </a:r>
          <a:r>
            <a:rPr lang="vi-VN" sz="2400" b="1" dirty="0"/>
            <a:t>.3 Ăn mặc</a:t>
          </a:r>
          <a:endParaRPr lang="en-US" sz="2400" u="none" dirty="0">
            <a:solidFill>
              <a:schemeClr val="bg1"/>
            </a:solidFill>
          </a:endParaRPr>
        </a:p>
      </dgm:t>
    </dgm:pt>
    <dgm:pt modelId="{76F12140-83D6-4A28-B44A-3DB725B20B22}" type="parTrans" cxnId="{50EBBB00-C25D-41D7-A427-5B7A850485ED}">
      <dgm:prSet custT="1"/>
      <dgm:spPr/>
      <dgm:t>
        <a:bodyPr/>
        <a:lstStyle/>
        <a:p>
          <a:endParaRPr lang="en-US" sz="2400" u="none">
            <a:solidFill>
              <a:schemeClr val="bg1"/>
            </a:solidFill>
          </a:endParaRPr>
        </a:p>
      </dgm:t>
    </dgm:pt>
    <dgm:pt modelId="{AA96F51C-E907-41FB-991B-CABD30218E4E}" type="sibTrans" cxnId="{50EBBB00-C25D-41D7-A427-5B7A850485ED}">
      <dgm:prSet/>
      <dgm:spPr/>
      <dgm:t>
        <a:bodyPr/>
        <a:lstStyle/>
        <a:p>
          <a:endParaRPr lang="en-US"/>
        </a:p>
      </dgm:t>
    </dgm:pt>
    <dgm:pt modelId="{4B90DAF2-2A40-4442-BB88-803801FEB97A}">
      <dgm:prSet phldrT="[Text]" custT="1"/>
      <dgm:spPr>
        <a:solidFill>
          <a:srgbClr val="C00000"/>
        </a:solidFill>
      </dgm:spPr>
      <dgm:t>
        <a:bodyPr/>
        <a:lstStyle/>
        <a:p>
          <a:pPr algn="ctr"/>
          <a:r>
            <a:rPr lang="en-US" sz="2400" b="1" dirty="0"/>
            <a:t>2</a:t>
          </a:r>
          <a:r>
            <a:rPr lang="vi-VN" sz="2400" b="1" dirty="0"/>
            <a:t>.4 Cư trú</a:t>
          </a:r>
          <a:endParaRPr lang="en-US" sz="2400" u="none" dirty="0">
            <a:solidFill>
              <a:schemeClr val="bg1"/>
            </a:solidFill>
          </a:endParaRPr>
        </a:p>
      </dgm:t>
    </dgm:pt>
    <dgm:pt modelId="{966FB661-FB6E-47A0-B552-99AC5FD138C1}" type="parTrans" cxnId="{CEE58D11-2664-48CA-945F-D65CB33F2B38}">
      <dgm:prSet custT="1"/>
      <dgm:spPr/>
      <dgm:t>
        <a:bodyPr/>
        <a:lstStyle/>
        <a:p>
          <a:endParaRPr lang="en-US" sz="2400" u="none">
            <a:solidFill>
              <a:schemeClr val="bg1"/>
            </a:solidFill>
          </a:endParaRPr>
        </a:p>
      </dgm:t>
    </dgm:pt>
    <dgm:pt modelId="{A55D0F37-0E81-4A3F-AC89-2E949B3404A2}" type="sibTrans" cxnId="{CEE58D11-2664-48CA-945F-D65CB33F2B38}">
      <dgm:prSet/>
      <dgm:spPr/>
      <dgm:t>
        <a:bodyPr/>
        <a:lstStyle/>
        <a:p>
          <a:endParaRPr lang="en-US"/>
        </a:p>
      </dgm:t>
    </dgm:pt>
    <dgm:pt modelId="{AEC7B727-1C1D-4E16-91F8-F7B04E348641}">
      <dgm:prSet phldrT="[Text]" custT="1"/>
      <dgm:spPr>
        <a:solidFill>
          <a:schemeClr val="accent2">
            <a:lumMod val="50000"/>
          </a:schemeClr>
        </a:solidFill>
      </dgm:spPr>
      <dgm:t>
        <a:bodyPr/>
        <a:lstStyle/>
        <a:p>
          <a:pPr algn="ctr"/>
          <a:r>
            <a:rPr lang="fr-FR" sz="2400" b="1" dirty="0"/>
            <a:t>2.5   Mai </a:t>
          </a:r>
          <a:r>
            <a:rPr lang="fr-FR" sz="2400" b="1" dirty="0" err="1"/>
            <a:t>táng</a:t>
          </a:r>
          <a:endParaRPr lang="en-US" sz="2400" u="none" dirty="0">
            <a:solidFill>
              <a:schemeClr val="bg1"/>
            </a:solidFill>
          </a:endParaRPr>
        </a:p>
      </dgm:t>
    </dgm:pt>
    <dgm:pt modelId="{986DAB79-FFBB-4A5C-AE45-07AE358994B9}" type="parTrans" cxnId="{518A6652-EEC1-419D-9346-2DB0D27CA653}">
      <dgm:prSet/>
      <dgm:spPr/>
      <dgm:t>
        <a:bodyPr/>
        <a:lstStyle/>
        <a:p>
          <a:endParaRPr lang="en-US"/>
        </a:p>
      </dgm:t>
    </dgm:pt>
    <dgm:pt modelId="{D1FE567D-2B8D-47FC-94F4-B6368C5DB305}" type="sibTrans" cxnId="{518A6652-EEC1-419D-9346-2DB0D27CA653}">
      <dgm:prSet/>
      <dgm:spPr/>
      <dgm:t>
        <a:bodyPr/>
        <a:lstStyle/>
        <a:p>
          <a:endParaRPr lang="en-US"/>
        </a:p>
      </dgm:t>
    </dgm:pt>
    <dgm:pt modelId="{25FA3EE0-053F-4CB9-BBD1-6BF7FB5B7D0B}" type="pres">
      <dgm:prSet presAssocID="{012191E6-880D-415A-8932-3246BA942F67}" presName="diagram" presStyleCnt="0">
        <dgm:presLayoutVars>
          <dgm:chPref val="1"/>
          <dgm:dir/>
          <dgm:animOne val="branch"/>
          <dgm:animLvl val="lvl"/>
          <dgm:resizeHandles val="exact"/>
        </dgm:presLayoutVars>
      </dgm:prSet>
      <dgm:spPr/>
    </dgm:pt>
    <dgm:pt modelId="{993726AB-67A5-4A48-991F-82D767932528}" type="pres">
      <dgm:prSet presAssocID="{C3AA6548-492E-485A-9DEC-4739431D1CDE}" presName="root1" presStyleCnt="0"/>
      <dgm:spPr/>
    </dgm:pt>
    <dgm:pt modelId="{92C19231-BA6D-48DC-932D-15480A781C30}" type="pres">
      <dgm:prSet presAssocID="{C3AA6548-492E-485A-9DEC-4739431D1CDE}" presName="LevelOneTextNode" presStyleLbl="node0" presStyleIdx="0" presStyleCnt="1" custScaleX="145858" custScaleY="827164" custLinFactX="-100000" custLinFactNeighborX="-151829" custLinFactNeighborY="-4174">
        <dgm:presLayoutVars>
          <dgm:chPref val="3"/>
        </dgm:presLayoutVars>
      </dgm:prSet>
      <dgm:spPr/>
    </dgm:pt>
    <dgm:pt modelId="{9951F586-B2C5-4DF0-9283-41A963C957A8}" type="pres">
      <dgm:prSet presAssocID="{C3AA6548-492E-485A-9DEC-4739431D1CDE}" presName="level2hierChild" presStyleCnt="0"/>
      <dgm:spPr/>
    </dgm:pt>
    <dgm:pt modelId="{2C231A24-93E6-4FED-A336-4D20CEE8E810}" type="pres">
      <dgm:prSet presAssocID="{CC45EC3E-CCE4-44F5-9BA9-7F8D8E1B96E0}" presName="conn2-1" presStyleLbl="parChTrans1D2" presStyleIdx="0" presStyleCnt="5"/>
      <dgm:spPr/>
    </dgm:pt>
    <dgm:pt modelId="{3D6EC084-7250-4818-B8AF-C06C83F20829}" type="pres">
      <dgm:prSet presAssocID="{CC45EC3E-CCE4-44F5-9BA9-7F8D8E1B96E0}" presName="connTx" presStyleLbl="parChTrans1D2" presStyleIdx="0" presStyleCnt="5"/>
      <dgm:spPr/>
    </dgm:pt>
    <dgm:pt modelId="{96E84621-987B-42C4-B552-AB310F168341}" type="pres">
      <dgm:prSet presAssocID="{E69AE301-17F8-481E-AB36-D7576EE4AE49}" presName="root2" presStyleCnt="0"/>
      <dgm:spPr/>
    </dgm:pt>
    <dgm:pt modelId="{57462D90-B71B-4FCD-AAD3-05CEA3BE62FA}" type="pres">
      <dgm:prSet presAssocID="{E69AE301-17F8-481E-AB36-D7576EE4AE49}" presName="LevelTwoTextNode" presStyleLbl="node2" presStyleIdx="0" presStyleCnt="5" custScaleX="736293" custScaleY="230611" custLinFactY="-46725" custLinFactNeighborX="-9510" custLinFactNeighborY="-100000">
        <dgm:presLayoutVars>
          <dgm:chPref val="3"/>
        </dgm:presLayoutVars>
      </dgm:prSet>
      <dgm:spPr/>
    </dgm:pt>
    <dgm:pt modelId="{6339A58F-232A-4C42-BE6C-493F5C8956DB}" type="pres">
      <dgm:prSet presAssocID="{E69AE301-17F8-481E-AB36-D7576EE4AE49}" presName="level3hierChild" presStyleCnt="0"/>
      <dgm:spPr/>
    </dgm:pt>
    <dgm:pt modelId="{F520C0FE-1FD8-4753-855C-5C9B9C46914C}" type="pres">
      <dgm:prSet presAssocID="{44A574E6-B2EB-4254-AA08-6DB4C4DD470C}" presName="conn2-1" presStyleLbl="parChTrans1D2" presStyleIdx="1" presStyleCnt="5"/>
      <dgm:spPr/>
    </dgm:pt>
    <dgm:pt modelId="{A13E3746-4FF9-4233-B478-82A73C111E27}" type="pres">
      <dgm:prSet presAssocID="{44A574E6-B2EB-4254-AA08-6DB4C4DD470C}" presName="connTx" presStyleLbl="parChTrans1D2" presStyleIdx="1" presStyleCnt="5"/>
      <dgm:spPr/>
    </dgm:pt>
    <dgm:pt modelId="{C2F14310-1A4F-4C62-9816-AC9B046D24AA}" type="pres">
      <dgm:prSet presAssocID="{D125F00E-A92D-44A8-A3A7-06889DD4086D}" presName="root2" presStyleCnt="0"/>
      <dgm:spPr/>
    </dgm:pt>
    <dgm:pt modelId="{0E7D7259-C6CB-43D4-A0F5-1FBE5192B617}" type="pres">
      <dgm:prSet presAssocID="{D125F00E-A92D-44A8-A3A7-06889DD4086D}" presName="LevelTwoTextNode" presStyleLbl="node2" presStyleIdx="1" presStyleCnt="5" custScaleX="743746" custScaleY="230611" custLinFactNeighborX="-12597" custLinFactNeighborY="-16468">
        <dgm:presLayoutVars>
          <dgm:chPref val="3"/>
        </dgm:presLayoutVars>
      </dgm:prSet>
      <dgm:spPr/>
    </dgm:pt>
    <dgm:pt modelId="{C4322B97-13B1-4840-8AAE-B08F9EEB619A}" type="pres">
      <dgm:prSet presAssocID="{D125F00E-A92D-44A8-A3A7-06889DD4086D}" presName="level3hierChild" presStyleCnt="0"/>
      <dgm:spPr/>
    </dgm:pt>
    <dgm:pt modelId="{285DD70D-71F9-4211-8C8A-9FD70A6E6DE4}" type="pres">
      <dgm:prSet presAssocID="{76F12140-83D6-4A28-B44A-3DB725B20B22}" presName="conn2-1" presStyleLbl="parChTrans1D2" presStyleIdx="2" presStyleCnt="5"/>
      <dgm:spPr/>
    </dgm:pt>
    <dgm:pt modelId="{6DCD7493-0404-4E62-AA4E-444B046C5BF3}" type="pres">
      <dgm:prSet presAssocID="{76F12140-83D6-4A28-B44A-3DB725B20B22}" presName="connTx" presStyleLbl="parChTrans1D2" presStyleIdx="2" presStyleCnt="5"/>
      <dgm:spPr/>
    </dgm:pt>
    <dgm:pt modelId="{A4D41BF6-7C05-43D5-9BE1-A4A94D76B3EE}" type="pres">
      <dgm:prSet presAssocID="{05327ED0-68FA-4791-A93D-569FDA94E4CD}" presName="root2" presStyleCnt="0"/>
      <dgm:spPr/>
    </dgm:pt>
    <dgm:pt modelId="{EDF0DB92-56EF-4393-847E-16E7EA13F0F0}" type="pres">
      <dgm:prSet presAssocID="{05327ED0-68FA-4791-A93D-569FDA94E4CD}" presName="LevelTwoTextNode" presStyleLbl="node2" presStyleIdx="2" presStyleCnt="5" custScaleX="737602" custScaleY="230611" custLinFactNeighborY="8151">
        <dgm:presLayoutVars>
          <dgm:chPref val="3"/>
        </dgm:presLayoutVars>
      </dgm:prSet>
      <dgm:spPr/>
    </dgm:pt>
    <dgm:pt modelId="{6DDB5E10-E96E-4D0C-9AC7-46612387A936}" type="pres">
      <dgm:prSet presAssocID="{05327ED0-68FA-4791-A93D-569FDA94E4CD}" presName="level3hierChild" presStyleCnt="0"/>
      <dgm:spPr/>
    </dgm:pt>
    <dgm:pt modelId="{D1B0F17D-1704-418F-9ADF-CCA3045E43F5}" type="pres">
      <dgm:prSet presAssocID="{966FB661-FB6E-47A0-B552-99AC5FD138C1}" presName="conn2-1" presStyleLbl="parChTrans1D2" presStyleIdx="3" presStyleCnt="5"/>
      <dgm:spPr/>
    </dgm:pt>
    <dgm:pt modelId="{03619795-3717-4AD5-909E-0EC677CC89FA}" type="pres">
      <dgm:prSet presAssocID="{966FB661-FB6E-47A0-B552-99AC5FD138C1}" presName="connTx" presStyleLbl="parChTrans1D2" presStyleIdx="3" presStyleCnt="5"/>
      <dgm:spPr/>
    </dgm:pt>
    <dgm:pt modelId="{47591BBE-683E-4245-99AD-E3BE4F750269}" type="pres">
      <dgm:prSet presAssocID="{4B90DAF2-2A40-4442-BB88-803801FEB97A}" presName="root2" presStyleCnt="0"/>
      <dgm:spPr/>
    </dgm:pt>
    <dgm:pt modelId="{A685D6EA-1973-4B82-8C03-EEBDC7996623}" type="pres">
      <dgm:prSet presAssocID="{4B90DAF2-2A40-4442-BB88-803801FEB97A}" presName="LevelTwoTextNode" presStyleLbl="node2" presStyleIdx="3" presStyleCnt="5" custScaleX="733257" custScaleY="230611" custLinFactNeighborX="1277" custLinFactNeighborY="15478">
        <dgm:presLayoutVars>
          <dgm:chPref val="3"/>
        </dgm:presLayoutVars>
      </dgm:prSet>
      <dgm:spPr/>
    </dgm:pt>
    <dgm:pt modelId="{20DA7B60-7B75-4F6B-AFA6-675DD72715CB}" type="pres">
      <dgm:prSet presAssocID="{4B90DAF2-2A40-4442-BB88-803801FEB97A}" presName="level3hierChild" presStyleCnt="0"/>
      <dgm:spPr/>
    </dgm:pt>
    <dgm:pt modelId="{5A92805F-F3E4-47E6-889A-6E39A04EAB27}" type="pres">
      <dgm:prSet presAssocID="{986DAB79-FFBB-4A5C-AE45-07AE358994B9}" presName="conn2-1" presStyleLbl="parChTrans1D2" presStyleIdx="4" presStyleCnt="5"/>
      <dgm:spPr/>
    </dgm:pt>
    <dgm:pt modelId="{3916BEC7-8CE5-43E6-81B6-E356CA572112}" type="pres">
      <dgm:prSet presAssocID="{986DAB79-FFBB-4A5C-AE45-07AE358994B9}" presName="connTx" presStyleLbl="parChTrans1D2" presStyleIdx="4" presStyleCnt="5"/>
      <dgm:spPr/>
    </dgm:pt>
    <dgm:pt modelId="{30872CA5-C66E-4297-B0FC-838187797524}" type="pres">
      <dgm:prSet presAssocID="{AEC7B727-1C1D-4E16-91F8-F7B04E348641}" presName="root2" presStyleCnt="0"/>
      <dgm:spPr/>
    </dgm:pt>
    <dgm:pt modelId="{B5B9574A-7EB4-423B-9077-D8129A40C01F}" type="pres">
      <dgm:prSet presAssocID="{AEC7B727-1C1D-4E16-91F8-F7B04E348641}" presName="LevelTwoTextNode" presStyleLbl="node2" presStyleIdx="4" presStyleCnt="5" custScaleX="736277" custScaleY="230611" custLinFactY="100000" custLinFactNeighborY="125521">
        <dgm:presLayoutVars>
          <dgm:chPref val="3"/>
        </dgm:presLayoutVars>
      </dgm:prSet>
      <dgm:spPr/>
    </dgm:pt>
    <dgm:pt modelId="{A224522F-2211-4084-9C43-6B9AE045BB46}" type="pres">
      <dgm:prSet presAssocID="{AEC7B727-1C1D-4E16-91F8-F7B04E348641}" presName="level3hierChild" presStyleCnt="0"/>
      <dgm:spPr/>
    </dgm:pt>
  </dgm:ptLst>
  <dgm:cxnLst>
    <dgm:cxn modelId="{50EBBB00-C25D-41D7-A427-5B7A850485ED}" srcId="{C3AA6548-492E-485A-9DEC-4739431D1CDE}" destId="{05327ED0-68FA-4791-A93D-569FDA94E4CD}" srcOrd="2" destOrd="0" parTransId="{76F12140-83D6-4A28-B44A-3DB725B20B22}" sibTransId="{AA96F51C-E907-41FB-991B-CABD30218E4E}"/>
    <dgm:cxn modelId="{CE610B11-88E3-4189-8FAD-FB0B173931BE}" type="presOf" srcId="{AEC7B727-1C1D-4E16-91F8-F7B04E348641}" destId="{B5B9574A-7EB4-423B-9077-D8129A40C01F}" srcOrd="0" destOrd="0" presId="urn:microsoft.com/office/officeart/2005/8/layout/hierarchy2"/>
    <dgm:cxn modelId="{CEE58D11-2664-48CA-945F-D65CB33F2B38}" srcId="{C3AA6548-492E-485A-9DEC-4739431D1CDE}" destId="{4B90DAF2-2A40-4442-BB88-803801FEB97A}" srcOrd="3" destOrd="0" parTransId="{966FB661-FB6E-47A0-B552-99AC5FD138C1}" sibTransId="{A55D0F37-0E81-4A3F-AC89-2E949B3404A2}"/>
    <dgm:cxn modelId="{5677E012-598F-4816-AD1A-14800B88BD4D}" type="presOf" srcId="{986DAB79-FFBB-4A5C-AE45-07AE358994B9}" destId="{5A92805F-F3E4-47E6-889A-6E39A04EAB27}" srcOrd="0" destOrd="0" presId="urn:microsoft.com/office/officeart/2005/8/layout/hierarchy2"/>
    <dgm:cxn modelId="{ED755C19-26D0-4EAE-B2A2-84EEE1E5302F}" type="presOf" srcId="{44A574E6-B2EB-4254-AA08-6DB4C4DD470C}" destId="{A13E3746-4FF9-4233-B478-82A73C111E27}" srcOrd="1" destOrd="0" presId="urn:microsoft.com/office/officeart/2005/8/layout/hierarchy2"/>
    <dgm:cxn modelId="{BB72CA1A-ABAD-4205-B689-9626D999F128}" srcId="{C3AA6548-492E-485A-9DEC-4739431D1CDE}" destId="{D125F00E-A92D-44A8-A3A7-06889DD4086D}" srcOrd="1" destOrd="0" parTransId="{44A574E6-B2EB-4254-AA08-6DB4C4DD470C}" sibTransId="{A98D48D3-06DD-4DF3-BD06-17663EBB896E}"/>
    <dgm:cxn modelId="{F645C264-FB24-419D-A99A-6D82EC0A164F}" type="presOf" srcId="{CC45EC3E-CCE4-44F5-9BA9-7F8D8E1B96E0}" destId="{3D6EC084-7250-4818-B8AF-C06C83F20829}" srcOrd="1" destOrd="0" presId="urn:microsoft.com/office/officeart/2005/8/layout/hierarchy2"/>
    <dgm:cxn modelId="{518A6652-EEC1-419D-9346-2DB0D27CA653}" srcId="{C3AA6548-492E-485A-9DEC-4739431D1CDE}" destId="{AEC7B727-1C1D-4E16-91F8-F7B04E348641}" srcOrd="4" destOrd="0" parTransId="{986DAB79-FFBB-4A5C-AE45-07AE358994B9}" sibTransId="{D1FE567D-2B8D-47FC-94F4-B6368C5DB305}"/>
    <dgm:cxn modelId="{D7875152-E327-4809-A1AB-4CB67E2C976A}" type="presOf" srcId="{C3AA6548-492E-485A-9DEC-4739431D1CDE}" destId="{92C19231-BA6D-48DC-932D-15480A781C30}" srcOrd="0" destOrd="0" presId="urn:microsoft.com/office/officeart/2005/8/layout/hierarchy2"/>
    <dgm:cxn modelId="{7310F17D-50D2-418E-B602-DA61A571F88F}" type="presOf" srcId="{76F12140-83D6-4A28-B44A-3DB725B20B22}" destId="{285DD70D-71F9-4211-8C8A-9FD70A6E6DE4}" srcOrd="0" destOrd="0" presId="urn:microsoft.com/office/officeart/2005/8/layout/hierarchy2"/>
    <dgm:cxn modelId="{2DE01E80-015F-465B-86A5-954B791D4329}" type="presOf" srcId="{CC45EC3E-CCE4-44F5-9BA9-7F8D8E1B96E0}" destId="{2C231A24-93E6-4FED-A336-4D20CEE8E810}" srcOrd="0" destOrd="0" presId="urn:microsoft.com/office/officeart/2005/8/layout/hierarchy2"/>
    <dgm:cxn modelId="{F6A66F80-FFB3-48AD-A41C-D83DA3186B4E}" type="presOf" srcId="{44A574E6-B2EB-4254-AA08-6DB4C4DD470C}" destId="{F520C0FE-1FD8-4753-855C-5C9B9C46914C}" srcOrd="0" destOrd="0" presId="urn:microsoft.com/office/officeart/2005/8/layout/hierarchy2"/>
    <dgm:cxn modelId="{0ED75594-DFD5-4A2C-B0F4-B64992996F4C}" type="presOf" srcId="{966FB661-FB6E-47A0-B552-99AC5FD138C1}" destId="{03619795-3717-4AD5-909E-0EC677CC89FA}" srcOrd="1" destOrd="0" presId="urn:microsoft.com/office/officeart/2005/8/layout/hierarchy2"/>
    <dgm:cxn modelId="{D7A97E9C-C2BE-40B6-8461-CADBF83D31AE}" type="presOf" srcId="{4B90DAF2-2A40-4442-BB88-803801FEB97A}" destId="{A685D6EA-1973-4B82-8C03-EEBDC7996623}" srcOrd="0" destOrd="0" presId="urn:microsoft.com/office/officeart/2005/8/layout/hierarchy2"/>
    <dgm:cxn modelId="{35F540B7-7EA7-4C87-9C88-98407922A2FB}" type="presOf" srcId="{966FB661-FB6E-47A0-B552-99AC5FD138C1}" destId="{D1B0F17D-1704-418F-9ADF-CCA3045E43F5}" srcOrd="0" destOrd="0" presId="urn:microsoft.com/office/officeart/2005/8/layout/hierarchy2"/>
    <dgm:cxn modelId="{BB4C31BB-9462-42E7-9C2E-31C21697D56A}" type="presOf" srcId="{76F12140-83D6-4A28-B44A-3DB725B20B22}" destId="{6DCD7493-0404-4E62-AA4E-444B046C5BF3}" srcOrd="1" destOrd="0" presId="urn:microsoft.com/office/officeart/2005/8/layout/hierarchy2"/>
    <dgm:cxn modelId="{EF029FBD-304A-4C98-A466-E6CB59AB38E5}" type="presOf" srcId="{D125F00E-A92D-44A8-A3A7-06889DD4086D}" destId="{0E7D7259-C6CB-43D4-A0F5-1FBE5192B617}" srcOrd="0" destOrd="0" presId="urn:microsoft.com/office/officeart/2005/8/layout/hierarchy2"/>
    <dgm:cxn modelId="{96CCCDC2-5774-4539-8DEE-0D2F55FDB42A}" srcId="{012191E6-880D-415A-8932-3246BA942F67}" destId="{C3AA6548-492E-485A-9DEC-4739431D1CDE}" srcOrd="0" destOrd="0" parTransId="{242F8815-0BA6-418C-B6BB-47F93305E3CA}" sibTransId="{4AAB13C2-DA84-423A-ABC9-8194D1593535}"/>
    <dgm:cxn modelId="{C11CEAC4-773E-4682-87DE-6B50DBDC1561}" type="presOf" srcId="{E69AE301-17F8-481E-AB36-D7576EE4AE49}" destId="{57462D90-B71B-4FCD-AAD3-05CEA3BE62FA}" srcOrd="0" destOrd="0" presId="urn:microsoft.com/office/officeart/2005/8/layout/hierarchy2"/>
    <dgm:cxn modelId="{F5336DCD-70D2-4721-B60A-ECDDC807FE32}" type="presOf" srcId="{012191E6-880D-415A-8932-3246BA942F67}" destId="{25FA3EE0-053F-4CB9-BBD1-6BF7FB5B7D0B}" srcOrd="0" destOrd="0" presId="urn:microsoft.com/office/officeart/2005/8/layout/hierarchy2"/>
    <dgm:cxn modelId="{2B609CD0-D42B-41F7-A566-C32855350DEB}" type="presOf" srcId="{05327ED0-68FA-4791-A93D-569FDA94E4CD}" destId="{EDF0DB92-56EF-4393-847E-16E7EA13F0F0}" srcOrd="0" destOrd="0" presId="urn:microsoft.com/office/officeart/2005/8/layout/hierarchy2"/>
    <dgm:cxn modelId="{7F7787D2-3740-4613-9CB3-995D41ADBCA4}" srcId="{C3AA6548-492E-485A-9DEC-4739431D1CDE}" destId="{E69AE301-17F8-481E-AB36-D7576EE4AE49}" srcOrd="0" destOrd="0" parTransId="{CC45EC3E-CCE4-44F5-9BA9-7F8D8E1B96E0}" sibTransId="{6589641F-1F80-4AAC-801E-40757C35E7BB}"/>
    <dgm:cxn modelId="{B7F3EEF2-E745-4BCF-A09F-EE0179F36416}" type="presOf" srcId="{986DAB79-FFBB-4A5C-AE45-07AE358994B9}" destId="{3916BEC7-8CE5-43E6-81B6-E356CA572112}" srcOrd="1" destOrd="0" presId="urn:microsoft.com/office/officeart/2005/8/layout/hierarchy2"/>
    <dgm:cxn modelId="{EC9EE80D-6B65-4CC9-9130-5E9980BA97E7}" type="presParOf" srcId="{25FA3EE0-053F-4CB9-BBD1-6BF7FB5B7D0B}" destId="{993726AB-67A5-4A48-991F-82D767932528}" srcOrd="0" destOrd="0" presId="urn:microsoft.com/office/officeart/2005/8/layout/hierarchy2"/>
    <dgm:cxn modelId="{40C8A105-2F46-412F-B01E-FE28659EEAF9}" type="presParOf" srcId="{993726AB-67A5-4A48-991F-82D767932528}" destId="{92C19231-BA6D-48DC-932D-15480A781C30}" srcOrd="0" destOrd="0" presId="urn:microsoft.com/office/officeart/2005/8/layout/hierarchy2"/>
    <dgm:cxn modelId="{63ED24E7-625F-42A0-A836-42907144A61D}" type="presParOf" srcId="{993726AB-67A5-4A48-991F-82D767932528}" destId="{9951F586-B2C5-4DF0-9283-41A963C957A8}" srcOrd="1" destOrd="0" presId="urn:microsoft.com/office/officeart/2005/8/layout/hierarchy2"/>
    <dgm:cxn modelId="{3E00DDE9-1F05-42EC-940A-C389FFCCB92D}" type="presParOf" srcId="{9951F586-B2C5-4DF0-9283-41A963C957A8}" destId="{2C231A24-93E6-4FED-A336-4D20CEE8E810}" srcOrd="0" destOrd="0" presId="urn:microsoft.com/office/officeart/2005/8/layout/hierarchy2"/>
    <dgm:cxn modelId="{E45BB2A3-48AC-4742-BD50-04477D07C7FE}" type="presParOf" srcId="{2C231A24-93E6-4FED-A336-4D20CEE8E810}" destId="{3D6EC084-7250-4818-B8AF-C06C83F20829}" srcOrd="0" destOrd="0" presId="urn:microsoft.com/office/officeart/2005/8/layout/hierarchy2"/>
    <dgm:cxn modelId="{AE14BBCC-C9A9-4F07-8920-615FFBC7EFAD}" type="presParOf" srcId="{9951F586-B2C5-4DF0-9283-41A963C957A8}" destId="{96E84621-987B-42C4-B552-AB310F168341}" srcOrd="1" destOrd="0" presId="urn:microsoft.com/office/officeart/2005/8/layout/hierarchy2"/>
    <dgm:cxn modelId="{AD065923-02FD-44ED-8B14-95AABBCAF00C}" type="presParOf" srcId="{96E84621-987B-42C4-B552-AB310F168341}" destId="{57462D90-B71B-4FCD-AAD3-05CEA3BE62FA}" srcOrd="0" destOrd="0" presId="urn:microsoft.com/office/officeart/2005/8/layout/hierarchy2"/>
    <dgm:cxn modelId="{BAA4B9E7-AF79-46DA-AAB9-5E0C2B2AB4D1}" type="presParOf" srcId="{96E84621-987B-42C4-B552-AB310F168341}" destId="{6339A58F-232A-4C42-BE6C-493F5C8956DB}" srcOrd="1" destOrd="0" presId="urn:microsoft.com/office/officeart/2005/8/layout/hierarchy2"/>
    <dgm:cxn modelId="{03D07B21-040D-4009-9932-30298F09265D}" type="presParOf" srcId="{9951F586-B2C5-4DF0-9283-41A963C957A8}" destId="{F520C0FE-1FD8-4753-855C-5C9B9C46914C}" srcOrd="2" destOrd="0" presId="urn:microsoft.com/office/officeart/2005/8/layout/hierarchy2"/>
    <dgm:cxn modelId="{11FD40F3-60BF-4FB9-B334-18D42105A648}" type="presParOf" srcId="{F520C0FE-1FD8-4753-855C-5C9B9C46914C}" destId="{A13E3746-4FF9-4233-B478-82A73C111E27}" srcOrd="0" destOrd="0" presId="urn:microsoft.com/office/officeart/2005/8/layout/hierarchy2"/>
    <dgm:cxn modelId="{7F45A695-BD86-4DB9-B097-4AB46D852D3B}" type="presParOf" srcId="{9951F586-B2C5-4DF0-9283-41A963C957A8}" destId="{C2F14310-1A4F-4C62-9816-AC9B046D24AA}" srcOrd="3" destOrd="0" presId="urn:microsoft.com/office/officeart/2005/8/layout/hierarchy2"/>
    <dgm:cxn modelId="{57C7430F-C092-4CE5-8045-655831D346FF}" type="presParOf" srcId="{C2F14310-1A4F-4C62-9816-AC9B046D24AA}" destId="{0E7D7259-C6CB-43D4-A0F5-1FBE5192B617}" srcOrd="0" destOrd="0" presId="urn:microsoft.com/office/officeart/2005/8/layout/hierarchy2"/>
    <dgm:cxn modelId="{69C49BFD-5E62-40FE-B16D-080ADE3159C9}" type="presParOf" srcId="{C2F14310-1A4F-4C62-9816-AC9B046D24AA}" destId="{C4322B97-13B1-4840-8AAE-B08F9EEB619A}" srcOrd="1" destOrd="0" presId="urn:microsoft.com/office/officeart/2005/8/layout/hierarchy2"/>
    <dgm:cxn modelId="{F950A81D-EBF1-4D0E-B11B-A0EC9AE96E9D}" type="presParOf" srcId="{9951F586-B2C5-4DF0-9283-41A963C957A8}" destId="{285DD70D-71F9-4211-8C8A-9FD70A6E6DE4}" srcOrd="4" destOrd="0" presId="urn:microsoft.com/office/officeart/2005/8/layout/hierarchy2"/>
    <dgm:cxn modelId="{9E847C61-71E4-4CF5-A251-BB6FA5574C4A}" type="presParOf" srcId="{285DD70D-71F9-4211-8C8A-9FD70A6E6DE4}" destId="{6DCD7493-0404-4E62-AA4E-444B046C5BF3}" srcOrd="0" destOrd="0" presId="urn:microsoft.com/office/officeart/2005/8/layout/hierarchy2"/>
    <dgm:cxn modelId="{C0172DBE-B22A-41E7-8A69-4F2A5EC6EA97}" type="presParOf" srcId="{9951F586-B2C5-4DF0-9283-41A963C957A8}" destId="{A4D41BF6-7C05-43D5-9BE1-A4A94D76B3EE}" srcOrd="5" destOrd="0" presId="urn:microsoft.com/office/officeart/2005/8/layout/hierarchy2"/>
    <dgm:cxn modelId="{8DCC7A36-6737-478B-874C-3946FD66B04B}" type="presParOf" srcId="{A4D41BF6-7C05-43D5-9BE1-A4A94D76B3EE}" destId="{EDF0DB92-56EF-4393-847E-16E7EA13F0F0}" srcOrd="0" destOrd="0" presId="urn:microsoft.com/office/officeart/2005/8/layout/hierarchy2"/>
    <dgm:cxn modelId="{C641CE22-6EBF-4647-881B-E8F0BAE12CEB}" type="presParOf" srcId="{A4D41BF6-7C05-43D5-9BE1-A4A94D76B3EE}" destId="{6DDB5E10-E96E-4D0C-9AC7-46612387A936}" srcOrd="1" destOrd="0" presId="urn:microsoft.com/office/officeart/2005/8/layout/hierarchy2"/>
    <dgm:cxn modelId="{B842F376-6AAF-4810-A2E6-39842208CC91}" type="presParOf" srcId="{9951F586-B2C5-4DF0-9283-41A963C957A8}" destId="{D1B0F17D-1704-418F-9ADF-CCA3045E43F5}" srcOrd="6" destOrd="0" presId="urn:microsoft.com/office/officeart/2005/8/layout/hierarchy2"/>
    <dgm:cxn modelId="{E02C24AA-F8BF-4147-B618-90718CB30317}" type="presParOf" srcId="{D1B0F17D-1704-418F-9ADF-CCA3045E43F5}" destId="{03619795-3717-4AD5-909E-0EC677CC89FA}" srcOrd="0" destOrd="0" presId="urn:microsoft.com/office/officeart/2005/8/layout/hierarchy2"/>
    <dgm:cxn modelId="{3ABB913A-EEA4-4A24-BF26-4AC3CD1CA5E9}" type="presParOf" srcId="{9951F586-B2C5-4DF0-9283-41A963C957A8}" destId="{47591BBE-683E-4245-99AD-E3BE4F750269}" srcOrd="7" destOrd="0" presId="urn:microsoft.com/office/officeart/2005/8/layout/hierarchy2"/>
    <dgm:cxn modelId="{0DD81BB3-BD6E-4A35-A0D5-FE758D5C8BDE}" type="presParOf" srcId="{47591BBE-683E-4245-99AD-E3BE4F750269}" destId="{A685D6EA-1973-4B82-8C03-EEBDC7996623}" srcOrd="0" destOrd="0" presId="urn:microsoft.com/office/officeart/2005/8/layout/hierarchy2"/>
    <dgm:cxn modelId="{8A1D6FB4-9F21-4111-8E75-E7AE00CE665A}" type="presParOf" srcId="{47591BBE-683E-4245-99AD-E3BE4F750269}" destId="{20DA7B60-7B75-4F6B-AFA6-675DD72715CB}" srcOrd="1" destOrd="0" presId="urn:microsoft.com/office/officeart/2005/8/layout/hierarchy2"/>
    <dgm:cxn modelId="{D5F5CC07-44A9-4E19-B347-A6A8D5599FC7}" type="presParOf" srcId="{9951F586-B2C5-4DF0-9283-41A963C957A8}" destId="{5A92805F-F3E4-47E6-889A-6E39A04EAB27}" srcOrd="8" destOrd="0" presId="urn:microsoft.com/office/officeart/2005/8/layout/hierarchy2"/>
    <dgm:cxn modelId="{B36E18C6-9667-44FE-ACD7-0D3DC6073AF1}" type="presParOf" srcId="{5A92805F-F3E4-47E6-889A-6E39A04EAB27}" destId="{3916BEC7-8CE5-43E6-81B6-E356CA572112}" srcOrd="0" destOrd="0" presId="urn:microsoft.com/office/officeart/2005/8/layout/hierarchy2"/>
    <dgm:cxn modelId="{0FBBB335-AFCE-46AE-877E-470F7E3C2F6B}" type="presParOf" srcId="{9951F586-B2C5-4DF0-9283-41A963C957A8}" destId="{30872CA5-C66E-4297-B0FC-838187797524}" srcOrd="9" destOrd="0" presId="urn:microsoft.com/office/officeart/2005/8/layout/hierarchy2"/>
    <dgm:cxn modelId="{2F1040E1-7383-4F5E-8D3C-006B18FDDF9D}" type="presParOf" srcId="{30872CA5-C66E-4297-B0FC-838187797524}" destId="{B5B9574A-7EB4-423B-9077-D8129A40C01F}" srcOrd="0" destOrd="0" presId="urn:microsoft.com/office/officeart/2005/8/layout/hierarchy2"/>
    <dgm:cxn modelId="{CEC4AA5E-9CE5-4CF5-B42D-A1D404FEF17F}" type="presParOf" srcId="{30872CA5-C66E-4297-B0FC-838187797524}" destId="{A224522F-2211-4084-9C43-6B9AE045BB46}"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EF3596E-ECD8-4C1F-AA78-B2F584C7299F}" type="doc">
      <dgm:prSet loTypeId="urn:microsoft.com/office/officeart/2005/8/layout/process1" loCatId="process" qsTypeId="urn:microsoft.com/office/officeart/2005/8/quickstyle/simple1" qsCatId="simple" csTypeId="urn:microsoft.com/office/officeart/2005/8/colors/accent1_2" csCatId="accent1" phldr="1"/>
      <dgm:spPr/>
    </dgm:pt>
    <dgm:pt modelId="{FD45789B-AFB0-41A0-989F-BE994E9F06AB}">
      <dgm:prSet phldrT="[Text]" custT="1"/>
      <dgm:spPr>
        <a:solidFill>
          <a:srgbClr val="00B050"/>
        </a:solidFill>
      </dgm:spPr>
      <dgm:t>
        <a:bodyPr/>
        <a:lstStyle/>
        <a:p>
          <a:r>
            <a:rPr lang="fr-FR" sz="2800" dirty="0" err="1"/>
            <a:t>Ngọn</a:t>
          </a:r>
          <a:r>
            <a:rPr lang="fr-FR" sz="2800" dirty="0"/>
            <a:t> </a:t>
          </a:r>
          <a:r>
            <a:rPr lang="fr-FR" sz="2800" dirty="0" err="1"/>
            <a:t>lửa</a:t>
          </a:r>
          <a:r>
            <a:rPr lang="fr-FR" sz="2800" dirty="0"/>
            <a:t> </a:t>
          </a:r>
          <a:r>
            <a:rPr lang="fr-FR" sz="2800" dirty="0" err="1"/>
            <a:t>đã</a:t>
          </a:r>
          <a:r>
            <a:rPr lang="fr-FR" sz="2800" dirty="0"/>
            <a:t> </a:t>
          </a:r>
          <a:r>
            <a:rPr lang="fr-FR" sz="2800" dirty="0" err="1"/>
            <a:t>được</a:t>
          </a:r>
          <a:r>
            <a:rPr lang="fr-FR" sz="2800" dirty="0"/>
            <a:t> </a:t>
          </a:r>
          <a:r>
            <a:rPr lang="fr-FR" sz="2800" dirty="0" err="1"/>
            <a:t>người</a:t>
          </a:r>
          <a:r>
            <a:rPr lang="fr-FR" sz="2800" dirty="0"/>
            <a:t> </a:t>
          </a:r>
          <a:r>
            <a:rPr lang="fr-FR" sz="2800" dirty="0" err="1"/>
            <a:t>tiền</a:t>
          </a:r>
          <a:r>
            <a:rPr lang="fr-FR" sz="2800" dirty="0"/>
            <a:t> </a:t>
          </a:r>
          <a:r>
            <a:rPr lang="fr-FR" sz="2800" dirty="0" err="1"/>
            <a:t>sử</a:t>
          </a:r>
          <a:r>
            <a:rPr lang="fr-FR" sz="2800" dirty="0"/>
            <a:t> </a:t>
          </a:r>
          <a:r>
            <a:rPr lang="fr-FR" sz="2800" dirty="0" err="1"/>
            <a:t>phát</a:t>
          </a:r>
          <a:r>
            <a:rPr lang="fr-FR" sz="2800" dirty="0"/>
            <a:t> </a:t>
          </a:r>
          <a:r>
            <a:rPr lang="fr-FR" sz="2800" dirty="0" err="1"/>
            <a:t>hiện</a:t>
          </a:r>
          <a:r>
            <a:rPr lang="fr-FR" sz="2800" dirty="0"/>
            <a:t> ra </a:t>
          </a:r>
          <a:r>
            <a:rPr lang="fr-FR" sz="2800" dirty="0" err="1"/>
            <a:t>từ</a:t>
          </a:r>
          <a:r>
            <a:rPr lang="fr-FR" sz="2800" dirty="0"/>
            <a:t> </a:t>
          </a:r>
          <a:r>
            <a:rPr lang="fr-FR" sz="2800" dirty="0" err="1"/>
            <a:t>cách</a:t>
          </a:r>
          <a:r>
            <a:rPr lang="fr-FR" sz="2800" dirty="0"/>
            <a:t> </a:t>
          </a:r>
          <a:r>
            <a:rPr lang="fr-FR" sz="2800" dirty="0" err="1"/>
            <a:t>đây</a:t>
          </a:r>
          <a:r>
            <a:rPr lang="fr-FR" sz="2800" dirty="0"/>
            <a:t> </a:t>
          </a:r>
          <a:r>
            <a:rPr lang="fr-FR" sz="2800" dirty="0" err="1"/>
            <a:t>hàng</a:t>
          </a:r>
          <a:r>
            <a:rPr lang="fr-FR" sz="2800" dirty="0"/>
            <a:t> </a:t>
          </a:r>
          <a:r>
            <a:rPr lang="fr-FR" sz="2800" dirty="0" err="1"/>
            <a:t>nghìn</a:t>
          </a:r>
          <a:r>
            <a:rPr lang="fr-FR" sz="2800" dirty="0"/>
            <a:t> </a:t>
          </a:r>
          <a:r>
            <a:rPr lang="fr-FR" sz="2800" dirty="0" err="1"/>
            <a:t>năm</a:t>
          </a:r>
          <a:endParaRPr lang="en-US" sz="2800" dirty="0">
            <a:solidFill>
              <a:schemeClr val="bg1"/>
            </a:solidFill>
          </a:endParaRPr>
        </a:p>
      </dgm:t>
    </dgm:pt>
    <dgm:pt modelId="{07D92A60-D327-44B8-8E20-0DBFF2EE9676}" type="parTrans" cxnId="{0EC5E189-8519-442B-AAA8-159FA2C60078}">
      <dgm:prSet/>
      <dgm:spPr/>
      <dgm:t>
        <a:bodyPr/>
        <a:lstStyle/>
        <a:p>
          <a:endParaRPr lang="en-US" sz="2800">
            <a:solidFill>
              <a:schemeClr val="bg1"/>
            </a:solidFill>
          </a:endParaRPr>
        </a:p>
      </dgm:t>
    </dgm:pt>
    <dgm:pt modelId="{34B240DD-397C-4146-89E9-908659009402}" type="sibTrans" cxnId="{0EC5E189-8519-442B-AAA8-159FA2C60078}">
      <dgm:prSet custT="1"/>
      <dgm:spPr>
        <a:solidFill>
          <a:srgbClr val="FF0000"/>
        </a:solidFill>
      </dgm:spPr>
      <dgm:t>
        <a:bodyPr/>
        <a:lstStyle/>
        <a:p>
          <a:endParaRPr lang="en-US" sz="2800">
            <a:solidFill>
              <a:schemeClr val="bg1"/>
            </a:solidFill>
          </a:endParaRPr>
        </a:p>
      </dgm:t>
    </dgm:pt>
    <dgm:pt modelId="{89D2C8AD-A60D-4299-8604-F73C0314F5F0}">
      <dgm:prSet phldrT="[Text]" custT="1"/>
      <dgm:spPr>
        <a:solidFill>
          <a:srgbClr val="00B050"/>
        </a:solidFill>
      </dgm:spPr>
      <dgm:t>
        <a:bodyPr/>
        <a:lstStyle/>
        <a:p>
          <a:r>
            <a:rPr lang="fr-FR" sz="2800" dirty="0" err="1"/>
            <a:t>Lửa</a:t>
          </a:r>
          <a:r>
            <a:rPr lang="fr-FR" sz="2800" dirty="0"/>
            <a:t> là </a:t>
          </a:r>
          <a:r>
            <a:rPr lang="fr-FR" sz="2800" dirty="0" err="1"/>
            <a:t>sự</a:t>
          </a:r>
          <a:r>
            <a:rPr lang="fr-FR" sz="2800" dirty="0"/>
            <a:t> ô </a:t>
          </a:r>
          <a:r>
            <a:rPr lang="fr-FR" sz="2800" dirty="0" err="1"/>
            <a:t>xy</a:t>
          </a:r>
          <a:r>
            <a:rPr lang="fr-FR" sz="2800" dirty="0"/>
            <a:t> </a:t>
          </a:r>
          <a:r>
            <a:rPr lang="fr-FR" sz="2800" dirty="0" err="1"/>
            <a:t>hóa</a:t>
          </a:r>
          <a:r>
            <a:rPr lang="fr-FR" sz="2800" dirty="0"/>
            <a:t> </a:t>
          </a:r>
          <a:r>
            <a:rPr lang="fr-FR" sz="2800" b="1" dirty="0" err="1"/>
            <a:t>nhanh</a:t>
          </a:r>
          <a:r>
            <a:rPr lang="fr-FR" sz="2800" b="1" dirty="0"/>
            <a:t> </a:t>
          </a:r>
          <a:r>
            <a:rPr lang="fr-FR" sz="2800" b="1" dirty="0" err="1"/>
            <a:t>chóng</a:t>
          </a:r>
          <a:r>
            <a:rPr lang="fr-FR" sz="2800" dirty="0"/>
            <a:t> </a:t>
          </a:r>
          <a:r>
            <a:rPr lang="fr-FR" sz="2800" dirty="0" err="1"/>
            <a:t>các</a:t>
          </a:r>
          <a:r>
            <a:rPr lang="fr-FR" sz="2800" dirty="0"/>
            <a:t> </a:t>
          </a:r>
          <a:r>
            <a:rPr lang="fr-FR" sz="2800" dirty="0" err="1"/>
            <a:t>vật</a:t>
          </a:r>
          <a:r>
            <a:rPr lang="fr-FR" sz="2800" dirty="0"/>
            <a:t> </a:t>
          </a:r>
          <a:r>
            <a:rPr lang="fr-FR" sz="2800" dirty="0" err="1"/>
            <a:t>liệu</a:t>
          </a:r>
          <a:r>
            <a:rPr lang="fr-FR" sz="2800" dirty="0"/>
            <a:t> </a:t>
          </a:r>
          <a:r>
            <a:rPr lang="fr-FR" sz="2800" dirty="0" err="1"/>
            <a:t>và</a:t>
          </a:r>
          <a:r>
            <a:rPr lang="fr-FR" sz="2800" dirty="0"/>
            <a:t> </a:t>
          </a:r>
          <a:r>
            <a:rPr lang="fr-FR" sz="2800" dirty="0" err="1"/>
            <a:t>tỏa</a:t>
          </a:r>
          <a:r>
            <a:rPr lang="fr-FR" sz="2800" dirty="0"/>
            <a:t> ra </a:t>
          </a:r>
          <a:r>
            <a:rPr lang="fr-FR" sz="2800" dirty="0" err="1"/>
            <a:t>nhiệt</a:t>
          </a:r>
          <a:r>
            <a:rPr lang="fr-FR" sz="2800" dirty="0"/>
            <a:t> </a:t>
          </a:r>
          <a:r>
            <a:rPr lang="fr-FR" sz="2800" dirty="0" err="1"/>
            <a:t>mạnh</a:t>
          </a:r>
          <a:endParaRPr lang="en-US" sz="2800" dirty="0">
            <a:solidFill>
              <a:schemeClr val="bg1"/>
            </a:solidFill>
          </a:endParaRPr>
        </a:p>
      </dgm:t>
    </dgm:pt>
    <dgm:pt modelId="{9488128F-5316-4E8A-8FE0-9889E97965AD}" type="parTrans" cxnId="{3F33944A-7FDD-4F8B-853A-2965F6D70186}">
      <dgm:prSet/>
      <dgm:spPr/>
      <dgm:t>
        <a:bodyPr/>
        <a:lstStyle/>
        <a:p>
          <a:endParaRPr lang="en-US" sz="2800">
            <a:solidFill>
              <a:schemeClr val="bg1"/>
            </a:solidFill>
          </a:endParaRPr>
        </a:p>
      </dgm:t>
    </dgm:pt>
    <dgm:pt modelId="{A3CC962B-2C46-4BD7-858B-8BE426BBDDE5}" type="sibTrans" cxnId="{3F33944A-7FDD-4F8B-853A-2965F6D70186}">
      <dgm:prSet custT="1"/>
      <dgm:spPr>
        <a:solidFill>
          <a:srgbClr val="FF0000"/>
        </a:solidFill>
      </dgm:spPr>
      <dgm:t>
        <a:bodyPr/>
        <a:lstStyle/>
        <a:p>
          <a:endParaRPr lang="en-US" sz="2800">
            <a:solidFill>
              <a:schemeClr val="bg1"/>
            </a:solidFill>
          </a:endParaRPr>
        </a:p>
      </dgm:t>
    </dgm:pt>
    <dgm:pt modelId="{2A1CAE69-BC5F-40C4-A792-99DAE9A787F7}">
      <dgm:prSet phldrT="[Text]" custT="1"/>
      <dgm:spPr>
        <a:solidFill>
          <a:srgbClr val="00B050"/>
        </a:solidFill>
      </dgm:spPr>
      <dgm:t>
        <a:bodyPr/>
        <a:lstStyle/>
        <a:p>
          <a:r>
            <a:rPr lang="vi-VN" sz="2800" dirty="0"/>
            <a:t>Ngay từ thời kỳ đầu, con người đã kiểm soát được lửa, như truyền lửa bằng các nhánh cây bị cháy</a:t>
          </a:r>
          <a:endParaRPr lang="en-US" sz="2800" dirty="0">
            <a:solidFill>
              <a:schemeClr val="bg1"/>
            </a:solidFill>
          </a:endParaRPr>
        </a:p>
      </dgm:t>
    </dgm:pt>
    <dgm:pt modelId="{7F5CDF2C-27B9-4AD7-8450-FCD2B325032B}" type="parTrans" cxnId="{E6E195F0-90EE-4367-8D19-C94E082088AA}">
      <dgm:prSet/>
      <dgm:spPr/>
      <dgm:t>
        <a:bodyPr/>
        <a:lstStyle/>
        <a:p>
          <a:endParaRPr lang="en-US" sz="2800">
            <a:solidFill>
              <a:schemeClr val="bg1"/>
            </a:solidFill>
          </a:endParaRPr>
        </a:p>
      </dgm:t>
    </dgm:pt>
    <dgm:pt modelId="{6CCCBC0E-C1A5-449B-A815-CA3F6C6E534F}" type="sibTrans" cxnId="{E6E195F0-90EE-4367-8D19-C94E082088AA}">
      <dgm:prSet/>
      <dgm:spPr/>
      <dgm:t>
        <a:bodyPr/>
        <a:lstStyle/>
        <a:p>
          <a:endParaRPr lang="en-US" sz="2800">
            <a:solidFill>
              <a:schemeClr val="bg1"/>
            </a:solidFill>
          </a:endParaRPr>
        </a:p>
      </dgm:t>
    </dgm:pt>
    <dgm:pt modelId="{207EC329-4E01-4BE2-B542-F5783932B1D5}" type="pres">
      <dgm:prSet presAssocID="{EEF3596E-ECD8-4C1F-AA78-B2F584C7299F}" presName="Name0" presStyleCnt="0">
        <dgm:presLayoutVars>
          <dgm:dir/>
          <dgm:resizeHandles val="exact"/>
        </dgm:presLayoutVars>
      </dgm:prSet>
      <dgm:spPr/>
    </dgm:pt>
    <dgm:pt modelId="{426B2F9E-7A43-4585-AEC4-C2C4F644D155}" type="pres">
      <dgm:prSet presAssocID="{FD45789B-AFB0-41A0-989F-BE994E9F06AB}" presName="node" presStyleLbl="node1" presStyleIdx="0" presStyleCnt="3">
        <dgm:presLayoutVars>
          <dgm:bulletEnabled val="1"/>
        </dgm:presLayoutVars>
      </dgm:prSet>
      <dgm:spPr/>
    </dgm:pt>
    <dgm:pt modelId="{38993981-EA33-48B3-9D15-A644F9A3BE96}" type="pres">
      <dgm:prSet presAssocID="{34B240DD-397C-4146-89E9-908659009402}" presName="sibTrans" presStyleLbl="sibTrans2D1" presStyleIdx="0" presStyleCnt="2"/>
      <dgm:spPr/>
    </dgm:pt>
    <dgm:pt modelId="{2717FE1D-473D-492C-A343-315726A784C8}" type="pres">
      <dgm:prSet presAssocID="{34B240DD-397C-4146-89E9-908659009402}" presName="connectorText" presStyleLbl="sibTrans2D1" presStyleIdx="0" presStyleCnt="2"/>
      <dgm:spPr/>
    </dgm:pt>
    <dgm:pt modelId="{BE17D744-7E6F-4CC3-B4E1-CC7561EB2DB4}" type="pres">
      <dgm:prSet presAssocID="{89D2C8AD-A60D-4299-8604-F73C0314F5F0}" presName="node" presStyleLbl="node1" presStyleIdx="1" presStyleCnt="3">
        <dgm:presLayoutVars>
          <dgm:bulletEnabled val="1"/>
        </dgm:presLayoutVars>
      </dgm:prSet>
      <dgm:spPr/>
    </dgm:pt>
    <dgm:pt modelId="{3FDE774C-DC0F-4489-824E-EA44C1D4ADBC}" type="pres">
      <dgm:prSet presAssocID="{A3CC962B-2C46-4BD7-858B-8BE426BBDDE5}" presName="sibTrans" presStyleLbl="sibTrans2D1" presStyleIdx="1" presStyleCnt="2"/>
      <dgm:spPr/>
    </dgm:pt>
    <dgm:pt modelId="{90018992-89D3-4C47-8C5E-3136C844077B}" type="pres">
      <dgm:prSet presAssocID="{A3CC962B-2C46-4BD7-858B-8BE426BBDDE5}" presName="connectorText" presStyleLbl="sibTrans2D1" presStyleIdx="1" presStyleCnt="2"/>
      <dgm:spPr/>
    </dgm:pt>
    <dgm:pt modelId="{2DC0DB32-D3A9-4868-9F3B-AC0DD7F4437D}" type="pres">
      <dgm:prSet presAssocID="{2A1CAE69-BC5F-40C4-A792-99DAE9A787F7}" presName="node" presStyleLbl="node1" presStyleIdx="2" presStyleCnt="3" custLinFactNeighborX="-22198" custLinFactNeighborY="-6686">
        <dgm:presLayoutVars>
          <dgm:bulletEnabled val="1"/>
        </dgm:presLayoutVars>
      </dgm:prSet>
      <dgm:spPr/>
    </dgm:pt>
  </dgm:ptLst>
  <dgm:cxnLst>
    <dgm:cxn modelId="{37AAE312-6762-44E6-9505-D2623188FD9F}" type="presOf" srcId="{89D2C8AD-A60D-4299-8604-F73C0314F5F0}" destId="{BE17D744-7E6F-4CC3-B4E1-CC7561EB2DB4}" srcOrd="0" destOrd="0" presId="urn:microsoft.com/office/officeart/2005/8/layout/process1"/>
    <dgm:cxn modelId="{9064D13E-EE50-4CF8-A078-EAA9C844BD65}" type="presOf" srcId="{A3CC962B-2C46-4BD7-858B-8BE426BBDDE5}" destId="{3FDE774C-DC0F-4489-824E-EA44C1D4ADBC}" srcOrd="0" destOrd="0" presId="urn:microsoft.com/office/officeart/2005/8/layout/process1"/>
    <dgm:cxn modelId="{3F33944A-7FDD-4F8B-853A-2965F6D70186}" srcId="{EEF3596E-ECD8-4C1F-AA78-B2F584C7299F}" destId="{89D2C8AD-A60D-4299-8604-F73C0314F5F0}" srcOrd="1" destOrd="0" parTransId="{9488128F-5316-4E8A-8FE0-9889E97965AD}" sibTransId="{A3CC962B-2C46-4BD7-858B-8BE426BBDDE5}"/>
    <dgm:cxn modelId="{FCCF7C72-993A-4C9D-B4F2-B3797E972AAB}" type="presOf" srcId="{34B240DD-397C-4146-89E9-908659009402}" destId="{2717FE1D-473D-492C-A343-315726A784C8}" srcOrd="1" destOrd="0" presId="urn:microsoft.com/office/officeart/2005/8/layout/process1"/>
    <dgm:cxn modelId="{1BE88D57-A67F-41D3-AE5B-C4828E336E46}" type="presOf" srcId="{34B240DD-397C-4146-89E9-908659009402}" destId="{38993981-EA33-48B3-9D15-A644F9A3BE96}" srcOrd="0" destOrd="0" presId="urn:microsoft.com/office/officeart/2005/8/layout/process1"/>
    <dgm:cxn modelId="{0EC5E189-8519-442B-AAA8-159FA2C60078}" srcId="{EEF3596E-ECD8-4C1F-AA78-B2F584C7299F}" destId="{FD45789B-AFB0-41A0-989F-BE994E9F06AB}" srcOrd="0" destOrd="0" parTransId="{07D92A60-D327-44B8-8E20-0DBFF2EE9676}" sibTransId="{34B240DD-397C-4146-89E9-908659009402}"/>
    <dgm:cxn modelId="{AB3F1C9D-C68A-4278-A26F-D6FC43BA14D0}" type="presOf" srcId="{FD45789B-AFB0-41A0-989F-BE994E9F06AB}" destId="{426B2F9E-7A43-4585-AEC4-C2C4F644D155}" srcOrd="0" destOrd="0" presId="urn:microsoft.com/office/officeart/2005/8/layout/process1"/>
    <dgm:cxn modelId="{59462D9E-DF74-4AC3-847E-B9DDB17FD796}" type="presOf" srcId="{A3CC962B-2C46-4BD7-858B-8BE426BBDDE5}" destId="{90018992-89D3-4C47-8C5E-3136C844077B}" srcOrd="1" destOrd="0" presId="urn:microsoft.com/office/officeart/2005/8/layout/process1"/>
    <dgm:cxn modelId="{37C74BE2-F217-43EA-826D-7A0E892787CA}" type="presOf" srcId="{EEF3596E-ECD8-4C1F-AA78-B2F584C7299F}" destId="{207EC329-4E01-4BE2-B542-F5783932B1D5}" srcOrd="0" destOrd="0" presId="urn:microsoft.com/office/officeart/2005/8/layout/process1"/>
    <dgm:cxn modelId="{7516E1E2-EEF3-45CE-B682-CF587F95ECEA}" type="presOf" srcId="{2A1CAE69-BC5F-40C4-A792-99DAE9A787F7}" destId="{2DC0DB32-D3A9-4868-9F3B-AC0DD7F4437D}" srcOrd="0" destOrd="0" presId="urn:microsoft.com/office/officeart/2005/8/layout/process1"/>
    <dgm:cxn modelId="{E6E195F0-90EE-4367-8D19-C94E082088AA}" srcId="{EEF3596E-ECD8-4C1F-AA78-B2F584C7299F}" destId="{2A1CAE69-BC5F-40C4-A792-99DAE9A787F7}" srcOrd="2" destOrd="0" parTransId="{7F5CDF2C-27B9-4AD7-8450-FCD2B325032B}" sibTransId="{6CCCBC0E-C1A5-449B-A815-CA3F6C6E534F}"/>
    <dgm:cxn modelId="{D70F749A-2331-435D-8901-7EC833C89C33}" type="presParOf" srcId="{207EC329-4E01-4BE2-B542-F5783932B1D5}" destId="{426B2F9E-7A43-4585-AEC4-C2C4F644D155}" srcOrd="0" destOrd="0" presId="urn:microsoft.com/office/officeart/2005/8/layout/process1"/>
    <dgm:cxn modelId="{919D7007-5D8F-47EA-ACB6-6EA3425CBA4B}" type="presParOf" srcId="{207EC329-4E01-4BE2-B542-F5783932B1D5}" destId="{38993981-EA33-48B3-9D15-A644F9A3BE96}" srcOrd="1" destOrd="0" presId="urn:microsoft.com/office/officeart/2005/8/layout/process1"/>
    <dgm:cxn modelId="{1A233FB8-03A0-40E6-911A-8F7489438E46}" type="presParOf" srcId="{38993981-EA33-48B3-9D15-A644F9A3BE96}" destId="{2717FE1D-473D-492C-A343-315726A784C8}" srcOrd="0" destOrd="0" presId="urn:microsoft.com/office/officeart/2005/8/layout/process1"/>
    <dgm:cxn modelId="{89704239-8E3B-4DA9-9BA8-748A2F44B52C}" type="presParOf" srcId="{207EC329-4E01-4BE2-B542-F5783932B1D5}" destId="{BE17D744-7E6F-4CC3-B4E1-CC7561EB2DB4}" srcOrd="2" destOrd="0" presId="urn:microsoft.com/office/officeart/2005/8/layout/process1"/>
    <dgm:cxn modelId="{905A2533-0C05-4E35-91D0-15593E8D20F3}" type="presParOf" srcId="{207EC329-4E01-4BE2-B542-F5783932B1D5}" destId="{3FDE774C-DC0F-4489-824E-EA44C1D4ADBC}" srcOrd="3" destOrd="0" presId="urn:microsoft.com/office/officeart/2005/8/layout/process1"/>
    <dgm:cxn modelId="{5FA99975-E402-46A1-80E8-880A02677F59}" type="presParOf" srcId="{3FDE774C-DC0F-4489-824E-EA44C1D4ADBC}" destId="{90018992-89D3-4C47-8C5E-3136C844077B}" srcOrd="0" destOrd="0" presId="urn:microsoft.com/office/officeart/2005/8/layout/process1"/>
    <dgm:cxn modelId="{EF5E24AF-A41D-4979-9127-F3B178FF2D8D}" type="presParOf" srcId="{207EC329-4E01-4BE2-B542-F5783932B1D5}" destId="{2DC0DB32-D3A9-4868-9F3B-AC0DD7F4437D}" srcOrd="4" destOrd="0" presId="urn:microsoft.com/office/officeart/2005/8/layout/process1"/>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86B2C88-2A6A-4263-84B9-53C62B29FB8A}" type="doc">
      <dgm:prSet loTypeId="urn:microsoft.com/office/officeart/2005/8/layout/pyramid2" loCatId="list" qsTypeId="urn:microsoft.com/office/officeart/2005/8/quickstyle/simple1" qsCatId="simple" csTypeId="urn:microsoft.com/office/officeart/2005/8/colors/accent1_2" csCatId="accent1" phldr="1"/>
      <dgm:spPr/>
    </dgm:pt>
    <dgm:pt modelId="{C945CD5A-4B23-4CA6-97DA-2FEFDE171DC1}">
      <dgm:prSet phldrT="[Text]" custT="1"/>
      <dgm:spPr>
        <a:solidFill>
          <a:schemeClr val="accent6">
            <a:lumMod val="50000"/>
            <a:alpha val="90000"/>
          </a:schemeClr>
        </a:solidFill>
      </dgm:spPr>
      <dgm:t>
        <a:bodyPr/>
        <a:lstStyle/>
        <a:p>
          <a:r>
            <a:rPr lang="vi-VN" sz="3200" dirty="0">
              <a:solidFill>
                <a:srgbClr val="FFFF00"/>
              </a:solidFill>
            </a:rPr>
            <a:t>1. 	Thời gian trị vì, cương vực, dân cư</a:t>
          </a:r>
          <a:endParaRPr lang="en-US" sz="3200" dirty="0">
            <a:solidFill>
              <a:srgbClr val="FFFF00"/>
            </a:solidFill>
          </a:endParaRPr>
        </a:p>
      </dgm:t>
    </dgm:pt>
    <dgm:pt modelId="{19A8E73E-EC71-4BA4-AF11-655D4C0CADA3}" type="parTrans" cxnId="{C0327857-9199-4B8F-A32C-D94B36C8EB14}">
      <dgm:prSet/>
      <dgm:spPr/>
      <dgm:t>
        <a:bodyPr/>
        <a:lstStyle/>
        <a:p>
          <a:endParaRPr lang="en-US"/>
        </a:p>
      </dgm:t>
    </dgm:pt>
    <dgm:pt modelId="{793F5044-AE1E-4B37-B011-FB58FF1A504A}" type="sibTrans" cxnId="{C0327857-9199-4B8F-A32C-D94B36C8EB14}">
      <dgm:prSet/>
      <dgm:spPr/>
      <dgm:t>
        <a:bodyPr/>
        <a:lstStyle/>
        <a:p>
          <a:endParaRPr lang="en-US"/>
        </a:p>
      </dgm:t>
    </dgm:pt>
    <dgm:pt modelId="{8DEB1A60-F267-43AE-BD95-6F671F727465}">
      <dgm:prSet phldrT="[Text]" custT="1"/>
      <dgm:spPr>
        <a:solidFill>
          <a:schemeClr val="accent6">
            <a:lumMod val="50000"/>
            <a:alpha val="90000"/>
          </a:schemeClr>
        </a:solidFill>
      </dgm:spPr>
      <dgm:t>
        <a:bodyPr/>
        <a:lstStyle/>
        <a:p>
          <a:r>
            <a:rPr lang="en-US" sz="3200" dirty="0">
              <a:solidFill>
                <a:srgbClr val="FFFF00"/>
              </a:solidFill>
            </a:rPr>
            <a:t>2. 	</a:t>
          </a:r>
          <a:r>
            <a:rPr lang="en-US" sz="3200" dirty="0" err="1">
              <a:solidFill>
                <a:srgbClr val="FFFF00"/>
              </a:solidFill>
            </a:rPr>
            <a:t>Tình</a:t>
          </a:r>
          <a:r>
            <a:rPr lang="en-US" sz="3200" dirty="0">
              <a:solidFill>
                <a:srgbClr val="FFFF00"/>
              </a:solidFill>
            </a:rPr>
            <a:t> </a:t>
          </a:r>
          <a:r>
            <a:rPr lang="en-US" sz="3200" dirty="0" err="1">
              <a:solidFill>
                <a:srgbClr val="FFFF00"/>
              </a:solidFill>
            </a:rPr>
            <a:t>hình</a:t>
          </a:r>
          <a:r>
            <a:rPr lang="en-US" sz="3200" dirty="0">
              <a:solidFill>
                <a:srgbClr val="FFFF00"/>
              </a:solidFill>
            </a:rPr>
            <a:t> </a:t>
          </a:r>
          <a:r>
            <a:rPr lang="en-US" sz="3200" dirty="0" err="1">
              <a:solidFill>
                <a:srgbClr val="FFFF00"/>
              </a:solidFill>
            </a:rPr>
            <a:t>kinh</a:t>
          </a:r>
          <a:r>
            <a:rPr lang="en-US" sz="3200" dirty="0">
              <a:solidFill>
                <a:srgbClr val="FFFF00"/>
              </a:solidFill>
            </a:rPr>
            <a:t> </a:t>
          </a:r>
          <a:r>
            <a:rPr lang="en-US" sz="3200" dirty="0" err="1">
              <a:solidFill>
                <a:srgbClr val="FFFF00"/>
              </a:solidFill>
            </a:rPr>
            <a:t>tế</a:t>
          </a:r>
          <a:r>
            <a:rPr lang="en-US" sz="3200" dirty="0">
              <a:solidFill>
                <a:srgbClr val="FFFF00"/>
              </a:solidFill>
            </a:rPr>
            <a:t> </a:t>
          </a:r>
          <a:r>
            <a:rPr lang="en-US" sz="3200" dirty="0" err="1">
              <a:solidFill>
                <a:srgbClr val="FFFF00"/>
              </a:solidFill>
            </a:rPr>
            <a:t>thời</a:t>
          </a:r>
          <a:r>
            <a:rPr lang="en-US" sz="3200" dirty="0">
              <a:solidFill>
                <a:srgbClr val="FFFF00"/>
              </a:solidFill>
            </a:rPr>
            <a:t> </a:t>
          </a:r>
          <a:r>
            <a:rPr lang="en-US" sz="3200" dirty="0" err="1">
              <a:solidFill>
                <a:srgbClr val="FFFF00"/>
              </a:solidFill>
            </a:rPr>
            <a:t>các</a:t>
          </a:r>
          <a:r>
            <a:rPr lang="en-US" sz="3200" dirty="0">
              <a:solidFill>
                <a:srgbClr val="FFFF00"/>
              </a:solidFill>
            </a:rPr>
            <a:t> </a:t>
          </a:r>
          <a:r>
            <a:rPr lang="en-US" sz="3200" dirty="0" err="1">
              <a:solidFill>
                <a:srgbClr val="FFFF00"/>
              </a:solidFill>
            </a:rPr>
            <a:t>vua</a:t>
          </a:r>
          <a:r>
            <a:rPr lang="en-US" sz="3200" dirty="0">
              <a:solidFill>
                <a:srgbClr val="FFFF00"/>
              </a:solidFill>
            </a:rPr>
            <a:t> </a:t>
          </a:r>
          <a:r>
            <a:rPr lang="en-US" sz="3200" dirty="0" err="1">
              <a:solidFill>
                <a:srgbClr val="FFFF00"/>
              </a:solidFill>
            </a:rPr>
            <a:t>Hùng</a:t>
          </a:r>
          <a:endParaRPr lang="en-US" sz="3200" dirty="0">
            <a:solidFill>
              <a:srgbClr val="FFFF00"/>
            </a:solidFill>
          </a:endParaRPr>
        </a:p>
      </dgm:t>
    </dgm:pt>
    <dgm:pt modelId="{6099CBAA-1A16-4267-900E-73251AC574B9}" type="parTrans" cxnId="{9967CAB0-0D03-4AFE-9949-A582B819EE5D}">
      <dgm:prSet/>
      <dgm:spPr/>
      <dgm:t>
        <a:bodyPr/>
        <a:lstStyle/>
        <a:p>
          <a:endParaRPr lang="en-US"/>
        </a:p>
      </dgm:t>
    </dgm:pt>
    <dgm:pt modelId="{0C26B9D0-BFD9-48E2-8EF7-0C022AC569CE}" type="sibTrans" cxnId="{9967CAB0-0D03-4AFE-9949-A582B819EE5D}">
      <dgm:prSet/>
      <dgm:spPr/>
      <dgm:t>
        <a:bodyPr/>
        <a:lstStyle/>
        <a:p>
          <a:endParaRPr lang="en-US"/>
        </a:p>
      </dgm:t>
    </dgm:pt>
    <dgm:pt modelId="{1A43C7D0-2598-4FFF-A5C2-C6BEC8DB3A3E}">
      <dgm:prSet phldrT="[Text]" custT="1"/>
      <dgm:spPr>
        <a:solidFill>
          <a:schemeClr val="accent6">
            <a:lumMod val="50000"/>
            <a:alpha val="90000"/>
          </a:schemeClr>
        </a:solidFill>
      </dgm:spPr>
      <dgm:t>
        <a:bodyPr/>
        <a:lstStyle/>
        <a:p>
          <a:r>
            <a:rPr lang="en-US" sz="3200" dirty="0">
              <a:solidFill>
                <a:srgbClr val="FFFF00"/>
              </a:solidFill>
            </a:rPr>
            <a:t>3.	</a:t>
          </a:r>
          <a:r>
            <a:rPr lang="en-US" sz="3200" dirty="0" err="1">
              <a:solidFill>
                <a:srgbClr val="FFFF00"/>
              </a:solidFill>
            </a:rPr>
            <a:t>Cấu</a:t>
          </a:r>
          <a:r>
            <a:rPr lang="en-US" sz="3200" dirty="0">
              <a:solidFill>
                <a:srgbClr val="FFFF00"/>
              </a:solidFill>
            </a:rPr>
            <a:t> </a:t>
          </a:r>
          <a:r>
            <a:rPr lang="en-US" sz="3200" dirty="0" err="1">
              <a:solidFill>
                <a:srgbClr val="FFFF00"/>
              </a:solidFill>
            </a:rPr>
            <a:t>trúc</a:t>
          </a:r>
          <a:r>
            <a:rPr lang="en-US" sz="3200" dirty="0">
              <a:solidFill>
                <a:srgbClr val="FFFF00"/>
              </a:solidFill>
            </a:rPr>
            <a:t> </a:t>
          </a:r>
          <a:r>
            <a:rPr lang="en-US" sz="3200" dirty="0" err="1">
              <a:solidFill>
                <a:srgbClr val="FFFF00"/>
              </a:solidFill>
            </a:rPr>
            <a:t>xã</a:t>
          </a:r>
          <a:r>
            <a:rPr lang="en-US" sz="3200" dirty="0">
              <a:solidFill>
                <a:srgbClr val="FFFF00"/>
              </a:solidFill>
            </a:rPr>
            <a:t> </a:t>
          </a:r>
          <a:r>
            <a:rPr lang="en-US" sz="3200" dirty="0" err="1">
              <a:solidFill>
                <a:srgbClr val="FFFF00"/>
              </a:solidFill>
            </a:rPr>
            <a:t>hội</a:t>
          </a:r>
          <a:r>
            <a:rPr lang="en-US" sz="3200" dirty="0">
              <a:solidFill>
                <a:srgbClr val="FFFF00"/>
              </a:solidFill>
            </a:rPr>
            <a:t> </a:t>
          </a:r>
          <a:r>
            <a:rPr lang="en-US" sz="3200" dirty="0" err="1">
              <a:solidFill>
                <a:srgbClr val="FFFF00"/>
              </a:solidFill>
            </a:rPr>
            <a:t>thời</a:t>
          </a:r>
          <a:r>
            <a:rPr lang="en-US" sz="3200" dirty="0">
              <a:solidFill>
                <a:srgbClr val="FFFF00"/>
              </a:solidFill>
            </a:rPr>
            <a:t> </a:t>
          </a:r>
          <a:r>
            <a:rPr lang="en-US" sz="3200" dirty="0" err="1">
              <a:solidFill>
                <a:srgbClr val="FFFF00"/>
              </a:solidFill>
            </a:rPr>
            <a:t>các</a:t>
          </a:r>
          <a:r>
            <a:rPr lang="en-US" sz="3200" dirty="0">
              <a:solidFill>
                <a:srgbClr val="FFFF00"/>
              </a:solidFill>
            </a:rPr>
            <a:t> </a:t>
          </a:r>
          <a:r>
            <a:rPr lang="en-US" sz="3200" dirty="0" err="1">
              <a:solidFill>
                <a:srgbClr val="FFFF00"/>
              </a:solidFill>
            </a:rPr>
            <a:t>vua</a:t>
          </a:r>
          <a:r>
            <a:rPr lang="en-US" sz="3200" dirty="0">
              <a:solidFill>
                <a:srgbClr val="FFFF00"/>
              </a:solidFill>
            </a:rPr>
            <a:t> </a:t>
          </a:r>
          <a:r>
            <a:rPr lang="en-US" sz="3200" dirty="0" err="1">
              <a:solidFill>
                <a:srgbClr val="FFFF00"/>
              </a:solidFill>
            </a:rPr>
            <a:t>Hùng</a:t>
          </a:r>
          <a:endParaRPr lang="en-US" sz="3200" dirty="0">
            <a:solidFill>
              <a:srgbClr val="FFFF00"/>
            </a:solidFill>
          </a:endParaRPr>
        </a:p>
      </dgm:t>
    </dgm:pt>
    <dgm:pt modelId="{7BA307FB-4706-4823-95AA-384BA9D3B3C3}" type="parTrans" cxnId="{4B9D07B2-710E-489F-8E82-A00AF87A6A26}">
      <dgm:prSet/>
      <dgm:spPr/>
      <dgm:t>
        <a:bodyPr/>
        <a:lstStyle/>
        <a:p>
          <a:endParaRPr lang="en-US"/>
        </a:p>
      </dgm:t>
    </dgm:pt>
    <dgm:pt modelId="{90E0995D-B4E2-44B6-BE6B-F33D7DC7915E}" type="sibTrans" cxnId="{4B9D07B2-710E-489F-8E82-A00AF87A6A26}">
      <dgm:prSet/>
      <dgm:spPr/>
      <dgm:t>
        <a:bodyPr/>
        <a:lstStyle/>
        <a:p>
          <a:endParaRPr lang="en-US"/>
        </a:p>
      </dgm:t>
    </dgm:pt>
    <dgm:pt modelId="{5C9320A6-2E0B-4699-88F4-E1EE131AC850}" type="pres">
      <dgm:prSet presAssocID="{D86B2C88-2A6A-4263-84B9-53C62B29FB8A}" presName="compositeShape" presStyleCnt="0">
        <dgm:presLayoutVars>
          <dgm:dir/>
          <dgm:resizeHandles/>
        </dgm:presLayoutVars>
      </dgm:prSet>
      <dgm:spPr/>
    </dgm:pt>
    <dgm:pt modelId="{7EEA4FA4-DC34-4D93-BEBA-CDA075E83C73}" type="pres">
      <dgm:prSet presAssocID="{D86B2C88-2A6A-4263-84B9-53C62B29FB8A}" presName="pyramid" presStyleLbl="node1" presStyleIdx="0" presStyleCnt="1"/>
      <dgm:spPr>
        <a:solidFill>
          <a:srgbClr val="FFC000"/>
        </a:solidFill>
      </dgm:spPr>
    </dgm:pt>
    <dgm:pt modelId="{1EC5F4D6-3C9F-43B0-A01A-06A447A5E538}" type="pres">
      <dgm:prSet presAssocID="{D86B2C88-2A6A-4263-84B9-53C62B29FB8A}" presName="theList" presStyleCnt="0"/>
      <dgm:spPr/>
    </dgm:pt>
    <dgm:pt modelId="{BC524224-FCAF-46AD-9332-03B8461D7633}" type="pres">
      <dgm:prSet presAssocID="{C945CD5A-4B23-4CA6-97DA-2FEFDE171DC1}" presName="aNode" presStyleLbl="fgAcc1" presStyleIdx="0" presStyleCnt="3" custScaleX="301061">
        <dgm:presLayoutVars>
          <dgm:bulletEnabled val="1"/>
        </dgm:presLayoutVars>
      </dgm:prSet>
      <dgm:spPr/>
    </dgm:pt>
    <dgm:pt modelId="{C6166D83-7DB2-42FF-9CD5-1A48739DDC32}" type="pres">
      <dgm:prSet presAssocID="{C945CD5A-4B23-4CA6-97DA-2FEFDE171DC1}" presName="aSpace" presStyleCnt="0"/>
      <dgm:spPr/>
    </dgm:pt>
    <dgm:pt modelId="{CF1108DC-A0C5-4220-A1B3-4AC6E44BDD20}" type="pres">
      <dgm:prSet presAssocID="{8DEB1A60-F267-43AE-BD95-6F671F727465}" presName="aNode" presStyleLbl="fgAcc1" presStyleIdx="1" presStyleCnt="3" custScaleX="301061">
        <dgm:presLayoutVars>
          <dgm:bulletEnabled val="1"/>
        </dgm:presLayoutVars>
      </dgm:prSet>
      <dgm:spPr/>
    </dgm:pt>
    <dgm:pt modelId="{A153B23B-4516-4D83-8035-71B6BD36C5C6}" type="pres">
      <dgm:prSet presAssocID="{8DEB1A60-F267-43AE-BD95-6F671F727465}" presName="aSpace" presStyleCnt="0"/>
      <dgm:spPr/>
    </dgm:pt>
    <dgm:pt modelId="{72CFA720-742D-445E-933A-B290D36FD5A5}" type="pres">
      <dgm:prSet presAssocID="{1A43C7D0-2598-4FFF-A5C2-C6BEC8DB3A3E}" presName="aNode" presStyleLbl="fgAcc1" presStyleIdx="2" presStyleCnt="3" custScaleX="301061">
        <dgm:presLayoutVars>
          <dgm:bulletEnabled val="1"/>
        </dgm:presLayoutVars>
      </dgm:prSet>
      <dgm:spPr/>
    </dgm:pt>
    <dgm:pt modelId="{51C0A54F-8A7A-4E16-B739-9F8A05C5BE02}" type="pres">
      <dgm:prSet presAssocID="{1A43C7D0-2598-4FFF-A5C2-C6BEC8DB3A3E}" presName="aSpace" presStyleCnt="0"/>
      <dgm:spPr/>
    </dgm:pt>
  </dgm:ptLst>
  <dgm:cxnLst>
    <dgm:cxn modelId="{4FFE0D00-AF2B-4D97-B72A-254AC3D17CD6}" type="presOf" srcId="{C945CD5A-4B23-4CA6-97DA-2FEFDE171DC1}" destId="{BC524224-FCAF-46AD-9332-03B8461D7633}" srcOrd="0" destOrd="0" presId="urn:microsoft.com/office/officeart/2005/8/layout/pyramid2"/>
    <dgm:cxn modelId="{9B16D56E-B7C1-42C4-B880-81CBD055113A}" type="presOf" srcId="{D86B2C88-2A6A-4263-84B9-53C62B29FB8A}" destId="{5C9320A6-2E0B-4699-88F4-E1EE131AC850}" srcOrd="0" destOrd="0" presId="urn:microsoft.com/office/officeart/2005/8/layout/pyramid2"/>
    <dgm:cxn modelId="{C0327857-9199-4B8F-A32C-D94B36C8EB14}" srcId="{D86B2C88-2A6A-4263-84B9-53C62B29FB8A}" destId="{C945CD5A-4B23-4CA6-97DA-2FEFDE171DC1}" srcOrd="0" destOrd="0" parTransId="{19A8E73E-EC71-4BA4-AF11-655D4C0CADA3}" sibTransId="{793F5044-AE1E-4B37-B011-FB58FF1A504A}"/>
    <dgm:cxn modelId="{3F33A8A8-7716-4781-A15C-C97AEA36B7BC}" type="presOf" srcId="{1A43C7D0-2598-4FFF-A5C2-C6BEC8DB3A3E}" destId="{72CFA720-742D-445E-933A-B290D36FD5A5}" srcOrd="0" destOrd="0" presId="urn:microsoft.com/office/officeart/2005/8/layout/pyramid2"/>
    <dgm:cxn modelId="{2DF0A9B0-2BC6-4A65-B9BE-1DA4E36F2464}" type="presOf" srcId="{8DEB1A60-F267-43AE-BD95-6F671F727465}" destId="{CF1108DC-A0C5-4220-A1B3-4AC6E44BDD20}" srcOrd="0" destOrd="0" presId="urn:microsoft.com/office/officeart/2005/8/layout/pyramid2"/>
    <dgm:cxn modelId="{9967CAB0-0D03-4AFE-9949-A582B819EE5D}" srcId="{D86B2C88-2A6A-4263-84B9-53C62B29FB8A}" destId="{8DEB1A60-F267-43AE-BD95-6F671F727465}" srcOrd="1" destOrd="0" parTransId="{6099CBAA-1A16-4267-900E-73251AC574B9}" sibTransId="{0C26B9D0-BFD9-48E2-8EF7-0C022AC569CE}"/>
    <dgm:cxn modelId="{4B9D07B2-710E-489F-8E82-A00AF87A6A26}" srcId="{D86B2C88-2A6A-4263-84B9-53C62B29FB8A}" destId="{1A43C7D0-2598-4FFF-A5C2-C6BEC8DB3A3E}" srcOrd="2" destOrd="0" parTransId="{7BA307FB-4706-4823-95AA-384BA9D3B3C3}" sibTransId="{90E0995D-B4E2-44B6-BE6B-F33D7DC7915E}"/>
    <dgm:cxn modelId="{A343F3F2-E55E-498E-A8B5-26B42EC545AD}" type="presParOf" srcId="{5C9320A6-2E0B-4699-88F4-E1EE131AC850}" destId="{7EEA4FA4-DC34-4D93-BEBA-CDA075E83C73}" srcOrd="0" destOrd="0" presId="urn:microsoft.com/office/officeart/2005/8/layout/pyramid2"/>
    <dgm:cxn modelId="{033EECF7-BB0B-4391-BB9A-65B13C999ADC}" type="presParOf" srcId="{5C9320A6-2E0B-4699-88F4-E1EE131AC850}" destId="{1EC5F4D6-3C9F-43B0-A01A-06A447A5E538}" srcOrd="1" destOrd="0" presId="urn:microsoft.com/office/officeart/2005/8/layout/pyramid2"/>
    <dgm:cxn modelId="{443F773C-E8F5-4A85-8659-B76E98D882F1}" type="presParOf" srcId="{1EC5F4D6-3C9F-43B0-A01A-06A447A5E538}" destId="{BC524224-FCAF-46AD-9332-03B8461D7633}" srcOrd="0" destOrd="0" presId="urn:microsoft.com/office/officeart/2005/8/layout/pyramid2"/>
    <dgm:cxn modelId="{EA49BD37-FE21-47D1-89CA-02E505690480}" type="presParOf" srcId="{1EC5F4D6-3C9F-43B0-A01A-06A447A5E538}" destId="{C6166D83-7DB2-42FF-9CD5-1A48739DDC32}" srcOrd="1" destOrd="0" presId="urn:microsoft.com/office/officeart/2005/8/layout/pyramid2"/>
    <dgm:cxn modelId="{D612E01B-9F36-46CE-9078-366845614800}" type="presParOf" srcId="{1EC5F4D6-3C9F-43B0-A01A-06A447A5E538}" destId="{CF1108DC-A0C5-4220-A1B3-4AC6E44BDD20}" srcOrd="2" destOrd="0" presId="urn:microsoft.com/office/officeart/2005/8/layout/pyramid2"/>
    <dgm:cxn modelId="{C60F9B09-F821-4239-91F0-8E767D9817EC}" type="presParOf" srcId="{1EC5F4D6-3C9F-43B0-A01A-06A447A5E538}" destId="{A153B23B-4516-4D83-8035-71B6BD36C5C6}" srcOrd="3" destOrd="0" presId="urn:microsoft.com/office/officeart/2005/8/layout/pyramid2"/>
    <dgm:cxn modelId="{91A0625C-6FA5-4B4A-B3E6-40991FE93209}" type="presParOf" srcId="{1EC5F4D6-3C9F-43B0-A01A-06A447A5E538}" destId="{72CFA720-742D-445E-933A-B290D36FD5A5}" srcOrd="4" destOrd="0" presId="urn:microsoft.com/office/officeart/2005/8/layout/pyramid2"/>
    <dgm:cxn modelId="{28998B0D-67EE-4BAF-A14E-3595498AE887}" type="presParOf" srcId="{1EC5F4D6-3C9F-43B0-A01A-06A447A5E538}" destId="{51C0A54F-8A7A-4E16-B739-9F8A05C5BE02}"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C7948D92-6884-4D2B-94DB-C8CB4A484DC3}" type="doc">
      <dgm:prSet loTypeId="urn:microsoft.com/office/officeart/2005/8/layout/hierarchy3" loCatId="relationship" qsTypeId="urn:microsoft.com/office/officeart/2005/8/quickstyle/simple1" qsCatId="simple" csTypeId="urn:microsoft.com/office/officeart/2005/8/colors/accent1_2" csCatId="accent1" phldr="1"/>
      <dgm:spPr/>
      <dgm:t>
        <a:bodyPr/>
        <a:lstStyle/>
        <a:p>
          <a:endParaRPr lang="en-US"/>
        </a:p>
      </dgm:t>
    </dgm:pt>
    <dgm:pt modelId="{E0126807-FBE8-4481-9A53-4F9E93527A27}">
      <dgm:prSet phldrT="[Text]"/>
      <dgm:spPr/>
      <dgm:t>
        <a:bodyPr/>
        <a:lstStyle/>
        <a:p>
          <a:r>
            <a:rPr lang="en-US" i="1" dirty="0"/>
            <a:t>1.1. </a:t>
          </a:r>
          <a:r>
            <a:rPr lang="en-US" i="1" dirty="0" err="1"/>
            <a:t>Thời</a:t>
          </a:r>
          <a:r>
            <a:rPr lang="en-US" i="1" dirty="0"/>
            <a:t> </a:t>
          </a:r>
          <a:r>
            <a:rPr lang="en-US" i="1" dirty="0" err="1"/>
            <a:t>gian</a:t>
          </a:r>
          <a:r>
            <a:rPr lang="en-US" i="1" dirty="0"/>
            <a:t> </a:t>
          </a:r>
          <a:r>
            <a:rPr lang="en-US" i="1" dirty="0" err="1"/>
            <a:t>trị</a:t>
          </a:r>
          <a:r>
            <a:rPr lang="en-US" i="1" dirty="0"/>
            <a:t> </a:t>
          </a:r>
          <a:r>
            <a:rPr lang="en-US" i="1" dirty="0" err="1"/>
            <a:t>vì</a:t>
          </a:r>
          <a:endParaRPr lang="en-US" dirty="0"/>
        </a:p>
      </dgm:t>
    </dgm:pt>
    <dgm:pt modelId="{4EFE4809-B6E2-4D18-8A7F-D7D58729BB7F}" type="parTrans" cxnId="{8EF0A785-6EB7-48E2-953D-A93072D910A3}">
      <dgm:prSet/>
      <dgm:spPr/>
      <dgm:t>
        <a:bodyPr/>
        <a:lstStyle/>
        <a:p>
          <a:endParaRPr lang="en-US"/>
        </a:p>
      </dgm:t>
    </dgm:pt>
    <dgm:pt modelId="{BEFAC5A2-F9AF-4C61-AD4F-AAD04FA15DD3}" type="sibTrans" cxnId="{8EF0A785-6EB7-48E2-953D-A93072D910A3}">
      <dgm:prSet/>
      <dgm:spPr/>
      <dgm:t>
        <a:bodyPr/>
        <a:lstStyle/>
        <a:p>
          <a:endParaRPr lang="en-US"/>
        </a:p>
      </dgm:t>
    </dgm:pt>
    <dgm:pt modelId="{F0892EC9-BB13-40AB-8248-5C9D078CDCBF}">
      <dgm:prSet phldrT="[Text]"/>
      <dgm:spPr/>
      <dgm:t>
        <a:bodyPr/>
        <a:lstStyle/>
        <a:p>
          <a:r>
            <a:rPr lang="en-US" dirty="0" err="1"/>
            <a:t>Nhà</a:t>
          </a:r>
          <a:r>
            <a:rPr lang="en-US" dirty="0"/>
            <a:t> </a:t>
          </a:r>
          <a:r>
            <a:rPr lang="en-US" dirty="0" err="1"/>
            <a:t>nước</a:t>
          </a:r>
          <a:r>
            <a:rPr lang="en-US" dirty="0"/>
            <a:t> </a:t>
          </a:r>
          <a:r>
            <a:rPr lang="en-US" dirty="0" err="1"/>
            <a:t>Văn</a:t>
          </a:r>
          <a:r>
            <a:rPr lang="en-US" dirty="0"/>
            <a:t> Lang </a:t>
          </a:r>
          <a:r>
            <a:rPr lang="en-US" dirty="0" err="1"/>
            <a:t>tồn</a:t>
          </a:r>
          <a:r>
            <a:rPr lang="en-US" dirty="0"/>
            <a:t> </a:t>
          </a:r>
          <a:r>
            <a:rPr lang="en-US" dirty="0" err="1"/>
            <a:t>tại</a:t>
          </a:r>
          <a:r>
            <a:rPr lang="en-US" dirty="0"/>
            <a:t> </a:t>
          </a:r>
          <a:r>
            <a:rPr lang="en-US" dirty="0" err="1"/>
            <a:t>đến</a:t>
          </a:r>
          <a:r>
            <a:rPr lang="en-US" dirty="0"/>
            <a:t> </a:t>
          </a:r>
          <a:r>
            <a:rPr lang="en-US" dirty="0" err="1"/>
            <a:t>năm</a:t>
          </a:r>
          <a:r>
            <a:rPr lang="en-US" dirty="0"/>
            <a:t> 258 TCN</a:t>
          </a:r>
        </a:p>
      </dgm:t>
    </dgm:pt>
    <dgm:pt modelId="{5CC6696F-E912-4E46-BF56-0A4ACF409244}" type="parTrans" cxnId="{74A8642C-79BD-4BA9-A153-6713F1E582B0}">
      <dgm:prSet/>
      <dgm:spPr>
        <a:ln w="28575">
          <a:solidFill>
            <a:srgbClr val="FF0000"/>
          </a:solidFill>
        </a:ln>
      </dgm:spPr>
      <dgm:t>
        <a:bodyPr/>
        <a:lstStyle/>
        <a:p>
          <a:endParaRPr lang="en-US"/>
        </a:p>
      </dgm:t>
    </dgm:pt>
    <dgm:pt modelId="{C4D6B879-EF72-4511-8E4D-64ABF2E98596}" type="sibTrans" cxnId="{74A8642C-79BD-4BA9-A153-6713F1E582B0}">
      <dgm:prSet/>
      <dgm:spPr/>
      <dgm:t>
        <a:bodyPr/>
        <a:lstStyle/>
        <a:p>
          <a:endParaRPr lang="en-US"/>
        </a:p>
      </dgm:t>
    </dgm:pt>
    <dgm:pt modelId="{F471E8B2-20BA-4A99-A341-A55ABA2E6623}">
      <dgm:prSet phldrT="[Text]"/>
      <dgm:spPr/>
      <dgm:t>
        <a:bodyPr/>
        <a:lstStyle/>
        <a:p>
          <a:r>
            <a:rPr lang="en-US" dirty="0"/>
            <a:t>18 </a:t>
          </a:r>
          <a:r>
            <a:rPr lang="en-US" dirty="0" err="1"/>
            <a:t>vị</a:t>
          </a:r>
          <a:r>
            <a:rPr lang="en-US" dirty="0"/>
            <a:t> </a:t>
          </a:r>
          <a:r>
            <a:rPr lang="en-US" dirty="0" err="1"/>
            <a:t>vua</a:t>
          </a:r>
          <a:r>
            <a:rPr lang="en-US" dirty="0"/>
            <a:t> </a:t>
          </a:r>
          <a:r>
            <a:rPr lang="en-US" dirty="0" err="1"/>
            <a:t>Hùng</a:t>
          </a:r>
          <a:r>
            <a:rPr lang="en-US" dirty="0"/>
            <a:t> </a:t>
          </a:r>
          <a:r>
            <a:rPr lang="en-US" dirty="0" err="1"/>
            <a:t>không</a:t>
          </a:r>
          <a:r>
            <a:rPr lang="en-US" dirty="0"/>
            <a:t> </a:t>
          </a:r>
          <a:r>
            <a:rPr lang="en-US" dirty="0" err="1"/>
            <a:t>phải</a:t>
          </a:r>
          <a:r>
            <a:rPr lang="en-US" dirty="0"/>
            <a:t> </a:t>
          </a:r>
          <a:r>
            <a:rPr lang="en-US" dirty="0" err="1"/>
            <a:t>là</a:t>
          </a:r>
          <a:r>
            <a:rPr lang="en-US" dirty="0"/>
            <a:t> 18 </a:t>
          </a:r>
          <a:r>
            <a:rPr lang="en-US" dirty="0" err="1"/>
            <a:t>người</a:t>
          </a:r>
          <a:r>
            <a:rPr lang="en-US" dirty="0"/>
            <a:t> </a:t>
          </a:r>
          <a:r>
            <a:rPr lang="en-US" dirty="0" err="1"/>
            <a:t>cụ</a:t>
          </a:r>
          <a:r>
            <a:rPr lang="en-US" dirty="0"/>
            <a:t> </a:t>
          </a:r>
          <a:r>
            <a:rPr lang="en-US" dirty="0" err="1"/>
            <a:t>thể</a:t>
          </a:r>
          <a:r>
            <a:rPr lang="en-US" dirty="0"/>
            <a:t>, </a:t>
          </a:r>
          <a:r>
            <a:rPr lang="en-US" dirty="0" err="1"/>
            <a:t>mà</a:t>
          </a:r>
          <a:r>
            <a:rPr lang="en-US" dirty="0"/>
            <a:t> </a:t>
          </a:r>
          <a:r>
            <a:rPr lang="en-US" dirty="0" err="1"/>
            <a:t>là</a:t>
          </a:r>
          <a:r>
            <a:rPr lang="en-US" dirty="0"/>
            <a:t> 18 chi (</a:t>
          </a:r>
          <a:r>
            <a:rPr lang="en-US" dirty="0" err="1"/>
            <a:t>nhánh</a:t>
          </a:r>
          <a:r>
            <a:rPr lang="en-US" dirty="0"/>
            <a:t>/</a:t>
          </a:r>
          <a:r>
            <a:rPr lang="en-US" dirty="0" err="1"/>
            <a:t>ngành</a:t>
          </a:r>
          <a:r>
            <a:rPr lang="en-US" dirty="0"/>
            <a:t>), </a:t>
          </a:r>
          <a:r>
            <a:rPr lang="en-US" dirty="0" err="1"/>
            <a:t>mỗi</a:t>
          </a:r>
          <a:r>
            <a:rPr lang="en-US" dirty="0"/>
            <a:t> chi </a:t>
          </a:r>
          <a:r>
            <a:rPr lang="en-US" dirty="0" err="1"/>
            <a:t>này</a:t>
          </a:r>
          <a:r>
            <a:rPr lang="en-US" dirty="0"/>
            <a:t> </a:t>
          </a:r>
          <a:r>
            <a:rPr lang="en-US" dirty="0" err="1"/>
            <a:t>có</a:t>
          </a:r>
          <a:r>
            <a:rPr lang="en-US" dirty="0"/>
            <a:t> </a:t>
          </a:r>
          <a:r>
            <a:rPr lang="en-US" dirty="0" err="1"/>
            <a:t>nhiều</a:t>
          </a:r>
          <a:r>
            <a:rPr lang="en-US" dirty="0"/>
            <a:t> </a:t>
          </a:r>
          <a:r>
            <a:rPr lang="en-US" dirty="0" err="1"/>
            <a:t>vị</a:t>
          </a:r>
          <a:r>
            <a:rPr lang="en-US" dirty="0"/>
            <a:t> </a:t>
          </a:r>
          <a:r>
            <a:rPr lang="en-US" dirty="0" err="1"/>
            <a:t>vua</a:t>
          </a:r>
          <a:r>
            <a:rPr lang="en-US" dirty="0"/>
            <a:t> </a:t>
          </a:r>
          <a:r>
            <a:rPr lang="en-US" dirty="0" err="1"/>
            <a:t>thay</a:t>
          </a:r>
          <a:r>
            <a:rPr lang="en-US" dirty="0"/>
            <a:t> </a:t>
          </a:r>
          <a:r>
            <a:rPr lang="en-US" dirty="0" err="1"/>
            <a:t>phiên</a:t>
          </a:r>
          <a:r>
            <a:rPr lang="en-US" dirty="0"/>
            <a:t> </a:t>
          </a:r>
          <a:r>
            <a:rPr lang="en-US" dirty="0" err="1"/>
            <a:t>nhau</a:t>
          </a:r>
          <a:r>
            <a:rPr lang="en-US" dirty="0"/>
            <a:t> </a:t>
          </a:r>
          <a:r>
            <a:rPr lang="en-US" dirty="0" err="1"/>
            <a:t>trị</a:t>
          </a:r>
          <a:r>
            <a:rPr lang="en-US" dirty="0"/>
            <a:t> </a:t>
          </a:r>
          <a:r>
            <a:rPr lang="en-US" dirty="0" err="1"/>
            <a:t>vì</a:t>
          </a:r>
          <a:r>
            <a:rPr lang="en-US" dirty="0"/>
            <a:t> </a:t>
          </a:r>
          <a:r>
            <a:rPr lang="en-US" dirty="0" err="1"/>
            <a:t>và</a:t>
          </a:r>
          <a:r>
            <a:rPr lang="en-US" dirty="0"/>
            <a:t> </a:t>
          </a:r>
          <a:r>
            <a:rPr lang="en-US" dirty="0" err="1"/>
            <a:t>dùng</a:t>
          </a:r>
          <a:r>
            <a:rPr lang="en-US" dirty="0"/>
            <a:t> </a:t>
          </a:r>
          <a:r>
            <a:rPr lang="en-US" dirty="0" err="1"/>
            <a:t>chung</a:t>
          </a:r>
          <a:r>
            <a:rPr lang="en-US" dirty="0"/>
            <a:t> </a:t>
          </a:r>
          <a:r>
            <a:rPr lang="en-US" dirty="0" err="1"/>
            <a:t>vương</a:t>
          </a:r>
          <a:r>
            <a:rPr lang="en-US" dirty="0"/>
            <a:t> </a:t>
          </a:r>
          <a:r>
            <a:rPr lang="en-US" dirty="0" err="1"/>
            <a:t>hiệu</a:t>
          </a:r>
          <a:r>
            <a:rPr lang="en-US" dirty="0"/>
            <a:t>.</a:t>
          </a:r>
        </a:p>
      </dgm:t>
    </dgm:pt>
    <dgm:pt modelId="{A3DA4B4F-8E9D-4116-A4A4-BB32B4B4A94E}" type="parTrans" cxnId="{AE4C4112-7040-450C-B963-31D3A1C86CE6}">
      <dgm:prSet/>
      <dgm:spPr>
        <a:ln w="28575">
          <a:solidFill>
            <a:srgbClr val="FF0000"/>
          </a:solidFill>
        </a:ln>
      </dgm:spPr>
      <dgm:t>
        <a:bodyPr/>
        <a:lstStyle/>
        <a:p>
          <a:endParaRPr lang="en-US"/>
        </a:p>
      </dgm:t>
    </dgm:pt>
    <dgm:pt modelId="{98467507-5557-4B2B-B2BE-F233EABB07E7}" type="sibTrans" cxnId="{AE4C4112-7040-450C-B963-31D3A1C86CE6}">
      <dgm:prSet/>
      <dgm:spPr/>
      <dgm:t>
        <a:bodyPr/>
        <a:lstStyle/>
        <a:p>
          <a:endParaRPr lang="en-US"/>
        </a:p>
      </dgm:t>
    </dgm:pt>
    <dgm:pt modelId="{58771CEC-0669-455A-B61D-ADD1EA9B7090}">
      <dgm:prSet phldrT="[Text]"/>
      <dgm:spPr/>
      <dgm:t>
        <a:bodyPr/>
        <a:lstStyle/>
        <a:p>
          <a:r>
            <a:rPr lang="en-US" i="1" dirty="0"/>
            <a:t>1.2 </a:t>
          </a:r>
          <a:r>
            <a:rPr lang="en-US" i="1" dirty="0" err="1"/>
            <a:t>Cương</a:t>
          </a:r>
          <a:r>
            <a:rPr lang="en-US" i="1" dirty="0"/>
            <a:t> </a:t>
          </a:r>
          <a:r>
            <a:rPr lang="en-US" i="1" dirty="0" err="1"/>
            <a:t>vực</a:t>
          </a:r>
          <a:r>
            <a:rPr lang="en-US" i="1" dirty="0"/>
            <a:t> </a:t>
          </a:r>
          <a:r>
            <a:rPr lang="en-US" i="1" dirty="0" err="1"/>
            <a:t>thời</a:t>
          </a:r>
          <a:r>
            <a:rPr lang="en-US" i="1" dirty="0"/>
            <a:t> </a:t>
          </a:r>
          <a:r>
            <a:rPr lang="en-US" i="1" dirty="0" err="1"/>
            <a:t>các</a:t>
          </a:r>
          <a:r>
            <a:rPr lang="en-US" i="1" dirty="0"/>
            <a:t> </a:t>
          </a:r>
          <a:r>
            <a:rPr lang="en-US" i="1" dirty="0" err="1"/>
            <a:t>vua</a:t>
          </a:r>
          <a:r>
            <a:rPr lang="en-US" i="1" dirty="0"/>
            <a:t> </a:t>
          </a:r>
          <a:r>
            <a:rPr lang="en-US" i="1" dirty="0" err="1"/>
            <a:t>Hùng</a:t>
          </a:r>
          <a:endParaRPr lang="en-US" dirty="0"/>
        </a:p>
      </dgm:t>
    </dgm:pt>
    <dgm:pt modelId="{D8168984-6EBC-4B77-B261-04C4A9F19195}" type="parTrans" cxnId="{A18014A8-F140-4E59-AFCB-D279A3412C45}">
      <dgm:prSet/>
      <dgm:spPr/>
      <dgm:t>
        <a:bodyPr/>
        <a:lstStyle/>
        <a:p>
          <a:endParaRPr lang="en-US"/>
        </a:p>
      </dgm:t>
    </dgm:pt>
    <dgm:pt modelId="{5A7DA581-3D1D-4D8D-BFB4-C9CF04E7AEBB}" type="sibTrans" cxnId="{A18014A8-F140-4E59-AFCB-D279A3412C45}">
      <dgm:prSet/>
      <dgm:spPr/>
      <dgm:t>
        <a:bodyPr/>
        <a:lstStyle/>
        <a:p>
          <a:endParaRPr lang="en-US"/>
        </a:p>
      </dgm:t>
    </dgm:pt>
    <dgm:pt modelId="{4CDD4140-3B32-403D-A2AA-5F8FBD273069}">
      <dgm:prSet phldrT="[Text]"/>
      <dgm:spPr/>
      <dgm:t>
        <a:bodyPr/>
        <a:lstStyle/>
        <a:p>
          <a:r>
            <a:rPr lang="en-US" dirty="0" err="1"/>
            <a:t>Địa</a:t>
          </a:r>
          <a:r>
            <a:rPr lang="en-US" dirty="0"/>
            <a:t> </a:t>
          </a:r>
          <a:r>
            <a:rPr lang="en-US" dirty="0" err="1"/>
            <a:t>bàn</a:t>
          </a:r>
          <a:r>
            <a:rPr lang="en-US" dirty="0"/>
            <a:t> </a:t>
          </a:r>
          <a:r>
            <a:rPr lang="en-US" dirty="0" err="1"/>
            <a:t>cư</a:t>
          </a:r>
          <a:r>
            <a:rPr lang="en-US" dirty="0"/>
            <a:t> </a:t>
          </a:r>
          <a:r>
            <a:rPr lang="en-US" dirty="0" err="1"/>
            <a:t>trú</a:t>
          </a:r>
          <a:r>
            <a:rPr lang="en-US" dirty="0"/>
            <a:t> </a:t>
          </a:r>
          <a:r>
            <a:rPr lang="en-US" dirty="0" err="1"/>
            <a:t>của</a:t>
          </a:r>
          <a:r>
            <a:rPr lang="en-US" dirty="0"/>
            <a:t> </a:t>
          </a:r>
          <a:r>
            <a:rPr lang="en-US" dirty="0" err="1"/>
            <a:t>cư</a:t>
          </a:r>
          <a:r>
            <a:rPr lang="en-US" dirty="0"/>
            <a:t> </a:t>
          </a:r>
          <a:r>
            <a:rPr lang="en-US" dirty="0" err="1"/>
            <a:t>dân</a:t>
          </a:r>
          <a:r>
            <a:rPr lang="en-US" dirty="0"/>
            <a:t> </a:t>
          </a:r>
          <a:r>
            <a:rPr lang="en-US" dirty="0" err="1"/>
            <a:t>Việt</a:t>
          </a:r>
          <a:r>
            <a:rPr lang="en-US" dirty="0"/>
            <a:t> </a:t>
          </a:r>
          <a:r>
            <a:rPr lang="en-US" dirty="0" err="1"/>
            <a:t>cổ</a:t>
          </a:r>
          <a:r>
            <a:rPr lang="en-US" dirty="0"/>
            <a:t> </a:t>
          </a:r>
          <a:r>
            <a:rPr lang="en-US" dirty="0" err="1"/>
            <a:t>thời</a:t>
          </a:r>
          <a:r>
            <a:rPr lang="en-US" dirty="0"/>
            <a:t> </a:t>
          </a:r>
          <a:r>
            <a:rPr lang="en-US" dirty="0" err="1"/>
            <a:t>Văn</a:t>
          </a:r>
          <a:r>
            <a:rPr lang="en-US" dirty="0"/>
            <a:t> Lang </a:t>
          </a:r>
          <a:r>
            <a:rPr lang="en-US" dirty="0" err="1"/>
            <a:t>tương</a:t>
          </a:r>
          <a:r>
            <a:rPr lang="en-US" dirty="0"/>
            <a:t> </a:t>
          </a:r>
          <a:r>
            <a:rPr lang="en-US" dirty="0" err="1"/>
            <a:t>ứng</a:t>
          </a:r>
          <a:r>
            <a:rPr lang="en-US" dirty="0"/>
            <a:t> </a:t>
          </a:r>
          <a:r>
            <a:rPr lang="en-US" dirty="0" err="1"/>
            <a:t>với</a:t>
          </a:r>
          <a:r>
            <a:rPr lang="en-US" dirty="0"/>
            <a:t> </a:t>
          </a:r>
          <a:r>
            <a:rPr lang="en-US" dirty="0" err="1"/>
            <a:t>vùng</a:t>
          </a:r>
          <a:r>
            <a:rPr lang="en-US" dirty="0"/>
            <a:t> </a:t>
          </a:r>
          <a:r>
            <a:rPr lang="en-US" dirty="0" err="1"/>
            <a:t>Bắc</a:t>
          </a:r>
          <a:r>
            <a:rPr lang="en-US" dirty="0"/>
            <a:t> </a:t>
          </a:r>
          <a:r>
            <a:rPr lang="en-US" dirty="0" err="1"/>
            <a:t>bộ</a:t>
          </a:r>
          <a:r>
            <a:rPr lang="en-US" dirty="0"/>
            <a:t>, </a:t>
          </a:r>
          <a:r>
            <a:rPr lang="en-US" dirty="0" err="1"/>
            <a:t>Bắc</a:t>
          </a:r>
          <a:r>
            <a:rPr lang="en-US" dirty="0"/>
            <a:t> </a:t>
          </a:r>
          <a:r>
            <a:rPr lang="en-US" dirty="0" err="1"/>
            <a:t>Trung</a:t>
          </a:r>
          <a:r>
            <a:rPr lang="en-US" dirty="0"/>
            <a:t> </a:t>
          </a:r>
          <a:r>
            <a:rPr lang="en-US" dirty="0" err="1"/>
            <a:t>bộ</a:t>
          </a:r>
          <a:r>
            <a:rPr lang="en-US" dirty="0"/>
            <a:t> </a:t>
          </a:r>
          <a:r>
            <a:rPr lang="en-US" dirty="0" err="1"/>
            <a:t>của</a:t>
          </a:r>
          <a:r>
            <a:rPr lang="en-US" dirty="0"/>
            <a:t> </a:t>
          </a:r>
          <a:r>
            <a:rPr lang="en-US" dirty="0" err="1"/>
            <a:t>nước</a:t>
          </a:r>
          <a:r>
            <a:rPr lang="en-US" dirty="0"/>
            <a:t> ta </a:t>
          </a:r>
          <a:r>
            <a:rPr lang="en-US" dirty="0" err="1"/>
            <a:t>ngày</a:t>
          </a:r>
          <a:r>
            <a:rPr lang="en-US" dirty="0"/>
            <a:t> nay </a:t>
          </a:r>
          <a:r>
            <a:rPr lang="en-US" dirty="0" err="1"/>
            <a:t>và</a:t>
          </a:r>
          <a:r>
            <a:rPr lang="en-US" dirty="0"/>
            <a:t> </a:t>
          </a:r>
          <a:r>
            <a:rPr lang="en-US" dirty="0" err="1"/>
            <a:t>một</a:t>
          </a:r>
          <a:r>
            <a:rPr lang="en-US" dirty="0"/>
            <a:t> </a:t>
          </a:r>
          <a:r>
            <a:rPr lang="en-US" dirty="0" err="1"/>
            <a:t>phần</a:t>
          </a:r>
          <a:r>
            <a:rPr lang="en-US" dirty="0"/>
            <a:t> </a:t>
          </a:r>
          <a:r>
            <a:rPr lang="en-US" dirty="0" err="1"/>
            <a:t>phía</a:t>
          </a:r>
          <a:r>
            <a:rPr lang="en-US" dirty="0"/>
            <a:t> Nam </a:t>
          </a:r>
          <a:r>
            <a:rPr lang="en-US" dirty="0" err="1"/>
            <a:t>Quảng</a:t>
          </a:r>
          <a:r>
            <a:rPr lang="en-US" dirty="0"/>
            <a:t> </a:t>
          </a:r>
          <a:r>
            <a:rPr lang="en-US" dirty="0" err="1"/>
            <a:t>Đông</a:t>
          </a:r>
          <a:r>
            <a:rPr lang="en-US" dirty="0"/>
            <a:t>, </a:t>
          </a:r>
          <a:r>
            <a:rPr lang="en-US" dirty="0" err="1"/>
            <a:t>Quảng</a:t>
          </a:r>
          <a:r>
            <a:rPr lang="en-US" dirty="0"/>
            <a:t> </a:t>
          </a:r>
          <a:r>
            <a:rPr lang="en-US" dirty="0" err="1"/>
            <a:t>Tây</a:t>
          </a:r>
          <a:endParaRPr lang="en-US" dirty="0"/>
        </a:p>
      </dgm:t>
    </dgm:pt>
    <dgm:pt modelId="{57AB6000-4EFF-4DE2-9119-6CB830D69B52}" type="parTrans" cxnId="{CE015101-BCBE-4E25-8D4C-8C09B3101668}">
      <dgm:prSet/>
      <dgm:spPr>
        <a:ln w="28575">
          <a:solidFill>
            <a:srgbClr val="FF0000"/>
          </a:solidFill>
        </a:ln>
      </dgm:spPr>
      <dgm:t>
        <a:bodyPr/>
        <a:lstStyle/>
        <a:p>
          <a:endParaRPr lang="en-US"/>
        </a:p>
      </dgm:t>
    </dgm:pt>
    <dgm:pt modelId="{6A0062EE-9A83-482A-A330-5BAEADB94D5B}" type="sibTrans" cxnId="{CE015101-BCBE-4E25-8D4C-8C09B3101668}">
      <dgm:prSet/>
      <dgm:spPr/>
      <dgm:t>
        <a:bodyPr/>
        <a:lstStyle/>
        <a:p>
          <a:endParaRPr lang="en-US"/>
        </a:p>
      </dgm:t>
    </dgm:pt>
    <dgm:pt modelId="{59B60851-F538-49D6-AB07-C1226E269E91}">
      <dgm:prSet phldrT="[Text]"/>
      <dgm:spPr/>
      <dgm:t>
        <a:bodyPr/>
        <a:lstStyle/>
        <a:p>
          <a:r>
            <a:rPr lang="en-US" dirty="0" err="1"/>
            <a:t>Các</a:t>
          </a:r>
          <a:r>
            <a:rPr lang="en-US" dirty="0"/>
            <a:t> </a:t>
          </a:r>
          <a:r>
            <a:rPr lang="en-US" dirty="0" err="1"/>
            <a:t>nhà</a:t>
          </a:r>
          <a:r>
            <a:rPr lang="en-US" dirty="0"/>
            <a:t> </a:t>
          </a:r>
          <a:r>
            <a:rPr lang="en-US" dirty="0" err="1"/>
            <a:t>khảo</a:t>
          </a:r>
          <a:r>
            <a:rPr lang="en-US" dirty="0"/>
            <a:t> </a:t>
          </a:r>
          <a:r>
            <a:rPr lang="en-US" dirty="0" err="1"/>
            <a:t>cổ</a:t>
          </a:r>
          <a:r>
            <a:rPr lang="en-US" dirty="0"/>
            <a:t> </a:t>
          </a:r>
          <a:r>
            <a:rPr lang="en-US" dirty="0" err="1"/>
            <a:t>học</a:t>
          </a:r>
          <a:r>
            <a:rPr lang="en-US" dirty="0"/>
            <a:t> </a:t>
          </a:r>
          <a:r>
            <a:rPr lang="en-US" dirty="0" err="1"/>
            <a:t>phần</a:t>
          </a:r>
          <a:r>
            <a:rPr lang="en-US" dirty="0"/>
            <a:t> </a:t>
          </a:r>
          <a:r>
            <a:rPr lang="en-US" dirty="0" err="1"/>
            <a:t>lớn</a:t>
          </a:r>
          <a:r>
            <a:rPr lang="en-US" dirty="0"/>
            <a:t> </a:t>
          </a:r>
          <a:r>
            <a:rPr lang="en-US" dirty="0" err="1"/>
            <a:t>các</a:t>
          </a:r>
          <a:r>
            <a:rPr lang="en-US" dirty="0"/>
            <a:t> </a:t>
          </a:r>
          <a:r>
            <a:rPr lang="en-US" dirty="0" err="1"/>
            <a:t>nhà</a:t>
          </a:r>
          <a:r>
            <a:rPr lang="en-US" dirty="0"/>
            <a:t> khoa </a:t>
          </a:r>
          <a:r>
            <a:rPr lang="en-US" dirty="0" err="1"/>
            <a:t>học</a:t>
          </a:r>
          <a:r>
            <a:rPr lang="en-US" dirty="0"/>
            <a:t> </a:t>
          </a:r>
          <a:r>
            <a:rPr lang="en-US" dirty="0" err="1"/>
            <a:t>đều</a:t>
          </a:r>
          <a:r>
            <a:rPr lang="en-US" dirty="0"/>
            <a:t> </a:t>
          </a:r>
          <a:r>
            <a:rPr lang="en-US" dirty="0" err="1"/>
            <a:t>cho</a:t>
          </a:r>
          <a:r>
            <a:rPr lang="en-US" dirty="0"/>
            <a:t> </a:t>
          </a:r>
          <a:r>
            <a:rPr lang="en-US" dirty="0" err="1"/>
            <a:t>rằng</a:t>
          </a:r>
          <a:r>
            <a:rPr lang="en-US" dirty="0"/>
            <a:t> </a:t>
          </a:r>
          <a:r>
            <a:rPr lang="en-US" dirty="0" err="1"/>
            <a:t>thời</a:t>
          </a:r>
          <a:r>
            <a:rPr lang="en-US" dirty="0"/>
            <a:t> </a:t>
          </a:r>
          <a:r>
            <a:rPr lang="en-US" dirty="0" err="1"/>
            <a:t>đại</a:t>
          </a:r>
          <a:r>
            <a:rPr lang="en-US" dirty="0"/>
            <a:t> </a:t>
          </a:r>
          <a:r>
            <a:rPr lang="en-US" dirty="0" err="1"/>
            <a:t>Hùng</a:t>
          </a:r>
          <a:r>
            <a:rPr lang="en-US" dirty="0"/>
            <a:t> </a:t>
          </a:r>
          <a:r>
            <a:rPr lang="en-US" dirty="0" err="1"/>
            <a:t>Vương</a:t>
          </a:r>
          <a:r>
            <a:rPr lang="en-US" dirty="0"/>
            <a:t> </a:t>
          </a:r>
          <a:r>
            <a:rPr lang="en-US" dirty="0" err="1"/>
            <a:t>tương</a:t>
          </a:r>
          <a:r>
            <a:rPr lang="en-US" dirty="0"/>
            <a:t> </a:t>
          </a:r>
          <a:r>
            <a:rPr lang="en-US" dirty="0" err="1"/>
            <a:t>ứng</a:t>
          </a:r>
          <a:r>
            <a:rPr lang="en-US" dirty="0"/>
            <a:t> </a:t>
          </a:r>
          <a:r>
            <a:rPr lang="en-US" dirty="0" err="1"/>
            <a:t>với</a:t>
          </a:r>
          <a:r>
            <a:rPr lang="en-US" dirty="0"/>
            <a:t> </a:t>
          </a:r>
          <a:r>
            <a:rPr lang="en-US" dirty="0" err="1"/>
            <a:t>thời</a:t>
          </a:r>
          <a:r>
            <a:rPr lang="en-US" dirty="0"/>
            <a:t> </a:t>
          </a:r>
          <a:r>
            <a:rPr lang="en-US" dirty="0" err="1"/>
            <a:t>đại</a:t>
          </a:r>
          <a:r>
            <a:rPr lang="en-US" dirty="0"/>
            <a:t> </a:t>
          </a:r>
          <a:r>
            <a:rPr lang="en-US" dirty="0" err="1"/>
            <a:t>kim</a:t>
          </a:r>
          <a:r>
            <a:rPr lang="en-US" dirty="0"/>
            <a:t> </a:t>
          </a:r>
          <a:r>
            <a:rPr lang="en-US" dirty="0" err="1"/>
            <a:t>khí</a:t>
          </a:r>
          <a:r>
            <a:rPr lang="en-US" dirty="0"/>
            <a:t> (</a:t>
          </a:r>
          <a:r>
            <a:rPr lang="en-US" dirty="0" err="1"/>
            <a:t>thời</a:t>
          </a:r>
          <a:r>
            <a:rPr lang="en-US" dirty="0"/>
            <a:t> </a:t>
          </a:r>
          <a:r>
            <a:rPr lang="en-US" dirty="0" err="1"/>
            <a:t>đại</a:t>
          </a:r>
          <a:r>
            <a:rPr lang="en-US" dirty="0"/>
            <a:t> </a:t>
          </a:r>
          <a:r>
            <a:rPr lang="en-US" dirty="0" err="1"/>
            <a:t>đồng</a:t>
          </a:r>
          <a:r>
            <a:rPr lang="en-US" dirty="0"/>
            <a:t> </a:t>
          </a:r>
          <a:r>
            <a:rPr lang="en-US" dirty="0" err="1"/>
            <a:t>thau</a:t>
          </a:r>
          <a:r>
            <a:rPr lang="en-US" dirty="0"/>
            <a:t> </a:t>
          </a:r>
          <a:r>
            <a:rPr lang="en-US" dirty="0" err="1"/>
            <a:t>và</a:t>
          </a:r>
          <a:r>
            <a:rPr lang="en-US" dirty="0"/>
            <a:t> </a:t>
          </a:r>
          <a:r>
            <a:rPr lang="en-US" dirty="0" err="1"/>
            <a:t>sơ</a:t>
          </a:r>
          <a:r>
            <a:rPr lang="en-US" dirty="0"/>
            <a:t> </a:t>
          </a:r>
          <a:r>
            <a:rPr lang="en-US" dirty="0" err="1"/>
            <a:t>kỳ</a:t>
          </a:r>
          <a:r>
            <a:rPr lang="en-US" dirty="0"/>
            <a:t> </a:t>
          </a:r>
          <a:r>
            <a:rPr lang="en-US" dirty="0" err="1"/>
            <a:t>đồ</a:t>
          </a:r>
          <a:r>
            <a:rPr lang="en-US" dirty="0"/>
            <a:t> </a:t>
          </a:r>
          <a:r>
            <a:rPr lang="en-US" dirty="0" err="1"/>
            <a:t>sắt</a:t>
          </a:r>
          <a:r>
            <a:rPr lang="en-US" dirty="0"/>
            <a:t>)</a:t>
          </a:r>
        </a:p>
      </dgm:t>
    </dgm:pt>
    <dgm:pt modelId="{A01B4433-91FD-4C48-AAE6-EEA9FCF4CA47}" type="parTrans" cxnId="{631EE879-5B53-47E2-A6AE-551D006F4F08}">
      <dgm:prSet/>
      <dgm:spPr>
        <a:ln w="28575">
          <a:solidFill>
            <a:srgbClr val="FF0000"/>
          </a:solidFill>
        </a:ln>
      </dgm:spPr>
      <dgm:t>
        <a:bodyPr/>
        <a:lstStyle/>
        <a:p>
          <a:endParaRPr lang="en-US"/>
        </a:p>
      </dgm:t>
    </dgm:pt>
    <dgm:pt modelId="{1DDD56AF-33D3-409D-AB39-65369A507B0C}" type="sibTrans" cxnId="{631EE879-5B53-47E2-A6AE-551D006F4F08}">
      <dgm:prSet/>
      <dgm:spPr/>
      <dgm:t>
        <a:bodyPr/>
        <a:lstStyle/>
        <a:p>
          <a:endParaRPr lang="en-US"/>
        </a:p>
      </dgm:t>
    </dgm:pt>
    <dgm:pt modelId="{025E3317-E0D5-479B-9657-D13F736DC797}" type="pres">
      <dgm:prSet presAssocID="{C7948D92-6884-4D2B-94DB-C8CB4A484DC3}" presName="diagram" presStyleCnt="0">
        <dgm:presLayoutVars>
          <dgm:chPref val="1"/>
          <dgm:dir/>
          <dgm:animOne val="branch"/>
          <dgm:animLvl val="lvl"/>
          <dgm:resizeHandles/>
        </dgm:presLayoutVars>
      </dgm:prSet>
      <dgm:spPr/>
    </dgm:pt>
    <dgm:pt modelId="{D67A3FE6-4CEB-4656-BDF6-6205C50D1B09}" type="pres">
      <dgm:prSet presAssocID="{E0126807-FBE8-4481-9A53-4F9E93527A27}" presName="root" presStyleCnt="0"/>
      <dgm:spPr/>
    </dgm:pt>
    <dgm:pt modelId="{C1D787A5-C16A-469B-9B95-0329E0FAE198}" type="pres">
      <dgm:prSet presAssocID="{E0126807-FBE8-4481-9A53-4F9E93527A27}" presName="rootComposite" presStyleCnt="0"/>
      <dgm:spPr/>
    </dgm:pt>
    <dgm:pt modelId="{4D729FEC-9E8F-43BF-9625-978D2A6F33D1}" type="pres">
      <dgm:prSet presAssocID="{E0126807-FBE8-4481-9A53-4F9E93527A27}" presName="rootText" presStyleLbl="node1" presStyleIdx="0" presStyleCnt="2"/>
      <dgm:spPr/>
    </dgm:pt>
    <dgm:pt modelId="{C9AC2738-F905-4F60-9CD8-F2D64739BD97}" type="pres">
      <dgm:prSet presAssocID="{E0126807-FBE8-4481-9A53-4F9E93527A27}" presName="rootConnector" presStyleLbl="node1" presStyleIdx="0" presStyleCnt="2"/>
      <dgm:spPr/>
    </dgm:pt>
    <dgm:pt modelId="{988A138E-3579-43C2-B0BA-570777A03F90}" type="pres">
      <dgm:prSet presAssocID="{E0126807-FBE8-4481-9A53-4F9E93527A27}" presName="childShape" presStyleCnt="0"/>
      <dgm:spPr/>
    </dgm:pt>
    <dgm:pt modelId="{47288459-7293-42BA-92EE-9E69B2979AFA}" type="pres">
      <dgm:prSet presAssocID="{5CC6696F-E912-4E46-BF56-0A4ACF409244}" presName="Name13" presStyleLbl="parChTrans1D2" presStyleIdx="0" presStyleCnt="4"/>
      <dgm:spPr/>
    </dgm:pt>
    <dgm:pt modelId="{C7E9D6F9-9092-4E13-BBF9-A95A3BD62C58}" type="pres">
      <dgm:prSet presAssocID="{F0892EC9-BB13-40AB-8248-5C9D078CDCBF}" presName="childText" presStyleLbl="bgAcc1" presStyleIdx="0" presStyleCnt="4" custScaleX="157198">
        <dgm:presLayoutVars>
          <dgm:bulletEnabled val="1"/>
        </dgm:presLayoutVars>
      </dgm:prSet>
      <dgm:spPr/>
    </dgm:pt>
    <dgm:pt modelId="{387B1782-11DA-4EA0-8539-F2D1C83BAAAD}" type="pres">
      <dgm:prSet presAssocID="{A3DA4B4F-8E9D-4116-A4A4-BB32B4B4A94E}" presName="Name13" presStyleLbl="parChTrans1D2" presStyleIdx="1" presStyleCnt="4"/>
      <dgm:spPr/>
    </dgm:pt>
    <dgm:pt modelId="{7AF726A2-A0CF-4D5A-9B0C-191729DEA07C}" type="pres">
      <dgm:prSet presAssocID="{F471E8B2-20BA-4A99-A341-A55ABA2E6623}" presName="childText" presStyleLbl="bgAcc1" presStyleIdx="1" presStyleCnt="4" custScaleX="157198">
        <dgm:presLayoutVars>
          <dgm:bulletEnabled val="1"/>
        </dgm:presLayoutVars>
      </dgm:prSet>
      <dgm:spPr/>
    </dgm:pt>
    <dgm:pt modelId="{CB54D494-9A6E-486A-8B69-93C469556A3E}" type="pres">
      <dgm:prSet presAssocID="{58771CEC-0669-455A-B61D-ADD1EA9B7090}" presName="root" presStyleCnt="0"/>
      <dgm:spPr/>
    </dgm:pt>
    <dgm:pt modelId="{29546AE4-59C5-49D4-968F-A61C96D623E2}" type="pres">
      <dgm:prSet presAssocID="{58771CEC-0669-455A-B61D-ADD1EA9B7090}" presName="rootComposite" presStyleCnt="0"/>
      <dgm:spPr/>
    </dgm:pt>
    <dgm:pt modelId="{8C61C12B-B771-4E69-8FE2-5EC303E00814}" type="pres">
      <dgm:prSet presAssocID="{58771CEC-0669-455A-B61D-ADD1EA9B7090}" presName="rootText" presStyleLbl="node1" presStyleIdx="1" presStyleCnt="2"/>
      <dgm:spPr/>
    </dgm:pt>
    <dgm:pt modelId="{03D10A2E-D0FE-4729-A817-E2DC4CC493C3}" type="pres">
      <dgm:prSet presAssocID="{58771CEC-0669-455A-B61D-ADD1EA9B7090}" presName="rootConnector" presStyleLbl="node1" presStyleIdx="1" presStyleCnt="2"/>
      <dgm:spPr/>
    </dgm:pt>
    <dgm:pt modelId="{D0BE21D4-6AEA-4EEE-816D-F2DE841288E7}" type="pres">
      <dgm:prSet presAssocID="{58771CEC-0669-455A-B61D-ADD1EA9B7090}" presName="childShape" presStyleCnt="0"/>
      <dgm:spPr/>
    </dgm:pt>
    <dgm:pt modelId="{DF3B2CD9-D143-4A31-8719-F53799C11E7B}" type="pres">
      <dgm:prSet presAssocID="{57AB6000-4EFF-4DE2-9119-6CB830D69B52}" presName="Name13" presStyleLbl="parChTrans1D2" presStyleIdx="2" presStyleCnt="4"/>
      <dgm:spPr/>
    </dgm:pt>
    <dgm:pt modelId="{00C9ECF9-FBAC-4036-A55B-C9FEECAA7D27}" type="pres">
      <dgm:prSet presAssocID="{4CDD4140-3B32-403D-A2AA-5F8FBD273069}" presName="childText" presStyleLbl="bgAcc1" presStyleIdx="2" presStyleCnt="4" custScaleX="157198">
        <dgm:presLayoutVars>
          <dgm:bulletEnabled val="1"/>
        </dgm:presLayoutVars>
      </dgm:prSet>
      <dgm:spPr/>
    </dgm:pt>
    <dgm:pt modelId="{D2796804-D8E0-48AC-8898-D0BEEE92E5BF}" type="pres">
      <dgm:prSet presAssocID="{A01B4433-91FD-4C48-AAE6-EEA9FCF4CA47}" presName="Name13" presStyleLbl="parChTrans1D2" presStyleIdx="3" presStyleCnt="4"/>
      <dgm:spPr/>
    </dgm:pt>
    <dgm:pt modelId="{E98C7654-56D2-4743-8CEF-D04010FAF908}" type="pres">
      <dgm:prSet presAssocID="{59B60851-F538-49D6-AB07-C1226E269E91}" presName="childText" presStyleLbl="bgAcc1" presStyleIdx="3" presStyleCnt="4" custScaleX="157198">
        <dgm:presLayoutVars>
          <dgm:bulletEnabled val="1"/>
        </dgm:presLayoutVars>
      </dgm:prSet>
      <dgm:spPr/>
    </dgm:pt>
  </dgm:ptLst>
  <dgm:cxnLst>
    <dgm:cxn modelId="{56F23C00-5FB7-4AF1-BC63-69BFCDAF23C5}" type="presOf" srcId="{A01B4433-91FD-4C48-AAE6-EEA9FCF4CA47}" destId="{D2796804-D8E0-48AC-8898-D0BEEE92E5BF}" srcOrd="0" destOrd="0" presId="urn:microsoft.com/office/officeart/2005/8/layout/hierarchy3"/>
    <dgm:cxn modelId="{CE015101-BCBE-4E25-8D4C-8C09B3101668}" srcId="{58771CEC-0669-455A-B61D-ADD1EA9B7090}" destId="{4CDD4140-3B32-403D-A2AA-5F8FBD273069}" srcOrd="0" destOrd="0" parTransId="{57AB6000-4EFF-4DE2-9119-6CB830D69B52}" sibTransId="{6A0062EE-9A83-482A-A330-5BAEADB94D5B}"/>
    <dgm:cxn modelId="{7972970F-0817-4CEA-AF3C-2A7F281C76BC}" type="presOf" srcId="{A3DA4B4F-8E9D-4116-A4A4-BB32B4B4A94E}" destId="{387B1782-11DA-4EA0-8539-F2D1C83BAAAD}" srcOrd="0" destOrd="0" presId="urn:microsoft.com/office/officeart/2005/8/layout/hierarchy3"/>
    <dgm:cxn modelId="{9D8CB20F-8C87-4B88-A303-91801A8DE49D}" type="presOf" srcId="{F471E8B2-20BA-4A99-A341-A55ABA2E6623}" destId="{7AF726A2-A0CF-4D5A-9B0C-191729DEA07C}" srcOrd="0" destOrd="0" presId="urn:microsoft.com/office/officeart/2005/8/layout/hierarchy3"/>
    <dgm:cxn modelId="{AE4C4112-7040-450C-B963-31D3A1C86CE6}" srcId="{E0126807-FBE8-4481-9A53-4F9E93527A27}" destId="{F471E8B2-20BA-4A99-A341-A55ABA2E6623}" srcOrd="1" destOrd="0" parTransId="{A3DA4B4F-8E9D-4116-A4A4-BB32B4B4A94E}" sibTransId="{98467507-5557-4B2B-B2BE-F233EABB07E7}"/>
    <dgm:cxn modelId="{78136C26-FC26-4A6F-AB13-15A5AED5B38A}" type="presOf" srcId="{5CC6696F-E912-4E46-BF56-0A4ACF409244}" destId="{47288459-7293-42BA-92EE-9E69B2979AFA}" srcOrd="0" destOrd="0" presId="urn:microsoft.com/office/officeart/2005/8/layout/hierarchy3"/>
    <dgm:cxn modelId="{74A8642C-79BD-4BA9-A153-6713F1E582B0}" srcId="{E0126807-FBE8-4481-9A53-4F9E93527A27}" destId="{F0892EC9-BB13-40AB-8248-5C9D078CDCBF}" srcOrd="0" destOrd="0" parTransId="{5CC6696F-E912-4E46-BF56-0A4ACF409244}" sibTransId="{C4D6B879-EF72-4511-8E4D-64ABF2E98596}"/>
    <dgm:cxn modelId="{86212834-10C3-4F93-8EFA-19FE3045606C}" type="presOf" srcId="{E0126807-FBE8-4481-9A53-4F9E93527A27}" destId="{C9AC2738-F905-4F60-9CD8-F2D64739BD97}" srcOrd="1" destOrd="0" presId="urn:microsoft.com/office/officeart/2005/8/layout/hierarchy3"/>
    <dgm:cxn modelId="{17A1A63F-3323-424A-BDD0-D8331C24A959}" type="presOf" srcId="{4CDD4140-3B32-403D-A2AA-5F8FBD273069}" destId="{00C9ECF9-FBAC-4036-A55B-C9FEECAA7D27}" srcOrd="0" destOrd="0" presId="urn:microsoft.com/office/officeart/2005/8/layout/hierarchy3"/>
    <dgm:cxn modelId="{D7115C76-912A-4D5E-8405-A86E6D50CAA9}" type="presOf" srcId="{58771CEC-0669-455A-B61D-ADD1EA9B7090}" destId="{8C61C12B-B771-4E69-8FE2-5EC303E00814}" srcOrd="0" destOrd="0" presId="urn:microsoft.com/office/officeart/2005/8/layout/hierarchy3"/>
    <dgm:cxn modelId="{631EE879-5B53-47E2-A6AE-551D006F4F08}" srcId="{58771CEC-0669-455A-B61D-ADD1EA9B7090}" destId="{59B60851-F538-49D6-AB07-C1226E269E91}" srcOrd="1" destOrd="0" parTransId="{A01B4433-91FD-4C48-AAE6-EEA9FCF4CA47}" sibTransId="{1DDD56AF-33D3-409D-AB39-65369A507B0C}"/>
    <dgm:cxn modelId="{D998577B-BC15-406E-BCA3-810786E6A2A8}" type="presOf" srcId="{58771CEC-0669-455A-B61D-ADD1EA9B7090}" destId="{03D10A2E-D0FE-4729-A817-E2DC4CC493C3}" srcOrd="1" destOrd="0" presId="urn:microsoft.com/office/officeart/2005/8/layout/hierarchy3"/>
    <dgm:cxn modelId="{8EF0A785-6EB7-48E2-953D-A93072D910A3}" srcId="{C7948D92-6884-4D2B-94DB-C8CB4A484DC3}" destId="{E0126807-FBE8-4481-9A53-4F9E93527A27}" srcOrd="0" destOrd="0" parTransId="{4EFE4809-B6E2-4D18-8A7F-D7D58729BB7F}" sibTransId="{BEFAC5A2-F9AF-4C61-AD4F-AAD04FA15DD3}"/>
    <dgm:cxn modelId="{48E2E694-E693-4431-8A4E-9F25D3A61884}" type="presOf" srcId="{E0126807-FBE8-4481-9A53-4F9E93527A27}" destId="{4D729FEC-9E8F-43BF-9625-978D2A6F33D1}" srcOrd="0" destOrd="0" presId="urn:microsoft.com/office/officeart/2005/8/layout/hierarchy3"/>
    <dgm:cxn modelId="{0234A89A-BF21-400B-934B-1D318C652F67}" type="presOf" srcId="{C7948D92-6884-4D2B-94DB-C8CB4A484DC3}" destId="{025E3317-E0D5-479B-9657-D13F736DC797}" srcOrd="0" destOrd="0" presId="urn:microsoft.com/office/officeart/2005/8/layout/hierarchy3"/>
    <dgm:cxn modelId="{A18014A8-F140-4E59-AFCB-D279A3412C45}" srcId="{C7948D92-6884-4D2B-94DB-C8CB4A484DC3}" destId="{58771CEC-0669-455A-B61D-ADD1EA9B7090}" srcOrd="1" destOrd="0" parTransId="{D8168984-6EBC-4B77-B261-04C4A9F19195}" sibTransId="{5A7DA581-3D1D-4D8D-BFB4-C9CF04E7AEBB}"/>
    <dgm:cxn modelId="{541DEFE6-4E09-46B8-8725-C32705CBE691}" type="presOf" srcId="{59B60851-F538-49D6-AB07-C1226E269E91}" destId="{E98C7654-56D2-4743-8CEF-D04010FAF908}" srcOrd="0" destOrd="0" presId="urn:microsoft.com/office/officeart/2005/8/layout/hierarchy3"/>
    <dgm:cxn modelId="{785801EF-EF3A-4098-ACCE-1ECF213AFE8C}" type="presOf" srcId="{57AB6000-4EFF-4DE2-9119-6CB830D69B52}" destId="{DF3B2CD9-D143-4A31-8719-F53799C11E7B}" srcOrd="0" destOrd="0" presId="urn:microsoft.com/office/officeart/2005/8/layout/hierarchy3"/>
    <dgm:cxn modelId="{282855FF-670B-463D-A083-6D2D607982CC}" type="presOf" srcId="{F0892EC9-BB13-40AB-8248-5C9D078CDCBF}" destId="{C7E9D6F9-9092-4E13-BBF9-A95A3BD62C58}" srcOrd="0" destOrd="0" presId="urn:microsoft.com/office/officeart/2005/8/layout/hierarchy3"/>
    <dgm:cxn modelId="{54529F45-1B24-423D-A089-3E7F7624FD43}" type="presParOf" srcId="{025E3317-E0D5-479B-9657-D13F736DC797}" destId="{D67A3FE6-4CEB-4656-BDF6-6205C50D1B09}" srcOrd="0" destOrd="0" presId="urn:microsoft.com/office/officeart/2005/8/layout/hierarchy3"/>
    <dgm:cxn modelId="{B6BB65CB-FEA8-4D7C-9DCE-7B5A33D457CC}" type="presParOf" srcId="{D67A3FE6-4CEB-4656-BDF6-6205C50D1B09}" destId="{C1D787A5-C16A-469B-9B95-0329E0FAE198}" srcOrd="0" destOrd="0" presId="urn:microsoft.com/office/officeart/2005/8/layout/hierarchy3"/>
    <dgm:cxn modelId="{CF89D524-B97B-43E5-BAA6-11FE191050D9}" type="presParOf" srcId="{C1D787A5-C16A-469B-9B95-0329E0FAE198}" destId="{4D729FEC-9E8F-43BF-9625-978D2A6F33D1}" srcOrd="0" destOrd="0" presId="urn:microsoft.com/office/officeart/2005/8/layout/hierarchy3"/>
    <dgm:cxn modelId="{982DBC71-01BB-435B-B200-18B7F1EF55EC}" type="presParOf" srcId="{C1D787A5-C16A-469B-9B95-0329E0FAE198}" destId="{C9AC2738-F905-4F60-9CD8-F2D64739BD97}" srcOrd="1" destOrd="0" presId="urn:microsoft.com/office/officeart/2005/8/layout/hierarchy3"/>
    <dgm:cxn modelId="{4A93A162-35D4-4652-A5EE-40CA0DADDC8C}" type="presParOf" srcId="{D67A3FE6-4CEB-4656-BDF6-6205C50D1B09}" destId="{988A138E-3579-43C2-B0BA-570777A03F90}" srcOrd="1" destOrd="0" presId="urn:microsoft.com/office/officeart/2005/8/layout/hierarchy3"/>
    <dgm:cxn modelId="{44434EED-4EAF-49EC-AD7A-DF73190D95C3}" type="presParOf" srcId="{988A138E-3579-43C2-B0BA-570777A03F90}" destId="{47288459-7293-42BA-92EE-9E69B2979AFA}" srcOrd="0" destOrd="0" presId="urn:microsoft.com/office/officeart/2005/8/layout/hierarchy3"/>
    <dgm:cxn modelId="{18855C96-56BE-4FCB-8E13-A037AF0F4A41}" type="presParOf" srcId="{988A138E-3579-43C2-B0BA-570777A03F90}" destId="{C7E9D6F9-9092-4E13-BBF9-A95A3BD62C58}" srcOrd="1" destOrd="0" presId="urn:microsoft.com/office/officeart/2005/8/layout/hierarchy3"/>
    <dgm:cxn modelId="{9B48F917-915E-4B87-B1E9-2477D7D2D947}" type="presParOf" srcId="{988A138E-3579-43C2-B0BA-570777A03F90}" destId="{387B1782-11DA-4EA0-8539-F2D1C83BAAAD}" srcOrd="2" destOrd="0" presId="urn:microsoft.com/office/officeart/2005/8/layout/hierarchy3"/>
    <dgm:cxn modelId="{6750EF8B-F287-43C0-BFEB-20171AE712EA}" type="presParOf" srcId="{988A138E-3579-43C2-B0BA-570777A03F90}" destId="{7AF726A2-A0CF-4D5A-9B0C-191729DEA07C}" srcOrd="3" destOrd="0" presId="urn:microsoft.com/office/officeart/2005/8/layout/hierarchy3"/>
    <dgm:cxn modelId="{A8D4D2FC-DF91-4FFD-A158-8E782FB91588}" type="presParOf" srcId="{025E3317-E0D5-479B-9657-D13F736DC797}" destId="{CB54D494-9A6E-486A-8B69-93C469556A3E}" srcOrd="1" destOrd="0" presId="urn:microsoft.com/office/officeart/2005/8/layout/hierarchy3"/>
    <dgm:cxn modelId="{730B0781-6526-4120-A1F8-C9E03D6AE961}" type="presParOf" srcId="{CB54D494-9A6E-486A-8B69-93C469556A3E}" destId="{29546AE4-59C5-49D4-968F-A61C96D623E2}" srcOrd="0" destOrd="0" presId="urn:microsoft.com/office/officeart/2005/8/layout/hierarchy3"/>
    <dgm:cxn modelId="{1B253832-4181-46B3-8ED0-F9E3E069FA8A}" type="presParOf" srcId="{29546AE4-59C5-49D4-968F-A61C96D623E2}" destId="{8C61C12B-B771-4E69-8FE2-5EC303E00814}" srcOrd="0" destOrd="0" presId="urn:microsoft.com/office/officeart/2005/8/layout/hierarchy3"/>
    <dgm:cxn modelId="{A56DD846-2473-4B8F-B2F7-2950AB167D17}" type="presParOf" srcId="{29546AE4-59C5-49D4-968F-A61C96D623E2}" destId="{03D10A2E-D0FE-4729-A817-E2DC4CC493C3}" srcOrd="1" destOrd="0" presId="urn:microsoft.com/office/officeart/2005/8/layout/hierarchy3"/>
    <dgm:cxn modelId="{FDCB772E-4453-4A9B-88F5-83207BDD3027}" type="presParOf" srcId="{CB54D494-9A6E-486A-8B69-93C469556A3E}" destId="{D0BE21D4-6AEA-4EEE-816D-F2DE841288E7}" srcOrd="1" destOrd="0" presId="urn:microsoft.com/office/officeart/2005/8/layout/hierarchy3"/>
    <dgm:cxn modelId="{5F8C865D-8AA4-4D59-A336-68E2A238D331}" type="presParOf" srcId="{D0BE21D4-6AEA-4EEE-816D-F2DE841288E7}" destId="{DF3B2CD9-D143-4A31-8719-F53799C11E7B}" srcOrd="0" destOrd="0" presId="urn:microsoft.com/office/officeart/2005/8/layout/hierarchy3"/>
    <dgm:cxn modelId="{CDDBF27B-E44D-470F-8E0F-6B8115EC3571}" type="presParOf" srcId="{D0BE21D4-6AEA-4EEE-816D-F2DE841288E7}" destId="{00C9ECF9-FBAC-4036-A55B-C9FEECAA7D27}" srcOrd="1" destOrd="0" presId="urn:microsoft.com/office/officeart/2005/8/layout/hierarchy3"/>
    <dgm:cxn modelId="{30F8E61E-4005-445A-A2BA-8D3216D919F7}" type="presParOf" srcId="{D0BE21D4-6AEA-4EEE-816D-F2DE841288E7}" destId="{D2796804-D8E0-48AC-8898-D0BEEE92E5BF}" srcOrd="2" destOrd="0" presId="urn:microsoft.com/office/officeart/2005/8/layout/hierarchy3"/>
    <dgm:cxn modelId="{260A2801-2E9D-4252-877A-C68358AB1104}" type="presParOf" srcId="{D0BE21D4-6AEA-4EEE-816D-F2DE841288E7}" destId="{E98C7654-56D2-4743-8CEF-D04010FAF908}"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7AF300D-FD86-4791-82A2-15A22BEDC0A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2B8F6C2-0C77-4581-9B30-30EADC128237}">
      <dgm:prSet phldrT="[Text]"/>
      <dgm:spPr/>
      <dgm:t>
        <a:bodyPr/>
        <a:lstStyle/>
        <a:p>
          <a:r>
            <a:rPr lang="en-US" dirty="0"/>
            <a:t>2.1. 	</a:t>
          </a:r>
          <a:r>
            <a:rPr lang="en-US" dirty="0" err="1"/>
            <a:t>Sản</a:t>
          </a:r>
          <a:r>
            <a:rPr lang="en-US" dirty="0"/>
            <a:t> </a:t>
          </a:r>
          <a:r>
            <a:rPr lang="en-US" dirty="0" err="1"/>
            <a:t>xuất</a:t>
          </a:r>
          <a:r>
            <a:rPr lang="en-US" dirty="0"/>
            <a:t> </a:t>
          </a:r>
          <a:r>
            <a:rPr lang="en-US" dirty="0" err="1"/>
            <a:t>nông</a:t>
          </a:r>
          <a:r>
            <a:rPr lang="en-US" dirty="0"/>
            <a:t> </a:t>
          </a:r>
          <a:r>
            <a:rPr lang="en-US" dirty="0" err="1"/>
            <a:t>nghiệp</a:t>
          </a:r>
          <a:endParaRPr lang="en-US" dirty="0"/>
        </a:p>
      </dgm:t>
    </dgm:pt>
    <dgm:pt modelId="{F53C77B4-F166-4830-8A89-D6C2960ED8C9}" type="parTrans" cxnId="{09AA52D9-7210-4787-9937-6A7FFAF67239}">
      <dgm:prSet/>
      <dgm:spPr/>
      <dgm:t>
        <a:bodyPr/>
        <a:lstStyle/>
        <a:p>
          <a:endParaRPr lang="en-US"/>
        </a:p>
      </dgm:t>
    </dgm:pt>
    <dgm:pt modelId="{E9D40096-F4E0-4B45-ABFA-EB9FA9E5129A}" type="sibTrans" cxnId="{09AA52D9-7210-4787-9937-6A7FFAF67239}">
      <dgm:prSet/>
      <dgm:spPr/>
      <dgm:t>
        <a:bodyPr/>
        <a:lstStyle/>
        <a:p>
          <a:endParaRPr lang="en-US"/>
        </a:p>
      </dgm:t>
    </dgm:pt>
    <dgm:pt modelId="{140863DE-D013-433A-91BB-DF14BBCB1F01}">
      <dgm:prSet phldrT="[Text]"/>
      <dgm:spPr/>
      <dgm:t>
        <a:bodyPr/>
        <a:lstStyle/>
        <a:p>
          <a:r>
            <a:rPr lang="en-US" dirty="0"/>
            <a:t>2.2. 	</a:t>
          </a:r>
          <a:r>
            <a:rPr lang="en-US" dirty="0" err="1"/>
            <a:t>Các</a:t>
          </a:r>
          <a:r>
            <a:rPr lang="en-US" dirty="0"/>
            <a:t> </a:t>
          </a:r>
          <a:r>
            <a:rPr lang="en-US" dirty="0" err="1"/>
            <a:t>nghề</a:t>
          </a:r>
          <a:r>
            <a:rPr lang="en-US" dirty="0"/>
            <a:t> </a:t>
          </a:r>
          <a:r>
            <a:rPr lang="en-US" dirty="0" err="1"/>
            <a:t>thủ</a:t>
          </a:r>
          <a:r>
            <a:rPr lang="en-US" dirty="0"/>
            <a:t> </a:t>
          </a:r>
          <a:r>
            <a:rPr lang="en-US" dirty="0" err="1"/>
            <a:t>công</a:t>
          </a:r>
          <a:endParaRPr lang="en-US" dirty="0"/>
        </a:p>
      </dgm:t>
    </dgm:pt>
    <dgm:pt modelId="{5DB17126-859C-42B4-AC58-EE4F7B4F7693}" type="parTrans" cxnId="{A6E839C1-D531-4E9D-B7BF-3ADCB829827D}">
      <dgm:prSet/>
      <dgm:spPr/>
      <dgm:t>
        <a:bodyPr/>
        <a:lstStyle/>
        <a:p>
          <a:endParaRPr lang="en-US"/>
        </a:p>
      </dgm:t>
    </dgm:pt>
    <dgm:pt modelId="{CA2FD2B3-965E-4E45-B55C-12B03F07241F}" type="sibTrans" cxnId="{A6E839C1-D531-4E9D-B7BF-3ADCB829827D}">
      <dgm:prSet/>
      <dgm:spPr/>
      <dgm:t>
        <a:bodyPr/>
        <a:lstStyle/>
        <a:p>
          <a:endParaRPr lang="en-US"/>
        </a:p>
      </dgm:t>
    </dgm:pt>
    <dgm:pt modelId="{FC31DDEE-8D87-4016-B6CB-2C2E92BA3DDE}" type="pres">
      <dgm:prSet presAssocID="{B7AF300D-FD86-4791-82A2-15A22BEDC0AC}" presName="linear" presStyleCnt="0">
        <dgm:presLayoutVars>
          <dgm:dir/>
          <dgm:animLvl val="lvl"/>
          <dgm:resizeHandles val="exact"/>
        </dgm:presLayoutVars>
      </dgm:prSet>
      <dgm:spPr/>
    </dgm:pt>
    <dgm:pt modelId="{52E6F9BE-7CB2-42E9-B729-FB3B3637C374}" type="pres">
      <dgm:prSet presAssocID="{B2B8F6C2-0C77-4581-9B30-30EADC128237}" presName="parentLin" presStyleCnt="0"/>
      <dgm:spPr/>
    </dgm:pt>
    <dgm:pt modelId="{A462734B-C1F2-43F9-8B57-A32E0D990C71}" type="pres">
      <dgm:prSet presAssocID="{B2B8F6C2-0C77-4581-9B30-30EADC128237}" presName="parentLeftMargin" presStyleLbl="node1" presStyleIdx="0" presStyleCnt="2"/>
      <dgm:spPr/>
    </dgm:pt>
    <dgm:pt modelId="{7694ED53-E180-4ED5-ABCE-F7609B37DFA2}" type="pres">
      <dgm:prSet presAssocID="{B2B8F6C2-0C77-4581-9B30-30EADC128237}" presName="parentText" presStyleLbl="node1" presStyleIdx="0" presStyleCnt="2">
        <dgm:presLayoutVars>
          <dgm:chMax val="0"/>
          <dgm:bulletEnabled val="1"/>
        </dgm:presLayoutVars>
      </dgm:prSet>
      <dgm:spPr/>
    </dgm:pt>
    <dgm:pt modelId="{84BD5D3C-2816-492F-9DFC-3DF229FEE165}" type="pres">
      <dgm:prSet presAssocID="{B2B8F6C2-0C77-4581-9B30-30EADC128237}" presName="negativeSpace" presStyleCnt="0"/>
      <dgm:spPr/>
    </dgm:pt>
    <dgm:pt modelId="{0CA4178A-6000-4967-9D9A-FC81A61A021A}" type="pres">
      <dgm:prSet presAssocID="{B2B8F6C2-0C77-4581-9B30-30EADC128237}" presName="childText" presStyleLbl="conFgAcc1" presStyleIdx="0" presStyleCnt="2">
        <dgm:presLayoutVars>
          <dgm:bulletEnabled val="1"/>
        </dgm:presLayoutVars>
      </dgm:prSet>
      <dgm:spPr/>
    </dgm:pt>
    <dgm:pt modelId="{B983F201-E1B0-4EAA-92F0-5BB53B560C34}" type="pres">
      <dgm:prSet presAssocID="{E9D40096-F4E0-4B45-ABFA-EB9FA9E5129A}" presName="spaceBetweenRectangles" presStyleCnt="0"/>
      <dgm:spPr/>
    </dgm:pt>
    <dgm:pt modelId="{A558C150-B457-451C-9425-CBD2A490F26D}" type="pres">
      <dgm:prSet presAssocID="{140863DE-D013-433A-91BB-DF14BBCB1F01}" presName="parentLin" presStyleCnt="0"/>
      <dgm:spPr/>
    </dgm:pt>
    <dgm:pt modelId="{58B27BB1-6ED3-4E51-A03D-1DCA6211B414}" type="pres">
      <dgm:prSet presAssocID="{140863DE-D013-433A-91BB-DF14BBCB1F01}" presName="parentLeftMargin" presStyleLbl="node1" presStyleIdx="0" presStyleCnt="2"/>
      <dgm:spPr/>
    </dgm:pt>
    <dgm:pt modelId="{5A93FEFD-F680-4D8B-9B93-8021133635CD}" type="pres">
      <dgm:prSet presAssocID="{140863DE-D013-433A-91BB-DF14BBCB1F01}" presName="parentText" presStyleLbl="node1" presStyleIdx="1" presStyleCnt="2">
        <dgm:presLayoutVars>
          <dgm:chMax val="0"/>
          <dgm:bulletEnabled val="1"/>
        </dgm:presLayoutVars>
      </dgm:prSet>
      <dgm:spPr/>
    </dgm:pt>
    <dgm:pt modelId="{CC9E0B12-9EEC-4223-B99A-F934F6093010}" type="pres">
      <dgm:prSet presAssocID="{140863DE-D013-433A-91BB-DF14BBCB1F01}" presName="negativeSpace" presStyleCnt="0"/>
      <dgm:spPr/>
    </dgm:pt>
    <dgm:pt modelId="{5BB5184F-163A-408A-A19A-CB4829ECD584}" type="pres">
      <dgm:prSet presAssocID="{140863DE-D013-433A-91BB-DF14BBCB1F01}" presName="childText" presStyleLbl="conFgAcc1" presStyleIdx="1" presStyleCnt="2">
        <dgm:presLayoutVars>
          <dgm:bulletEnabled val="1"/>
        </dgm:presLayoutVars>
      </dgm:prSet>
      <dgm:spPr/>
    </dgm:pt>
  </dgm:ptLst>
  <dgm:cxnLst>
    <dgm:cxn modelId="{F0A2D26C-57C5-499A-A052-892553E58AD3}" type="presOf" srcId="{140863DE-D013-433A-91BB-DF14BBCB1F01}" destId="{5A93FEFD-F680-4D8B-9B93-8021133635CD}" srcOrd="1" destOrd="0" presId="urn:microsoft.com/office/officeart/2005/8/layout/list1"/>
    <dgm:cxn modelId="{983F2D59-ABE3-4F95-A008-8FC143BD2B73}" type="presOf" srcId="{B2B8F6C2-0C77-4581-9B30-30EADC128237}" destId="{A462734B-C1F2-43F9-8B57-A32E0D990C71}" srcOrd="0" destOrd="0" presId="urn:microsoft.com/office/officeart/2005/8/layout/list1"/>
    <dgm:cxn modelId="{7CB12B86-DFFF-4467-80A2-E05B98C92493}" type="presOf" srcId="{140863DE-D013-433A-91BB-DF14BBCB1F01}" destId="{58B27BB1-6ED3-4E51-A03D-1DCA6211B414}" srcOrd="0" destOrd="0" presId="urn:microsoft.com/office/officeart/2005/8/layout/list1"/>
    <dgm:cxn modelId="{8429F492-6025-4C4B-A882-A4D536D35FF2}" type="presOf" srcId="{B7AF300D-FD86-4791-82A2-15A22BEDC0AC}" destId="{FC31DDEE-8D87-4016-B6CB-2C2E92BA3DDE}" srcOrd="0" destOrd="0" presId="urn:microsoft.com/office/officeart/2005/8/layout/list1"/>
    <dgm:cxn modelId="{ACDBDCA1-4394-4BC2-B56B-86507DA8E118}" type="presOf" srcId="{B2B8F6C2-0C77-4581-9B30-30EADC128237}" destId="{7694ED53-E180-4ED5-ABCE-F7609B37DFA2}" srcOrd="1" destOrd="0" presId="urn:microsoft.com/office/officeart/2005/8/layout/list1"/>
    <dgm:cxn modelId="{A6E839C1-D531-4E9D-B7BF-3ADCB829827D}" srcId="{B7AF300D-FD86-4791-82A2-15A22BEDC0AC}" destId="{140863DE-D013-433A-91BB-DF14BBCB1F01}" srcOrd="1" destOrd="0" parTransId="{5DB17126-859C-42B4-AC58-EE4F7B4F7693}" sibTransId="{CA2FD2B3-965E-4E45-B55C-12B03F07241F}"/>
    <dgm:cxn modelId="{09AA52D9-7210-4787-9937-6A7FFAF67239}" srcId="{B7AF300D-FD86-4791-82A2-15A22BEDC0AC}" destId="{B2B8F6C2-0C77-4581-9B30-30EADC128237}" srcOrd="0" destOrd="0" parTransId="{F53C77B4-F166-4830-8A89-D6C2960ED8C9}" sibTransId="{E9D40096-F4E0-4B45-ABFA-EB9FA9E5129A}"/>
    <dgm:cxn modelId="{69FC6B10-5F58-4AD9-917E-5582424A3335}" type="presParOf" srcId="{FC31DDEE-8D87-4016-B6CB-2C2E92BA3DDE}" destId="{52E6F9BE-7CB2-42E9-B729-FB3B3637C374}" srcOrd="0" destOrd="0" presId="urn:microsoft.com/office/officeart/2005/8/layout/list1"/>
    <dgm:cxn modelId="{76EC2002-169E-4244-9DB1-DBA3F6FA2076}" type="presParOf" srcId="{52E6F9BE-7CB2-42E9-B729-FB3B3637C374}" destId="{A462734B-C1F2-43F9-8B57-A32E0D990C71}" srcOrd="0" destOrd="0" presId="urn:microsoft.com/office/officeart/2005/8/layout/list1"/>
    <dgm:cxn modelId="{D35CCBED-7E9A-4F31-8D2D-FF05661DBDED}" type="presParOf" srcId="{52E6F9BE-7CB2-42E9-B729-FB3B3637C374}" destId="{7694ED53-E180-4ED5-ABCE-F7609B37DFA2}" srcOrd="1" destOrd="0" presId="urn:microsoft.com/office/officeart/2005/8/layout/list1"/>
    <dgm:cxn modelId="{05440BDE-E44A-44B8-8332-A07BC7D4CBBA}" type="presParOf" srcId="{FC31DDEE-8D87-4016-B6CB-2C2E92BA3DDE}" destId="{84BD5D3C-2816-492F-9DFC-3DF229FEE165}" srcOrd="1" destOrd="0" presId="urn:microsoft.com/office/officeart/2005/8/layout/list1"/>
    <dgm:cxn modelId="{C89AEF50-A664-42DF-98EE-CC9E8A1D01FF}" type="presParOf" srcId="{FC31DDEE-8D87-4016-B6CB-2C2E92BA3DDE}" destId="{0CA4178A-6000-4967-9D9A-FC81A61A021A}" srcOrd="2" destOrd="0" presId="urn:microsoft.com/office/officeart/2005/8/layout/list1"/>
    <dgm:cxn modelId="{AEFDDB45-B101-4A95-9054-01A7BFC62275}" type="presParOf" srcId="{FC31DDEE-8D87-4016-B6CB-2C2E92BA3DDE}" destId="{B983F201-E1B0-4EAA-92F0-5BB53B560C34}" srcOrd="3" destOrd="0" presId="urn:microsoft.com/office/officeart/2005/8/layout/list1"/>
    <dgm:cxn modelId="{5FD0562B-1258-4855-9FC1-8ADC420AEFE8}" type="presParOf" srcId="{FC31DDEE-8D87-4016-B6CB-2C2E92BA3DDE}" destId="{A558C150-B457-451C-9425-CBD2A490F26D}" srcOrd="4" destOrd="0" presId="urn:microsoft.com/office/officeart/2005/8/layout/list1"/>
    <dgm:cxn modelId="{68102AB6-39DE-4E33-B70E-6F675BA24712}" type="presParOf" srcId="{A558C150-B457-451C-9425-CBD2A490F26D}" destId="{58B27BB1-6ED3-4E51-A03D-1DCA6211B414}" srcOrd="0" destOrd="0" presId="urn:microsoft.com/office/officeart/2005/8/layout/list1"/>
    <dgm:cxn modelId="{E1B11852-404C-40F2-9FCA-8FEF4462D39C}" type="presParOf" srcId="{A558C150-B457-451C-9425-CBD2A490F26D}" destId="{5A93FEFD-F680-4D8B-9B93-8021133635CD}" srcOrd="1" destOrd="0" presId="urn:microsoft.com/office/officeart/2005/8/layout/list1"/>
    <dgm:cxn modelId="{4DE60C42-FA84-471A-A996-4558556625C9}" type="presParOf" srcId="{FC31DDEE-8D87-4016-B6CB-2C2E92BA3DDE}" destId="{CC9E0B12-9EEC-4223-B99A-F934F6093010}" srcOrd="5" destOrd="0" presId="urn:microsoft.com/office/officeart/2005/8/layout/list1"/>
    <dgm:cxn modelId="{93DB226D-F006-425C-A83C-03139F4C1B9D}" type="presParOf" srcId="{FC31DDEE-8D87-4016-B6CB-2C2E92BA3DDE}" destId="{5BB5184F-163A-408A-A19A-CB4829ECD58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88C84F5-9D49-4721-8D73-9A7760ADF1D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4018F7EF-9CCD-4B75-A7F1-7F18790577B5}">
      <dgm:prSet phldrT="[Text]" custT="1"/>
      <dgm:spPr>
        <a:solidFill>
          <a:srgbClr val="C00000"/>
        </a:solidFill>
      </dgm:spPr>
      <dgm:t>
        <a:bodyPr/>
        <a:lstStyle/>
        <a:p>
          <a:r>
            <a:rPr lang="en-US" sz="3200" b="1" dirty="0" err="1"/>
            <a:t>Sản</a:t>
          </a:r>
          <a:r>
            <a:rPr lang="en-US" sz="3200" b="1" dirty="0"/>
            <a:t> </a:t>
          </a:r>
          <a:r>
            <a:rPr lang="en-US" sz="3200" b="1" dirty="0" err="1"/>
            <a:t>xuất</a:t>
          </a:r>
          <a:r>
            <a:rPr lang="en-US" sz="3200" b="1" dirty="0"/>
            <a:t> </a:t>
          </a:r>
          <a:r>
            <a:rPr lang="en-US" sz="3200" b="1" dirty="0" err="1"/>
            <a:t>nông</a:t>
          </a:r>
          <a:r>
            <a:rPr lang="en-US" sz="3200" b="1" dirty="0"/>
            <a:t> </a:t>
          </a:r>
          <a:r>
            <a:rPr lang="en-US" sz="3200" b="1" dirty="0" err="1"/>
            <a:t>nghiệp</a:t>
          </a:r>
          <a:endParaRPr lang="en-US" sz="3200" dirty="0"/>
        </a:p>
      </dgm:t>
    </dgm:pt>
    <dgm:pt modelId="{97681C12-C860-4D9C-8288-9A530B5DAE00}" type="parTrans" cxnId="{6EB330C7-CBDB-48B8-8229-352B3A197811}">
      <dgm:prSet/>
      <dgm:spPr/>
      <dgm:t>
        <a:bodyPr/>
        <a:lstStyle/>
        <a:p>
          <a:endParaRPr lang="en-US"/>
        </a:p>
      </dgm:t>
    </dgm:pt>
    <dgm:pt modelId="{CD920B74-FFBE-4A47-8513-955C57F5571D}" type="sibTrans" cxnId="{6EB330C7-CBDB-48B8-8229-352B3A197811}">
      <dgm:prSet/>
      <dgm:spPr/>
      <dgm:t>
        <a:bodyPr/>
        <a:lstStyle/>
        <a:p>
          <a:endParaRPr lang="en-US"/>
        </a:p>
      </dgm:t>
    </dgm:pt>
    <dgm:pt modelId="{020D065E-DA14-4682-9292-7E64FE40FFDB}">
      <dgm:prSet phldrT="[Text]"/>
      <dgm:spPr>
        <a:solidFill>
          <a:schemeClr val="accent6">
            <a:lumMod val="50000"/>
            <a:alpha val="90000"/>
          </a:schemeClr>
        </a:solidFill>
      </dgm:spPr>
      <dgm:t>
        <a:bodyPr/>
        <a:lstStyle/>
        <a:p>
          <a:r>
            <a:rPr lang="en-US" dirty="0" err="1">
              <a:solidFill>
                <a:srgbClr val="FFFF00"/>
              </a:solidFill>
            </a:rPr>
            <a:t>Với</a:t>
          </a:r>
          <a:r>
            <a:rPr lang="en-US" dirty="0">
              <a:solidFill>
                <a:srgbClr val="FFFF00"/>
              </a:solidFill>
            </a:rPr>
            <a:t> </a:t>
          </a:r>
          <a:r>
            <a:rPr lang="en-US" dirty="0" err="1">
              <a:solidFill>
                <a:srgbClr val="FFFF00"/>
              </a:solidFill>
            </a:rPr>
            <a:t>việc</a:t>
          </a:r>
          <a:r>
            <a:rPr lang="en-US" dirty="0">
              <a:solidFill>
                <a:srgbClr val="FFFF00"/>
              </a:solidFill>
            </a:rPr>
            <a:t> ra </a:t>
          </a:r>
          <a:r>
            <a:rPr lang="en-US" dirty="0" err="1">
              <a:solidFill>
                <a:srgbClr val="FFFF00"/>
              </a:solidFill>
            </a:rPr>
            <a:t>đời</a:t>
          </a:r>
          <a:r>
            <a:rPr lang="en-US" dirty="0">
              <a:solidFill>
                <a:srgbClr val="FFFF00"/>
              </a:solidFill>
            </a:rPr>
            <a:t> </a:t>
          </a:r>
          <a:r>
            <a:rPr lang="en-US" dirty="0" err="1">
              <a:solidFill>
                <a:srgbClr val="FFFF00"/>
              </a:solidFill>
            </a:rPr>
            <a:t>lười</a:t>
          </a:r>
          <a:r>
            <a:rPr lang="en-US" dirty="0">
              <a:solidFill>
                <a:srgbClr val="FFFF00"/>
              </a:solidFill>
            </a:rPr>
            <a:t> </a:t>
          </a:r>
          <a:r>
            <a:rPr lang="en-US" dirty="0" err="1">
              <a:solidFill>
                <a:srgbClr val="FFFF00"/>
              </a:solidFill>
            </a:rPr>
            <a:t>cày</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nông</a:t>
          </a:r>
          <a:r>
            <a:rPr lang="en-US" dirty="0">
              <a:solidFill>
                <a:srgbClr val="FFFF00"/>
              </a:solidFill>
            </a:rPr>
            <a:t> </a:t>
          </a:r>
          <a:r>
            <a:rPr lang="en-US" dirty="0" err="1">
              <a:solidFill>
                <a:srgbClr val="FFFF00"/>
              </a:solidFill>
            </a:rPr>
            <a:t>nghiệp</a:t>
          </a:r>
          <a:r>
            <a:rPr lang="en-US" dirty="0">
              <a:solidFill>
                <a:srgbClr val="FFFF00"/>
              </a:solidFill>
            </a:rPr>
            <a:t> </a:t>
          </a:r>
          <a:r>
            <a:rPr lang="en-US" dirty="0" err="1">
              <a:solidFill>
                <a:srgbClr val="FFFF00"/>
              </a:solidFill>
            </a:rPr>
            <a:t>dùng</a:t>
          </a:r>
          <a:r>
            <a:rPr lang="en-US" dirty="0">
              <a:solidFill>
                <a:srgbClr val="FFFF00"/>
              </a:solidFill>
            </a:rPr>
            <a:t> </a:t>
          </a:r>
          <a:r>
            <a:rPr lang="en-US" dirty="0" err="1">
              <a:solidFill>
                <a:srgbClr val="FFFF00"/>
              </a:solidFill>
            </a:rPr>
            <a:t>cày</a:t>
          </a:r>
          <a:r>
            <a:rPr lang="en-US" dirty="0">
              <a:solidFill>
                <a:srgbClr val="FFFF00"/>
              </a:solidFill>
            </a:rPr>
            <a:t> </a:t>
          </a:r>
          <a:r>
            <a:rPr lang="en-US" dirty="0" err="1">
              <a:solidFill>
                <a:srgbClr val="FFFF00"/>
              </a:solidFill>
            </a:rPr>
            <a:t>đã</a:t>
          </a:r>
          <a:r>
            <a:rPr lang="en-US" dirty="0">
              <a:solidFill>
                <a:srgbClr val="FFFF00"/>
              </a:solidFill>
            </a:rPr>
            <a:t> </a:t>
          </a:r>
          <a:r>
            <a:rPr lang="en-US" dirty="0" err="1">
              <a:solidFill>
                <a:srgbClr val="FFFF00"/>
              </a:solidFill>
            </a:rPr>
            <a:t>thay</a:t>
          </a:r>
          <a:r>
            <a:rPr lang="en-US" dirty="0">
              <a:solidFill>
                <a:srgbClr val="FFFF00"/>
              </a:solidFill>
            </a:rPr>
            <a:t> </a:t>
          </a:r>
          <a:r>
            <a:rPr lang="en-US" dirty="0" err="1">
              <a:solidFill>
                <a:srgbClr val="FFFF00"/>
              </a:solidFill>
            </a:rPr>
            <a:t>thế</a:t>
          </a:r>
          <a:r>
            <a:rPr lang="en-US" dirty="0">
              <a:solidFill>
                <a:srgbClr val="FFFF00"/>
              </a:solidFill>
            </a:rPr>
            <a:t> </a:t>
          </a:r>
          <a:r>
            <a:rPr lang="en-US" dirty="0" err="1">
              <a:solidFill>
                <a:srgbClr val="FFFF00"/>
              </a:solidFill>
            </a:rPr>
            <a:t>cho</a:t>
          </a:r>
          <a:r>
            <a:rPr lang="en-US" dirty="0">
              <a:solidFill>
                <a:srgbClr val="FFFF00"/>
              </a:solidFill>
            </a:rPr>
            <a:t> </a:t>
          </a:r>
          <a:r>
            <a:rPr lang="en-US" dirty="0" err="1">
              <a:solidFill>
                <a:srgbClr val="FFFF00"/>
              </a:solidFill>
            </a:rPr>
            <a:t>nền</a:t>
          </a:r>
          <a:r>
            <a:rPr lang="en-US" dirty="0">
              <a:solidFill>
                <a:srgbClr val="FFFF00"/>
              </a:solidFill>
            </a:rPr>
            <a:t> </a:t>
          </a:r>
          <a:r>
            <a:rPr lang="en-US" dirty="0" err="1">
              <a:solidFill>
                <a:srgbClr val="FFFF00"/>
              </a:solidFill>
            </a:rPr>
            <a:t>nông</a:t>
          </a:r>
          <a:r>
            <a:rPr lang="en-US" dirty="0">
              <a:solidFill>
                <a:srgbClr val="FFFF00"/>
              </a:solidFill>
            </a:rPr>
            <a:t> </a:t>
          </a:r>
          <a:r>
            <a:rPr lang="en-US" dirty="0" err="1">
              <a:solidFill>
                <a:srgbClr val="FFFF00"/>
              </a:solidFill>
            </a:rPr>
            <a:t>nghiệp</a:t>
          </a:r>
          <a:r>
            <a:rPr lang="en-US" dirty="0">
              <a:solidFill>
                <a:srgbClr val="FFFF00"/>
              </a:solidFill>
            </a:rPr>
            <a:t> </a:t>
          </a:r>
          <a:r>
            <a:rPr lang="en-US" dirty="0" err="1">
              <a:solidFill>
                <a:srgbClr val="FFFF00"/>
              </a:solidFill>
            </a:rPr>
            <a:t>dùng</a:t>
          </a:r>
          <a:r>
            <a:rPr lang="en-US" dirty="0">
              <a:solidFill>
                <a:srgbClr val="FFFF00"/>
              </a:solidFill>
            </a:rPr>
            <a:t> </a:t>
          </a:r>
          <a:r>
            <a:rPr lang="en-US" dirty="0" err="1">
              <a:solidFill>
                <a:srgbClr val="FFFF00"/>
              </a:solidFill>
            </a:rPr>
            <a:t>cuốc</a:t>
          </a:r>
          <a:endParaRPr lang="en-US" dirty="0">
            <a:solidFill>
              <a:srgbClr val="FFFF00"/>
            </a:solidFill>
          </a:endParaRPr>
        </a:p>
      </dgm:t>
    </dgm:pt>
    <dgm:pt modelId="{917C4AFA-3300-4C0F-9B4A-FC8233EC40A3}" type="parTrans" cxnId="{48264D49-B405-45AA-8D80-4F392E56D784}">
      <dgm:prSet/>
      <dgm:spPr/>
      <dgm:t>
        <a:bodyPr/>
        <a:lstStyle/>
        <a:p>
          <a:endParaRPr lang="en-US"/>
        </a:p>
      </dgm:t>
    </dgm:pt>
    <dgm:pt modelId="{6BE4502E-3456-41AC-9681-8E4BB461E7B6}" type="sibTrans" cxnId="{48264D49-B405-45AA-8D80-4F392E56D784}">
      <dgm:prSet/>
      <dgm:spPr/>
      <dgm:t>
        <a:bodyPr/>
        <a:lstStyle/>
        <a:p>
          <a:endParaRPr lang="en-US"/>
        </a:p>
      </dgm:t>
    </dgm:pt>
    <dgm:pt modelId="{C8BF10A4-2EA4-408B-83D0-8C059662E6EF}">
      <dgm:prSet phldrT="[Text]"/>
      <dgm:spPr>
        <a:solidFill>
          <a:schemeClr val="accent6">
            <a:lumMod val="50000"/>
            <a:alpha val="90000"/>
          </a:schemeClr>
        </a:solidFill>
      </dgm:spPr>
      <dgm:t>
        <a:bodyPr/>
        <a:lstStyle/>
        <a:p>
          <a:r>
            <a:rPr lang="en-US" dirty="0" err="1">
              <a:solidFill>
                <a:srgbClr val="FFFF00"/>
              </a:solidFill>
            </a:rPr>
            <a:t>Sự</a:t>
          </a:r>
          <a:r>
            <a:rPr lang="en-US" dirty="0">
              <a:solidFill>
                <a:srgbClr val="FFFF00"/>
              </a:solidFill>
            </a:rPr>
            <a:t> </a:t>
          </a:r>
          <a:r>
            <a:rPr lang="en-US" dirty="0" err="1">
              <a:solidFill>
                <a:srgbClr val="FFFF00"/>
              </a:solidFill>
            </a:rPr>
            <a:t>phát</a:t>
          </a:r>
          <a:r>
            <a:rPr lang="en-US" dirty="0">
              <a:solidFill>
                <a:srgbClr val="FFFF00"/>
              </a:solidFill>
            </a:rPr>
            <a:t> </a:t>
          </a:r>
          <a:r>
            <a:rPr lang="en-US" dirty="0" err="1">
              <a:solidFill>
                <a:srgbClr val="FFFF00"/>
              </a:solidFill>
            </a:rPr>
            <a:t>triển</a:t>
          </a:r>
          <a:r>
            <a:rPr lang="en-US" dirty="0">
              <a:solidFill>
                <a:srgbClr val="FFFF00"/>
              </a:solidFill>
            </a:rPr>
            <a:t> </a:t>
          </a:r>
          <a:r>
            <a:rPr lang="en-US" dirty="0" err="1">
              <a:solidFill>
                <a:srgbClr val="FFFF00"/>
              </a:solidFill>
            </a:rPr>
            <a:t>nền</a:t>
          </a:r>
          <a:r>
            <a:rPr lang="en-US" dirty="0">
              <a:solidFill>
                <a:srgbClr val="FFFF00"/>
              </a:solidFill>
            </a:rPr>
            <a:t> </a:t>
          </a:r>
          <a:r>
            <a:rPr lang="en-US" dirty="0" err="1">
              <a:solidFill>
                <a:srgbClr val="FFFF00"/>
              </a:solidFill>
            </a:rPr>
            <a:t>kinh</a:t>
          </a:r>
          <a:r>
            <a:rPr lang="en-US" dirty="0">
              <a:solidFill>
                <a:srgbClr val="FFFF00"/>
              </a:solidFill>
            </a:rPr>
            <a:t> </a:t>
          </a:r>
          <a:r>
            <a:rPr lang="en-US" dirty="0" err="1">
              <a:solidFill>
                <a:srgbClr val="FFFF00"/>
              </a:solidFill>
            </a:rPr>
            <a:t>tế</a:t>
          </a:r>
          <a:r>
            <a:rPr lang="en-US" dirty="0">
              <a:solidFill>
                <a:srgbClr val="FFFF00"/>
              </a:solidFill>
            </a:rPr>
            <a:t> </a:t>
          </a:r>
          <a:r>
            <a:rPr lang="en-US" dirty="0" err="1">
              <a:solidFill>
                <a:srgbClr val="FFFF00"/>
              </a:solidFill>
            </a:rPr>
            <a:t>nông</a:t>
          </a:r>
          <a:r>
            <a:rPr lang="en-US" dirty="0">
              <a:solidFill>
                <a:srgbClr val="FFFF00"/>
              </a:solidFill>
            </a:rPr>
            <a:t> </a:t>
          </a:r>
          <a:r>
            <a:rPr lang="en-US" dirty="0" err="1">
              <a:solidFill>
                <a:srgbClr val="FFFF00"/>
              </a:solidFill>
            </a:rPr>
            <a:t>nghiệp</a:t>
          </a:r>
          <a:r>
            <a:rPr lang="en-US" dirty="0">
              <a:solidFill>
                <a:srgbClr val="FFFF00"/>
              </a:solidFill>
            </a:rPr>
            <a:t> </a:t>
          </a:r>
          <a:r>
            <a:rPr lang="en-US" dirty="0" err="1">
              <a:solidFill>
                <a:srgbClr val="FFFF00"/>
              </a:solidFill>
            </a:rPr>
            <a:t>trồng</a:t>
          </a:r>
          <a:r>
            <a:rPr lang="en-US" dirty="0">
              <a:solidFill>
                <a:srgbClr val="FFFF00"/>
              </a:solidFill>
            </a:rPr>
            <a:t> </a:t>
          </a:r>
          <a:r>
            <a:rPr lang="en-US" dirty="0" err="1">
              <a:solidFill>
                <a:srgbClr val="FFFF00"/>
              </a:solidFill>
            </a:rPr>
            <a:t>lúa</a:t>
          </a:r>
          <a:r>
            <a:rPr lang="en-US" dirty="0">
              <a:solidFill>
                <a:srgbClr val="FFFF00"/>
              </a:solidFill>
            </a:rPr>
            <a:t> </a:t>
          </a:r>
          <a:r>
            <a:rPr lang="en-US" dirty="0" err="1">
              <a:solidFill>
                <a:srgbClr val="FFFF00"/>
              </a:solidFill>
            </a:rPr>
            <a:t>nước</a:t>
          </a:r>
          <a:r>
            <a:rPr lang="en-US" dirty="0">
              <a:solidFill>
                <a:srgbClr val="FFFF00"/>
              </a:solidFill>
            </a:rPr>
            <a:t> </a:t>
          </a:r>
        </a:p>
      </dgm:t>
    </dgm:pt>
    <dgm:pt modelId="{F7AEB496-339E-47E7-9161-50D55AF5F6B3}" type="parTrans" cxnId="{C618AACF-6246-410D-8588-E8619ADA7870}">
      <dgm:prSet/>
      <dgm:spPr/>
      <dgm:t>
        <a:bodyPr/>
        <a:lstStyle/>
        <a:p>
          <a:endParaRPr lang="en-US"/>
        </a:p>
      </dgm:t>
    </dgm:pt>
    <dgm:pt modelId="{B77519B0-1C10-403D-8071-77278051C988}" type="sibTrans" cxnId="{C618AACF-6246-410D-8588-E8619ADA7870}">
      <dgm:prSet/>
      <dgm:spPr/>
      <dgm:t>
        <a:bodyPr/>
        <a:lstStyle/>
        <a:p>
          <a:endParaRPr lang="en-US"/>
        </a:p>
      </dgm:t>
    </dgm:pt>
    <dgm:pt modelId="{973774EC-AA0A-43E3-9233-7E5C1F7B8A68}">
      <dgm:prSet phldrT="[Text]"/>
      <dgm:spPr>
        <a:solidFill>
          <a:schemeClr val="accent6">
            <a:lumMod val="50000"/>
            <a:alpha val="90000"/>
          </a:schemeClr>
        </a:solidFill>
      </dgm:spPr>
      <dgm:t>
        <a:bodyPr/>
        <a:lstStyle/>
        <a:p>
          <a:r>
            <a:rPr lang="en-US" dirty="0" err="1">
              <a:solidFill>
                <a:srgbClr val="FFFF00"/>
              </a:solidFill>
            </a:rPr>
            <a:t>Chăn</a:t>
          </a:r>
          <a:r>
            <a:rPr lang="en-US" dirty="0">
              <a:solidFill>
                <a:srgbClr val="FFFF00"/>
              </a:solidFill>
            </a:rPr>
            <a:t> </a:t>
          </a:r>
          <a:r>
            <a:rPr lang="en-US" dirty="0" err="1">
              <a:solidFill>
                <a:srgbClr val="FFFF00"/>
              </a:solidFill>
            </a:rPr>
            <a:t>nuôi</a:t>
          </a:r>
          <a:r>
            <a:rPr lang="en-US" dirty="0">
              <a:solidFill>
                <a:srgbClr val="FFFF00"/>
              </a:solidFill>
            </a:rPr>
            <a:t>, </a:t>
          </a:r>
          <a:r>
            <a:rPr lang="en-US" dirty="0" err="1">
              <a:solidFill>
                <a:srgbClr val="FFFF00"/>
              </a:solidFill>
            </a:rPr>
            <a:t>đánh</a:t>
          </a:r>
          <a:r>
            <a:rPr lang="en-US" dirty="0">
              <a:solidFill>
                <a:srgbClr val="FFFF00"/>
              </a:solidFill>
            </a:rPr>
            <a:t> </a:t>
          </a:r>
          <a:r>
            <a:rPr lang="en-US" dirty="0" err="1">
              <a:solidFill>
                <a:srgbClr val="FFFF00"/>
              </a:solidFill>
            </a:rPr>
            <a:t>cá</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thủ</a:t>
          </a:r>
          <a:r>
            <a:rPr lang="en-US" dirty="0">
              <a:solidFill>
                <a:srgbClr val="FFFF00"/>
              </a:solidFill>
            </a:rPr>
            <a:t> </a:t>
          </a:r>
          <a:r>
            <a:rPr lang="en-US" dirty="0" err="1">
              <a:solidFill>
                <a:srgbClr val="FFFF00"/>
              </a:solidFill>
            </a:rPr>
            <a:t>công</a:t>
          </a:r>
          <a:r>
            <a:rPr lang="en-US" dirty="0">
              <a:solidFill>
                <a:srgbClr val="FFFF00"/>
              </a:solidFill>
            </a:rPr>
            <a:t> </a:t>
          </a:r>
          <a:r>
            <a:rPr lang="en-US" dirty="0" err="1">
              <a:solidFill>
                <a:srgbClr val="FFFF00"/>
              </a:solidFill>
            </a:rPr>
            <a:t>nghiệp</a:t>
          </a:r>
          <a:r>
            <a:rPr lang="en-US" dirty="0">
              <a:solidFill>
                <a:srgbClr val="FFFF00"/>
              </a:solidFill>
            </a:rPr>
            <a:t> </a:t>
          </a:r>
          <a:r>
            <a:rPr lang="en-US" dirty="0" err="1">
              <a:solidFill>
                <a:srgbClr val="FFFF00"/>
              </a:solidFill>
            </a:rPr>
            <a:t>cũng</a:t>
          </a:r>
          <a:r>
            <a:rPr lang="en-US" dirty="0">
              <a:solidFill>
                <a:srgbClr val="FFFF00"/>
              </a:solidFill>
            </a:rPr>
            <a:t> </a:t>
          </a:r>
          <a:r>
            <a:rPr lang="en-US" dirty="0" err="1">
              <a:solidFill>
                <a:srgbClr val="FFFF00"/>
              </a:solidFill>
            </a:rPr>
            <a:t>rất</a:t>
          </a:r>
          <a:r>
            <a:rPr lang="en-US" dirty="0">
              <a:solidFill>
                <a:srgbClr val="FFFF00"/>
              </a:solidFill>
            </a:rPr>
            <a:t> </a:t>
          </a:r>
          <a:r>
            <a:rPr lang="en-US" dirty="0" err="1">
              <a:solidFill>
                <a:srgbClr val="FFFF00"/>
              </a:solidFill>
            </a:rPr>
            <a:t>phát</a:t>
          </a:r>
          <a:r>
            <a:rPr lang="en-US" dirty="0">
              <a:solidFill>
                <a:srgbClr val="FFFF00"/>
              </a:solidFill>
            </a:rPr>
            <a:t> </a:t>
          </a:r>
          <a:r>
            <a:rPr lang="en-US" dirty="0" err="1">
              <a:solidFill>
                <a:srgbClr val="FFFF00"/>
              </a:solidFill>
            </a:rPr>
            <a:t>triển</a:t>
          </a:r>
          <a:endParaRPr lang="en-US" dirty="0">
            <a:solidFill>
              <a:srgbClr val="FFFF00"/>
            </a:solidFill>
          </a:endParaRPr>
        </a:p>
      </dgm:t>
    </dgm:pt>
    <dgm:pt modelId="{A2295AF3-09E4-4EED-A1E9-F400793B7845}" type="parTrans" cxnId="{39BB0C8B-FA2F-4FFB-AB01-03FA0492E3C7}">
      <dgm:prSet/>
      <dgm:spPr/>
      <dgm:t>
        <a:bodyPr/>
        <a:lstStyle/>
        <a:p>
          <a:endParaRPr lang="en-US"/>
        </a:p>
      </dgm:t>
    </dgm:pt>
    <dgm:pt modelId="{5CA123BB-EB7B-48F0-9FC9-4B7E625313C4}" type="sibTrans" cxnId="{39BB0C8B-FA2F-4FFB-AB01-03FA0492E3C7}">
      <dgm:prSet/>
      <dgm:spPr/>
      <dgm:t>
        <a:bodyPr/>
        <a:lstStyle/>
        <a:p>
          <a:endParaRPr lang="en-US"/>
        </a:p>
      </dgm:t>
    </dgm:pt>
    <dgm:pt modelId="{260FF895-C50D-4DE8-B7EA-5983A45E3FF0}" type="pres">
      <dgm:prSet presAssocID="{A88C84F5-9D49-4721-8D73-9A7760ADF1D4}" presName="Name0" presStyleCnt="0">
        <dgm:presLayoutVars>
          <dgm:dir/>
          <dgm:animLvl val="lvl"/>
          <dgm:resizeHandles val="exact"/>
        </dgm:presLayoutVars>
      </dgm:prSet>
      <dgm:spPr/>
    </dgm:pt>
    <dgm:pt modelId="{0BEDA0B1-6BBB-4F73-AC76-0347E4324289}" type="pres">
      <dgm:prSet presAssocID="{4018F7EF-9CCD-4B75-A7F1-7F18790577B5}" presName="linNode" presStyleCnt="0"/>
      <dgm:spPr/>
    </dgm:pt>
    <dgm:pt modelId="{27CB80F6-A683-4F23-95C2-3022F5D23856}" type="pres">
      <dgm:prSet presAssocID="{4018F7EF-9CCD-4B75-A7F1-7F18790577B5}" presName="parentText" presStyleLbl="node1" presStyleIdx="0" presStyleCnt="1" custScaleX="81123">
        <dgm:presLayoutVars>
          <dgm:chMax val="1"/>
          <dgm:bulletEnabled val="1"/>
        </dgm:presLayoutVars>
      </dgm:prSet>
      <dgm:spPr/>
    </dgm:pt>
    <dgm:pt modelId="{A80500D1-9780-484E-BBF0-C0F4187A3C23}" type="pres">
      <dgm:prSet presAssocID="{4018F7EF-9CCD-4B75-A7F1-7F18790577B5}" presName="descendantText" presStyleLbl="alignAccFollowNode1" presStyleIdx="0" presStyleCnt="1">
        <dgm:presLayoutVars>
          <dgm:bulletEnabled val="1"/>
        </dgm:presLayoutVars>
      </dgm:prSet>
      <dgm:spPr/>
    </dgm:pt>
  </dgm:ptLst>
  <dgm:cxnLst>
    <dgm:cxn modelId="{1186CA39-BF6F-438E-A7D5-D1C38EA5D7CC}" type="presOf" srcId="{A88C84F5-9D49-4721-8D73-9A7760ADF1D4}" destId="{260FF895-C50D-4DE8-B7EA-5983A45E3FF0}" srcOrd="0" destOrd="0" presId="urn:microsoft.com/office/officeart/2005/8/layout/vList5"/>
    <dgm:cxn modelId="{48264D49-B405-45AA-8D80-4F392E56D784}" srcId="{4018F7EF-9CCD-4B75-A7F1-7F18790577B5}" destId="{020D065E-DA14-4682-9292-7E64FE40FFDB}" srcOrd="0" destOrd="0" parTransId="{917C4AFA-3300-4C0F-9B4A-FC8233EC40A3}" sibTransId="{6BE4502E-3456-41AC-9681-8E4BB461E7B6}"/>
    <dgm:cxn modelId="{4B719072-AF73-45EA-A421-DEBE275E6833}" type="presOf" srcId="{C8BF10A4-2EA4-408B-83D0-8C059662E6EF}" destId="{A80500D1-9780-484E-BBF0-C0F4187A3C23}" srcOrd="0" destOrd="1" presId="urn:microsoft.com/office/officeart/2005/8/layout/vList5"/>
    <dgm:cxn modelId="{39BB0C8B-FA2F-4FFB-AB01-03FA0492E3C7}" srcId="{4018F7EF-9CCD-4B75-A7F1-7F18790577B5}" destId="{973774EC-AA0A-43E3-9233-7E5C1F7B8A68}" srcOrd="2" destOrd="0" parTransId="{A2295AF3-09E4-4EED-A1E9-F400793B7845}" sibTransId="{5CA123BB-EB7B-48F0-9FC9-4B7E625313C4}"/>
    <dgm:cxn modelId="{3C813F92-4B70-428E-B1C4-960B1586273A}" type="presOf" srcId="{4018F7EF-9CCD-4B75-A7F1-7F18790577B5}" destId="{27CB80F6-A683-4F23-95C2-3022F5D23856}" srcOrd="0" destOrd="0" presId="urn:microsoft.com/office/officeart/2005/8/layout/vList5"/>
    <dgm:cxn modelId="{6EB330C7-CBDB-48B8-8229-352B3A197811}" srcId="{A88C84F5-9D49-4721-8D73-9A7760ADF1D4}" destId="{4018F7EF-9CCD-4B75-A7F1-7F18790577B5}" srcOrd="0" destOrd="0" parTransId="{97681C12-C860-4D9C-8288-9A530B5DAE00}" sibTransId="{CD920B74-FFBE-4A47-8513-955C57F5571D}"/>
    <dgm:cxn modelId="{482DDDCE-D6C7-40D1-90FE-A6A7DAE9C303}" type="presOf" srcId="{973774EC-AA0A-43E3-9233-7E5C1F7B8A68}" destId="{A80500D1-9780-484E-BBF0-C0F4187A3C23}" srcOrd="0" destOrd="2" presId="urn:microsoft.com/office/officeart/2005/8/layout/vList5"/>
    <dgm:cxn modelId="{C618AACF-6246-410D-8588-E8619ADA7870}" srcId="{4018F7EF-9CCD-4B75-A7F1-7F18790577B5}" destId="{C8BF10A4-2EA4-408B-83D0-8C059662E6EF}" srcOrd="1" destOrd="0" parTransId="{F7AEB496-339E-47E7-9161-50D55AF5F6B3}" sibTransId="{B77519B0-1C10-403D-8071-77278051C988}"/>
    <dgm:cxn modelId="{E1C67EE1-FFF5-4638-8CDD-74B682EB800F}" type="presOf" srcId="{020D065E-DA14-4682-9292-7E64FE40FFDB}" destId="{A80500D1-9780-484E-BBF0-C0F4187A3C23}" srcOrd="0" destOrd="0" presId="urn:microsoft.com/office/officeart/2005/8/layout/vList5"/>
    <dgm:cxn modelId="{843E6F84-E5B2-4BEC-AB5D-742ECA4769D6}" type="presParOf" srcId="{260FF895-C50D-4DE8-B7EA-5983A45E3FF0}" destId="{0BEDA0B1-6BBB-4F73-AC76-0347E4324289}" srcOrd="0" destOrd="0" presId="urn:microsoft.com/office/officeart/2005/8/layout/vList5"/>
    <dgm:cxn modelId="{076A48F7-66E2-46A8-ABD9-3B3C25306CBA}" type="presParOf" srcId="{0BEDA0B1-6BBB-4F73-AC76-0347E4324289}" destId="{27CB80F6-A683-4F23-95C2-3022F5D23856}" srcOrd="0" destOrd="0" presId="urn:microsoft.com/office/officeart/2005/8/layout/vList5"/>
    <dgm:cxn modelId="{EBDE39F0-692C-4CE7-A145-7A5CB5BD655C}" type="presParOf" srcId="{0BEDA0B1-6BBB-4F73-AC76-0347E4324289}" destId="{A80500D1-9780-484E-BBF0-C0F4187A3C2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51EC253-9D41-4372-A9D3-ED94ED8A9EF8}"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01C811DA-34B0-4D8A-ACB1-09ACF3713D46}">
      <dgm:prSet phldrT="[Text]"/>
      <dgm:spPr>
        <a:solidFill>
          <a:srgbClr val="FF0000"/>
        </a:solidFill>
      </dgm:spPr>
      <dgm:t>
        <a:bodyPr/>
        <a:lstStyle/>
        <a:p>
          <a:r>
            <a:rPr lang="en-US" b="1" dirty="0"/>
            <a:t>2.2. 	</a:t>
          </a:r>
          <a:r>
            <a:rPr lang="en-US" b="1" dirty="0" err="1"/>
            <a:t>Các</a:t>
          </a:r>
          <a:r>
            <a:rPr lang="en-US" b="1" dirty="0"/>
            <a:t> </a:t>
          </a:r>
          <a:r>
            <a:rPr lang="en-US" b="1" dirty="0" err="1"/>
            <a:t>nghề</a:t>
          </a:r>
          <a:r>
            <a:rPr lang="en-US" b="1" dirty="0"/>
            <a:t> </a:t>
          </a:r>
          <a:r>
            <a:rPr lang="en-US" b="1" dirty="0" err="1"/>
            <a:t>thủ</a:t>
          </a:r>
          <a:r>
            <a:rPr lang="en-US" b="1" dirty="0"/>
            <a:t> </a:t>
          </a:r>
          <a:r>
            <a:rPr lang="en-US" b="1" dirty="0" err="1"/>
            <a:t>công</a:t>
          </a:r>
          <a:endParaRPr lang="en-US" dirty="0"/>
        </a:p>
      </dgm:t>
    </dgm:pt>
    <dgm:pt modelId="{D3CC8859-4A34-430C-AA6F-410AF763C609}" type="parTrans" cxnId="{6E3B3265-BED8-4EE8-8DEE-43E89388137B}">
      <dgm:prSet/>
      <dgm:spPr/>
      <dgm:t>
        <a:bodyPr/>
        <a:lstStyle/>
        <a:p>
          <a:endParaRPr lang="en-US"/>
        </a:p>
      </dgm:t>
    </dgm:pt>
    <dgm:pt modelId="{8D334B38-A513-4AD3-9D8C-D7057924F609}" type="sibTrans" cxnId="{6E3B3265-BED8-4EE8-8DEE-43E89388137B}">
      <dgm:prSet/>
      <dgm:spPr/>
      <dgm:t>
        <a:bodyPr/>
        <a:lstStyle/>
        <a:p>
          <a:endParaRPr lang="en-US"/>
        </a:p>
      </dgm:t>
    </dgm:pt>
    <dgm:pt modelId="{DD93EA44-03AC-4856-A5B0-8ABC7AC9230D}">
      <dgm:prSet phldrT="[Text]"/>
      <dgm:spPr/>
      <dgm:t>
        <a:bodyPr/>
        <a:lstStyle/>
        <a:p>
          <a:r>
            <a:rPr lang="en-US" i="1" dirty="0"/>
            <a:t>a. </a:t>
          </a:r>
          <a:r>
            <a:rPr lang="en-US" i="1" dirty="0" err="1"/>
            <a:t>Nghề</a:t>
          </a:r>
          <a:r>
            <a:rPr lang="en-US" i="1" dirty="0"/>
            <a:t> </a:t>
          </a:r>
          <a:r>
            <a:rPr lang="en-US" i="1" dirty="0" err="1"/>
            <a:t>đúc</a:t>
          </a:r>
          <a:r>
            <a:rPr lang="en-US" i="1" dirty="0"/>
            <a:t> </a:t>
          </a:r>
          <a:r>
            <a:rPr lang="en-US" i="1" dirty="0" err="1"/>
            <a:t>đồng</a:t>
          </a:r>
          <a:endParaRPr lang="en-US" dirty="0"/>
        </a:p>
      </dgm:t>
    </dgm:pt>
    <dgm:pt modelId="{94D7C99F-0087-4DA5-8930-1BE82FFE7CC0}" type="parTrans" cxnId="{D79005AF-0A4A-4BA8-B3B0-DB987A870613}">
      <dgm:prSet/>
      <dgm:spPr/>
      <dgm:t>
        <a:bodyPr/>
        <a:lstStyle/>
        <a:p>
          <a:endParaRPr lang="en-US"/>
        </a:p>
      </dgm:t>
    </dgm:pt>
    <dgm:pt modelId="{30727CFE-E94A-4C84-AB1F-8AEC42CF1B87}" type="sibTrans" cxnId="{D79005AF-0A4A-4BA8-B3B0-DB987A870613}">
      <dgm:prSet/>
      <dgm:spPr/>
      <dgm:t>
        <a:bodyPr/>
        <a:lstStyle/>
        <a:p>
          <a:endParaRPr lang="en-US"/>
        </a:p>
      </dgm:t>
    </dgm:pt>
    <dgm:pt modelId="{92493FFB-565C-4B98-B2CB-C429B0C1164A}">
      <dgm:prSet phldrT="[Text]"/>
      <dgm:spPr/>
      <dgm:t>
        <a:bodyPr/>
        <a:lstStyle/>
        <a:p>
          <a:r>
            <a:rPr lang="en-US" i="1" dirty="0"/>
            <a:t>b. </a:t>
          </a:r>
          <a:r>
            <a:rPr lang="en-US" i="1" dirty="0" err="1"/>
            <a:t>Nghề</a:t>
          </a:r>
          <a:r>
            <a:rPr lang="en-US" i="1" dirty="0"/>
            <a:t> </a:t>
          </a:r>
          <a:r>
            <a:rPr lang="en-US" i="1" dirty="0" err="1"/>
            <a:t>gốm</a:t>
          </a:r>
          <a:r>
            <a:rPr lang="en-US" i="1" dirty="0"/>
            <a:t> </a:t>
          </a:r>
          <a:r>
            <a:rPr lang="en-US" i="1" dirty="0" err="1"/>
            <a:t>truyền</a:t>
          </a:r>
          <a:r>
            <a:rPr lang="en-US" i="1" dirty="0"/>
            <a:t> </a:t>
          </a:r>
          <a:r>
            <a:rPr lang="en-US" i="1" dirty="0" err="1"/>
            <a:t>thống</a:t>
          </a:r>
          <a:endParaRPr lang="en-US" dirty="0"/>
        </a:p>
      </dgm:t>
    </dgm:pt>
    <dgm:pt modelId="{70279284-7CBA-40A4-900D-A133474C358E}" type="parTrans" cxnId="{139C4BA3-F4F8-4C00-9114-3E2726F456DF}">
      <dgm:prSet/>
      <dgm:spPr/>
      <dgm:t>
        <a:bodyPr/>
        <a:lstStyle/>
        <a:p>
          <a:endParaRPr lang="en-US"/>
        </a:p>
      </dgm:t>
    </dgm:pt>
    <dgm:pt modelId="{A6E9D1E3-E95D-4C47-8AD9-877B9B69E0C3}" type="sibTrans" cxnId="{139C4BA3-F4F8-4C00-9114-3E2726F456DF}">
      <dgm:prSet/>
      <dgm:spPr/>
      <dgm:t>
        <a:bodyPr/>
        <a:lstStyle/>
        <a:p>
          <a:endParaRPr lang="en-US"/>
        </a:p>
      </dgm:t>
    </dgm:pt>
    <dgm:pt modelId="{D8A77E50-33B3-4997-8D2F-6BD005546C3A}">
      <dgm:prSet phldrT="[Text]"/>
      <dgm:spPr/>
      <dgm:t>
        <a:bodyPr/>
        <a:lstStyle/>
        <a:p>
          <a:r>
            <a:rPr lang="en-US" i="1" dirty="0"/>
            <a:t>c.  </a:t>
          </a:r>
          <a:r>
            <a:rPr lang="en-US" i="1" dirty="0" err="1"/>
            <a:t>Nghề</a:t>
          </a:r>
          <a:r>
            <a:rPr lang="en-US" i="1" dirty="0"/>
            <a:t> </a:t>
          </a:r>
          <a:r>
            <a:rPr lang="en-US" i="1" dirty="0" err="1"/>
            <a:t>dệt</a:t>
          </a:r>
          <a:endParaRPr lang="en-US" dirty="0"/>
        </a:p>
      </dgm:t>
    </dgm:pt>
    <dgm:pt modelId="{B1E37B33-1841-4F9D-94E4-487D9C5F15B4}" type="parTrans" cxnId="{3E1E1088-6142-4B86-8B77-70077FC00E41}">
      <dgm:prSet/>
      <dgm:spPr/>
      <dgm:t>
        <a:bodyPr/>
        <a:lstStyle/>
        <a:p>
          <a:endParaRPr lang="en-US"/>
        </a:p>
      </dgm:t>
    </dgm:pt>
    <dgm:pt modelId="{E65596A5-DCB9-403F-999A-377CC254951E}" type="sibTrans" cxnId="{3E1E1088-6142-4B86-8B77-70077FC00E41}">
      <dgm:prSet/>
      <dgm:spPr/>
      <dgm:t>
        <a:bodyPr/>
        <a:lstStyle/>
        <a:p>
          <a:endParaRPr lang="en-US"/>
        </a:p>
      </dgm:t>
    </dgm:pt>
    <dgm:pt modelId="{ACDA65E8-5C87-4177-AFE2-B91C0C07492C}">
      <dgm:prSet phldrT="[Text]"/>
      <dgm:spPr/>
      <dgm:t>
        <a:bodyPr/>
        <a:lstStyle/>
        <a:p>
          <a:r>
            <a:rPr lang="en-US" i="1"/>
            <a:t>d. Đồ đan</a:t>
          </a:r>
          <a:endParaRPr lang="en-US" dirty="0"/>
        </a:p>
      </dgm:t>
    </dgm:pt>
    <dgm:pt modelId="{D54C1AB6-71B0-4180-81B0-64860B52C5C3}" type="parTrans" cxnId="{594157E8-F646-4B04-8C57-54F685E63272}">
      <dgm:prSet/>
      <dgm:spPr/>
      <dgm:t>
        <a:bodyPr/>
        <a:lstStyle/>
        <a:p>
          <a:endParaRPr lang="en-US"/>
        </a:p>
      </dgm:t>
    </dgm:pt>
    <dgm:pt modelId="{11A80E50-509E-4BA4-A83E-86B92DCED271}" type="sibTrans" cxnId="{594157E8-F646-4B04-8C57-54F685E63272}">
      <dgm:prSet/>
      <dgm:spPr/>
      <dgm:t>
        <a:bodyPr/>
        <a:lstStyle/>
        <a:p>
          <a:endParaRPr lang="en-US"/>
        </a:p>
      </dgm:t>
    </dgm:pt>
    <dgm:pt modelId="{10E4AE44-F030-414F-86F3-DF693B4CCB6E}">
      <dgm:prSet phldrT="[Text]"/>
      <dgm:spPr/>
      <dgm:t>
        <a:bodyPr/>
        <a:lstStyle/>
        <a:p>
          <a:r>
            <a:rPr lang="en-US" i="1"/>
            <a:t>e. Nghề làm đồ trang sức</a:t>
          </a:r>
          <a:endParaRPr lang="en-US" dirty="0"/>
        </a:p>
      </dgm:t>
    </dgm:pt>
    <dgm:pt modelId="{018228B2-BA9C-414E-B523-C7B46FFD3BC7}" type="parTrans" cxnId="{EF19A399-4EBC-42FF-88D2-FE1FAED04623}">
      <dgm:prSet/>
      <dgm:spPr/>
      <dgm:t>
        <a:bodyPr/>
        <a:lstStyle/>
        <a:p>
          <a:endParaRPr lang="en-US"/>
        </a:p>
      </dgm:t>
    </dgm:pt>
    <dgm:pt modelId="{54623AE6-640C-4DB1-B407-D22A66095E5A}" type="sibTrans" cxnId="{EF19A399-4EBC-42FF-88D2-FE1FAED04623}">
      <dgm:prSet/>
      <dgm:spPr/>
      <dgm:t>
        <a:bodyPr/>
        <a:lstStyle/>
        <a:p>
          <a:endParaRPr lang="en-US"/>
        </a:p>
      </dgm:t>
    </dgm:pt>
    <dgm:pt modelId="{1EC3D008-8A2A-4438-A0C6-D1AB908DDB14}" type="pres">
      <dgm:prSet presAssocID="{151EC253-9D41-4372-A9D3-ED94ED8A9EF8}" presName="diagram" presStyleCnt="0">
        <dgm:presLayoutVars>
          <dgm:chPref val="1"/>
          <dgm:dir/>
          <dgm:animOne val="branch"/>
          <dgm:animLvl val="lvl"/>
          <dgm:resizeHandles/>
        </dgm:presLayoutVars>
      </dgm:prSet>
      <dgm:spPr/>
    </dgm:pt>
    <dgm:pt modelId="{C06415BB-3E93-4B63-8FE9-3301CC8B0697}" type="pres">
      <dgm:prSet presAssocID="{01C811DA-34B0-4D8A-ACB1-09ACF3713D46}" presName="root" presStyleCnt="0"/>
      <dgm:spPr/>
    </dgm:pt>
    <dgm:pt modelId="{25C90A93-4848-4A6E-9E73-12638218281A}" type="pres">
      <dgm:prSet presAssocID="{01C811DA-34B0-4D8A-ACB1-09ACF3713D46}" presName="rootComposite" presStyleCnt="0"/>
      <dgm:spPr/>
    </dgm:pt>
    <dgm:pt modelId="{7BE0935F-BFBC-4B2F-9A9A-0BEC4D4EE12A}" type="pres">
      <dgm:prSet presAssocID="{01C811DA-34B0-4D8A-ACB1-09ACF3713D46}" presName="rootText" presStyleLbl="node1" presStyleIdx="0" presStyleCnt="1" custScaleX="418688"/>
      <dgm:spPr/>
    </dgm:pt>
    <dgm:pt modelId="{59F02403-9614-4AB2-9CCA-0D3B1DDCFEAF}" type="pres">
      <dgm:prSet presAssocID="{01C811DA-34B0-4D8A-ACB1-09ACF3713D46}" presName="rootConnector" presStyleLbl="node1" presStyleIdx="0" presStyleCnt="1"/>
      <dgm:spPr/>
    </dgm:pt>
    <dgm:pt modelId="{79275A36-DA1E-4272-A7E0-D015DD6EFB51}" type="pres">
      <dgm:prSet presAssocID="{01C811DA-34B0-4D8A-ACB1-09ACF3713D46}" presName="childShape" presStyleCnt="0"/>
      <dgm:spPr/>
    </dgm:pt>
    <dgm:pt modelId="{7B219958-E3AB-4920-8022-04D40E55975E}" type="pres">
      <dgm:prSet presAssocID="{94D7C99F-0087-4DA5-8930-1BE82FFE7CC0}" presName="Name13" presStyleLbl="parChTrans1D2" presStyleIdx="0" presStyleCnt="5"/>
      <dgm:spPr/>
    </dgm:pt>
    <dgm:pt modelId="{8ADF597D-7544-4771-9273-611429F705B2}" type="pres">
      <dgm:prSet presAssocID="{DD93EA44-03AC-4856-A5B0-8ABC7AC9230D}" presName="childText" presStyleLbl="bgAcc1" presStyleIdx="0" presStyleCnt="5" custScaleX="418688">
        <dgm:presLayoutVars>
          <dgm:bulletEnabled val="1"/>
        </dgm:presLayoutVars>
      </dgm:prSet>
      <dgm:spPr/>
    </dgm:pt>
    <dgm:pt modelId="{93C32F4D-1341-40F7-9DC2-715D5FC9CA67}" type="pres">
      <dgm:prSet presAssocID="{70279284-7CBA-40A4-900D-A133474C358E}" presName="Name13" presStyleLbl="parChTrans1D2" presStyleIdx="1" presStyleCnt="5"/>
      <dgm:spPr/>
    </dgm:pt>
    <dgm:pt modelId="{5187526A-BE9A-47C1-87C4-278FEC32FE97}" type="pres">
      <dgm:prSet presAssocID="{92493FFB-565C-4B98-B2CB-C429B0C1164A}" presName="childText" presStyleLbl="bgAcc1" presStyleIdx="1" presStyleCnt="5" custScaleX="418688">
        <dgm:presLayoutVars>
          <dgm:bulletEnabled val="1"/>
        </dgm:presLayoutVars>
      </dgm:prSet>
      <dgm:spPr/>
    </dgm:pt>
    <dgm:pt modelId="{D95E6253-5764-412A-BA56-4288C1334097}" type="pres">
      <dgm:prSet presAssocID="{B1E37B33-1841-4F9D-94E4-487D9C5F15B4}" presName="Name13" presStyleLbl="parChTrans1D2" presStyleIdx="2" presStyleCnt="5"/>
      <dgm:spPr/>
    </dgm:pt>
    <dgm:pt modelId="{CB7525C4-D647-4909-9D5A-6BAA2B096A85}" type="pres">
      <dgm:prSet presAssocID="{D8A77E50-33B3-4997-8D2F-6BD005546C3A}" presName="childText" presStyleLbl="bgAcc1" presStyleIdx="2" presStyleCnt="5" custScaleX="418688">
        <dgm:presLayoutVars>
          <dgm:bulletEnabled val="1"/>
        </dgm:presLayoutVars>
      </dgm:prSet>
      <dgm:spPr/>
    </dgm:pt>
    <dgm:pt modelId="{B1DEF2D0-929F-46C0-95F8-CCFDF38F8ADB}" type="pres">
      <dgm:prSet presAssocID="{D54C1AB6-71B0-4180-81B0-64860B52C5C3}" presName="Name13" presStyleLbl="parChTrans1D2" presStyleIdx="3" presStyleCnt="5"/>
      <dgm:spPr/>
    </dgm:pt>
    <dgm:pt modelId="{59B3A71F-8042-42D7-918B-58DD3545AA5B}" type="pres">
      <dgm:prSet presAssocID="{ACDA65E8-5C87-4177-AFE2-B91C0C07492C}" presName="childText" presStyleLbl="bgAcc1" presStyleIdx="3" presStyleCnt="5" custScaleX="418688">
        <dgm:presLayoutVars>
          <dgm:bulletEnabled val="1"/>
        </dgm:presLayoutVars>
      </dgm:prSet>
      <dgm:spPr/>
    </dgm:pt>
    <dgm:pt modelId="{D6868FC2-4E82-4F25-8AB4-CBD83B89A0B5}" type="pres">
      <dgm:prSet presAssocID="{018228B2-BA9C-414E-B523-C7B46FFD3BC7}" presName="Name13" presStyleLbl="parChTrans1D2" presStyleIdx="4" presStyleCnt="5"/>
      <dgm:spPr/>
    </dgm:pt>
    <dgm:pt modelId="{AE0DD0A5-5139-4C4B-A83F-C91182BD4C05}" type="pres">
      <dgm:prSet presAssocID="{10E4AE44-F030-414F-86F3-DF693B4CCB6E}" presName="childText" presStyleLbl="bgAcc1" presStyleIdx="4" presStyleCnt="5" custScaleX="418688">
        <dgm:presLayoutVars>
          <dgm:bulletEnabled val="1"/>
        </dgm:presLayoutVars>
      </dgm:prSet>
      <dgm:spPr/>
    </dgm:pt>
  </dgm:ptLst>
  <dgm:cxnLst>
    <dgm:cxn modelId="{9AA9D110-CD37-4BF1-ADEC-2A28BBA9FB99}" type="presOf" srcId="{01C811DA-34B0-4D8A-ACB1-09ACF3713D46}" destId="{59F02403-9614-4AB2-9CCA-0D3B1DDCFEAF}" srcOrd="1" destOrd="0" presId="urn:microsoft.com/office/officeart/2005/8/layout/hierarchy3"/>
    <dgm:cxn modelId="{0CC00432-2158-4B4F-B043-6963AB12814E}" type="presOf" srcId="{94D7C99F-0087-4DA5-8930-1BE82FFE7CC0}" destId="{7B219958-E3AB-4920-8022-04D40E55975E}" srcOrd="0" destOrd="0" presId="urn:microsoft.com/office/officeart/2005/8/layout/hierarchy3"/>
    <dgm:cxn modelId="{6F5C2A39-9E3F-4BA5-AE9A-41764CA1D5A2}" type="presOf" srcId="{D8A77E50-33B3-4997-8D2F-6BD005546C3A}" destId="{CB7525C4-D647-4909-9D5A-6BAA2B096A85}" srcOrd="0" destOrd="0" presId="urn:microsoft.com/office/officeart/2005/8/layout/hierarchy3"/>
    <dgm:cxn modelId="{6E3B3265-BED8-4EE8-8DEE-43E89388137B}" srcId="{151EC253-9D41-4372-A9D3-ED94ED8A9EF8}" destId="{01C811DA-34B0-4D8A-ACB1-09ACF3713D46}" srcOrd="0" destOrd="0" parTransId="{D3CC8859-4A34-430C-AA6F-410AF763C609}" sibTransId="{8D334B38-A513-4AD3-9D8C-D7057924F609}"/>
    <dgm:cxn modelId="{42BA7D53-79ED-4095-916D-A82C08F285D5}" type="presOf" srcId="{B1E37B33-1841-4F9D-94E4-487D9C5F15B4}" destId="{D95E6253-5764-412A-BA56-4288C1334097}" srcOrd="0" destOrd="0" presId="urn:microsoft.com/office/officeart/2005/8/layout/hierarchy3"/>
    <dgm:cxn modelId="{D35B9D75-AC86-4A45-80C0-E14393B3ED4C}" type="presOf" srcId="{92493FFB-565C-4B98-B2CB-C429B0C1164A}" destId="{5187526A-BE9A-47C1-87C4-278FEC32FE97}" srcOrd="0" destOrd="0" presId="urn:microsoft.com/office/officeart/2005/8/layout/hierarchy3"/>
    <dgm:cxn modelId="{ED2F2A58-17EE-4BE1-9BB1-C7F06A0F948B}" type="presOf" srcId="{DD93EA44-03AC-4856-A5B0-8ABC7AC9230D}" destId="{8ADF597D-7544-4771-9273-611429F705B2}" srcOrd="0" destOrd="0" presId="urn:microsoft.com/office/officeart/2005/8/layout/hierarchy3"/>
    <dgm:cxn modelId="{9733C883-0E5F-470B-9151-1D6DADD7ACF5}" type="presOf" srcId="{151EC253-9D41-4372-A9D3-ED94ED8A9EF8}" destId="{1EC3D008-8A2A-4438-A0C6-D1AB908DDB14}" srcOrd="0" destOrd="0" presId="urn:microsoft.com/office/officeart/2005/8/layout/hierarchy3"/>
    <dgm:cxn modelId="{E4BCA184-E04F-4361-9005-88C62D920B26}" type="presOf" srcId="{01C811DA-34B0-4D8A-ACB1-09ACF3713D46}" destId="{7BE0935F-BFBC-4B2F-9A9A-0BEC4D4EE12A}" srcOrd="0" destOrd="0" presId="urn:microsoft.com/office/officeart/2005/8/layout/hierarchy3"/>
    <dgm:cxn modelId="{3E1E1088-6142-4B86-8B77-70077FC00E41}" srcId="{01C811DA-34B0-4D8A-ACB1-09ACF3713D46}" destId="{D8A77E50-33B3-4997-8D2F-6BD005546C3A}" srcOrd="2" destOrd="0" parTransId="{B1E37B33-1841-4F9D-94E4-487D9C5F15B4}" sibTransId="{E65596A5-DCB9-403F-999A-377CC254951E}"/>
    <dgm:cxn modelId="{D34DD58A-04FF-4FEC-9E31-796A9C5CC5BB}" type="presOf" srcId="{10E4AE44-F030-414F-86F3-DF693B4CCB6E}" destId="{AE0DD0A5-5139-4C4B-A83F-C91182BD4C05}" srcOrd="0" destOrd="0" presId="urn:microsoft.com/office/officeart/2005/8/layout/hierarchy3"/>
    <dgm:cxn modelId="{EF19A399-4EBC-42FF-88D2-FE1FAED04623}" srcId="{01C811DA-34B0-4D8A-ACB1-09ACF3713D46}" destId="{10E4AE44-F030-414F-86F3-DF693B4CCB6E}" srcOrd="4" destOrd="0" parTransId="{018228B2-BA9C-414E-B523-C7B46FFD3BC7}" sibTransId="{54623AE6-640C-4DB1-B407-D22A66095E5A}"/>
    <dgm:cxn modelId="{139C4BA3-F4F8-4C00-9114-3E2726F456DF}" srcId="{01C811DA-34B0-4D8A-ACB1-09ACF3713D46}" destId="{92493FFB-565C-4B98-B2CB-C429B0C1164A}" srcOrd="1" destOrd="0" parTransId="{70279284-7CBA-40A4-900D-A133474C358E}" sibTransId="{A6E9D1E3-E95D-4C47-8AD9-877B9B69E0C3}"/>
    <dgm:cxn modelId="{D79005AF-0A4A-4BA8-B3B0-DB987A870613}" srcId="{01C811DA-34B0-4D8A-ACB1-09ACF3713D46}" destId="{DD93EA44-03AC-4856-A5B0-8ABC7AC9230D}" srcOrd="0" destOrd="0" parTransId="{94D7C99F-0087-4DA5-8930-1BE82FFE7CC0}" sibTransId="{30727CFE-E94A-4C84-AB1F-8AEC42CF1B87}"/>
    <dgm:cxn modelId="{F1E187C6-C643-4D35-AFC6-1954E3C29D01}" type="presOf" srcId="{ACDA65E8-5C87-4177-AFE2-B91C0C07492C}" destId="{59B3A71F-8042-42D7-918B-58DD3545AA5B}" srcOrd="0" destOrd="0" presId="urn:microsoft.com/office/officeart/2005/8/layout/hierarchy3"/>
    <dgm:cxn modelId="{E1011ACF-63CE-44FD-A27D-CD0C5377EE66}" type="presOf" srcId="{018228B2-BA9C-414E-B523-C7B46FFD3BC7}" destId="{D6868FC2-4E82-4F25-8AB4-CBD83B89A0B5}" srcOrd="0" destOrd="0" presId="urn:microsoft.com/office/officeart/2005/8/layout/hierarchy3"/>
    <dgm:cxn modelId="{594157E8-F646-4B04-8C57-54F685E63272}" srcId="{01C811DA-34B0-4D8A-ACB1-09ACF3713D46}" destId="{ACDA65E8-5C87-4177-AFE2-B91C0C07492C}" srcOrd="3" destOrd="0" parTransId="{D54C1AB6-71B0-4180-81B0-64860B52C5C3}" sibTransId="{11A80E50-509E-4BA4-A83E-86B92DCED271}"/>
    <dgm:cxn modelId="{B68B5DEB-3986-408E-924C-154BD9553D41}" type="presOf" srcId="{70279284-7CBA-40A4-900D-A133474C358E}" destId="{93C32F4D-1341-40F7-9DC2-715D5FC9CA67}" srcOrd="0" destOrd="0" presId="urn:microsoft.com/office/officeart/2005/8/layout/hierarchy3"/>
    <dgm:cxn modelId="{9DE199F9-FB54-4131-8D6C-C39085FB92F7}" type="presOf" srcId="{D54C1AB6-71B0-4180-81B0-64860B52C5C3}" destId="{B1DEF2D0-929F-46C0-95F8-CCFDF38F8ADB}" srcOrd="0" destOrd="0" presId="urn:microsoft.com/office/officeart/2005/8/layout/hierarchy3"/>
    <dgm:cxn modelId="{A3E709A7-AD98-444D-A264-501BC82702B4}" type="presParOf" srcId="{1EC3D008-8A2A-4438-A0C6-D1AB908DDB14}" destId="{C06415BB-3E93-4B63-8FE9-3301CC8B0697}" srcOrd="0" destOrd="0" presId="urn:microsoft.com/office/officeart/2005/8/layout/hierarchy3"/>
    <dgm:cxn modelId="{A1BB5F31-6F5A-4578-8A23-13281D074E94}" type="presParOf" srcId="{C06415BB-3E93-4B63-8FE9-3301CC8B0697}" destId="{25C90A93-4848-4A6E-9E73-12638218281A}" srcOrd="0" destOrd="0" presId="urn:microsoft.com/office/officeart/2005/8/layout/hierarchy3"/>
    <dgm:cxn modelId="{7176C9F6-43C9-45DD-A4A6-77B353658039}" type="presParOf" srcId="{25C90A93-4848-4A6E-9E73-12638218281A}" destId="{7BE0935F-BFBC-4B2F-9A9A-0BEC4D4EE12A}" srcOrd="0" destOrd="0" presId="urn:microsoft.com/office/officeart/2005/8/layout/hierarchy3"/>
    <dgm:cxn modelId="{89E1F888-9FC6-430A-98E4-8D73704C400C}" type="presParOf" srcId="{25C90A93-4848-4A6E-9E73-12638218281A}" destId="{59F02403-9614-4AB2-9CCA-0D3B1DDCFEAF}" srcOrd="1" destOrd="0" presId="urn:microsoft.com/office/officeart/2005/8/layout/hierarchy3"/>
    <dgm:cxn modelId="{39D20AFD-EF0D-43BA-A643-A87FACA16B50}" type="presParOf" srcId="{C06415BB-3E93-4B63-8FE9-3301CC8B0697}" destId="{79275A36-DA1E-4272-A7E0-D015DD6EFB51}" srcOrd="1" destOrd="0" presId="urn:microsoft.com/office/officeart/2005/8/layout/hierarchy3"/>
    <dgm:cxn modelId="{3480F18F-EEA7-4F86-B381-96B05E1152C6}" type="presParOf" srcId="{79275A36-DA1E-4272-A7E0-D015DD6EFB51}" destId="{7B219958-E3AB-4920-8022-04D40E55975E}" srcOrd="0" destOrd="0" presId="urn:microsoft.com/office/officeart/2005/8/layout/hierarchy3"/>
    <dgm:cxn modelId="{2E182C24-65A8-46A9-8950-088F27D656B2}" type="presParOf" srcId="{79275A36-DA1E-4272-A7E0-D015DD6EFB51}" destId="{8ADF597D-7544-4771-9273-611429F705B2}" srcOrd="1" destOrd="0" presId="urn:microsoft.com/office/officeart/2005/8/layout/hierarchy3"/>
    <dgm:cxn modelId="{A3E19473-BE4F-4E75-9AA9-2B72CF794871}" type="presParOf" srcId="{79275A36-DA1E-4272-A7E0-D015DD6EFB51}" destId="{93C32F4D-1341-40F7-9DC2-715D5FC9CA67}" srcOrd="2" destOrd="0" presId="urn:microsoft.com/office/officeart/2005/8/layout/hierarchy3"/>
    <dgm:cxn modelId="{D2B920C9-F94C-4DA7-B08C-FDD71C143D79}" type="presParOf" srcId="{79275A36-DA1E-4272-A7E0-D015DD6EFB51}" destId="{5187526A-BE9A-47C1-87C4-278FEC32FE97}" srcOrd="3" destOrd="0" presId="urn:microsoft.com/office/officeart/2005/8/layout/hierarchy3"/>
    <dgm:cxn modelId="{4D77FDDE-829D-4426-9741-FD8DDD566FE6}" type="presParOf" srcId="{79275A36-DA1E-4272-A7E0-D015DD6EFB51}" destId="{D95E6253-5764-412A-BA56-4288C1334097}" srcOrd="4" destOrd="0" presId="urn:microsoft.com/office/officeart/2005/8/layout/hierarchy3"/>
    <dgm:cxn modelId="{399955EC-116F-4722-98BE-FB095B72DC3A}" type="presParOf" srcId="{79275A36-DA1E-4272-A7E0-D015DD6EFB51}" destId="{CB7525C4-D647-4909-9D5A-6BAA2B096A85}" srcOrd="5" destOrd="0" presId="urn:microsoft.com/office/officeart/2005/8/layout/hierarchy3"/>
    <dgm:cxn modelId="{C61502E0-56E7-4373-85D3-5C551CC6E440}" type="presParOf" srcId="{79275A36-DA1E-4272-A7E0-D015DD6EFB51}" destId="{B1DEF2D0-929F-46C0-95F8-CCFDF38F8ADB}" srcOrd="6" destOrd="0" presId="urn:microsoft.com/office/officeart/2005/8/layout/hierarchy3"/>
    <dgm:cxn modelId="{A8EC20E7-6117-4DC5-B959-DD08D2DE9944}" type="presParOf" srcId="{79275A36-DA1E-4272-A7E0-D015DD6EFB51}" destId="{59B3A71F-8042-42D7-918B-58DD3545AA5B}" srcOrd="7" destOrd="0" presId="urn:microsoft.com/office/officeart/2005/8/layout/hierarchy3"/>
    <dgm:cxn modelId="{408FD9F8-6603-4AEB-B0C1-BDE4D04E6A8A}" type="presParOf" srcId="{79275A36-DA1E-4272-A7E0-D015DD6EFB51}" destId="{D6868FC2-4E82-4F25-8AB4-CBD83B89A0B5}" srcOrd="8" destOrd="0" presId="urn:microsoft.com/office/officeart/2005/8/layout/hierarchy3"/>
    <dgm:cxn modelId="{DD5608A6-B054-44F9-A56F-5B3F7F831F68}" type="presParOf" srcId="{79275A36-DA1E-4272-A7E0-D015DD6EFB51}" destId="{AE0DD0A5-5139-4C4B-A83F-C91182BD4C05}"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51EC253-9D41-4372-A9D3-ED94ED8A9EF8}"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01C811DA-34B0-4D8A-ACB1-09ACF3713D46}">
      <dgm:prSet phldrT="[Text]" custT="1"/>
      <dgm:spPr>
        <a:solidFill>
          <a:srgbClr val="FF0000"/>
        </a:solidFill>
      </dgm:spPr>
      <dgm:t>
        <a:bodyPr/>
        <a:lstStyle/>
        <a:p>
          <a:r>
            <a:rPr lang="en-US" sz="2800" i="1" dirty="0"/>
            <a:t>a. </a:t>
          </a:r>
          <a:r>
            <a:rPr lang="en-US" sz="2800" i="1" dirty="0" err="1"/>
            <a:t>Nghề</a:t>
          </a:r>
          <a:r>
            <a:rPr lang="en-US" sz="2800" i="1" dirty="0"/>
            <a:t> </a:t>
          </a:r>
          <a:r>
            <a:rPr lang="en-US" sz="2800" i="1" dirty="0" err="1"/>
            <a:t>đúc</a:t>
          </a:r>
          <a:r>
            <a:rPr lang="en-US" sz="2800" i="1" dirty="0"/>
            <a:t> </a:t>
          </a:r>
          <a:r>
            <a:rPr lang="en-US" sz="2800" i="1" dirty="0" err="1"/>
            <a:t>đồng</a:t>
          </a:r>
          <a:endParaRPr lang="en-US" sz="2800" dirty="0"/>
        </a:p>
      </dgm:t>
    </dgm:pt>
    <dgm:pt modelId="{D3CC8859-4A34-430C-AA6F-410AF763C609}" type="parTrans" cxnId="{6E3B3265-BED8-4EE8-8DEE-43E89388137B}">
      <dgm:prSet/>
      <dgm:spPr/>
      <dgm:t>
        <a:bodyPr/>
        <a:lstStyle/>
        <a:p>
          <a:endParaRPr lang="en-US"/>
        </a:p>
      </dgm:t>
    </dgm:pt>
    <dgm:pt modelId="{8D334B38-A513-4AD3-9D8C-D7057924F609}" type="sibTrans" cxnId="{6E3B3265-BED8-4EE8-8DEE-43E89388137B}">
      <dgm:prSet/>
      <dgm:spPr/>
      <dgm:t>
        <a:bodyPr/>
        <a:lstStyle/>
        <a:p>
          <a:endParaRPr lang="en-US"/>
        </a:p>
      </dgm:t>
    </dgm:pt>
    <dgm:pt modelId="{DD93EA44-03AC-4856-A5B0-8ABC7AC9230D}">
      <dgm:prSet phldrT="[Text]"/>
      <dgm:spPr/>
      <dgm:t>
        <a:bodyPr/>
        <a:lstStyle/>
        <a:p>
          <a:r>
            <a:rPr lang="en-US" dirty="0" err="1"/>
            <a:t>Thời</a:t>
          </a:r>
          <a:r>
            <a:rPr lang="en-US" dirty="0"/>
            <a:t> </a:t>
          </a:r>
          <a:r>
            <a:rPr lang="en-US" dirty="0" err="1"/>
            <a:t>kỳ</a:t>
          </a:r>
          <a:r>
            <a:rPr lang="en-US" dirty="0"/>
            <a:t> </a:t>
          </a:r>
          <a:r>
            <a:rPr lang="en-US" dirty="0" err="1"/>
            <a:t>Hùng</a:t>
          </a:r>
          <a:r>
            <a:rPr lang="en-US" dirty="0"/>
            <a:t> </a:t>
          </a:r>
          <a:r>
            <a:rPr lang="en-US" dirty="0" err="1"/>
            <a:t>Vương</a:t>
          </a:r>
          <a:r>
            <a:rPr lang="en-US" dirty="0"/>
            <a:t> </a:t>
          </a:r>
          <a:r>
            <a:rPr lang="en-US" dirty="0" err="1"/>
            <a:t>các</a:t>
          </a:r>
          <a:r>
            <a:rPr lang="en-US" dirty="0"/>
            <a:t> </a:t>
          </a:r>
          <a:r>
            <a:rPr lang="en-US" dirty="0" err="1"/>
            <a:t>cư</a:t>
          </a:r>
          <a:r>
            <a:rPr lang="en-US" dirty="0"/>
            <a:t> </a:t>
          </a:r>
          <a:r>
            <a:rPr lang="en-US" dirty="0" err="1"/>
            <a:t>dân</a:t>
          </a:r>
          <a:r>
            <a:rPr lang="en-US" dirty="0"/>
            <a:t> </a:t>
          </a:r>
          <a:r>
            <a:rPr lang="en-US" dirty="0" err="1"/>
            <a:t>đã</a:t>
          </a:r>
          <a:r>
            <a:rPr lang="en-US" dirty="0"/>
            <a:t> </a:t>
          </a:r>
          <a:r>
            <a:rPr lang="en-US" dirty="0" err="1"/>
            <a:t>biết</a:t>
          </a:r>
          <a:r>
            <a:rPr lang="en-US" dirty="0"/>
            <a:t> </a:t>
          </a:r>
          <a:r>
            <a:rPr lang="en-US" dirty="0" err="1"/>
            <a:t>giải</a:t>
          </a:r>
          <a:r>
            <a:rPr lang="en-US" dirty="0"/>
            <a:t> </a:t>
          </a:r>
          <a:r>
            <a:rPr lang="en-US" dirty="0" err="1"/>
            <a:t>quyết</a:t>
          </a:r>
          <a:r>
            <a:rPr lang="en-US" dirty="0"/>
            <a:t> </a:t>
          </a:r>
          <a:r>
            <a:rPr lang="en-US" dirty="0" err="1"/>
            <a:t>các</a:t>
          </a:r>
          <a:r>
            <a:rPr lang="en-US" dirty="0"/>
            <a:t> </a:t>
          </a:r>
          <a:r>
            <a:rPr lang="en-US" dirty="0" err="1"/>
            <a:t>vấn</a:t>
          </a:r>
          <a:r>
            <a:rPr lang="en-US" dirty="0"/>
            <a:t> </a:t>
          </a:r>
          <a:r>
            <a:rPr lang="en-US" dirty="0" err="1"/>
            <a:t>đề</a:t>
          </a:r>
          <a:r>
            <a:rPr lang="en-US" dirty="0"/>
            <a:t> </a:t>
          </a:r>
          <a:r>
            <a:rPr lang="en-US" dirty="0" err="1"/>
            <a:t>về</a:t>
          </a:r>
          <a:r>
            <a:rPr lang="en-US" dirty="0"/>
            <a:t> </a:t>
          </a:r>
          <a:r>
            <a:rPr lang="en-US" dirty="0" err="1"/>
            <a:t>kỹ</a:t>
          </a:r>
          <a:r>
            <a:rPr lang="en-US" dirty="0"/>
            <a:t> </a:t>
          </a:r>
          <a:r>
            <a:rPr lang="en-US" dirty="0" err="1"/>
            <a:t>thuật</a:t>
          </a:r>
          <a:r>
            <a:rPr lang="en-US" dirty="0"/>
            <a:t> </a:t>
          </a:r>
          <a:r>
            <a:rPr lang="en-US" dirty="0" err="1"/>
            <a:t>đúc</a:t>
          </a:r>
          <a:r>
            <a:rPr lang="en-US" dirty="0"/>
            <a:t> </a:t>
          </a:r>
          <a:r>
            <a:rPr lang="en-US" dirty="0" err="1"/>
            <a:t>đồng</a:t>
          </a:r>
          <a:endParaRPr lang="en-US" dirty="0"/>
        </a:p>
      </dgm:t>
    </dgm:pt>
    <dgm:pt modelId="{94D7C99F-0087-4DA5-8930-1BE82FFE7CC0}" type="parTrans" cxnId="{D79005AF-0A4A-4BA8-B3B0-DB987A870613}">
      <dgm:prSet/>
      <dgm:spPr/>
      <dgm:t>
        <a:bodyPr/>
        <a:lstStyle/>
        <a:p>
          <a:endParaRPr lang="en-US"/>
        </a:p>
      </dgm:t>
    </dgm:pt>
    <dgm:pt modelId="{30727CFE-E94A-4C84-AB1F-8AEC42CF1B87}" type="sibTrans" cxnId="{D79005AF-0A4A-4BA8-B3B0-DB987A870613}">
      <dgm:prSet/>
      <dgm:spPr/>
      <dgm:t>
        <a:bodyPr/>
        <a:lstStyle/>
        <a:p>
          <a:endParaRPr lang="en-US"/>
        </a:p>
      </dgm:t>
    </dgm:pt>
    <dgm:pt modelId="{92493FFB-565C-4B98-B2CB-C429B0C1164A}">
      <dgm:prSet phldrT="[Text]"/>
      <dgm:spPr/>
      <dgm:t>
        <a:bodyPr/>
        <a:lstStyle/>
        <a:p>
          <a:r>
            <a:rPr lang="en-US"/>
            <a:t>Thời kỳ Hùng Vương do kỹ thuật luyện kim ngày càng phát triển nên công cụ lao động bằng đồng thau ngày càng chiếm ưu thế thay thế dần công cụ bằng đá. </a:t>
          </a:r>
          <a:endParaRPr lang="en-US" dirty="0"/>
        </a:p>
      </dgm:t>
    </dgm:pt>
    <dgm:pt modelId="{70279284-7CBA-40A4-900D-A133474C358E}" type="parTrans" cxnId="{139C4BA3-F4F8-4C00-9114-3E2726F456DF}">
      <dgm:prSet/>
      <dgm:spPr/>
      <dgm:t>
        <a:bodyPr/>
        <a:lstStyle/>
        <a:p>
          <a:endParaRPr lang="en-US"/>
        </a:p>
      </dgm:t>
    </dgm:pt>
    <dgm:pt modelId="{A6E9D1E3-E95D-4C47-8AD9-877B9B69E0C3}" type="sibTrans" cxnId="{139C4BA3-F4F8-4C00-9114-3E2726F456DF}">
      <dgm:prSet/>
      <dgm:spPr/>
      <dgm:t>
        <a:bodyPr/>
        <a:lstStyle/>
        <a:p>
          <a:endParaRPr lang="en-US"/>
        </a:p>
      </dgm:t>
    </dgm:pt>
    <dgm:pt modelId="{1EC3D008-8A2A-4438-A0C6-D1AB908DDB14}" type="pres">
      <dgm:prSet presAssocID="{151EC253-9D41-4372-A9D3-ED94ED8A9EF8}" presName="diagram" presStyleCnt="0">
        <dgm:presLayoutVars>
          <dgm:chPref val="1"/>
          <dgm:dir/>
          <dgm:animOne val="branch"/>
          <dgm:animLvl val="lvl"/>
          <dgm:resizeHandles/>
        </dgm:presLayoutVars>
      </dgm:prSet>
      <dgm:spPr/>
    </dgm:pt>
    <dgm:pt modelId="{C06415BB-3E93-4B63-8FE9-3301CC8B0697}" type="pres">
      <dgm:prSet presAssocID="{01C811DA-34B0-4D8A-ACB1-09ACF3713D46}" presName="root" presStyleCnt="0"/>
      <dgm:spPr/>
    </dgm:pt>
    <dgm:pt modelId="{25C90A93-4848-4A6E-9E73-12638218281A}" type="pres">
      <dgm:prSet presAssocID="{01C811DA-34B0-4D8A-ACB1-09ACF3713D46}" presName="rootComposite" presStyleCnt="0"/>
      <dgm:spPr/>
    </dgm:pt>
    <dgm:pt modelId="{7BE0935F-BFBC-4B2F-9A9A-0BEC4D4EE12A}" type="pres">
      <dgm:prSet presAssocID="{01C811DA-34B0-4D8A-ACB1-09ACF3713D46}" presName="rootText" presStyleLbl="node1" presStyleIdx="0" presStyleCnt="1" custScaleX="418688"/>
      <dgm:spPr/>
    </dgm:pt>
    <dgm:pt modelId="{59F02403-9614-4AB2-9CCA-0D3B1DDCFEAF}" type="pres">
      <dgm:prSet presAssocID="{01C811DA-34B0-4D8A-ACB1-09ACF3713D46}" presName="rootConnector" presStyleLbl="node1" presStyleIdx="0" presStyleCnt="1"/>
      <dgm:spPr/>
    </dgm:pt>
    <dgm:pt modelId="{79275A36-DA1E-4272-A7E0-D015DD6EFB51}" type="pres">
      <dgm:prSet presAssocID="{01C811DA-34B0-4D8A-ACB1-09ACF3713D46}" presName="childShape" presStyleCnt="0"/>
      <dgm:spPr/>
    </dgm:pt>
    <dgm:pt modelId="{7B219958-E3AB-4920-8022-04D40E55975E}" type="pres">
      <dgm:prSet presAssocID="{94D7C99F-0087-4DA5-8930-1BE82FFE7CC0}" presName="Name13" presStyleLbl="parChTrans1D2" presStyleIdx="0" presStyleCnt="2"/>
      <dgm:spPr/>
    </dgm:pt>
    <dgm:pt modelId="{8ADF597D-7544-4771-9273-611429F705B2}" type="pres">
      <dgm:prSet presAssocID="{DD93EA44-03AC-4856-A5B0-8ABC7AC9230D}" presName="childText" presStyleLbl="bgAcc1" presStyleIdx="0" presStyleCnt="2" custScaleX="418688">
        <dgm:presLayoutVars>
          <dgm:bulletEnabled val="1"/>
        </dgm:presLayoutVars>
      </dgm:prSet>
      <dgm:spPr/>
    </dgm:pt>
    <dgm:pt modelId="{93C32F4D-1341-40F7-9DC2-715D5FC9CA67}" type="pres">
      <dgm:prSet presAssocID="{70279284-7CBA-40A4-900D-A133474C358E}" presName="Name13" presStyleLbl="parChTrans1D2" presStyleIdx="1" presStyleCnt="2"/>
      <dgm:spPr/>
    </dgm:pt>
    <dgm:pt modelId="{5187526A-BE9A-47C1-87C4-278FEC32FE97}" type="pres">
      <dgm:prSet presAssocID="{92493FFB-565C-4B98-B2CB-C429B0C1164A}" presName="childText" presStyleLbl="bgAcc1" presStyleIdx="1" presStyleCnt="2" custScaleX="418688">
        <dgm:presLayoutVars>
          <dgm:bulletEnabled val="1"/>
        </dgm:presLayoutVars>
      </dgm:prSet>
      <dgm:spPr/>
    </dgm:pt>
  </dgm:ptLst>
  <dgm:cxnLst>
    <dgm:cxn modelId="{9AA9D110-CD37-4BF1-ADEC-2A28BBA9FB99}" type="presOf" srcId="{01C811DA-34B0-4D8A-ACB1-09ACF3713D46}" destId="{59F02403-9614-4AB2-9CCA-0D3B1DDCFEAF}" srcOrd="1" destOrd="0" presId="urn:microsoft.com/office/officeart/2005/8/layout/hierarchy3"/>
    <dgm:cxn modelId="{0CC00432-2158-4B4F-B043-6963AB12814E}" type="presOf" srcId="{94D7C99F-0087-4DA5-8930-1BE82FFE7CC0}" destId="{7B219958-E3AB-4920-8022-04D40E55975E}" srcOrd="0" destOrd="0" presId="urn:microsoft.com/office/officeart/2005/8/layout/hierarchy3"/>
    <dgm:cxn modelId="{6E3B3265-BED8-4EE8-8DEE-43E89388137B}" srcId="{151EC253-9D41-4372-A9D3-ED94ED8A9EF8}" destId="{01C811DA-34B0-4D8A-ACB1-09ACF3713D46}" srcOrd="0" destOrd="0" parTransId="{D3CC8859-4A34-430C-AA6F-410AF763C609}" sibTransId="{8D334B38-A513-4AD3-9D8C-D7057924F609}"/>
    <dgm:cxn modelId="{D35B9D75-AC86-4A45-80C0-E14393B3ED4C}" type="presOf" srcId="{92493FFB-565C-4B98-B2CB-C429B0C1164A}" destId="{5187526A-BE9A-47C1-87C4-278FEC32FE97}" srcOrd="0" destOrd="0" presId="urn:microsoft.com/office/officeart/2005/8/layout/hierarchy3"/>
    <dgm:cxn modelId="{ED2F2A58-17EE-4BE1-9BB1-C7F06A0F948B}" type="presOf" srcId="{DD93EA44-03AC-4856-A5B0-8ABC7AC9230D}" destId="{8ADF597D-7544-4771-9273-611429F705B2}" srcOrd="0" destOrd="0" presId="urn:microsoft.com/office/officeart/2005/8/layout/hierarchy3"/>
    <dgm:cxn modelId="{9733C883-0E5F-470B-9151-1D6DADD7ACF5}" type="presOf" srcId="{151EC253-9D41-4372-A9D3-ED94ED8A9EF8}" destId="{1EC3D008-8A2A-4438-A0C6-D1AB908DDB14}" srcOrd="0" destOrd="0" presId="urn:microsoft.com/office/officeart/2005/8/layout/hierarchy3"/>
    <dgm:cxn modelId="{E4BCA184-E04F-4361-9005-88C62D920B26}" type="presOf" srcId="{01C811DA-34B0-4D8A-ACB1-09ACF3713D46}" destId="{7BE0935F-BFBC-4B2F-9A9A-0BEC4D4EE12A}" srcOrd="0" destOrd="0" presId="urn:microsoft.com/office/officeart/2005/8/layout/hierarchy3"/>
    <dgm:cxn modelId="{139C4BA3-F4F8-4C00-9114-3E2726F456DF}" srcId="{01C811DA-34B0-4D8A-ACB1-09ACF3713D46}" destId="{92493FFB-565C-4B98-B2CB-C429B0C1164A}" srcOrd="1" destOrd="0" parTransId="{70279284-7CBA-40A4-900D-A133474C358E}" sibTransId="{A6E9D1E3-E95D-4C47-8AD9-877B9B69E0C3}"/>
    <dgm:cxn modelId="{D79005AF-0A4A-4BA8-B3B0-DB987A870613}" srcId="{01C811DA-34B0-4D8A-ACB1-09ACF3713D46}" destId="{DD93EA44-03AC-4856-A5B0-8ABC7AC9230D}" srcOrd="0" destOrd="0" parTransId="{94D7C99F-0087-4DA5-8930-1BE82FFE7CC0}" sibTransId="{30727CFE-E94A-4C84-AB1F-8AEC42CF1B87}"/>
    <dgm:cxn modelId="{B68B5DEB-3986-408E-924C-154BD9553D41}" type="presOf" srcId="{70279284-7CBA-40A4-900D-A133474C358E}" destId="{93C32F4D-1341-40F7-9DC2-715D5FC9CA67}" srcOrd="0" destOrd="0" presId="urn:microsoft.com/office/officeart/2005/8/layout/hierarchy3"/>
    <dgm:cxn modelId="{A3E709A7-AD98-444D-A264-501BC82702B4}" type="presParOf" srcId="{1EC3D008-8A2A-4438-A0C6-D1AB908DDB14}" destId="{C06415BB-3E93-4B63-8FE9-3301CC8B0697}" srcOrd="0" destOrd="0" presId="urn:microsoft.com/office/officeart/2005/8/layout/hierarchy3"/>
    <dgm:cxn modelId="{A1BB5F31-6F5A-4578-8A23-13281D074E94}" type="presParOf" srcId="{C06415BB-3E93-4B63-8FE9-3301CC8B0697}" destId="{25C90A93-4848-4A6E-9E73-12638218281A}" srcOrd="0" destOrd="0" presId="urn:microsoft.com/office/officeart/2005/8/layout/hierarchy3"/>
    <dgm:cxn modelId="{7176C9F6-43C9-45DD-A4A6-77B353658039}" type="presParOf" srcId="{25C90A93-4848-4A6E-9E73-12638218281A}" destId="{7BE0935F-BFBC-4B2F-9A9A-0BEC4D4EE12A}" srcOrd="0" destOrd="0" presId="urn:microsoft.com/office/officeart/2005/8/layout/hierarchy3"/>
    <dgm:cxn modelId="{89E1F888-9FC6-430A-98E4-8D73704C400C}" type="presParOf" srcId="{25C90A93-4848-4A6E-9E73-12638218281A}" destId="{59F02403-9614-4AB2-9CCA-0D3B1DDCFEAF}" srcOrd="1" destOrd="0" presId="urn:microsoft.com/office/officeart/2005/8/layout/hierarchy3"/>
    <dgm:cxn modelId="{39D20AFD-EF0D-43BA-A643-A87FACA16B50}" type="presParOf" srcId="{C06415BB-3E93-4B63-8FE9-3301CC8B0697}" destId="{79275A36-DA1E-4272-A7E0-D015DD6EFB51}" srcOrd="1" destOrd="0" presId="urn:microsoft.com/office/officeart/2005/8/layout/hierarchy3"/>
    <dgm:cxn modelId="{3480F18F-EEA7-4F86-B381-96B05E1152C6}" type="presParOf" srcId="{79275A36-DA1E-4272-A7E0-D015DD6EFB51}" destId="{7B219958-E3AB-4920-8022-04D40E55975E}" srcOrd="0" destOrd="0" presId="urn:microsoft.com/office/officeart/2005/8/layout/hierarchy3"/>
    <dgm:cxn modelId="{2E182C24-65A8-46A9-8950-088F27D656B2}" type="presParOf" srcId="{79275A36-DA1E-4272-A7E0-D015DD6EFB51}" destId="{8ADF597D-7544-4771-9273-611429F705B2}" srcOrd="1" destOrd="0" presId="urn:microsoft.com/office/officeart/2005/8/layout/hierarchy3"/>
    <dgm:cxn modelId="{A3E19473-BE4F-4E75-9AA9-2B72CF794871}" type="presParOf" srcId="{79275A36-DA1E-4272-A7E0-D015DD6EFB51}" destId="{93C32F4D-1341-40F7-9DC2-715D5FC9CA67}" srcOrd="2" destOrd="0" presId="urn:microsoft.com/office/officeart/2005/8/layout/hierarchy3"/>
    <dgm:cxn modelId="{D2B920C9-F94C-4DA7-B08C-FDD71C143D79}" type="presParOf" srcId="{79275A36-DA1E-4272-A7E0-D015DD6EFB51}" destId="{5187526A-BE9A-47C1-87C4-278FEC32FE97}"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151EC253-9D41-4372-A9D3-ED94ED8A9EF8}"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01C811DA-34B0-4D8A-ACB1-09ACF3713D46}">
      <dgm:prSet phldrT="[Text]" custT="1"/>
      <dgm:spPr>
        <a:solidFill>
          <a:srgbClr val="FF0000"/>
        </a:solidFill>
      </dgm:spPr>
      <dgm:t>
        <a:bodyPr/>
        <a:lstStyle/>
        <a:p>
          <a:r>
            <a:rPr lang="en-US" sz="2800" i="1"/>
            <a:t>b. Nghề gốm truyền thống</a:t>
          </a:r>
          <a:endParaRPr lang="en-US" sz="2800" dirty="0"/>
        </a:p>
      </dgm:t>
    </dgm:pt>
    <dgm:pt modelId="{D3CC8859-4A34-430C-AA6F-410AF763C609}" type="parTrans" cxnId="{6E3B3265-BED8-4EE8-8DEE-43E89388137B}">
      <dgm:prSet/>
      <dgm:spPr/>
      <dgm:t>
        <a:bodyPr/>
        <a:lstStyle/>
        <a:p>
          <a:endParaRPr lang="en-US"/>
        </a:p>
      </dgm:t>
    </dgm:pt>
    <dgm:pt modelId="{8D334B38-A513-4AD3-9D8C-D7057924F609}" type="sibTrans" cxnId="{6E3B3265-BED8-4EE8-8DEE-43E89388137B}">
      <dgm:prSet/>
      <dgm:spPr/>
      <dgm:t>
        <a:bodyPr/>
        <a:lstStyle/>
        <a:p>
          <a:endParaRPr lang="en-US"/>
        </a:p>
      </dgm:t>
    </dgm:pt>
    <dgm:pt modelId="{DD93EA44-03AC-4856-A5B0-8ABC7AC9230D}">
      <dgm:prSet phldrT="[Text]"/>
      <dgm:spPr/>
      <dgm:t>
        <a:bodyPr/>
        <a:lstStyle/>
        <a:p>
          <a:r>
            <a:rPr lang="en-US"/>
            <a:t>Thời này cư dân Hùng Vương đã làm ra nhiều công cụ bằng chất liệu gốm như chì lưới, dọi xe chỉ, đạn đất nung và những đồ dùng sinh hoạt gia đình </a:t>
          </a:r>
          <a:endParaRPr lang="en-US" dirty="0"/>
        </a:p>
      </dgm:t>
    </dgm:pt>
    <dgm:pt modelId="{94D7C99F-0087-4DA5-8930-1BE82FFE7CC0}" type="parTrans" cxnId="{D79005AF-0A4A-4BA8-B3B0-DB987A870613}">
      <dgm:prSet/>
      <dgm:spPr/>
      <dgm:t>
        <a:bodyPr/>
        <a:lstStyle/>
        <a:p>
          <a:endParaRPr lang="en-US"/>
        </a:p>
      </dgm:t>
    </dgm:pt>
    <dgm:pt modelId="{30727CFE-E94A-4C84-AB1F-8AEC42CF1B87}" type="sibTrans" cxnId="{D79005AF-0A4A-4BA8-B3B0-DB987A870613}">
      <dgm:prSet/>
      <dgm:spPr/>
      <dgm:t>
        <a:bodyPr/>
        <a:lstStyle/>
        <a:p>
          <a:endParaRPr lang="en-US"/>
        </a:p>
      </dgm:t>
    </dgm:pt>
    <dgm:pt modelId="{92493FFB-565C-4B98-B2CB-C429B0C1164A}">
      <dgm:prSet phldrT="[Text]"/>
      <dgm:spPr/>
      <dgm:t>
        <a:bodyPr/>
        <a:lstStyle/>
        <a:p>
          <a:r>
            <a:rPr lang="en-US" dirty="0" err="1"/>
            <a:t>Nghề</a:t>
          </a:r>
          <a:r>
            <a:rPr lang="en-US" dirty="0"/>
            <a:t> </a:t>
          </a:r>
          <a:r>
            <a:rPr lang="en-US" dirty="0" err="1"/>
            <a:t>gốm</a:t>
          </a:r>
          <a:r>
            <a:rPr lang="en-US" dirty="0"/>
            <a:t> </a:t>
          </a:r>
          <a:r>
            <a:rPr lang="en-US" dirty="0" err="1"/>
            <a:t>cũng</a:t>
          </a:r>
          <a:r>
            <a:rPr lang="en-US" dirty="0"/>
            <a:t> </a:t>
          </a:r>
          <a:r>
            <a:rPr lang="en-US" dirty="0" err="1"/>
            <a:t>phát</a:t>
          </a:r>
          <a:r>
            <a:rPr lang="en-US" dirty="0"/>
            <a:t> </a:t>
          </a:r>
          <a:r>
            <a:rPr lang="en-US" dirty="0" err="1"/>
            <a:t>triển</a:t>
          </a:r>
          <a:r>
            <a:rPr lang="en-US" dirty="0"/>
            <a:t> </a:t>
          </a:r>
          <a:r>
            <a:rPr lang="en-US" dirty="0" err="1"/>
            <a:t>lên</a:t>
          </a:r>
          <a:r>
            <a:rPr lang="en-US" dirty="0"/>
            <a:t> </a:t>
          </a:r>
          <a:r>
            <a:rPr lang="en-US" dirty="0" err="1"/>
            <a:t>một</a:t>
          </a:r>
          <a:r>
            <a:rPr lang="en-US" dirty="0"/>
            <a:t> </a:t>
          </a:r>
          <a:r>
            <a:rPr lang="en-US" dirty="0" err="1"/>
            <a:t>bước</a:t>
          </a:r>
          <a:r>
            <a:rPr lang="en-US" dirty="0"/>
            <a:t>. </a:t>
          </a:r>
          <a:r>
            <a:rPr lang="en-US" dirty="0" err="1"/>
            <a:t>Nghệ</a:t>
          </a:r>
          <a:r>
            <a:rPr lang="en-US" dirty="0"/>
            <a:t> </a:t>
          </a:r>
          <a:r>
            <a:rPr lang="en-US" dirty="0" err="1"/>
            <a:t>thuật</a:t>
          </a:r>
          <a:r>
            <a:rPr lang="en-US" dirty="0"/>
            <a:t> </a:t>
          </a:r>
          <a:r>
            <a:rPr lang="en-US" dirty="0" err="1"/>
            <a:t>nặn</a:t>
          </a:r>
          <a:r>
            <a:rPr lang="en-US" dirty="0"/>
            <a:t> </a:t>
          </a:r>
          <a:r>
            <a:rPr lang="en-US" dirty="0" err="1"/>
            <a:t>gốm</a:t>
          </a:r>
          <a:r>
            <a:rPr lang="en-US" dirty="0"/>
            <a:t> </a:t>
          </a:r>
          <a:r>
            <a:rPr lang="en-US" dirty="0" err="1"/>
            <a:t>bằng</a:t>
          </a:r>
          <a:r>
            <a:rPr lang="en-US" dirty="0"/>
            <a:t> </a:t>
          </a:r>
          <a:r>
            <a:rPr lang="en-US" dirty="0" err="1"/>
            <a:t>bàn</a:t>
          </a:r>
          <a:r>
            <a:rPr lang="en-US" dirty="0"/>
            <a:t> </a:t>
          </a:r>
          <a:r>
            <a:rPr lang="en-US" dirty="0" err="1"/>
            <a:t>xoay</a:t>
          </a:r>
          <a:r>
            <a:rPr lang="en-US" dirty="0"/>
            <a:t> </a:t>
          </a:r>
          <a:r>
            <a:rPr lang="en-US" dirty="0" err="1"/>
            <a:t>được</a:t>
          </a:r>
          <a:r>
            <a:rPr lang="en-US" dirty="0"/>
            <a:t> </a:t>
          </a:r>
          <a:r>
            <a:rPr lang="en-US" dirty="0" err="1"/>
            <a:t>cải</a:t>
          </a:r>
          <a:r>
            <a:rPr lang="en-US" dirty="0"/>
            <a:t> </a:t>
          </a:r>
          <a:r>
            <a:rPr lang="en-US" dirty="0" err="1"/>
            <a:t>tiến</a:t>
          </a:r>
          <a:r>
            <a:rPr lang="en-US" dirty="0"/>
            <a:t>.. </a:t>
          </a:r>
        </a:p>
      </dgm:t>
    </dgm:pt>
    <dgm:pt modelId="{70279284-7CBA-40A4-900D-A133474C358E}" type="parTrans" cxnId="{139C4BA3-F4F8-4C00-9114-3E2726F456DF}">
      <dgm:prSet/>
      <dgm:spPr/>
      <dgm:t>
        <a:bodyPr/>
        <a:lstStyle/>
        <a:p>
          <a:endParaRPr lang="en-US"/>
        </a:p>
      </dgm:t>
    </dgm:pt>
    <dgm:pt modelId="{A6E9D1E3-E95D-4C47-8AD9-877B9B69E0C3}" type="sibTrans" cxnId="{139C4BA3-F4F8-4C00-9114-3E2726F456DF}">
      <dgm:prSet/>
      <dgm:spPr/>
      <dgm:t>
        <a:bodyPr/>
        <a:lstStyle/>
        <a:p>
          <a:endParaRPr lang="en-US"/>
        </a:p>
      </dgm:t>
    </dgm:pt>
    <dgm:pt modelId="{1EC3D008-8A2A-4438-A0C6-D1AB908DDB14}" type="pres">
      <dgm:prSet presAssocID="{151EC253-9D41-4372-A9D3-ED94ED8A9EF8}" presName="diagram" presStyleCnt="0">
        <dgm:presLayoutVars>
          <dgm:chPref val="1"/>
          <dgm:dir/>
          <dgm:animOne val="branch"/>
          <dgm:animLvl val="lvl"/>
          <dgm:resizeHandles/>
        </dgm:presLayoutVars>
      </dgm:prSet>
      <dgm:spPr/>
    </dgm:pt>
    <dgm:pt modelId="{C06415BB-3E93-4B63-8FE9-3301CC8B0697}" type="pres">
      <dgm:prSet presAssocID="{01C811DA-34B0-4D8A-ACB1-09ACF3713D46}" presName="root" presStyleCnt="0"/>
      <dgm:spPr/>
    </dgm:pt>
    <dgm:pt modelId="{25C90A93-4848-4A6E-9E73-12638218281A}" type="pres">
      <dgm:prSet presAssocID="{01C811DA-34B0-4D8A-ACB1-09ACF3713D46}" presName="rootComposite" presStyleCnt="0"/>
      <dgm:spPr/>
    </dgm:pt>
    <dgm:pt modelId="{7BE0935F-BFBC-4B2F-9A9A-0BEC4D4EE12A}" type="pres">
      <dgm:prSet presAssocID="{01C811DA-34B0-4D8A-ACB1-09ACF3713D46}" presName="rootText" presStyleLbl="node1" presStyleIdx="0" presStyleCnt="1" custScaleX="418688"/>
      <dgm:spPr/>
    </dgm:pt>
    <dgm:pt modelId="{59F02403-9614-4AB2-9CCA-0D3B1DDCFEAF}" type="pres">
      <dgm:prSet presAssocID="{01C811DA-34B0-4D8A-ACB1-09ACF3713D46}" presName="rootConnector" presStyleLbl="node1" presStyleIdx="0" presStyleCnt="1"/>
      <dgm:spPr/>
    </dgm:pt>
    <dgm:pt modelId="{79275A36-DA1E-4272-A7E0-D015DD6EFB51}" type="pres">
      <dgm:prSet presAssocID="{01C811DA-34B0-4D8A-ACB1-09ACF3713D46}" presName="childShape" presStyleCnt="0"/>
      <dgm:spPr/>
    </dgm:pt>
    <dgm:pt modelId="{7B219958-E3AB-4920-8022-04D40E55975E}" type="pres">
      <dgm:prSet presAssocID="{94D7C99F-0087-4DA5-8930-1BE82FFE7CC0}" presName="Name13" presStyleLbl="parChTrans1D2" presStyleIdx="0" presStyleCnt="2"/>
      <dgm:spPr/>
    </dgm:pt>
    <dgm:pt modelId="{8ADF597D-7544-4771-9273-611429F705B2}" type="pres">
      <dgm:prSet presAssocID="{DD93EA44-03AC-4856-A5B0-8ABC7AC9230D}" presName="childText" presStyleLbl="bgAcc1" presStyleIdx="0" presStyleCnt="2" custScaleX="418688">
        <dgm:presLayoutVars>
          <dgm:bulletEnabled val="1"/>
        </dgm:presLayoutVars>
      </dgm:prSet>
      <dgm:spPr/>
    </dgm:pt>
    <dgm:pt modelId="{93C32F4D-1341-40F7-9DC2-715D5FC9CA67}" type="pres">
      <dgm:prSet presAssocID="{70279284-7CBA-40A4-900D-A133474C358E}" presName="Name13" presStyleLbl="parChTrans1D2" presStyleIdx="1" presStyleCnt="2"/>
      <dgm:spPr/>
    </dgm:pt>
    <dgm:pt modelId="{5187526A-BE9A-47C1-87C4-278FEC32FE97}" type="pres">
      <dgm:prSet presAssocID="{92493FFB-565C-4B98-B2CB-C429B0C1164A}" presName="childText" presStyleLbl="bgAcc1" presStyleIdx="1" presStyleCnt="2" custScaleX="418688">
        <dgm:presLayoutVars>
          <dgm:bulletEnabled val="1"/>
        </dgm:presLayoutVars>
      </dgm:prSet>
      <dgm:spPr/>
    </dgm:pt>
  </dgm:ptLst>
  <dgm:cxnLst>
    <dgm:cxn modelId="{9AA9D110-CD37-4BF1-ADEC-2A28BBA9FB99}" type="presOf" srcId="{01C811DA-34B0-4D8A-ACB1-09ACF3713D46}" destId="{59F02403-9614-4AB2-9CCA-0D3B1DDCFEAF}" srcOrd="1" destOrd="0" presId="urn:microsoft.com/office/officeart/2005/8/layout/hierarchy3"/>
    <dgm:cxn modelId="{0CC00432-2158-4B4F-B043-6963AB12814E}" type="presOf" srcId="{94D7C99F-0087-4DA5-8930-1BE82FFE7CC0}" destId="{7B219958-E3AB-4920-8022-04D40E55975E}" srcOrd="0" destOrd="0" presId="urn:microsoft.com/office/officeart/2005/8/layout/hierarchy3"/>
    <dgm:cxn modelId="{6E3B3265-BED8-4EE8-8DEE-43E89388137B}" srcId="{151EC253-9D41-4372-A9D3-ED94ED8A9EF8}" destId="{01C811DA-34B0-4D8A-ACB1-09ACF3713D46}" srcOrd="0" destOrd="0" parTransId="{D3CC8859-4A34-430C-AA6F-410AF763C609}" sibTransId="{8D334B38-A513-4AD3-9D8C-D7057924F609}"/>
    <dgm:cxn modelId="{D35B9D75-AC86-4A45-80C0-E14393B3ED4C}" type="presOf" srcId="{92493FFB-565C-4B98-B2CB-C429B0C1164A}" destId="{5187526A-BE9A-47C1-87C4-278FEC32FE97}" srcOrd="0" destOrd="0" presId="urn:microsoft.com/office/officeart/2005/8/layout/hierarchy3"/>
    <dgm:cxn modelId="{ED2F2A58-17EE-4BE1-9BB1-C7F06A0F948B}" type="presOf" srcId="{DD93EA44-03AC-4856-A5B0-8ABC7AC9230D}" destId="{8ADF597D-7544-4771-9273-611429F705B2}" srcOrd="0" destOrd="0" presId="urn:microsoft.com/office/officeart/2005/8/layout/hierarchy3"/>
    <dgm:cxn modelId="{9733C883-0E5F-470B-9151-1D6DADD7ACF5}" type="presOf" srcId="{151EC253-9D41-4372-A9D3-ED94ED8A9EF8}" destId="{1EC3D008-8A2A-4438-A0C6-D1AB908DDB14}" srcOrd="0" destOrd="0" presId="urn:microsoft.com/office/officeart/2005/8/layout/hierarchy3"/>
    <dgm:cxn modelId="{E4BCA184-E04F-4361-9005-88C62D920B26}" type="presOf" srcId="{01C811DA-34B0-4D8A-ACB1-09ACF3713D46}" destId="{7BE0935F-BFBC-4B2F-9A9A-0BEC4D4EE12A}" srcOrd="0" destOrd="0" presId="urn:microsoft.com/office/officeart/2005/8/layout/hierarchy3"/>
    <dgm:cxn modelId="{139C4BA3-F4F8-4C00-9114-3E2726F456DF}" srcId="{01C811DA-34B0-4D8A-ACB1-09ACF3713D46}" destId="{92493FFB-565C-4B98-B2CB-C429B0C1164A}" srcOrd="1" destOrd="0" parTransId="{70279284-7CBA-40A4-900D-A133474C358E}" sibTransId="{A6E9D1E3-E95D-4C47-8AD9-877B9B69E0C3}"/>
    <dgm:cxn modelId="{D79005AF-0A4A-4BA8-B3B0-DB987A870613}" srcId="{01C811DA-34B0-4D8A-ACB1-09ACF3713D46}" destId="{DD93EA44-03AC-4856-A5B0-8ABC7AC9230D}" srcOrd="0" destOrd="0" parTransId="{94D7C99F-0087-4DA5-8930-1BE82FFE7CC0}" sibTransId="{30727CFE-E94A-4C84-AB1F-8AEC42CF1B87}"/>
    <dgm:cxn modelId="{B68B5DEB-3986-408E-924C-154BD9553D41}" type="presOf" srcId="{70279284-7CBA-40A4-900D-A133474C358E}" destId="{93C32F4D-1341-40F7-9DC2-715D5FC9CA67}" srcOrd="0" destOrd="0" presId="urn:microsoft.com/office/officeart/2005/8/layout/hierarchy3"/>
    <dgm:cxn modelId="{A3E709A7-AD98-444D-A264-501BC82702B4}" type="presParOf" srcId="{1EC3D008-8A2A-4438-A0C6-D1AB908DDB14}" destId="{C06415BB-3E93-4B63-8FE9-3301CC8B0697}" srcOrd="0" destOrd="0" presId="urn:microsoft.com/office/officeart/2005/8/layout/hierarchy3"/>
    <dgm:cxn modelId="{A1BB5F31-6F5A-4578-8A23-13281D074E94}" type="presParOf" srcId="{C06415BB-3E93-4B63-8FE9-3301CC8B0697}" destId="{25C90A93-4848-4A6E-9E73-12638218281A}" srcOrd="0" destOrd="0" presId="urn:microsoft.com/office/officeart/2005/8/layout/hierarchy3"/>
    <dgm:cxn modelId="{7176C9F6-43C9-45DD-A4A6-77B353658039}" type="presParOf" srcId="{25C90A93-4848-4A6E-9E73-12638218281A}" destId="{7BE0935F-BFBC-4B2F-9A9A-0BEC4D4EE12A}" srcOrd="0" destOrd="0" presId="urn:microsoft.com/office/officeart/2005/8/layout/hierarchy3"/>
    <dgm:cxn modelId="{89E1F888-9FC6-430A-98E4-8D73704C400C}" type="presParOf" srcId="{25C90A93-4848-4A6E-9E73-12638218281A}" destId="{59F02403-9614-4AB2-9CCA-0D3B1DDCFEAF}" srcOrd="1" destOrd="0" presId="urn:microsoft.com/office/officeart/2005/8/layout/hierarchy3"/>
    <dgm:cxn modelId="{39D20AFD-EF0D-43BA-A643-A87FACA16B50}" type="presParOf" srcId="{C06415BB-3E93-4B63-8FE9-3301CC8B0697}" destId="{79275A36-DA1E-4272-A7E0-D015DD6EFB51}" srcOrd="1" destOrd="0" presId="urn:microsoft.com/office/officeart/2005/8/layout/hierarchy3"/>
    <dgm:cxn modelId="{3480F18F-EEA7-4F86-B381-96B05E1152C6}" type="presParOf" srcId="{79275A36-DA1E-4272-A7E0-D015DD6EFB51}" destId="{7B219958-E3AB-4920-8022-04D40E55975E}" srcOrd="0" destOrd="0" presId="urn:microsoft.com/office/officeart/2005/8/layout/hierarchy3"/>
    <dgm:cxn modelId="{2E182C24-65A8-46A9-8950-088F27D656B2}" type="presParOf" srcId="{79275A36-DA1E-4272-A7E0-D015DD6EFB51}" destId="{8ADF597D-7544-4771-9273-611429F705B2}" srcOrd="1" destOrd="0" presId="urn:microsoft.com/office/officeart/2005/8/layout/hierarchy3"/>
    <dgm:cxn modelId="{A3E19473-BE4F-4E75-9AA9-2B72CF794871}" type="presParOf" srcId="{79275A36-DA1E-4272-A7E0-D015DD6EFB51}" destId="{93C32F4D-1341-40F7-9DC2-715D5FC9CA67}" srcOrd="2" destOrd="0" presId="urn:microsoft.com/office/officeart/2005/8/layout/hierarchy3"/>
    <dgm:cxn modelId="{D2B920C9-F94C-4DA7-B08C-FDD71C143D79}" type="presParOf" srcId="{79275A36-DA1E-4272-A7E0-D015DD6EFB51}" destId="{5187526A-BE9A-47C1-87C4-278FEC32FE97}"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151EC253-9D41-4372-A9D3-ED94ED8A9EF8}"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01C811DA-34B0-4D8A-ACB1-09ACF3713D46}">
      <dgm:prSet phldrT="[Text]" custT="1"/>
      <dgm:spPr>
        <a:solidFill>
          <a:srgbClr val="FF0000"/>
        </a:solidFill>
      </dgm:spPr>
      <dgm:t>
        <a:bodyPr/>
        <a:lstStyle/>
        <a:p>
          <a:r>
            <a:rPr lang="en-US" sz="2800" i="1"/>
            <a:t>c.  Nghề dệt</a:t>
          </a:r>
          <a:endParaRPr lang="en-US" sz="2800" dirty="0"/>
        </a:p>
      </dgm:t>
    </dgm:pt>
    <dgm:pt modelId="{D3CC8859-4A34-430C-AA6F-410AF763C609}" type="parTrans" cxnId="{6E3B3265-BED8-4EE8-8DEE-43E89388137B}">
      <dgm:prSet/>
      <dgm:spPr/>
      <dgm:t>
        <a:bodyPr/>
        <a:lstStyle/>
        <a:p>
          <a:endParaRPr lang="en-US"/>
        </a:p>
      </dgm:t>
    </dgm:pt>
    <dgm:pt modelId="{8D334B38-A513-4AD3-9D8C-D7057924F609}" type="sibTrans" cxnId="{6E3B3265-BED8-4EE8-8DEE-43E89388137B}">
      <dgm:prSet/>
      <dgm:spPr/>
      <dgm:t>
        <a:bodyPr/>
        <a:lstStyle/>
        <a:p>
          <a:endParaRPr lang="en-US"/>
        </a:p>
      </dgm:t>
    </dgm:pt>
    <dgm:pt modelId="{DD93EA44-03AC-4856-A5B0-8ABC7AC9230D}">
      <dgm:prSet phldrT="[Text]"/>
      <dgm:spPr/>
      <dgm:t>
        <a:bodyPr/>
        <a:lstStyle/>
        <a:p>
          <a:r>
            <a:rPr lang="en-US"/>
            <a:t>nghề dệt vải có từ thời đại đá mới, cách ngày nay khoảng 6.000 năm.</a:t>
          </a:r>
          <a:endParaRPr lang="en-US" dirty="0"/>
        </a:p>
      </dgm:t>
    </dgm:pt>
    <dgm:pt modelId="{94D7C99F-0087-4DA5-8930-1BE82FFE7CC0}" type="parTrans" cxnId="{D79005AF-0A4A-4BA8-B3B0-DB987A870613}">
      <dgm:prSet/>
      <dgm:spPr/>
      <dgm:t>
        <a:bodyPr/>
        <a:lstStyle/>
        <a:p>
          <a:endParaRPr lang="en-US"/>
        </a:p>
      </dgm:t>
    </dgm:pt>
    <dgm:pt modelId="{30727CFE-E94A-4C84-AB1F-8AEC42CF1B87}" type="sibTrans" cxnId="{D79005AF-0A4A-4BA8-B3B0-DB987A870613}">
      <dgm:prSet/>
      <dgm:spPr/>
      <dgm:t>
        <a:bodyPr/>
        <a:lstStyle/>
        <a:p>
          <a:endParaRPr lang="en-US"/>
        </a:p>
      </dgm:t>
    </dgm:pt>
    <dgm:pt modelId="{92493FFB-565C-4B98-B2CB-C429B0C1164A}">
      <dgm:prSet phldrT="[Text]"/>
      <dgm:spPr/>
      <dgm:t>
        <a:bodyPr/>
        <a:lstStyle/>
        <a:p>
          <a:r>
            <a:rPr lang="en-US" dirty="0" err="1"/>
            <a:t>Nghề</a:t>
          </a:r>
          <a:r>
            <a:rPr lang="en-US" dirty="0"/>
            <a:t> </a:t>
          </a:r>
          <a:r>
            <a:rPr lang="en-US" dirty="0" err="1"/>
            <a:t>dệt</a:t>
          </a:r>
          <a:r>
            <a:rPr lang="en-US" dirty="0"/>
            <a:t> ở </a:t>
          </a:r>
          <a:r>
            <a:rPr lang="en-US" dirty="0" err="1"/>
            <a:t>giai</a:t>
          </a:r>
          <a:r>
            <a:rPr lang="en-US" dirty="0"/>
            <a:t> </a:t>
          </a:r>
          <a:r>
            <a:rPr lang="en-US" dirty="0" err="1"/>
            <a:t>đoạn</a:t>
          </a:r>
          <a:r>
            <a:rPr lang="en-US" dirty="0"/>
            <a:t> </a:t>
          </a:r>
          <a:r>
            <a:rPr lang="en-US" dirty="0" err="1"/>
            <a:t>Phùng</a:t>
          </a:r>
          <a:r>
            <a:rPr lang="en-US" dirty="0"/>
            <a:t> </a:t>
          </a:r>
          <a:r>
            <a:rPr lang="en-US" dirty="0" err="1"/>
            <a:t>Nguyên</a:t>
          </a:r>
          <a:r>
            <a:rPr lang="en-US" dirty="0"/>
            <a:t> </a:t>
          </a:r>
          <a:r>
            <a:rPr lang="en-US" dirty="0" err="1"/>
            <a:t>cũng</a:t>
          </a:r>
          <a:r>
            <a:rPr lang="en-US" dirty="0"/>
            <a:t> </a:t>
          </a:r>
          <a:r>
            <a:rPr lang="en-US" dirty="0" err="1"/>
            <a:t>đã</a:t>
          </a:r>
          <a:r>
            <a:rPr lang="en-US" dirty="0"/>
            <a:t> </a:t>
          </a:r>
          <a:r>
            <a:rPr lang="en-US" dirty="0" err="1"/>
            <a:t>có</a:t>
          </a:r>
          <a:r>
            <a:rPr lang="en-US" dirty="0"/>
            <a:t> </a:t>
          </a:r>
          <a:r>
            <a:rPr lang="en-US" dirty="0" err="1"/>
            <a:t>một</a:t>
          </a:r>
          <a:r>
            <a:rPr lang="en-US" dirty="0"/>
            <a:t> </a:t>
          </a:r>
          <a:r>
            <a:rPr lang="en-US" dirty="0" err="1"/>
            <a:t>bước</a:t>
          </a:r>
          <a:r>
            <a:rPr lang="en-US" dirty="0"/>
            <a:t> </a:t>
          </a:r>
          <a:r>
            <a:rPr lang="en-US" dirty="0" err="1"/>
            <a:t>phát</a:t>
          </a:r>
          <a:r>
            <a:rPr lang="en-US" dirty="0"/>
            <a:t> </a:t>
          </a:r>
          <a:r>
            <a:rPr lang="en-US" dirty="0" err="1"/>
            <a:t>triển</a:t>
          </a:r>
          <a:r>
            <a:rPr lang="en-US" dirty="0"/>
            <a:t> </a:t>
          </a:r>
          <a:r>
            <a:rPr lang="en-US" dirty="0" err="1"/>
            <a:t>nhất</a:t>
          </a:r>
          <a:r>
            <a:rPr lang="en-US" dirty="0"/>
            <a:t> </a:t>
          </a:r>
          <a:r>
            <a:rPr lang="en-US" dirty="0" err="1"/>
            <a:t>định</a:t>
          </a:r>
          <a:r>
            <a:rPr lang="en-US" dirty="0"/>
            <a:t> qua </a:t>
          </a:r>
          <a:r>
            <a:rPr lang="en-US" dirty="0" err="1"/>
            <a:t>sự</a:t>
          </a:r>
          <a:r>
            <a:rPr lang="en-US" dirty="0"/>
            <a:t> </a:t>
          </a:r>
          <a:r>
            <a:rPr lang="en-US" dirty="0" err="1"/>
            <a:t>tồn</a:t>
          </a:r>
          <a:r>
            <a:rPr lang="en-US" dirty="0"/>
            <a:t> </a:t>
          </a:r>
          <a:r>
            <a:rPr lang="en-US" dirty="0" err="1"/>
            <a:t>tại</a:t>
          </a:r>
          <a:r>
            <a:rPr lang="en-US" dirty="0"/>
            <a:t> </a:t>
          </a:r>
          <a:r>
            <a:rPr lang="en-US" dirty="0" err="1"/>
            <a:t>đều</a:t>
          </a:r>
          <a:r>
            <a:rPr lang="en-US" dirty="0"/>
            <a:t> </a:t>
          </a:r>
          <a:r>
            <a:rPr lang="en-US" dirty="0" err="1"/>
            <a:t>khắp</a:t>
          </a:r>
          <a:r>
            <a:rPr lang="en-US" dirty="0"/>
            <a:t> </a:t>
          </a:r>
          <a:r>
            <a:rPr lang="en-US" dirty="0" err="1"/>
            <a:t>một</a:t>
          </a:r>
          <a:r>
            <a:rPr lang="en-US" dirty="0"/>
            <a:t> </a:t>
          </a:r>
          <a:r>
            <a:rPr lang="en-US" dirty="0" err="1"/>
            <a:t>khối</a:t>
          </a:r>
          <a:r>
            <a:rPr lang="en-US" dirty="0"/>
            <a:t> </a:t>
          </a:r>
          <a:r>
            <a:rPr lang="en-US" dirty="0" err="1"/>
            <a:t>lượng</a:t>
          </a:r>
          <a:r>
            <a:rPr lang="en-US" dirty="0"/>
            <a:t> </a:t>
          </a:r>
          <a:r>
            <a:rPr lang="en-US" dirty="0" err="1"/>
            <a:t>lớn</a:t>
          </a:r>
          <a:r>
            <a:rPr lang="en-US" dirty="0"/>
            <a:t> </a:t>
          </a:r>
          <a:r>
            <a:rPr lang="en-US" dirty="0" err="1"/>
            <a:t>dọi</a:t>
          </a:r>
          <a:r>
            <a:rPr lang="en-US" dirty="0"/>
            <a:t> </a:t>
          </a:r>
          <a:r>
            <a:rPr lang="en-US" dirty="0" err="1"/>
            <a:t>xe</a:t>
          </a:r>
          <a:r>
            <a:rPr lang="en-US" dirty="0"/>
            <a:t> </a:t>
          </a:r>
          <a:r>
            <a:rPr lang="en-US" dirty="0" err="1"/>
            <a:t>chỉ</a:t>
          </a:r>
          <a:endParaRPr lang="en-US" dirty="0"/>
        </a:p>
      </dgm:t>
    </dgm:pt>
    <dgm:pt modelId="{70279284-7CBA-40A4-900D-A133474C358E}" type="parTrans" cxnId="{139C4BA3-F4F8-4C00-9114-3E2726F456DF}">
      <dgm:prSet/>
      <dgm:spPr/>
      <dgm:t>
        <a:bodyPr/>
        <a:lstStyle/>
        <a:p>
          <a:endParaRPr lang="en-US"/>
        </a:p>
      </dgm:t>
    </dgm:pt>
    <dgm:pt modelId="{A6E9D1E3-E95D-4C47-8AD9-877B9B69E0C3}" type="sibTrans" cxnId="{139C4BA3-F4F8-4C00-9114-3E2726F456DF}">
      <dgm:prSet/>
      <dgm:spPr/>
      <dgm:t>
        <a:bodyPr/>
        <a:lstStyle/>
        <a:p>
          <a:endParaRPr lang="en-US"/>
        </a:p>
      </dgm:t>
    </dgm:pt>
    <dgm:pt modelId="{1EC3D008-8A2A-4438-A0C6-D1AB908DDB14}" type="pres">
      <dgm:prSet presAssocID="{151EC253-9D41-4372-A9D3-ED94ED8A9EF8}" presName="diagram" presStyleCnt="0">
        <dgm:presLayoutVars>
          <dgm:chPref val="1"/>
          <dgm:dir/>
          <dgm:animOne val="branch"/>
          <dgm:animLvl val="lvl"/>
          <dgm:resizeHandles/>
        </dgm:presLayoutVars>
      </dgm:prSet>
      <dgm:spPr/>
    </dgm:pt>
    <dgm:pt modelId="{C06415BB-3E93-4B63-8FE9-3301CC8B0697}" type="pres">
      <dgm:prSet presAssocID="{01C811DA-34B0-4D8A-ACB1-09ACF3713D46}" presName="root" presStyleCnt="0"/>
      <dgm:spPr/>
    </dgm:pt>
    <dgm:pt modelId="{25C90A93-4848-4A6E-9E73-12638218281A}" type="pres">
      <dgm:prSet presAssocID="{01C811DA-34B0-4D8A-ACB1-09ACF3713D46}" presName="rootComposite" presStyleCnt="0"/>
      <dgm:spPr/>
    </dgm:pt>
    <dgm:pt modelId="{7BE0935F-BFBC-4B2F-9A9A-0BEC4D4EE12A}" type="pres">
      <dgm:prSet presAssocID="{01C811DA-34B0-4D8A-ACB1-09ACF3713D46}" presName="rootText" presStyleLbl="node1" presStyleIdx="0" presStyleCnt="1" custScaleX="418688"/>
      <dgm:spPr/>
    </dgm:pt>
    <dgm:pt modelId="{59F02403-9614-4AB2-9CCA-0D3B1DDCFEAF}" type="pres">
      <dgm:prSet presAssocID="{01C811DA-34B0-4D8A-ACB1-09ACF3713D46}" presName="rootConnector" presStyleLbl="node1" presStyleIdx="0" presStyleCnt="1"/>
      <dgm:spPr/>
    </dgm:pt>
    <dgm:pt modelId="{79275A36-DA1E-4272-A7E0-D015DD6EFB51}" type="pres">
      <dgm:prSet presAssocID="{01C811DA-34B0-4D8A-ACB1-09ACF3713D46}" presName="childShape" presStyleCnt="0"/>
      <dgm:spPr/>
    </dgm:pt>
    <dgm:pt modelId="{7B219958-E3AB-4920-8022-04D40E55975E}" type="pres">
      <dgm:prSet presAssocID="{94D7C99F-0087-4DA5-8930-1BE82FFE7CC0}" presName="Name13" presStyleLbl="parChTrans1D2" presStyleIdx="0" presStyleCnt="2"/>
      <dgm:spPr/>
    </dgm:pt>
    <dgm:pt modelId="{8ADF597D-7544-4771-9273-611429F705B2}" type="pres">
      <dgm:prSet presAssocID="{DD93EA44-03AC-4856-A5B0-8ABC7AC9230D}" presName="childText" presStyleLbl="bgAcc1" presStyleIdx="0" presStyleCnt="2" custScaleX="418688">
        <dgm:presLayoutVars>
          <dgm:bulletEnabled val="1"/>
        </dgm:presLayoutVars>
      </dgm:prSet>
      <dgm:spPr/>
    </dgm:pt>
    <dgm:pt modelId="{93C32F4D-1341-40F7-9DC2-715D5FC9CA67}" type="pres">
      <dgm:prSet presAssocID="{70279284-7CBA-40A4-900D-A133474C358E}" presName="Name13" presStyleLbl="parChTrans1D2" presStyleIdx="1" presStyleCnt="2"/>
      <dgm:spPr/>
    </dgm:pt>
    <dgm:pt modelId="{5187526A-BE9A-47C1-87C4-278FEC32FE97}" type="pres">
      <dgm:prSet presAssocID="{92493FFB-565C-4B98-B2CB-C429B0C1164A}" presName="childText" presStyleLbl="bgAcc1" presStyleIdx="1" presStyleCnt="2" custScaleX="418688">
        <dgm:presLayoutVars>
          <dgm:bulletEnabled val="1"/>
        </dgm:presLayoutVars>
      </dgm:prSet>
      <dgm:spPr/>
    </dgm:pt>
  </dgm:ptLst>
  <dgm:cxnLst>
    <dgm:cxn modelId="{9AA9D110-CD37-4BF1-ADEC-2A28BBA9FB99}" type="presOf" srcId="{01C811DA-34B0-4D8A-ACB1-09ACF3713D46}" destId="{59F02403-9614-4AB2-9CCA-0D3B1DDCFEAF}" srcOrd="1" destOrd="0" presId="urn:microsoft.com/office/officeart/2005/8/layout/hierarchy3"/>
    <dgm:cxn modelId="{0CC00432-2158-4B4F-B043-6963AB12814E}" type="presOf" srcId="{94D7C99F-0087-4DA5-8930-1BE82FFE7CC0}" destId="{7B219958-E3AB-4920-8022-04D40E55975E}" srcOrd="0" destOrd="0" presId="urn:microsoft.com/office/officeart/2005/8/layout/hierarchy3"/>
    <dgm:cxn modelId="{6E3B3265-BED8-4EE8-8DEE-43E89388137B}" srcId="{151EC253-9D41-4372-A9D3-ED94ED8A9EF8}" destId="{01C811DA-34B0-4D8A-ACB1-09ACF3713D46}" srcOrd="0" destOrd="0" parTransId="{D3CC8859-4A34-430C-AA6F-410AF763C609}" sibTransId="{8D334B38-A513-4AD3-9D8C-D7057924F609}"/>
    <dgm:cxn modelId="{D35B9D75-AC86-4A45-80C0-E14393B3ED4C}" type="presOf" srcId="{92493FFB-565C-4B98-B2CB-C429B0C1164A}" destId="{5187526A-BE9A-47C1-87C4-278FEC32FE97}" srcOrd="0" destOrd="0" presId="urn:microsoft.com/office/officeart/2005/8/layout/hierarchy3"/>
    <dgm:cxn modelId="{ED2F2A58-17EE-4BE1-9BB1-C7F06A0F948B}" type="presOf" srcId="{DD93EA44-03AC-4856-A5B0-8ABC7AC9230D}" destId="{8ADF597D-7544-4771-9273-611429F705B2}" srcOrd="0" destOrd="0" presId="urn:microsoft.com/office/officeart/2005/8/layout/hierarchy3"/>
    <dgm:cxn modelId="{9733C883-0E5F-470B-9151-1D6DADD7ACF5}" type="presOf" srcId="{151EC253-9D41-4372-A9D3-ED94ED8A9EF8}" destId="{1EC3D008-8A2A-4438-A0C6-D1AB908DDB14}" srcOrd="0" destOrd="0" presId="urn:microsoft.com/office/officeart/2005/8/layout/hierarchy3"/>
    <dgm:cxn modelId="{E4BCA184-E04F-4361-9005-88C62D920B26}" type="presOf" srcId="{01C811DA-34B0-4D8A-ACB1-09ACF3713D46}" destId="{7BE0935F-BFBC-4B2F-9A9A-0BEC4D4EE12A}" srcOrd="0" destOrd="0" presId="urn:microsoft.com/office/officeart/2005/8/layout/hierarchy3"/>
    <dgm:cxn modelId="{139C4BA3-F4F8-4C00-9114-3E2726F456DF}" srcId="{01C811DA-34B0-4D8A-ACB1-09ACF3713D46}" destId="{92493FFB-565C-4B98-B2CB-C429B0C1164A}" srcOrd="1" destOrd="0" parTransId="{70279284-7CBA-40A4-900D-A133474C358E}" sibTransId="{A6E9D1E3-E95D-4C47-8AD9-877B9B69E0C3}"/>
    <dgm:cxn modelId="{D79005AF-0A4A-4BA8-B3B0-DB987A870613}" srcId="{01C811DA-34B0-4D8A-ACB1-09ACF3713D46}" destId="{DD93EA44-03AC-4856-A5B0-8ABC7AC9230D}" srcOrd="0" destOrd="0" parTransId="{94D7C99F-0087-4DA5-8930-1BE82FFE7CC0}" sibTransId="{30727CFE-E94A-4C84-AB1F-8AEC42CF1B87}"/>
    <dgm:cxn modelId="{B68B5DEB-3986-408E-924C-154BD9553D41}" type="presOf" srcId="{70279284-7CBA-40A4-900D-A133474C358E}" destId="{93C32F4D-1341-40F7-9DC2-715D5FC9CA67}" srcOrd="0" destOrd="0" presId="urn:microsoft.com/office/officeart/2005/8/layout/hierarchy3"/>
    <dgm:cxn modelId="{A3E709A7-AD98-444D-A264-501BC82702B4}" type="presParOf" srcId="{1EC3D008-8A2A-4438-A0C6-D1AB908DDB14}" destId="{C06415BB-3E93-4B63-8FE9-3301CC8B0697}" srcOrd="0" destOrd="0" presId="urn:microsoft.com/office/officeart/2005/8/layout/hierarchy3"/>
    <dgm:cxn modelId="{A1BB5F31-6F5A-4578-8A23-13281D074E94}" type="presParOf" srcId="{C06415BB-3E93-4B63-8FE9-3301CC8B0697}" destId="{25C90A93-4848-4A6E-9E73-12638218281A}" srcOrd="0" destOrd="0" presId="urn:microsoft.com/office/officeart/2005/8/layout/hierarchy3"/>
    <dgm:cxn modelId="{7176C9F6-43C9-45DD-A4A6-77B353658039}" type="presParOf" srcId="{25C90A93-4848-4A6E-9E73-12638218281A}" destId="{7BE0935F-BFBC-4B2F-9A9A-0BEC4D4EE12A}" srcOrd="0" destOrd="0" presId="urn:microsoft.com/office/officeart/2005/8/layout/hierarchy3"/>
    <dgm:cxn modelId="{89E1F888-9FC6-430A-98E4-8D73704C400C}" type="presParOf" srcId="{25C90A93-4848-4A6E-9E73-12638218281A}" destId="{59F02403-9614-4AB2-9CCA-0D3B1DDCFEAF}" srcOrd="1" destOrd="0" presId="urn:microsoft.com/office/officeart/2005/8/layout/hierarchy3"/>
    <dgm:cxn modelId="{39D20AFD-EF0D-43BA-A643-A87FACA16B50}" type="presParOf" srcId="{C06415BB-3E93-4B63-8FE9-3301CC8B0697}" destId="{79275A36-DA1E-4272-A7E0-D015DD6EFB51}" srcOrd="1" destOrd="0" presId="urn:microsoft.com/office/officeart/2005/8/layout/hierarchy3"/>
    <dgm:cxn modelId="{3480F18F-EEA7-4F86-B381-96B05E1152C6}" type="presParOf" srcId="{79275A36-DA1E-4272-A7E0-D015DD6EFB51}" destId="{7B219958-E3AB-4920-8022-04D40E55975E}" srcOrd="0" destOrd="0" presId="urn:microsoft.com/office/officeart/2005/8/layout/hierarchy3"/>
    <dgm:cxn modelId="{2E182C24-65A8-46A9-8950-088F27D656B2}" type="presParOf" srcId="{79275A36-DA1E-4272-A7E0-D015DD6EFB51}" destId="{8ADF597D-7544-4771-9273-611429F705B2}" srcOrd="1" destOrd="0" presId="urn:microsoft.com/office/officeart/2005/8/layout/hierarchy3"/>
    <dgm:cxn modelId="{A3E19473-BE4F-4E75-9AA9-2B72CF794871}" type="presParOf" srcId="{79275A36-DA1E-4272-A7E0-D015DD6EFB51}" destId="{93C32F4D-1341-40F7-9DC2-715D5FC9CA67}" srcOrd="2" destOrd="0" presId="urn:microsoft.com/office/officeart/2005/8/layout/hierarchy3"/>
    <dgm:cxn modelId="{D2B920C9-F94C-4DA7-B08C-FDD71C143D79}" type="presParOf" srcId="{79275A36-DA1E-4272-A7E0-D015DD6EFB51}" destId="{5187526A-BE9A-47C1-87C4-278FEC32FE97}"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151EC253-9D41-4372-A9D3-ED94ED8A9EF8}"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01C811DA-34B0-4D8A-ACB1-09ACF3713D46}">
      <dgm:prSet phldrT="[Text]" custT="1"/>
      <dgm:spPr>
        <a:solidFill>
          <a:srgbClr val="FF0000"/>
        </a:solidFill>
      </dgm:spPr>
      <dgm:t>
        <a:bodyPr/>
        <a:lstStyle/>
        <a:p>
          <a:r>
            <a:rPr lang="en-US" sz="3200" i="1" dirty="0"/>
            <a:t>d. </a:t>
          </a:r>
          <a:r>
            <a:rPr lang="en-US" sz="3200" i="1" dirty="0" err="1"/>
            <a:t>Đồ</a:t>
          </a:r>
          <a:r>
            <a:rPr lang="en-US" sz="3200" i="1" dirty="0"/>
            <a:t> </a:t>
          </a:r>
          <a:r>
            <a:rPr lang="en-US" sz="3200" i="1" dirty="0" err="1"/>
            <a:t>đan</a:t>
          </a:r>
          <a:endParaRPr lang="en-US" sz="3200" dirty="0"/>
        </a:p>
      </dgm:t>
    </dgm:pt>
    <dgm:pt modelId="{D3CC8859-4A34-430C-AA6F-410AF763C609}" type="parTrans" cxnId="{6E3B3265-BED8-4EE8-8DEE-43E89388137B}">
      <dgm:prSet/>
      <dgm:spPr/>
      <dgm:t>
        <a:bodyPr/>
        <a:lstStyle/>
        <a:p>
          <a:endParaRPr lang="en-US"/>
        </a:p>
      </dgm:t>
    </dgm:pt>
    <dgm:pt modelId="{8D334B38-A513-4AD3-9D8C-D7057924F609}" type="sibTrans" cxnId="{6E3B3265-BED8-4EE8-8DEE-43E89388137B}">
      <dgm:prSet/>
      <dgm:spPr/>
      <dgm:t>
        <a:bodyPr/>
        <a:lstStyle/>
        <a:p>
          <a:endParaRPr lang="en-US"/>
        </a:p>
      </dgm:t>
    </dgm:pt>
    <dgm:pt modelId="{DD93EA44-03AC-4856-A5B0-8ABC7AC9230D}">
      <dgm:prSet phldrT="[Text]" custT="1"/>
      <dgm:spPr/>
      <dgm:t>
        <a:bodyPr/>
        <a:lstStyle/>
        <a:p>
          <a:r>
            <a:rPr lang="en-US" sz="2400" dirty="0" err="1"/>
            <a:t>Họ</a:t>
          </a:r>
          <a:r>
            <a:rPr lang="en-US" sz="2400" dirty="0"/>
            <a:t> </a:t>
          </a:r>
          <a:r>
            <a:rPr lang="en-US" sz="2400" dirty="0" err="1"/>
            <a:t>đã</a:t>
          </a:r>
          <a:r>
            <a:rPr lang="en-US" sz="2400" dirty="0"/>
            <a:t> </a:t>
          </a:r>
          <a:r>
            <a:rPr lang="en-US" sz="2400" dirty="0" err="1"/>
            <a:t>biết</a:t>
          </a:r>
          <a:r>
            <a:rPr lang="en-US" sz="2400" dirty="0"/>
            <a:t> </a:t>
          </a:r>
          <a:r>
            <a:rPr lang="en-US" sz="2400" dirty="0" err="1"/>
            <a:t>đan</a:t>
          </a:r>
          <a:r>
            <a:rPr lang="en-US" sz="2400" dirty="0"/>
            <a:t> </a:t>
          </a:r>
          <a:r>
            <a:rPr lang="en-US" sz="2400" dirty="0" err="1"/>
            <a:t>nhiều</a:t>
          </a:r>
          <a:r>
            <a:rPr lang="en-US" sz="2400" dirty="0"/>
            <a:t> </a:t>
          </a:r>
          <a:r>
            <a:rPr lang="en-US" sz="2400" dirty="0" err="1"/>
            <a:t>loại</a:t>
          </a:r>
          <a:r>
            <a:rPr lang="en-US" sz="2400" dirty="0"/>
            <a:t> </a:t>
          </a:r>
          <a:r>
            <a:rPr lang="en-US" sz="2400" dirty="0" err="1"/>
            <a:t>đồ</a:t>
          </a:r>
          <a:r>
            <a:rPr lang="en-US" sz="2400" dirty="0"/>
            <a:t> </a:t>
          </a:r>
          <a:r>
            <a:rPr lang="en-US" sz="2400" dirty="0" err="1"/>
            <a:t>dùng</a:t>
          </a:r>
          <a:r>
            <a:rPr lang="en-US" sz="2400" dirty="0"/>
            <a:t> </a:t>
          </a:r>
          <a:r>
            <a:rPr lang="en-US" sz="2400" dirty="0" err="1"/>
            <a:t>có</a:t>
          </a:r>
          <a:r>
            <a:rPr lang="en-US" sz="2400" dirty="0"/>
            <a:t> </a:t>
          </a:r>
          <a:r>
            <a:rPr lang="en-US" sz="2400" dirty="0" err="1"/>
            <a:t>mặt</a:t>
          </a:r>
          <a:r>
            <a:rPr lang="en-US" sz="2400" dirty="0"/>
            <a:t> </a:t>
          </a:r>
          <a:r>
            <a:rPr lang="en-US" sz="2400" dirty="0" err="1"/>
            <a:t>kín</a:t>
          </a:r>
          <a:r>
            <a:rPr lang="en-US" sz="2400" dirty="0"/>
            <a:t>, </a:t>
          </a:r>
          <a:r>
            <a:rPr lang="en-US" sz="2400" dirty="0" err="1"/>
            <a:t>có</a:t>
          </a:r>
          <a:r>
            <a:rPr lang="en-US" sz="2400" dirty="0"/>
            <a:t> </a:t>
          </a:r>
          <a:r>
            <a:rPr lang="en-US" sz="2400" dirty="0" err="1"/>
            <a:t>lỗ</a:t>
          </a:r>
          <a:r>
            <a:rPr lang="en-US" sz="2400" dirty="0"/>
            <a:t>, </a:t>
          </a:r>
          <a:r>
            <a:rPr lang="en-US" sz="2400" dirty="0" err="1"/>
            <a:t>dày</a:t>
          </a:r>
          <a:r>
            <a:rPr lang="en-US" sz="2400" dirty="0"/>
            <a:t>, </a:t>
          </a:r>
          <a:r>
            <a:rPr lang="en-US" sz="2400" dirty="0" err="1"/>
            <a:t>thưa</a:t>
          </a:r>
          <a:r>
            <a:rPr lang="en-US" sz="2400" dirty="0"/>
            <a:t>, </a:t>
          </a:r>
          <a:r>
            <a:rPr lang="en-US" sz="2400" dirty="0" err="1"/>
            <a:t>cứng</a:t>
          </a:r>
          <a:r>
            <a:rPr lang="en-US" sz="2400" dirty="0"/>
            <a:t>, </a:t>
          </a:r>
          <a:r>
            <a:rPr lang="en-US" sz="2400" dirty="0" err="1"/>
            <a:t>mềm</a:t>
          </a:r>
          <a:r>
            <a:rPr lang="en-US" sz="2400" dirty="0"/>
            <a:t>, </a:t>
          </a:r>
          <a:r>
            <a:rPr lang="en-US" sz="2400" dirty="0" err="1"/>
            <a:t>nông</a:t>
          </a:r>
          <a:r>
            <a:rPr lang="en-US" sz="2400" dirty="0"/>
            <a:t>, </a:t>
          </a:r>
          <a:r>
            <a:rPr lang="en-US" sz="2400" dirty="0" err="1"/>
            <a:t>sâu</a:t>
          </a:r>
          <a:r>
            <a:rPr lang="en-US" sz="2400" dirty="0"/>
            <a:t>, </a:t>
          </a:r>
          <a:r>
            <a:rPr lang="en-US" sz="2400" dirty="0" err="1"/>
            <a:t>bắt</a:t>
          </a:r>
          <a:r>
            <a:rPr lang="en-US" sz="2400" dirty="0"/>
            <a:t> </a:t>
          </a:r>
          <a:r>
            <a:rPr lang="en-US" sz="2400" dirty="0" err="1"/>
            <a:t>góc</a:t>
          </a:r>
          <a:r>
            <a:rPr lang="en-US" sz="2400" dirty="0"/>
            <a:t>…</a:t>
          </a:r>
          <a:r>
            <a:rPr lang="en-US" sz="2400" dirty="0" err="1"/>
            <a:t>với</a:t>
          </a:r>
          <a:r>
            <a:rPr lang="en-US" sz="2400" dirty="0"/>
            <a:t> </a:t>
          </a:r>
          <a:r>
            <a:rPr lang="en-US" sz="2400" dirty="0" err="1"/>
            <a:t>nhiều</a:t>
          </a:r>
          <a:r>
            <a:rPr lang="en-US" sz="2400" dirty="0"/>
            <a:t> </a:t>
          </a:r>
          <a:r>
            <a:rPr lang="en-US" sz="2400" dirty="0" err="1"/>
            <a:t>kích</a:t>
          </a:r>
          <a:r>
            <a:rPr lang="en-US" sz="2400" dirty="0"/>
            <a:t> </a:t>
          </a:r>
          <a:r>
            <a:rPr lang="en-US" sz="2400" dirty="0" err="1"/>
            <a:t>cỡ</a:t>
          </a:r>
          <a:r>
            <a:rPr lang="en-US" sz="2400" dirty="0"/>
            <a:t>, </a:t>
          </a:r>
          <a:r>
            <a:rPr lang="en-US" sz="2400" dirty="0" err="1"/>
            <a:t>nhiều</a:t>
          </a:r>
          <a:r>
            <a:rPr lang="en-US" sz="2400" dirty="0"/>
            <a:t> </a:t>
          </a:r>
          <a:r>
            <a:rPr lang="en-US" sz="2400" dirty="0" err="1"/>
            <a:t>loại</a:t>
          </a:r>
          <a:r>
            <a:rPr lang="en-US" sz="2400" dirty="0"/>
            <a:t> </a:t>
          </a:r>
          <a:r>
            <a:rPr lang="en-US" sz="2400" dirty="0" err="1"/>
            <a:t>khác</a:t>
          </a:r>
          <a:r>
            <a:rPr lang="en-US" sz="2400" dirty="0"/>
            <a:t> </a:t>
          </a:r>
          <a:r>
            <a:rPr lang="en-US" sz="2400" dirty="0" err="1"/>
            <a:t>nhau</a:t>
          </a:r>
          <a:r>
            <a:rPr lang="en-US" sz="2400" dirty="0"/>
            <a:t> </a:t>
          </a:r>
        </a:p>
      </dgm:t>
    </dgm:pt>
    <dgm:pt modelId="{94D7C99F-0087-4DA5-8930-1BE82FFE7CC0}" type="parTrans" cxnId="{D79005AF-0A4A-4BA8-B3B0-DB987A870613}">
      <dgm:prSet/>
      <dgm:spPr/>
      <dgm:t>
        <a:bodyPr/>
        <a:lstStyle/>
        <a:p>
          <a:endParaRPr lang="en-US"/>
        </a:p>
      </dgm:t>
    </dgm:pt>
    <dgm:pt modelId="{30727CFE-E94A-4C84-AB1F-8AEC42CF1B87}" type="sibTrans" cxnId="{D79005AF-0A4A-4BA8-B3B0-DB987A870613}">
      <dgm:prSet/>
      <dgm:spPr/>
      <dgm:t>
        <a:bodyPr/>
        <a:lstStyle/>
        <a:p>
          <a:endParaRPr lang="en-US"/>
        </a:p>
      </dgm:t>
    </dgm:pt>
    <dgm:pt modelId="{92493FFB-565C-4B98-B2CB-C429B0C1164A}">
      <dgm:prSet phldrT="[Text]" custT="1"/>
      <dgm:spPr/>
      <dgm:t>
        <a:bodyPr/>
        <a:lstStyle/>
        <a:p>
          <a:r>
            <a:rPr lang="en-US" sz="2400" dirty="0" err="1"/>
            <a:t>Cư</a:t>
          </a:r>
          <a:r>
            <a:rPr lang="en-US" sz="2400" dirty="0"/>
            <a:t> </a:t>
          </a:r>
          <a:r>
            <a:rPr lang="en-US" sz="2400" dirty="0" err="1"/>
            <a:t>dân</a:t>
          </a:r>
          <a:r>
            <a:rPr lang="en-US" sz="2400" dirty="0"/>
            <a:t> </a:t>
          </a:r>
          <a:r>
            <a:rPr lang="en-US" sz="2400" dirty="0" err="1"/>
            <a:t>Hùng</a:t>
          </a:r>
          <a:r>
            <a:rPr lang="en-US" sz="2400" dirty="0"/>
            <a:t> </a:t>
          </a:r>
          <a:r>
            <a:rPr lang="en-US" sz="2400" dirty="0" err="1"/>
            <a:t>Vương</a:t>
          </a:r>
          <a:r>
            <a:rPr lang="en-US" sz="2400" dirty="0"/>
            <a:t> </a:t>
          </a:r>
          <a:r>
            <a:rPr lang="en-US" sz="2400" dirty="0" err="1"/>
            <a:t>lúc</a:t>
          </a:r>
          <a:r>
            <a:rPr lang="en-US" sz="2400" dirty="0"/>
            <a:t> </a:t>
          </a:r>
          <a:r>
            <a:rPr lang="en-US" sz="2400" dirty="0" err="1"/>
            <a:t>ấy</a:t>
          </a:r>
          <a:r>
            <a:rPr lang="en-US" sz="2400" dirty="0"/>
            <a:t> </a:t>
          </a:r>
          <a:r>
            <a:rPr lang="en-US" sz="2400" dirty="0" err="1"/>
            <a:t>không</a:t>
          </a:r>
          <a:r>
            <a:rPr lang="en-US" sz="2400" dirty="0"/>
            <a:t> </a:t>
          </a:r>
          <a:r>
            <a:rPr lang="en-US" sz="2400" dirty="0" err="1"/>
            <a:t>chỉ</a:t>
          </a:r>
          <a:r>
            <a:rPr lang="en-US" sz="2400" dirty="0"/>
            <a:t> </a:t>
          </a:r>
          <a:r>
            <a:rPr lang="en-US" sz="2400" dirty="0" err="1"/>
            <a:t>biết</a:t>
          </a:r>
          <a:r>
            <a:rPr lang="en-US" sz="2400" dirty="0"/>
            <a:t> </a:t>
          </a:r>
          <a:r>
            <a:rPr lang="en-US" sz="2400" dirty="0" err="1"/>
            <a:t>đan</a:t>
          </a:r>
          <a:r>
            <a:rPr lang="en-US" sz="2400" dirty="0"/>
            <a:t> </a:t>
          </a:r>
          <a:r>
            <a:rPr lang="en-US" sz="2400" dirty="0" err="1"/>
            <a:t>mà</a:t>
          </a:r>
          <a:r>
            <a:rPr lang="en-US" sz="2400" dirty="0"/>
            <a:t> </a:t>
          </a:r>
          <a:r>
            <a:rPr lang="en-US" sz="2400" dirty="0" err="1"/>
            <a:t>còn</a:t>
          </a:r>
          <a:r>
            <a:rPr lang="en-US" sz="2400" dirty="0"/>
            <a:t> </a:t>
          </a:r>
          <a:r>
            <a:rPr lang="en-US" sz="2400" dirty="0" err="1"/>
            <a:t>biết</a:t>
          </a:r>
          <a:r>
            <a:rPr lang="en-US" sz="2400" dirty="0"/>
            <a:t> </a:t>
          </a:r>
          <a:r>
            <a:rPr lang="en-US" sz="2400" dirty="0" err="1"/>
            <a:t>dệt</a:t>
          </a:r>
          <a:r>
            <a:rPr lang="en-US" sz="2400" dirty="0"/>
            <a:t> </a:t>
          </a:r>
          <a:r>
            <a:rPr lang="en-US" sz="2400" dirty="0" err="1"/>
            <a:t>vải</a:t>
          </a:r>
          <a:endParaRPr lang="en-US" sz="2400" dirty="0"/>
        </a:p>
      </dgm:t>
    </dgm:pt>
    <dgm:pt modelId="{70279284-7CBA-40A4-900D-A133474C358E}" type="parTrans" cxnId="{139C4BA3-F4F8-4C00-9114-3E2726F456DF}">
      <dgm:prSet/>
      <dgm:spPr/>
      <dgm:t>
        <a:bodyPr/>
        <a:lstStyle/>
        <a:p>
          <a:endParaRPr lang="en-US"/>
        </a:p>
      </dgm:t>
    </dgm:pt>
    <dgm:pt modelId="{A6E9D1E3-E95D-4C47-8AD9-877B9B69E0C3}" type="sibTrans" cxnId="{139C4BA3-F4F8-4C00-9114-3E2726F456DF}">
      <dgm:prSet/>
      <dgm:spPr/>
      <dgm:t>
        <a:bodyPr/>
        <a:lstStyle/>
        <a:p>
          <a:endParaRPr lang="en-US"/>
        </a:p>
      </dgm:t>
    </dgm:pt>
    <dgm:pt modelId="{1E2BDFB1-F7B7-465E-BA83-333A8B52FACB}">
      <dgm:prSet phldrT="[Text]" custT="1"/>
      <dgm:spPr>
        <a:solidFill>
          <a:srgbClr val="FF0000"/>
        </a:solidFill>
      </dgm:spPr>
      <dgm:t>
        <a:bodyPr/>
        <a:lstStyle/>
        <a:p>
          <a:r>
            <a:rPr lang="en-US" sz="3200" i="1" dirty="0" err="1"/>
            <a:t>Nghề</a:t>
          </a:r>
          <a:r>
            <a:rPr lang="en-US" sz="3200" i="1" dirty="0"/>
            <a:t> </a:t>
          </a:r>
          <a:r>
            <a:rPr lang="en-US" sz="3200" i="1" dirty="0" err="1"/>
            <a:t>làm</a:t>
          </a:r>
          <a:r>
            <a:rPr lang="en-US" sz="3200" i="1" dirty="0"/>
            <a:t> </a:t>
          </a:r>
          <a:r>
            <a:rPr lang="en-US" sz="3200" i="1" dirty="0" err="1"/>
            <a:t>đồ</a:t>
          </a:r>
          <a:r>
            <a:rPr lang="en-US" sz="3200" i="1" dirty="0"/>
            <a:t> </a:t>
          </a:r>
          <a:r>
            <a:rPr lang="en-US" sz="3200" i="1" dirty="0" err="1"/>
            <a:t>trang</a:t>
          </a:r>
          <a:r>
            <a:rPr lang="en-US" sz="3200" i="1" dirty="0"/>
            <a:t> </a:t>
          </a:r>
          <a:r>
            <a:rPr lang="en-US" sz="3200" i="1" dirty="0" err="1"/>
            <a:t>sức</a:t>
          </a:r>
          <a:endParaRPr lang="en-US" sz="3200" dirty="0"/>
        </a:p>
      </dgm:t>
    </dgm:pt>
    <dgm:pt modelId="{F20F25B3-C04F-4347-AC20-A9F835102A75}" type="parTrans" cxnId="{D705BDA8-CAFA-4F2F-9656-1BEDA5EF1627}">
      <dgm:prSet/>
      <dgm:spPr/>
      <dgm:t>
        <a:bodyPr/>
        <a:lstStyle/>
        <a:p>
          <a:endParaRPr lang="en-US"/>
        </a:p>
      </dgm:t>
    </dgm:pt>
    <dgm:pt modelId="{235CB33B-9F38-4C3F-B2D8-9A2025B4067F}" type="sibTrans" cxnId="{D705BDA8-CAFA-4F2F-9656-1BEDA5EF1627}">
      <dgm:prSet/>
      <dgm:spPr/>
      <dgm:t>
        <a:bodyPr/>
        <a:lstStyle/>
        <a:p>
          <a:endParaRPr lang="en-US"/>
        </a:p>
      </dgm:t>
    </dgm:pt>
    <dgm:pt modelId="{73537690-1450-4051-BE81-D9A13EEF52C0}">
      <dgm:prSet phldrT="[Text]" custT="1"/>
      <dgm:spPr/>
      <dgm:t>
        <a:bodyPr/>
        <a:lstStyle/>
        <a:p>
          <a:r>
            <a:rPr lang="en-US" sz="2400" dirty="0" err="1"/>
            <a:t>Thời</a:t>
          </a:r>
          <a:r>
            <a:rPr lang="en-US" sz="2400" dirty="0"/>
            <a:t> </a:t>
          </a:r>
          <a:r>
            <a:rPr lang="en-US" sz="2400" dirty="0" err="1"/>
            <a:t>kỳ</a:t>
          </a:r>
          <a:r>
            <a:rPr lang="en-US" sz="2400" dirty="0"/>
            <a:t> </a:t>
          </a:r>
          <a:r>
            <a:rPr lang="en-US" sz="2400" dirty="0" err="1"/>
            <a:t>Hùng</a:t>
          </a:r>
          <a:r>
            <a:rPr lang="en-US" sz="2400" dirty="0"/>
            <a:t> </a:t>
          </a:r>
          <a:r>
            <a:rPr lang="en-US" sz="2400" dirty="0" err="1"/>
            <a:t>Vương</a:t>
          </a:r>
          <a:r>
            <a:rPr lang="en-US" sz="2400" dirty="0"/>
            <a:t> </a:t>
          </a:r>
          <a:r>
            <a:rPr lang="en-US" sz="2400" dirty="0" err="1"/>
            <a:t>đồ</a:t>
          </a:r>
          <a:r>
            <a:rPr lang="en-US" sz="2400" dirty="0"/>
            <a:t> </a:t>
          </a:r>
          <a:r>
            <a:rPr lang="en-US" sz="2400" dirty="0" err="1"/>
            <a:t>trang</a:t>
          </a:r>
          <a:r>
            <a:rPr lang="en-US" sz="2400" dirty="0"/>
            <a:t> </a:t>
          </a:r>
          <a:r>
            <a:rPr lang="en-US" sz="2400" dirty="0" err="1"/>
            <a:t>sức</a:t>
          </a:r>
          <a:r>
            <a:rPr lang="en-US" sz="2400" dirty="0"/>
            <a:t> </a:t>
          </a:r>
          <a:r>
            <a:rPr lang="en-US" sz="2400" dirty="0" err="1"/>
            <a:t>tương</a:t>
          </a:r>
          <a:r>
            <a:rPr lang="en-US" sz="2400" dirty="0"/>
            <a:t> </a:t>
          </a:r>
          <a:r>
            <a:rPr lang="en-US" sz="2400" dirty="0" err="1"/>
            <a:t>đối</a:t>
          </a:r>
          <a:r>
            <a:rPr lang="en-US" sz="2400" dirty="0"/>
            <a:t> </a:t>
          </a:r>
          <a:r>
            <a:rPr lang="en-US" sz="2400" dirty="0" err="1"/>
            <a:t>nhiều</a:t>
          </a:r>
          <a:r>
            <a:rPr lang="en-US" sz="2400" dirty="0"/>
            <a:t>, </a:t>
          </a:r>
          <a:r>
            <a:rPr lang="en-US" sz="2400" dirty="0" err="1"/>
            <a:t>được</a:t>
          </a:r>
          <a:r>
            <a:rPr lang="en-US" sz="2400" dirty="0"/>
            <a:t> </a:t>
          </a:r>
          <a:r>
            <a:rPr lang="en-US" sz="2400" dirty="0" err="1"/>
            <a:t>chế</a:t>
          </a:r>
          <a:r>
            <a:rPr lang="en-US" sz="2400" dirty="0"/>
            <a:t> </a:t>
          </a:r>
          <a:r>
            <a:rPr lang="en-US" sz="2400" dirty="0" err="1"/>
            <a:t>tạo</a:t>
          </a:r>
          <a:r>
            <a:rPr lang="en-US" sz="2400" dirty="0"/>
            <a:t> </a:t>
          </a:r>
          <a:r>
            <a:rPr lang="en-US" sz="2400" dirty="0" err="1"/>
            <a:t>công</a:t>
          </a:r>
          <a:r>
            <a:rPr lang="en-US" sz="2400" dirty="0"/>
            <a:t> </a:t>
          </a:r>
          <a:r>
            <a:rPr lang="en-US" sz="2400" dirty="0" err="1"/>
            <a:t>phu</a:t>
          </a:r>
          <a:r>
            <a:rPr lang="en-US" sz="2400" dirty="0"/>
            <a:t> </a:t>
          </a:r>
          <a:r>
            <a:rPr lang="en-US" sz="2400" dirty="0" err="1"/>
            <a:t>và</a:t>
          </a:r>
          <a:r>
            <a:rPr lang="en-US" sz="2400" dirty="0"/>
            <a:t> </a:t>
          </a:r>
          <a:r>
            <a:rPr lang="en-US" sz="2400" dirty="0" err="1"/>
            <a:t>thẩm</a:t>
          </a:r>
          <a:r>
            <a:rPr lang="en-US" sz="2400" dirty="0"/>
            <a:t> </a:t>
          </a:r>
          <a:r>
            <a:rPr lang="en-US" sz="2400" dirty="0" err="1"/>
            <a:t>mỹ</a:t>
          </a:r>
          <a:r>
            <a:rPr lang="en-US" sz="2400" dirty="0"/>
            <a:t>, </a:t>
          </a:r>
          <a:r>
            <a:rPr lang="en-US" sz="2400"/>
            <a:t>chủ</a:t>
          </a:r>
          <a:r>
            <a:rPr lang="en-US" sz="2400" dirty="0"/>
            <a:t> </a:t>
          </a:r>
          <a:r>
            <a:rPr lang="en-US" sz="2400" dirty="0" err="1"/>
            <a:t>yếu</a:t>
          </a:r>
          <a:r>
            <a:rPr lang="en-US" sz="2400" dirty="0"/>
            <a:t>  </a:t>
          </a:r>
          <a:r>
            <a:rPr lang="en-US" sz="2400" dirty="0" err="1"/>
            <a:t>là</a:t>
          </a:r>
          <a:r>
            <a:rPr lang="en-US" sz="2400" dirty="0"/>
            <a:t> </a:t>
          </a:r>
          <a:r>
            <a:rPr lang="en-US" sz="2400" dirty="0" err="1"/>
            <a:t>các</a:t>
          </a:r>
          <a:r>
            <a:rPr lang="en-US" sz="2400" dirty="0"/>
            <a:t> </a:t>
          </a:r>
          <a:r>
            <a:rPr lang="en-US" sz="2400" dirty="0" err="1"/>
            <a:t>loại</a:t>
          </a:r>
          <a:r>
            <a:rPr lang="en-US" sz="2400" dirty="0"/>
            <a:t> </a:t>
          </a:r>
          <a:r>
            <a:rPr lang="en-US" sz="2400" dirty="0" err="1"/>
            <a:t>vòng</a:t>
          </a:r>
          <a:r>
            <a:rPr lang="en-US" sz="2400" dirty="0"/>
            <a:t> </a:t>
          </a:r>
          <a:r>
            <a:rPr lang="en-US" sz="2400" dirty="0" err="1"/>
            <a:t>đá</a:t>
          </a:r>
          <a:r>
            <a:rPr lang="en-US" sz="2400" dirty="0"/>
            <a:t> </a:t>
          </a:r>
          <a:r>
            <a:rPr lang="en-US" sz="2400" dirty="0" err="1"/>
            <a:t>như</a:t>
          </a:r>
          <a:r>
            <a:rPr lang="en-US" sz="2400" dirty="0"/>
            <a:t>: </a:t>
          </a:r>
          <a:r>
            <a:rPr lang="en-US" sz="2400" dirty="0" err="1"/>
            <a:t>vòng</a:t>
          </a:r>
          <a:r>
            <a:rPr lang="en-US" sz="2400" dirty="0"/>
            <a:t> </a:t>
          </a:r>
          <a:r>
            <a:rPr lang="en-US" sz="2400" dirty="0" err="1"/>
            <a:t>đeo</a:t>
          </a:r>
          <a:r>
            <a:rPr lang="en-US" sz="2400" dirty="0"/>
            <a:t> tai, </a:t>
          </a:r>
          <a:r>
            <a:rPr lang="en-US" sz="2400" dirty="0" err="1"/>
            <a:t>đeo</a:t>
          </a:r>
          <a:r>
            <a:rPr lang="en-US" sz="2400" dirty="0"/>
            <a:t> </a:t>
          </a:r>
          <a:r>
            <a:rPr lang="en-US" sz="2400" dirty="0" err="1"/>
            <a:t>tay</a:t>
          </a:r>
          <a:endParaRPr lang="en-US" sz="2400" dirty="0"/>
        </a:p>
      </dgm:t>
    </dgm:pt>
    <dgm:pt modelId="{EAC681D4-6F6B-4C7A-B7D8-1F86840CC1F5}" type="parTrans" cxnId="{3B82307F-3DEA-469C-9C4B-1F10870212D9}">
      <dgm:prSet/>
      <dgm:spPr/>
      <dgm:t>
        <a:bodyPr/>
        <a:lstStyle/>
        <a:p>
          <a:endParaRPr lang="en-US"/>
        </a:p>
      </dgm:t>
    </dgm:pt>
    <dgm:pt modelId="{1B7A28B3-5468-452E-9CFF-43022E9F7C33}" type="sibTrans" cxnId="{3B82307F-3DEA-469C-9C4B-1F10870212D9}">
      <dgm:prSet/>
      <dgm:spPr/>
      <dgm:t>
        <a:bodyPr/>
        <a:lstStyle/>
        <a:p>
          <a:endParaRPr lang="en-US"/>
        </a:p>
      </dgm:t>
    </dgm:pt>
    <dgm:pt modelId="{1EC3D008-8A2A-4438-A0C6-D1AB908DDB14}" type="pres">
      <dgm:prSet presAssocID="{151EC253-9D41-4372-A9D3-ED94ED8A9EF8}" presName="diagram" presStyleCnt="0">
        <dgm:presLayoutVars>
          <dgm:chPref val="1"/>
          <dgm:dir/>
          <dgm:animOne val="branch"/>
          <dgm:animLvl val="lvl"/>
          <dgm:resizeHandles/>
        </dgm:presLayoutVars>
      </dgm:prSet>
      <dgm:spPr/>
    </dgm:pt>
    <dgm:pt modelId="{C06415BB-3E93-4B63-8FE9-3301CC8B0697}" type="pres">
      <dgm:prSet presAssocID="{01C811DA-34B0-4D8A-ACB1-09ACF3713D46}" presName="root" presStyleCnt="0"/>
      <dgm:spPr/>
    </dgm:pt>
    <dgm:pt modelId="{25C90A93-4848-4A6E-9E73-12638218281A}" type="pres">
      <dgm:prSet presAssocID="{01C811DA-34B0-4D8A-ACB1-09ACF3713D46}" presName="rootComposite" presStyleCnt="0"/>
      <dgm:spPr/>
    </dgm:pt>
    <dgm:pt modelId="{7BE0935F-BFBC-4B2F-9A9A-0BEC4D4EE12A}" type="pres">
      <dgm:prSet presAssocID="{01C811DA-34B0-4D8A-ACB1-09ACF3713D46}" presName="rootText" presStyleLbl="node1" presStyleIdx="0" presStyleCnt="2" custScaleX="115297"/>
      <dgm:spPr/>
    </dgm:pt>
    <dgm:pt modelId="{59F02403-9614-4AB2-9CCA-0D3B1DDCFEAF}" type="pres">
      <dgm:prSet presAssocID="{01C811DA-34B0-4D8A-ACB1-09ACF3713D46}" presName="rootConnector" presStyleLbl="node1" presStyleIdx="0" presStyleCnt="2"/>
      <dgm:spPr/>
    </dgm:pt>
    <dgm:pt modelId="{79275A36-DA1E-4272-A7E0-D015DD6EFB51}" type="pres">
      <dgm:prSet presAssocID="{01C811DA-34B0-4D8A-ACB1-09ACF3713D46}" presName="childShape" presStyleCnt="0"/>
      <dgm:spPr/>
    </dgm:pt>
    <dgm:pt modelId="{7B219958-E3AB-4920-8022-04D40E55975E}" type="pres">
      <dgm:prSet presAssocID="{94D7C99F-0087-4DA5-8930-1BE82FFE7CC0}" presName="Name13" presStyleLbl="parChTrans1D2" presStyleIdx="0" presStyleCnt="3"/>
      <dgm:spPr/>
    </dgm:pt>
    <dgm:pt modelId="{8ADF597D-7544-4771-9273-611429F705B2}" type="pres">
      <dgm:prSet presAssocID="{DD93EA44-03AC-4856-A5B0-8ABC7AC9230D}" presName="childText" presStyleLbl="bgAcc1" presStyleIdx="0" presStyleCnt="3" custScaleX="151086">
        <dgm:presLayoutVars>
          <dgm:bulletEnabled val="1"/>
        </dgm:presLayoutVars>
      </dgm:prSet>
      <dgm:spPr/>
    </dgm:pt>
    <dgm:pt modelId="{93C32F4D-1341-40F7-9DC2-715D5FC9CA67}" type="pres">
      <dgm:prSet presAssocID="{70279284-7CBA-40A4-900D-A133474C358E}" presName="Name13" presStyleLbl="parChTrans1D2" presStyleIdx="1" presStyleCnt="3"/>
      <dgm:spPr/>
    </dgm:pt>
    <dgm:pt modelId="{5187526A-BE9A-47C1-87C4-278FEC32FE97}" type="pres">
      <dgm:prSet presAssocID="{92493FFB-565C-4B98-B2CB-C429B0C1164A}" presName="childText" presStyleLbl="bgAcc1" presStyleIdx="1" presStyleCnt="3" custScaleX="151086">
        <dgm:presLayoutVars>
          <dgm:bulletEnabled val="1"/>
        </dgm:presLayoutVars>
      </dgm:prSet>
      <dgm:spPr/>
    </dgm:pt>
    <dgm:pt modelId="{DEC90C3D-476C-46AB-AAD6-18F6D956BD17}" type="pres">
      <dgm:prSet presAssocID="{1E2BDFB1-F7B7-465E-BA83-333A8B52FACB}" presName="root" presStyleCnt="0"/>
      <dgm:spPr/>
    </dgm:pt>
    <dgm:pt modelId="{91BCD73F-61D1-4C33-A981-4D61703E904C}" type="pres">
      <dgm:prSet presAssocID="{1E2BDFB1-F7B7-465E-BA83-333A8B52FACB}" presName="rootComposite" presStyleCnt="0"/>
      <dgm:spPr/>
    </dgm:pt>
    <dgm:pt modelId="{0D4526C3-64C1-484B-AFB0-71035FDEB9F0}" type="pres">
      <dgm:prSet presAssocID="{1E2BDFB1-F7B7-465E-BA83-333A8B52FACB}" presName="rootText" presStyleLbl="node1" presStyleIdx="1" presStyleCnt="2"/>
      <dgm:spPr/>
    </dgm:pt>
    <dgm:pt modelId="{541857E0-DD20-4F45-9FDB-4BA0ABD9ADAC}" type="pres">
      <dgm:prSet presAssocID="{1E2BDFB1-F7B7-465E-BA83-333A8B52FACB}" presName="rootConnector" presStyleLbl="node1" presStyleIdx="1" presStyleCnt="2"/>
      <dgm:spPr/>
    </dgm:pt>
    <dgm:pt modelId="{870516E5-8C9E-4C15-B027-2687F03304C2}" type="pres">
      <dgm:prSet presAssocID="{1E2BDFB1-F7B7-465E-BA83-333A8B52FACB}" presName="childShape" presStyleCnt="0"/>
      <dgm:spPr/>
    </dgm:pt>
    <dgm:pt modelId="{9A9EEBEE-BB2B-4391-B41D-C77CC3369C24}" type="pres">
      <dgm:prSet presAssocID="{EAC681D4-6F6B-4C7A-B7D8-1F86840CC1F5}" presName="Name13" presStyleLbl="parChTrans1D2" presStyleIdx="2" presStyleCnt="3"/>
      <dgm:spPr/>
    </dgm:pt>
    <dgm:pt modelId="{6833A31D-449F-474E-B2AE-3B9252D9322E}" type="pres">
      <dgm:prSet presAssocID="{73537690-1450-4051-BE81-D9A13EEF52C0}" presName="childText" presStyleLbl="bgAcc1" presStyleIdx="2" presStyleCnt="3" custScaleY="143044">
        <dgm:presLayoutVars>
          <dgm:bulletEnabled val="1"/>
        </dgm:presLayoutVars>
      </dgm:prSet>
      <dgm:spPr/>
    </dgm:pt>
  </dgm:ptLst>
  <dgm:cxnLst>
    <dgm:cxn modelId="{9AA9D110-CD37-4BF1-ADEC-2A28BBA9FB99}" type="presOf" srcId="{01C811DA-34B0-4D8A-ACB1-09ACF3713D46}" destId="{59F02403-9614-4AB2-9CCA-0D3B1DDCFEAF}" srcOrd="1" destOrd="0" presId="urn:microsoft.com/office/officeart/2005/8/layout/hierarchy3"/>
    <dgm:cxn modelId="{5AEF9D28-13F1-44C3-B979-ABDD7C38DB3D}" type="presOf" srcId="{73537690-1450-4051-BE81-D9A13EEF52C0}" destId="{6833A31D-449F-474E-B2AE-3B9252D9322E}" srcOrd="0" destOrd="0" presId="urn:microsoft.com/office/officeart/2005/8/layout/hierarchy3"/>
    <dgm:cxn modelId="{0CC00432-2158-4B4F-B043-6963AB12814E}" type="presOf" srcId="{94D7C99F-0087-4DA5-8930-1BE82FFE7CC0}" destId="{7B219958-E3AB-4920-8022-04D40E55975E}" srcOrd="0" destOrd="0" presId="urn:microsoft.com/office/officeart/2005/8/layout/hierarchy3"/>
    <dgm:cxn modelId="{6E3B3265-BED8-4EE8-8DEE-43E89388137B}" srcId="{151EC253-9D41-4372-A9D3-ED94ED8A9EF8}" destId="{01C811DA-34B0-4D8A-ACB1-09ACF3713D46}" srcOrd="0" destOrd="0" parTransId="{D3CC8859-4A34-430C-AA6F-410AF763C609}" sibTransId="{8D334B38-A513-4AD3-9D8C-D7057924F609}"/>
    <dgm:cxn modelId="{D35B9D75-AC86-4A45-80C0-E14393B3ED4C}" type="presOf" srcId="{92493FFB-565C-4B98-B2CB-C429B0C1164A}" destId="{5187526A-BE9A-47C1-87C4-278FEC32FE97}" srcOrd="0" destOrd="0" presId="urn:microsoft.com/office/officeart/2005/8/layout/hierarchy3"/>
    <dgm:cxn modelId="{ED2F2A58-17EE-4BE1-9BB1-C7F06A0F948B}" type="presOf" srcId="{DD93EA44-03AC-4856-A5B0-8ABC7AC9230D}" destId="{8ADF597D-7544-4771-9273-611429F705B2}" srcOrd="0" destOrd="0" presId="urn:microsoft.com/office/officeart/2005/8/layout/hierarchy3"/>
    <dgm:cxn modelId="{3B82307F-3DEA-469C-9C4B-1F10870212D9}" srcId="{1E2BDFB1-F7B7-465E-BA83-333A8B52FACB}" destId="{73537690-1450-4051-BE81-D9A13EEF52C0}" srcOrd="0" destOrd="0" parTransId="{EAC681D4-6F6B-4C7A-B7D8-1F86840CC1F5}" sibTransId="{1B7A28B3-5468-452E-9CFF-43022E9F7C33}"/>
    <dgm:cxn modelId="{9733C883-0E5F-470B-9151-1D6DADD7ACF5}" type="presOf" srcId="{151EC253-9D41-4372-A9D3-ED94ED8A9EF8}" destId="{1EC3D008-8A2A-4438-A0C6-D1AB908DDB14}" srcOrd="0" destOrd="0" presId="urn:microsoft.com/office/officeart/2005/8/layout/hierarchy3"/>
    <dgm:cxn modelId="{E4BCA184-E04F-4361-9005-88C62D920B26}" type="presOf" srcId="{01C811DA-34B0-4D8A-ACB1-09ACF3713D46}" destId="{7BE0935F-BFBC-4B2F-9A9A-0BEC4D4EE12A}" srcOrd="0" destOrd="0" presId="urn:microsoft.com/office/officeart/2005/8/layout/hierarchy3"/>
    <dgm:cxn modelId="{D7041587-3477-481D-98A7-5BFD6DCAD545}" type="presOf" srcId="{EAC681D4-6F6B-4C7A-B7D8-1F86840CC1F5}" destId="{9A9EEBEE-BB2B-4391-B41D-C77CC3369C24}" srcOrd="0" destOrd="0" presId="urn:microsoft.com/office/officeart/2005/8/layout/hierarchy3"/>
    <dgm:cxn modelId="{139C4BA3-F4F8-4C00-9114-3E2726F456DF}" srcId="{01C811DA-34B0-4D8A-ACB1-09ACF3713D46}" destId="{92493FFB-565C-4B98-B2CB-C429B0C1164A}" srcOrd="1" destOrd="0" parTransId="{70279284-7CBA-40A4-900D-A133474C358E}" sibTransId="{A6E9D1E3-E95D-4C47-8AD9-877B9B69E0C3}"/>
    <dgm:cxn modelId="{D705BDA8-CAFA-4F2F-9656-1BEDA5EF1627}" srcId="{151EC253-9D41-4372-A9D3-ED94ED8A9EF8}" destId="{1E2BDFB1-F7B7-465E-BA83-333A8B52FACB}" srcOrd="1" destOrd="0" parTransId="{F20F25B3-C04F-4347-AC20-A9F835102A75}" sibTransId="{235CB33B-9F38-4C3F-B2D8-9A2025B4067F}"/>
    <dgm:cxn modelId="{D79005AF-0A4A-4BA8-B3B0-DB987A870613}" srcId="{01C811DA-34B0-4D8A-ACB1-09ACF3713D46}" destId="{DD93EA44-03AC-4856-A5B0-8ABC7AC9230D}" srcOrd="0" destOrd="0" parTransId="{94D7C99F-0087-4DA5-8930-1BE82FFE7CC0}" sibTransId="{30727CFE-E94A-4C84-AB1F-8AEC42CF1B87}"/>
    <dgm:cxn modelId="{6AEE52CF-0AD4-447C-B495-2CE379DA56A2}" type="presOf" srcId="{1E2BDFB1-F7B7-465E-BA83-333A8B52FACB}" destId="{0D4526C3-64C1-484B-AFB0-71035FDEB9F0}" srcOrd="0" destOrd="0" presId="urn:microsoft.com/office/officeart/2005/8/layout/hierarchy3"/>
    <dgm:cxn modelId="{B68B5DEB-3986-408E-924C-154BD9553D41}" type="presOf" srcId="{70279284-7CBA-40A4-900D-A133474C358E}" destId="{93C32F4D-1341-40F7-9DC2-715D5FC9CA67}" srcOrd="0" destOrd="0" presId="urn:microsoft.com/office/officeart/2005/8/layout/hierarchy3"/>
    <dgm:cxn modelId="{69A49FFB-B99D-402D-8B92-935BF01F5CCC}" type="presOf" srcId="{1E2BDFB1-F7B7-465E-BA83-333A8B52FACB}" destId="{541857E0-DD20-4F45-9FDB-4BA0ABD9ADAC}" srcOrd="1" destOrd="0" presId="urn:microsoft.com/office/officeart/2005/8/layout/hierarchy3"/>
    <dgm:cxn modelId="{A3E709A7-AD98-444D-A264-501BC82702B4}" type="presParOf" srcId="{1EC3D008-8A2A-4438-A0C6-D1AB908DDB14}" destId="{C06415BB-3E93-4B63-8FE9-3301CC8B0697}" srcOrd="0" destOrd="0" presId="urn:microsoft.com/office/officeart/2005/8/layout/hierarchy3"/>
    <dgm:cxn modelId="{A1BB5F31-6F5A-4578-8A23-13281D074E94}" type="presParOf" srcId="{C06415BB-3E93-4B63-8FE9-3301CC8B0697}" destId="{25C90A93-4848-4A6E-9E73-12638218281A}" srcOrd="0" destOrd="0" presId="urn:microsoft.com/office/officeart/2005/8/layout/hierarchy3"/>
    <dgm:cxn modelId="{7176C9F6-43C9-45DD-A4A6-77B353658039}" type="presParOf" srcId="{25C90A93-4848-4A6E-9E73-12638218281A}" destId="{7BE0935F-BFBC-4B2F-9A9A-0BEC4D4EE12A}" srcOrd="0" destOrd="0" presId="urn:microsoft.com/office/officeart/2005/8/layout/hierarchy3"/>
    <dgm:cxn modelId="{89E1F888-9FC6-430A-98E4-8D73704C400C}" type="presParOf" srcId="{25C90A93-4848-4A6E-9E73-12638218281A}" destId="{59F02403-9614-4AB2-9CCA-0D3B1DDCFEAF}" srcOrd="1" destOrd="0" presId="urn:microsoft.com/office/officeart/2005/8/layout/hierarchy3"/>
    <dgm:cxn modelId="{39D20AFD-EF0D-43BA-A643-A87FACA16B50}" type="presParOf" srcId="{C06415BB-3E93-4B63-8FE9-3301CC8B0697}" destId="{79275A36-DA1E-4272-A7E0-D015DD6EFB51}" srcOrd="1" destOrd="0" presId="urn:microsoft.com/office/officeart/2005/8/layout/hierarchy3"/>
    <dgm:cxn modelId="{3480F18F-EEA7-4F86-B381-96B05E1152C6}" type="presParOf" srcId="{79275A36-DA1E-4272-A7E0-D015DD6EFB51}" destId="{7B219958-E3AB-4920-8022-04D40E55975E}" srcOrd="0" destOrd="0" presId="urn:microsoft.com/office/officeart/2005/8/layout/hierarchy3"/>
    <dgm:cxn modelId="{2E182C24-65A8-46A9-8950-088F27D656B2}" type="presParOf" srcId="{79275A36-DA1E-4272-A7E0-D015DD6EFB51}" destId="{8ADF597D-7544-4771-9273-611429F705B2}" srcOrd="1" destOrd="0" presId="urn:microsoft.com/office/officeart/2005/8/layout/hierarchy3"/>
    <dgm:cxn modelId="{A3E19473-BE4F-4E75-9AA9-2B72CF794871}" type="presParOf" srcId="{79275A36-DA1E-4272-A7E0-D015DD6EFB51}" destId="{93C32F4D-1341-40F7-9DC2-715D5FC9CA67}" srcOrd="2" destOrd="0" presId="urn:microsoft.com/office/officeart/2005/8/layout/hierarchy3"/>
    <dgm:cxn modelId="{D2B920C9-F94C-4DA7-B08C-FDD71C143D79}" type="presParOf" srcId="{79275A36-DA1E-4272-A7E0-D015DD6EFB51}" destId="{5187526A-BE9A-47C1-87C4-278FEC32FE97}" srcOrd="3" destOrd="0" presId="urn:microsoft.com/office/officeart/2005/8/layout/hierarchy3"/>
    <dgm:cxn modelId="{CCA9B621-377C-4BF8-AA64-72BAFADE958D}" type="presParOf" srcId="{1EC3D008-8A2A-4438-A0C6-D1AB908DDB14}" destId="{DEC90C3D-476C-46AB-AAD6-18F6D956BD17}" srcOrd="1" destOrd="0" presId="urn:microsoft.com/office/officeart/2005/8/layout/hierarchy3"/>
    <dgm:cxn modelId="{E63AFC43-4DA0-473C-AE4F-A8B45D13607C}" type="presParOf" srcId="{DEC90C3D-476C-46AB-AAD6-18F6D956BD17}" destId="{91BCD73F-61D1-4C33-A981-4D61703E904C}" srcOrd="0" destOrd="0" presId="urn:microsoft.com/office/officeart/2005/8/layout/hierarchy3"/>
    <dgm:cxn modelId="{C8F4CA49-62FF-4777-AAD7-5C49F84F0A26}" type="presParOf" srcId="{91BCD73F-61D1-4C33-A981-4D61703E904C}" destId="{0D4526C3-64C1-484B-AFB0-71035FDEB9F0}" srcOrd="0" destOrd="0" presId="urn:microsoft.com/office/officeart/2005/8/layout/hierarchy3"/>
    <dgm:cxn modelId="{F6B2A338-BD61-4B2A-82C7-90D7882945D1}" type="presParOf" srcId="{91BCD73F-61D1-4C33-A981-4D61703E904C}" destId="{541857E0-DD20-4F45-9FDB-4BA0ABD9ADAC}" srcOrd="1" destOrd="0" presId="urn:microsoft.com/office/officeart/2005/8/layout/hierarchy3"/>
    <dgm:cxn modelId="{07333223-958E-4336-A26A-A347944BA95A}" type="presParOf" srcId="{DEC90C3D-476C-46AB-AAD6-18F6D956BD17}" destId="{870516E5-8C9E-4C15-B027-2687F03304C2}" srcOrd="1" destOrd="0" presId="urn:microsoft.com/office/officeart/2005/8/layout/hierarchy3"/>
    <dgm:cxn modelId="{CA9DB93E-BA11-4889-A22C-8A5DC72ECFED}" type="presParOf" srcId="{870516E5-8C9E-4C15-B027-2687F03304C2}" destId="{9A9EEBEE-BB2B-4391-B41D-C77CC3369C24}" srcOrd="0" destOrd="0" presId="urn:microsoft.com/office/officeart/2005/8/layout/hierarchy3"/>
    <dgm:cxn modelId="{723C44D0-4EB5-41C6-8C57-3CF382DF1CB1}" type="presParOf" srcId="{870516E5-8C9E-4C15-B027-2687F03304C2}" destId="{6833A31D-449F-474E-B2AE-3B9252D9322E}"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7A49D79F-D9CA-4CF9-81BB-C0A1EB712433}"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US"/>
        </a:p>
      </dgm:t>
    </dgm:pt>
    <dgm:pt modelId="{BBD0EFA0-EB84-46CB-BA2D-D7D21F193DD1}">
      <dgm:prSet phldrT="[Text]" custT="1"/>
      <dgm:spPr>
        <a:solidFill>
          <a:schemeClr val="accent2"/>
        </a:solidFill>
      </dgm:spPr>
      <dgm:t>
        <a:bodyPr/>
        <a:lstStyle/>
        <a:p>
          <a:pPr algn="ctr"/>
          <a:r>
            <a:rPr lang="en-US" sz="3200" b="1" dirty="0"/>
            <a:t>3.Cấu </a:t>
          </a:r>
          <a:r>
            <a:rPr lang="en-US" sz="3200" b="1" dirty="0" err="1"/>
            <a:t>trúc</a:t>
          </a:r>
          <a:r>
            <a:rPr lang="en-US" sz="3200" b="1" dirty="0"/>
            <a:t> </a:t>
          </a:r>
          <a:r>
            <a:rPr lang="en-US" sz="3200" b="1" dirty="0" err="1"/>
            <a:t>xã</a:t>
          </a:r>
          <a:r>
            <a:rPr lang="en-US" sz="3200" b="1" dirty="0"/>
            <a:t> </a:t>
          </a:r>
          <a:r>
            <a:rPr lang="en-US" sz="3200" b="1" dirty="0" err="1"/>
            <a:t>hội</a:t>
          </a:r>
          <a:r>
            <a:rPr lang="en-US" sz="3200" b="1" dirty="0"/>
            <a:t> </a:t>
          </a:r>
          <a:r>
            <a:rPr lang="en-US" sz="3200" b="1" dirty="0" err="1"/>
            <a:t>thời</a:t>
          </a:r>
          <a:r>
            <a:rPr lang="en-US" sz="3200" b="1" dirty="0"/>
            <a:t> </a:t>
          </a:r>
          <a:r>
            <a:rPr lang="en-US" sz="3200" b="1" dirty="0" err="1"/>
            <a:t>các</a:t>
          </a:r>
          <a:r>
            <a:rPr lang="en-US" sz="3200" b="1" dirty="0"/>
            <a:t> </a:t>
          </a:r>
          <a:r>
            <a:rPr lang="en-US" sz="3200" b="1" dirty="0" err="1"/>
            <a:t>vua</a:t>
          </a:r>
          <a:r>
            <a:rPr lang="en-US" sz="3200" b="1" dirty="0"/>
            <a:t> </a:t>
          </a:r>
          <a:r>
            <a:rPr lang="en-US" sz="3200" b="1" dirty="0" err="1"/>
            <a:t>Hùng</a:t>
          </a:r>
          <a:endParaRPr lang="en-US" sz="3200" dirty="0"/>
        </a:p>
      </dgm:t>
    </dgm:pt>
    <dgm:pt modelId="{42104258-DF7E-42F8-845B-A9C161BD6146}" type="parTrans" cxnId="{FD44FF89-E791-4BB8-B079-C9E621B92889}">
      <dgm:prSet/>
      <dgm:spPr/>
      <dgm:t>
        <a:bodyPr/>
        <a:lstStyle/>
        <a:p>
          <a:endParaRPr lang="en-US"/>
        </a:p>
      </dgm:t>
    </dgm:pt>
    <dgm:pt modelId="{B8B4AF7C-DD6E-4085-85A2-D519362A7E40}" type="sibTrans" cxnId="{FD44FF89-E791-4BB8-B079-C9E621B92889}">
      <dgm:prSet/>
      <dgm:spPr/>
      <dgm:t>
        <a:bodyPr/>
        <a:lstStyle/>
        <a:p>
          <a:endParaRPr lang="en-US"/>
        </a:p>
      </dgm:t>
    </dgm:pt>
    <dgm:pt modelId="{14914473-F40C-4755-95F4-E6AE9B0285C3}">
      <dgm:prSet phldrT="[Text]"/>
      <dgm:spPr>
        <a:solidFill>
          <a:srgbClr val="00B050">
            <a:alpha val="90000"/>
          </a:srgbClr>
        </a:solidFill>
      </dgm:spPr>
      <dgm:t>
        <a:bodyPr/>
        <a:lstStyle/>
        <a:p>
          <a:r>
            <a:rPr lang="en-US" dirty="0">
              <a:solidFill>
                <a:schemeClr val="bg1"/>
              </a:solidFill>
            </a:rPr>
            <a:t>3.1	Gia </a:t>
          </a:r>
          <a:r>
            <a:rPr lang="en-US" dirty="0" err="1">
              <a:solidFill>
                <a:schemeClr val="bg1"/>
              </a:solidFill>
            </a:rPr>
            <a:t>đình</a:t>
          </a:r>
          <a:r>
            <a:rPr lang="en-US" dirty="0">
              <a:solidFill>
                <a:schemeClr val="bg1"/>
              </a:solidFill>
            </a:rPr>
            <a:t> </a:t>
          </a:r>
          <a:r>
            <a:rPr lang="en-US" dirty="0" err="1">
              <a:solidFill>
                <a:schemeClr val="bg1"/>
              </a:solidFill>
            </a:rPr>
            <a:t>và</a:t>
          </a:r>
          <a:r>
            <a:rPr lang="en-US" dirty="0">
              <a:solidFill>
                <a:schemeClr val="bg1"/>
              </a:solidFill>
            </a:rPr>
            <a:t> </a:t>
          </a:r>
          <a:r>
            <a:rPr lang="en-US" dirty="0" err="1">
              <a:solidFill>
                <a:schemeClr val="bg1"/>
              </a:solidFill>
            </a:rPr>
            <a:t>dòng</a:t>
          </a:r>
          <a:r>
            <a:rPr lang="en-US" dirty="0">
              <a:solidFill>
                <a:schemeClr val="bg1"/>
              </a:solidFill>
            </a:rPr>
            <a:t> </a:t>
          </a:r>
          <a:r>
            <a:rPr lang="en-US" dirty="0" err="1">
              <a:solidFill>
                <a:schemeClr val="bg1"/>
              </a:solidFill>
            </a:rPr>
            <a:t>họ</a:t>
          </a:r>
          <a:endParaRPr lang="en-US" dirty="0">
            <a:solidFill>
              <a:schemeClr val="bg1"/>
            </a:solidFill>
          </a:endParaRPr>
        </a:p>
      </dgm:t>
    </dgm:pt>
    <dgm:pt modelId="{6F3ABE6E-55D7-4D6A-BE39-73658C6B2FCA}" type="parTrans" cxnId="{DC0E2A30-D7F0-4C58-B274-2ED85FB33E03}">
      <dgm:prSet/>
      <dgm:spPr/>
      <dgm:t>
        <a:bodyPr/>
        <a:lstStyle/>
        <a:p>
          <a:endParaRPr lang="en-US"/>
        </a:p>
      </dgm:t>
    </dgm:pt>
    <dgm:pt modelId="{1101C072-CB6D-489C-A62A-80B7F104C63B}" type="sibTrans" cxnId="{DC0E2A30-D7F0-4C58-B274-2ED85FB33E03}">
      <dgm:prSet/>
      <dgm:spPr/>
      <dgm:t>
        <a:bodyPr/>
        <a:lstStyle/>
        <a:p>
          <a:endParaRPr lang="en-US"/>
        </a:p>
      </dgm:t>
    </dgm:pt>
    <dgm:pt modelId="{9BADEDBA-E3AA-4989-AAB3-2E1A9E380FCD}">
      <dgm:prSet phldrT="[Text]"/>
      <dgm:spPr>
        <a:solidFill>
          <a:schemeClr val="accent4">
            <a:lumMod val="50000"/>
            <a:alpha val="90000"/>
          </a:schemeClr>
        </a:solidFill>
      </dgm:spPr>
      <dgm:t>
        <a:bodyPr/>
        <a:lstStyle/>
        <a:p>
          <a:r>
            <a:rPr lang="en-US" b="1" dirty="0">
              <a:solidFill>
                <a:schemeClr val="bg1"/>
              </a:solidFill>
            </a:rPr>
            <a:t>3.2 </a:t>
          </a:r>
          <a:r>
            <a:rPr lang="en-US" b="1" dirty="0" err="1">
              <a:solidFill>
                <a:schemeClr val="bg1"/>
              </a:solidFill>
            </a:rPr>
            <a:t>Một</a:t>
          </a:r>
          <a:r>
            <a:rPr lang="en-US" b="1" dirty="0">
              <a:solidFill>
                <a:schemeClr val="bg1"/>
              </a:solidFill>
            </a:rPr>
            <a:t> </a:t>
          </a:r>
          <a:r>
            <a:rPr lang="en-US" b="1" dirty="0" err="1">
              <a:solidFill>
                <a:schemeClr val="bg1"/>
              </a:solidFill>
            </a:rPr>
            <a:t>số</a:t>
          </a:r>
          <a:r>
            <a:rPr lang="en-US" b="1" dirty="0">
              <a:solidFill>
                <a:schemeClr val="bg1"/>
              </a:solidFill>
            </a:rPr>
            <a:t> </a:t>
          </a:r>
          <a:r>
            <a:rPr lang="en-US" b="1" dirty="0" err="1">
              <a:solidFill>
                <a:schemeClr val="bg1"/>
              </a:solidFill>
            </a:rPr>
            <a:t>vấn</a:t>
          </a:r>
          <a:r>
            <a:rPr lang="en-US" b="1" dirty="0">
              <a:solidFill>
                <a:schemeClr val="bg1"/>
              </a:solidFill>
            </a:rPr>
            <a:t> </a:t>
          </a:r>
          <a:r>
            <a:rPr lang="en-US" b="1" dirty="0" err="1">
              <a:solidFill>
                <a:schemeClr val="bg1"/>
              </a:solidFill>
            </a:rPr>
            <a:t>đề</a:t>
          </a:r>
          <a:r>
            <a:rPr lang="en-US" b="1" dirty="0">
              <a:solidFill>
                <a:schemeClr val="bg1"/>
              </a:solidFill>
            </a:rPr>
            <a:t> </a:t>
          </a:r>
          <a:r>
            <a:rPr lang="en-US" b="1" dirty="0" err="1">
              <a:solidFill>
                <a:schemeClr val="bg1"/>
              </a:solidFill>
            </a:rPr>
            <a:t>về</a:t>
          </a:r>
          <a:r>
            <a:rPr lang="en-US" b="1" dirty="0">
              <a:solidFill>
                <a:schemeClr val="bg1"/>
              </a:solidFill>
            </a:rPr>
            <a:t> </a:t>
          </a:r>
          <a:r>
            <a:rPr lang="en-US" b="1" dirty="0" err="1">
              <a:solidFill>
                <a:schemeClr val="bg1"/>
              </a:solidFill>
            </a:rPr>
            <a:t>nhà</a:t>
          </a:r>
          <a:r>
            <a:rPr lang="en-US" b="1" dirty="0">
              <a:solidFill>
                <a:schemeClr val="bg1"/>
              </a:solidFill>
            </a:rPr>
            <a:t> </a:t>
          </a:r>
          <a:r>
            <a:rPr lang="en-US" b="1" dirty="0" err="1">
              <a:solidFill>
                <a:schemeClr val="bg1"/>
              </a:solidFill>
            </a:rPr>
            <a:t>nước</a:t>
          </a:r>
          <a:r>
            <a:rPr lang="en-US" b="1" dirty="0">
              <a:solidFill>
                <a:schemeClr val="bg1"/>
              </a:solidFill>
            </a:rPr>
            <a:t> </a:t>
          </a:r>
          <a:r>
            <a:rPr lang="en-US" b="1" dirty="0" err="1">
              <a:solidFill>
                <a:schemeClr val="bg1"/>
              </a:solidFill>
            </a:rPr>
            <a:t>thời</a:t>
          </a:r>
          <a:r>
            <a:rPr lang="en-US" b="1" dirty="0">
              <a:solidFill>
                <a:schemeClr val="bg1"/>
              </a:solidFill>
            </a:rPr>
            <a:t> </a:t>
          </a:r>
          <a:r>
            <a:rPr lang="en-US" b="1" dirty="0" err="1">
              <a:solidFill>
                <a:schemeClr val="bg1"/>
              </a:solidFill>
            </a:rPr>
            <a:t>các</a:t>
          </a:r>
          <a:r>
            <a:rPr lang="en-US" b="1" dirty="0">
              <a:solidFill>
                <a:schemeClr val="bg1"/>
              </a:solidFill>
            </a:rPr>
            <a:t> </a:t>
          </a:r>
          <a:r>
            <a:rPr lang="en-US" b="1" dirty="0" err="1">
              <a:solidFill>
                <a:schemeClr val="bg1"/>
              </a:solidFill>
            </a:rPr>
            <a:t>vua</a:t>
          </a:r>
          <a:r>
            <a:rPr lang="en-US" b="1" dirty="0">
              <a:solidFill>
                <a:schemeClr val="bg1"/>
              </a:solidFill>
            </a:rPr>
            <a:t> </a:t>
          </a:r>
          <a:r>
            <a:rPr lang="en-US" b="1" dirty="0" err="1">
              <a:solidFill>
                <a:schemeClr val="bg1"/>
              </a:solidFill>
            </a:rPr>
            <a:t>Hùng</a:t>
          </a:r>
          <a:endParaRPr lang="en-US" dirty="0">
            <a:solidFill>
              <a:schemeClr val="bg1"/>
            </a:solidFill>
          </a:endParaRPr>
        </a:p>
      </dgm:t>
    </dgm:pt>
    <dgm:pt modelId="{F3BF0E92-4707-4147-8C8C-A4B75C612634}" type="parTrans" cxnId="{77D1BE9E-9BF3-4279-8B49-8CEDD1C7E938}">
      <dgm:prSet/>
      <dgm:spPr/>
      <dgm:t>
        <a:bodyPr/>
        <a:lstStyle/>
        <a:p>
          <a:endParaRPr lang="en-US"/>
        </a:p>
      </dgm:t>
    </dgm:pt>
    <dgm:pt modelId="{7F10023E-7034-4616-84DF-56FC9B1C04E0}" type="sibTrans" cxnId="{77D1BE9E-9BF3-4279-8B49-8CEDD1C7E938}">
      <dgm:prSet/>
      <dgm:spPr/>
      <dgm:t>
        <a:bodyPr/>
        <a:lstStyle/>
        <a:p>
          <a:endParaRPr lang="en-US"/>
        </a:p>
      </dgm:t>
    </dgm:pt>
    <dgm:pt modelId="{E13F1EDE-23F1-4B0E-B6D9-B816D35F1F31}">
      <dgm:prSet phldrT="[Text]"/>
      <dgm:spPr/>
      <dgm:t>
        <a:bodyPr/>
        <a:lstStyle/>
        <a:p>
          <a:r>
            <a:rPr lang="en-US" dirty="0" err="1"/>
            <a:t>Nội</a:t>
          </a:r>
          <a:r>
            <a:rPr lang="en-US" dirty="0"/>
            <a:t> dung</a:t>
          </a:r>
        </a:p>
      </dgm:t>
    </dgm:pt>
    <dgm:pt modelId="{0EBFBB66-CEE7-4ACD-9E19-C402845AD48E}" type="parTrans" cxnId="{B6C9806C-4DB1-44C6-9762-51A202C34499}">
      <dgm:prSet/>
      <dgm:spPr/>
      <dgm:t>
        <a:bodyPr/>
        <a:lstStyle/>
        <a:p>
          <a:endParaRPr lang="en-US"/>
        </a:p>
      </dgm:t>
    </dgm:pt>
    <dgm:pt modelId="{60077A99-9CC2-4E51-BA15-50773ED7697E}" type="sibTrans" cxnId="{B6C9806C-4DB1-44C6-9762-51A202C34499}">
      <dgm:prSet/>
      <dgm:spPr/>
      <dgm:t>
        <a:bodyPr/>
        <a:lstStyle/>
        <a:p>
          <a:endParaRPr lang="en-US"/>
        </a:p>
      </dgm:t>
    </dgm:pt>
    <dgm:pt modelId="{4245DFC8-0EFF-4E40-AD96-5DF193FB06F0}">
      <dgm:prSet phldrT="[Text]"/>
      <dgm:spPr>
        <a:solidFill>
          <a:srgbClr val="00B050">
            <a:alpha val="90000"/>
          </a:srgbClr>
        </a:solidFill>
      </dgm:spPr>
      <dgm:t>
        <a:bodyPr/>
        <a:lstStyle/>
        <a:p>
          <a:r>
            <a:rPr lang="en-US" dirty="0">
              <a:solidFill>
                <a:schemeClr val="bg1"/>
              </a:solidFill>
            </a:rPr>
            <a:t>a.  Gia </a:t>
          </a:r>
          <a:r>
            <a:rPr lang="en-US" dirty="0" err="1">
              <a:solidFill>
                <a:schemeClr val="bg1"/>
              </a:solidFill>
            </a:rPr>
            <a:t>đình</a:t>
          </a:r>
          <a:endParaRPr lang="en-US" dirty="0">
            <a:solidFill>
              <a:schemeClr val="bg1"/>
            </a:solidFill>
          </a:endParaRPr>
        </a:p>
        <a:p>
          <a:r>
            <a:rPr lang="en-US" dirty="0">
              <a:solidFill>
                <a:schemeClr val="bg1"/>
              </a:solidFill>
            </a:rPr>
            <a:t>b. </a:t>
          </a:r>
          <a:r>
            <a:rPr lang="en-US" dirty="0" err="1">
              <a:solidFill>
                <a:schemeClr val="bg1"/>
              </a:solidFill>
            </a:rPr>
            <a:t>Dòng</a:t>
          </a:r>
          <a:r>
            <a:rPr lang="en-US" dirty="0">
              <a:solidFill>
                <a:schemeClr val="bg1"/>
              </a:solidFill>
            </a:rPr>
            <a:t> </a:t>
          </a:r>
          <a:r>
            <a:rPr lang="en-US" dirty="0" err="1">
              <a:solidFill>
                <a:schemeClr val="bg1"/>
              </a:solidFill>
            </a:rPr>
            <a:t>họ</a:t>
          </a:r>
          <a:endParaRPr lang="en-US" dirty="0">
            <a:solidFill>
              <a:schemeClr val="bg1"/>
            </a:solidFill>
          </a:endParaRPr>
        </a:p>
      </dgm:t>
    </dgm:pt>
    <dgm:pt modelId="{0A2D22A2-13CA-417F-9808-A94CFE106E59}" type="parTrans" cxnId="{A15AED87-92AD-4DBF-A6C4-909092480DB6}">
      <dgm:prSet/>
      <dgm:spPr/>
      <dgm:t>
        <a:bodyPr/>
        <a:lstStyle/>
        <a:p>
          <a:endParaRPr lang="en-US"/>
        </a:p>
      </dgm:t>
    </dgm:pt>
    <dgm:pt modelId="{D9FC77EB-FDB7-4A10-A50E-B4B62529163E}" type="sibTrans" cxnId="{A15AED87-92AD-4DBF-A6C4-909092480DB6}">
      <dgm:prSet/>
      <dgm:spPr/>
      <dgm:t>
        <a:bodyPr/>
        <a:lstStyle/>
        <a:p>
          <a:endParaRPr lang="en-US"/>
        </a:p>
      </dgm:t>
    </dgm:pt>
    <dgm:pt modelId="{54333ED5-1EF9-4128-A17B-57AB4F7412E8}">
      <dgm:prSet phldrT="[Text]"/>
      <dgm:spPr>
        <a:solidFill>
          <a:schemeClr val="accent4">
            <a:lumMod val="75000"/>
            <a:alpha val="90000"/>
          </a:schemeClr>
        </a:solidFill>
      </dgm:spPr>
      <dgm:t>
        <a:bodyPr/>
        <a:lstStyle/>
        <a:p>
          <a:r>
            <a:rPr lang="en-US" i="0" dirty="0">
              <a:solidFill>
                <a:schemeClr val="bg1"/>
              </a:solidFill>
            </a:rPr>
            <a:t>a. </a:t>
          </a:r>
          <a:r>
            <a:rPr lang="en-US" i="0" dirty="0" err="1">
              <a:solidFill>
                <a:schemeClr val="bg1"/>
              </a:solidFill>
            </a:rPr>
            <a:t>Cấu</a:t>
          </a:r>
          <a:r>
            <a:rPr lang="en-US" i="0" dirty="0">
              <a:solidFill>
                <a:schemeClr val="bg1"/>
              </a:solidFill>
            </a:rPr>
            <a:t> </a:t>
          </a:r>
          <a:r>
            <a:rPr lang="en-US" i="0" dirty="0" err="1">
              <a:solidFill>
                <a:schemeClr val="bg1"/>
              </a:solidFill>
            </a:rPr>
            <a:t>trúc</a:t>
          </a:r>
          <a:r>
            <a:rPr lang="en-US" i="0" dirty="0">
              <a:solidFill>
                <a:schemeClr val="bg1"/>
              </a:solidFill>
            </a:rPr>
            <a:t> </a:t>
          </a:r>
          <a:r>
            <a:rPr lang="en-US" i="0" dirty="0" err="1">
              <a:solidFill>
                <a:schemeClr val="bg1"/>
              </a:solidFill>
            </a:rPr>
            <a:t>nhà</a:t>
          </a:r>
          <a:r>
            <a:rPr lang="en-US" i="0" dirty="0">
              <a:solidFill>
                <a:schemeClr val="bg1"/>
              </a:solidFill>
            </a:rPr>
            <a:t> </a:t>
          </a:r>
          <a:r>
            <a:rPr lang="en-US" i="0" dirty="0" err="1">
              <a:solidFill>
                <a:schemeClr val="bg1"/>
              </a:solidFill>
            </a:rPr>
            <a:t>nước</a:t>
          </a:r>
          <a:endParaRPr lang="en-US" i="0" dirty="0">
            <a:solidFill>
              <a:schemeClr val="bg1"/>
            </a:solidFill>
          </a:endParaRPr>
        </a:p>
      </dgm:t>
    </dgm:pt>
    <dgm:pt modelId="{62AD79D8-58D7-4589-AB98-4FEB97EA2EFC}" type="parTrans" cxnId="{CB69A618-AB5D-45CF-BB44-2A3563352D21}">
      <dgm:prSet/>
      <dgm:spPr/>
      <dgm:t>
        <a:bodyPr/>
        <a:lstStyle/>
        <a:p>
          <a:endParaRPr lang="en-US"/>
        </a:p>
      </dgm:t>
    </dgm:pt>
    <dgm:pt modelId="{83361CD9-AE25-4710-8133-2190047C0BB5}" type="sibTrans" cxnId="{CB69A618-AB5D-45CF-BB44-2A3563352D21}">
      <dgm:prSet/>
      <dgm:spPr/>
      <dgm:t>
        <a:bodyPr/>
        <a:lstStyle/>
        <a:p>
          <a:endParaRPr lang="en-US"/>
        </a:p>
      </dgm:t>
    </dgm:pt>
    <dgm:pt modelId="{1579B1B2-5BB7-4D33-98C3-59CDC06FC4AC}">
      <dgm:prSet phldrT="[Text]"/>
      <dgm:spPr>
        <a:solidFill>
          <a:schemeClr val="accent4">
            <a:lumMod val="75000"/>
            <a:alpha val="90000"/>
          </a:schemeClr>
        </a:solidFill>
      </dgm:spPr>
      <dgm:t>
        <a:bodyPr/>
        <a:lstStyle/>
        <a:p>
          <a:r>
            <a:rPr lang="en-US" i="0">
              <a:solidFill>
                <a:schemeClr val="bg1"/>
              </a:solidFill>
            </a:rPr>
            <a:t>c. Lực lượng quân sự thời Hùng Vương</a:t>
          </a:r>
          <a:endParaRPr lang="en-US" i="0" dirty="0">
            <a:solidFill>
              <a:schemeClr val="bg1"/>
            </a:solidFill>
          </a:endParaRPr>
        </a:p>
      </dgm:t>
    </dgm:pt>
    <dgm:pt modelId="{A76758EF-091B-414C-A251-4A79691C9D93}" type="parTrans" cxnId="{F0BD525E-6948-4BB3-ABC4-BDA12CE4BC32}">
      <dgm:prSet/>
      <dgm:spPr/>
      <dgm:t>
        <a:bodyPr/>
        <a:lstStyle/>
        <a:p>
          <a:endParaRPr lang="en-US"/>
        </a:p>
      </dgm:t>
    </dgm:pt>
    <dgm:pt modelId="{8A050E4B-CFFA-4279-8063-7B560171CAB8}" type="sibTrans" cxnId="{F0BD525E-6948-4BB3-ABC4-BDA12CE4BC32}">
      <dgm:prSet/>
      <dgm:spPr/>
      <dgm:t>
        <a:bodyPr/>
        <a:lstStyle/>
        <a:p>
          <a:endParaRPr lang="en-US"/>
        </a:p>
      </dgm:t>
    </dgm:pt>
    <dgm:pt modelId="{8491B346-5C95-40CD-8259-12019C7748A0}">
      <dgm:prSet/>
      <dgm:spPr>
        <a:solidFill>
          <a:schemeClr val="accent4">
            <a:lumMod val="75000"/>
            <a:alpha val="90000"/>
          </a:schemeClr>
        </a:solidFill>
      </dgm:spPr>
      <dgm:t>
        <a:bodyPr/>
        <a:lstStyle/>
        <a:p>
          <a:r>
            <a:rPr lang="en-US" i="0">
              <a:solidFill>
                <a:schemeClr val="bg1"/>
              </a:solidFill>
            </a:rPr>
            <a:t>d. Sự ra đời của nhà nước Âu Lạc</a:t>
          </a:r>
        </a:p>
      </dgm:t>
    </dgm:pt>
    <dgm:pt modelId="{5A5FC28D-EABA-4216-876A-D0DA7F4D2A70}" type="parTrans" cxnId="{FE8771A7-5F6B-4061-9B58-F05496FA6A43}">
      <dgm:prSet/>
      <dgm:spPr/>
      <dgm:t>
        <a:bodyPr/>
        <a:lstStyle/>
        <a:p>
          <a:endParaRPr lang="en-US"/>
        </a:p>
      </dgm:t>
    </dgm:pt>
    <dgm:pt modelId="{0B0EBD78-8960-4D7C-A056-FA2252A283AD}" type="sibTrans" cxnId="{FE8771A7-5F6B-4061-9B58-F05496FA6A43}">
      <dgm:prSet/>
      <dgm:spPr/>
      <dgm:t>
        <a:bodyPr/>
        <a:lstStyle/>
        <a:p>
          <a:endParaRPr lang="en-US"/>
        </a:p>
      </dgm:t>
    </dgm:pt>
    <dgm:pt modelId="{A7B56017-12AB-4DDC-89F3-614801C67E03}" type="pres">
      <dgm:prSet presAssocID="{7A49D79F-D9CA-4CF9-81BB-C0A1EB712433}" presName="Name0" presStyleCnt="0">
        <dgm:presLayoutVars>
          <dgm:dir/>
          <dgm:animLvl val="lvl"/>
          <dgm:resizeHandles val="exact"/>
        </dgm:presLayoutVars>
      </dgm:prSet>
      <dgm:spPr/>
    </dgm:pt>
    <dgm:pt modelId="{90B73F8A-8839-4C2F-BE60-9E1CD36E27C0}" type="pres">
      <dgm:prSet presAssocID="{E13F1EDE-23F1-4B0E-B6D9-B816D35F1F31}" presName="boxAndChildren" presStyleCnt="0"/>
      <dgm:spPr/>
    </dgm:pt>
    <dgm:pt modelId="{09A20D2E-E085-4D96-877D-2E250EBDD67C}" type="pres">
      <dgm:prSet presAssocID="{E13F1EDE-23F1-4B0E-B6D9-B816D35F1F31}" presName="parentTextBox" presStyleLbl="node1" presStyleIdx="0" presStyleCnt="2"/>
      <dgm:spPr/>
    </dgm:pt>
    <dgm:pt modelId="{9A24170E-557D-4EFB-A58F-81FF485DDA73}" type="pres">
      <dgm:prSet presAssocID="{E13F1EDE-23F1-4B0E-B6D9-B816D35F1F31}" presName="entireBox" presStyleLbl="node1" presStyleIdx="0" presStyleCnt="2" custScaleY="82888" custLinFactNeighborY="-2844"/>
      <dgm:spPr/>
    </dgm:pt>
    <dgm:pt modelId="{FAC6ABDB-A2C4-42F4-890D-563E4DAC0DB4}" type="pres">
      <dgm:prSet presAssocID="{E13F1EDE-23F1-4B0E-B6D9-B816D35F1F31}" presName="descendantBox" presStyleCnt="0"/>
      <dgm:spPr/>
    </dgm:pt>
    <dgm:pt modelId="{8A174BC1-CF92-4B60-BE58-BA8562143BA5}" type="pres">
      <dgm:prSet presAssocID="{4245DFC8-0EFF-4E40-AD96-5DF193FB06F0}" presName="childTextBox" presStyleLbl="fgAccFollowNode1" presStyleIdx="0" presStyleCnt="6">
        <dgm:presLayoutVars>
          <dgm:bulletEnabled val="1"/>
        </dgm:presLayoutVars>
      </dgm:prSet>
      <dgm:spPr/>
    </dgm:pt>
    <dgm:pt modelId="{8A0DBF89-0A47-421D-BDC6-95FAAC02B61A}" type="pres">
      <dgm:prSet presAssocID="{54333ED5-1EF9-4128-A17B-57AB4F7412E8}" presName="childTextBox" presStyleLbl="fgAccFollowNode1" presStyleIdx="1" presStyleCnt="6">
        <dgm:presLayoutVars>
          <dgm:bulletEnabled val="1"/>
        </dgm:presLayoutVars>
      </dgm:prSet>
      <dgm:spPr/>
    </dgm:pt>
    <dgm:pt modelId="{7A889391-844C-4BEE-B9B8-C7C2F24941F7}" type="pres">
      <dgm:prSet presAssocID="{1579B1B2-5BB7-4D33-98C3-59CDC06FC4AC}" presName="childTextBox" presStyleLbl="fgAccFollowNode1" presStyleIdx="2" presStyleCnt="6">
        <dgm:presLayoutVars>
          <dgm:bulletEnabled val="1"/>
        </dgm:presLayoutVars>
      </dgm:prSet>
      <dgm:spPr/>
    </dgm:pt>
    <dgm:pt modelId="{98E62875-7708-444E-A85F-121A93735674}" type="pres">
      <dgm:prSet presAssocID="{8491B346-5C95-40CD-8259-12019C7748A0}" presName="childTextBox" presStyleLbl="fgAccFollowNode1" presStyleIdx="3" presStyleCnt="6">
        <dgm:presLayoutVars>
          <dgm:bulletEnabled val="1"/>
        </dgm:presLayoutVars>
      </dgm:prSet>
      <dgm:spPr/>
    </dgm:pt>
    <dgm:pt modelId="{BE37D567-2B9E-43DA-A5FC-C1493825C0FE}" type="pres">
      <dgm:prSet presAssocID="{B8B4AF7C-DD6E-4085-85A2-D519362A7E40}" presName="sp" presStyleCnt="0"/>
      <dgm:spPr/>
    </dgm:pt>
    <dgm:pt modelId="{DF1285EA-2F11-477A-8E4E-6BC84F5A611B}" type="pres">
      <dgm:prSet presAssocID="{BBD0EFA0-EB84-46CB-BA2D-D7D21F193DD1}" presName="arrowAndChildren" presStyleCnt="0"/>
      <dgm:spPr/>
    </dgm:pt>
    <dgm:pt modelId="{7027FDBC-D253-4DB9-BE30-F36AC0B30BF1}" type="pres">
      <dgm:prSet presAssocID="{BBD0EFA0-EB84-46CB-BA2D-D7D21F193DD1}" presName="parentTextArrow" presStyleLbl="node1" presStyleIdx="0" presStyleCnt="2"/>
      <dgm:spPr/>
    </dgm:pt>
    <dgm:pt modelId="{EB227A97-599D-4A06-BFAE-E19F9D694D72}" type="pres">
      <dgm:prSet presAssocID="{BBD0EFA0-EB84-46CB-BA2D-D7D21F193DD1}" presName="arrow" presStyleLbl="node1" presStyleIdx="1" presStyleCnt="2"/>
      <dgm:spPr/>
    </dgm:pt>
    <dgm:pt modelId="{96644871-87F8-4E13-98A3-0185F7B97B0A}" type="pres">
      <dgm:prSet presAssocID="{BBD0EFA0-EB84-46CB-BA2D-D7D21F193DD1}" presName="descendantArrow" presStyleCnt="0"/>
      <dgm:spPr/>
    </dgm:pt>
    <dgm:pt modelId="{942767DB-2357-4F80-8077-863E16C6A2CE}" type="pres">
      <dgm:prSet presAssocID="{14914473-F40C-4755-95F4-E6AE9B0285C3}" presName="childTextArrow" presStyleLbl="fgAccFollowNode1" presStyleIdx="4" presStyleCnt="6">
        <dgm:presLayoutVars>
          <dgm:bulletEnabled val="1"/>
        </dgm:presLayoutVars>
      </dgm:prSet>
      <dgm:spPr/>
    </dgm:pt>
    <dgm:pt modelId="{A6032132-B9F6-4749-B9E6-1306DC1DC504}" type="pres">
      <dgm:prSet presAssocID="{9BADEDBA-E3AA-4989-AAB3-2E1A9E380FCD}" presName="childTextArrow" presStyleLbl="fgAccFollowNode1" presStyleIdx="5" presStyleCnt="6">
        <dgm:presLayoutVars>
          <dgm:bulletEnabled val="1"/>
        </dgm:presLayoutVars>
      </dgm:prSet>
      <dgm:spPr/>
    </dgm:pt>
  </dgm:ptLst>
  <dgm:cxnLst>
    <dgm:cxn modelId="{6F2A6413-00CE-4C49-ACA1-6BA530E6FF21}" type="presOf" srcId="{7A49D79F-D9CA-4CF9-81BB-C0A1EB712433}" destId="{A7B56017-12AB-4DDC-89F3-614801C67E03}" srcOrd="0" destOrd="0" presId="urn:microsoft.com/office/officeart/2005/8/layout/process4"/>
    <dgm:cxn modelId="{CB69A618-AB5D-45CF-BB44-2A3563352D21}" srcId="{E13F1EDE-23F1-4B0E-B6D9-B816D35F1F31}" destId="{54333ED5-1EF9-4128-A17B-57AB4F7412E8}" srcOrd="1" destOrd="0" parTransId="{62AD79D8-58D7-4589-AB98-4FEB97EA2EFC}" sibTransId="{83361CD9-AE25-4710-8133-2190047C0BB5}"/>
    <dgm:cxn modelId="{1DB0D01E-D116-4518-BF63-406814E34292}" type="presOf" srcId="{14914473-F40C-4755-95F4-E6AE9B0285C3}" destId="{942767DB-2357-4F80-8077-863E16C6A2CE}" srcOrd="0" destOrd="0" presId="urn:microsoft.com/office/officeart/2005/8/layout/process4"/>
    <dgm:cxn modelId="{0CA3B92A-517F-4EA4-A375-B4F134925858}" type="presOf" srcId="{BBD0EFA0-EB84-46CB-BA2D-D7D21F193DD1}" destId="{7027FDBC-D253-4DB9-BE30-F36AC0B30BF1}" srcOrd="0" destOrd="0" presId="urn:microsoft.com/office/officeart/2005/8/layout/process4"/>
    <dgm:cxn modelId="{DC0E2A30-D7F0-4C58-B274-2ED85FB33E03}" srcId="{BBD0EFA0-EB84-46CB-BA2D-D7D21F193DD1}" destId="{14914473-F40C-4755-95F4-E6AE9B0285C3}" srcOrd="0" destOrd="0" parTransId="{6F3ABE6E-55D7-4D6A-BE39-73658C6B2FCA}" sibTransId="{1101C072-CB6D-489C-A62A-80B7F104C63B}"/>
    <dgm:cxn modelId="{F0BD525E-6948-4BB3-ABC4-BDA12CE4BC32}" srcId="{E13F1EDE-23F1-4B0E-B6D9-B816D35F1F31}" destId="{1579B1B2-5BB7-4D33-98C3-59CDC06FC4AC}" srcOrd="2" destOrd="0" parTransId="{A76758EF-091B-414C-A251-4A79691C9D93}" sibTransId="{8A050E4B-CFFA-4279-8063-7B560171CAB8}"/>
    <dgm:cxn modelId="{B6C9806C-4DB1-44C6-9762-51A202C34499}" srcId="{7A49D79F-D9CA-4CF9-81BB-C0A1EB712433}" destId="{E13F1EDE-23F1-4B0E-B6D9-B816D35F1F31}" srcOrd="1" destOrd="0" parTransId="{0EBFBB66-CEE7-4ACD-9E19-C402845AD48E}" sibTransId="{60077A99-9CC2-4E51-BA15-50773ED7697E}"/>
    <dgm:cxn modelId="{9FB47C70-16BB-4A0E-BAB2-B08795C1D2CF}" type="presOf" srcId="{BBD0EFA0-EB84-46CB-BA2D-D7D21F193DD1}" destId="{EB227A97-599D-4A06-BFAE-E19F9D694D72}" srcOrd="1" destOrd="0" presId="urn:microsoft.com/office/officeart/2005/8/layout/process4"/>
    <dgm:cxn modelId="{02F58186-0614-4D68-A541-4FBE0D2A1230}" type="presOf" srcId="{E13F1EDE-23F1-4B0E-B6D9-B816D35F1F31}" destId="{9A24170E-557D-4EFB-A58F-81FF485DDA73}" srcOrd="1" destOrd="0" presId="urn:microsoft.com/office/officeart/2005/8/layout/process4"/>
    <dgm:cxn modelId="{A15AED87-92AD-4DBF-A6C4-909092480DB6}" srcId="{E13F1EDE-23F1-4B0E-B6D9-B816D35F1F31}" destId="{4245DFC8-0EFF-4E40-AD96-5DF193FB06F0}" srcOrd="0" destOrd="0" parTransId="{0A2D22A2-13CA-417F-9808-A94CFE106E59}" sibTransId="{D9FC77EB-FDB7-4A10-A50E-B4B62529163E}"/>
    <dgm:cxn modelId="{FD44FF89-E791-4BB8-B079-C9E621B92889}" srcId="{7A49D79F-D9CA-4CF9-81BB-C0A1EB712433}" destId="{BBD0EFA0-EB84-46CB-BA2D-D7D21F193DD1}" srcOrd="0" destOrd="0" parTransId="{42104258-DF7E-42F8-845B-A9C161BD6146}" sibTransId="{B8B4AF7C-DD6E-4085-85A2-D519362A7E40}"/>
    <dgm:cxn modelId="{27EA9A8F-7DA7-4B4F-8104-56837C26D108}" type="presOf" srcId="{8491B346-5C95-40CD-8259-12019C7748A0}" destId="{98E62875-7708-444E-A85F-121A93735674}" srcOrd="0" destOrd="0" presId="urn:microsoft.com/office/officeart/2005/8/layout/process4"/>
    <dgm:cxn modelId="{1E8C4E91-47E0-4329-AF11-189CBEFC331B}" type="presOf" srcId="{4245DFC8-0EFF-4E40-AD96-5DF193FB06F0}" destId="{8A174BC1-CF92-4B60-BE58-BA8562143BA5}" srcOrd="0" destOrd="0" presId="urn:microsoft.com/office/officeart/2005/8/layout/process4"/>
    <dgm:cxn modelId="{77D1BE9E-9BF3-4279-8B49-8CEDD1C7E938}" srcId="{BBD0EFA0-EB84-46CB-BA2D-D7D21F193DD1}" destId="{9BADEDBA-E3AA-4989-AAB3-2E1A9E380FCD}" srcOrd="1" destOrd="0" parTransId="{F3BF0E92-4707-4147-8C8C-A4B75C612634}" sibTransId="{7F10023E-7034-4616-84DF-56FC9B1C04E0}"/>
    <dgm:cxn modelId="{FE8771A7-5F6B-4061-9B58-F05496FA6A43}" srcId="{E13F1EDE-23F1-4B0E-B6D9-B816D35F1F31}" destId="{8491B346-5C95-40CD-8259-12019C7748A0}" srcOrd="3" destOrd="0" parTransId="{5A5FC28D-EABA-4216-876A-D0DA7F4D2A70}" sibTransId="{0B0EBD78-8960-4D7C-A056-FA2252A283AD}"/>
    <dgm:cxn modelId="{D3CD6FA8-9C9E-4F6F-9FA8-3CC92A020AEC}" type="presOf" srcId="{9BADEDBA-E3AA-4989-AAB3-2E1A9E380FCD}" destId="{A6032132-B9F6-4749-B9E6-1306DC1DC504}" srcOrd="0" destOrd="0" presId="urn:microsoft.com/office/officeart/2005/8/layout/process4"/>
    <dgm:cxn modelId="{3585D5AB-0ACA-4F3C-8F18-7893A9BAA43E}" type="presOf" srcId="{1579B1B2-5BB7-4D33-98C3-59CDC06FC4AC}" destId="{7A889391-844C-4BEE-B9B8-C7C2F24941F7}" srcOrd="0" destOrd="0" presId="urn:microsoft.com/office/officeart/2005/8/layout/process4"/>
    <dgm:cxn modelId="{3C6D28C6-7AF6-4BF1-AF68-28067921D86F}" type="presOf" srcId="{E13F1EDE-23F1-4B0E-B6D9-B816D35F1F31}" destId="{09A20D2E-E085-4D96-877D-2E250EBDD67C}" srcOrd="0" destOrd="0" presId="urn:microsoft.com/office/officeart/2005/8/layout/process4"/>
    <dgm:cxn modelId="{E61E59FB-1C11-4AD8-95B9-17E01F9A0D87}" type="presOf" srcId="{54333ED5-1EF9-4128-A17B-57AB4F7412E8}" destId="{8A0DBF89-0A47-421D-BDC6-95FAAC02B61A}" srcOrd="0" destOrd="0" presId="urn:microsoft.com/office/officeart/2005/8/layout/process4"/>
    <dgm:cxn modelId="{420DE0CA-2433-43E5-801A-A46FFF078D96}" type="presParOf" srcId="{A7B56017-12AB-4DDC-89F3-614801C67E03}" destId="{90B73F8A-8839-4C2F-BE60-9E1CD36E27C0}" srcOrd="0" destOrd="0" presId="urn:microsoft.com/office/officeart/2005/8/layout/process4"/>
    <dgm:cxn modelId="{2DCE84A2-694F-4210-AC55-74BD9467BFAC}" type="presParOf" srcId="{90B73F8A-8839-4C2F-BE60-9E1CD36E27C0}" destId="{09A20D2E-E085-4D96-877D-2E250EBDD67C}" srcOrd="0" destOrd="0" presId="urn:microsoft.com/office/officeart/2005/8/layout/process4"/>
    <dgm:cxn modelId="{73E0AA5B-AC02-485B-8938-DA63D2AC4E81}" type="presParOf" srcId="{90B73F8A-8839-4C2F-BE60-9E1CD36E27C0}" destId="{9A24170E-557D-4EFB-A58F-81FF485DDA73}" srcOrd="1" destOrd="0" presId="urn:microsoft.com/office/officeart/2005/8/layout/process4"/>
    <dgm:cxn modelId="{5E2CC318-423E-4ED4-84A7-FA6FF412F67F}" type="presParOf" srcId="{90B73F8A-8839-4C2F-BE60-9E1CD36E27C0}" destId="{FAC6ABDB-A2C4-42F4-890D-563E4DAC0DB4}" srcOrd="2" destOrd="0" presId="urn:microsoft.com/office/officeart/2005/8/layout/process4"/>
    <dgm:cxn modelId="{4C568303-EE47-4090-8E80-C1D9D71B83A9}" type="presParOf" srcId="{FAC6ABDB-A2C4-42F4-890D-563E4DAC0DB4}" destId="{8A174BC1-CF92-4B60-BE58-BA8562143BA5}" srcOrd="0" destOrd="0" presId="urn:microsoft.com/office/officeart/2005/8/layout/process4"/>
    <dgm:cxn modelId="{51FC39FF-1665-426F-B3BA-F3D508C6CB59}" type="presParOf" srcId="{FAC6ABDB-A2C4-42F4-890D-563E4DAC0DB4}" destId="{8A0DBF89-0A47-421D-BDC6-95FAAC02B61A}" srcOrd="1" destOrd="0" presId="urn:microsoft.com/office/officeart/2005/8/layout/process4"/>
    <dgm:cxn modelId="{DFE2A9C0-A94E-4D31-90F6-35473BABE303}" type="presParOf" srcId="{FAC6ABDB-A2C4-42F4-890D-563E4DAC0DB4}" destId="{7A889391-844C-4BEE-B9B8-C7C2F24941F7}" srcOrd="2" destOrd="0" presId="urn:microsoft.com/office/officeart/2005/8/layout/process4"/>
    <dgm:cxn modelId="{E01E43D2-53D5-4A52-A884-448E910E3BB2}" type="presParOf" srcId="{FAC6ABDB-A2C4-42F4-890D-563E4DAC0DB4}" destId="{98E62875-7708-444E-A85F-121A93735674}" srcOrd="3" destOrd="0" presId="urn:microsoft.com/office/officeart/2005/8/layout/process4"/>
    <dgm:cxn modelId="{C08EEC1C-BD27-4D03-A042-B196A17D69BC}" type="presParOf" srcId="{A7B56017-12AB-4DDC-89F3-614801C67E03}" destId="{BE37D567-2B9E-43DA-A5FC-C1493825C0FE}" srcOrd="1" destOrd="0" presId="urn:microsoft.com/office/officeart/2005/8/layout/process4"/>
    <dgm:cxn modelId="{EE49CA2D-2CB3-4427-8410-E85B7A2F0D47}" type="presParOf" srcId="{A7B56017-12AB-4DDC-89F3-614801C67E03}" destId="{DF1285EA-2F11-477A-8E4E-6BC84F5A611B}" srcOrd="2" destOrd="0" presId="urn:microsoft.com/office/officeart/2005/8/layout/process4"/>
    <dgm:cxn modelId="{B5CE69EE-636C-4506-AFFE-EE89FBF805C2}" type="presParOf" srcId="{DF1285EA-2F11-477A-8E4E-6BC84F5A611B}" destId="{7027FDBC-D253-4DB9-BE30-F36AC0B30BF1}" srcOrd="0" destOrd="0" presId="urn:microsoft.com/office/officeart/2005/8/layout/process4"/>
    <dgm:cxn modelId="{E098F83F-FDD3-4C18-9E67-EADF4ACC1C19}" type="presParOf" srcId="{DF1285EA-2F11-477A-8E4E-6BC84F5A611B}" destId="{EB227A97-599D-4A06-BFAE-E19F9D694D72}" srcOrd="1" destOrd="0" presId="urn:microsoft.com/office/officeart/2005/8/layout/process4"/>
    <dgm:cxn modelId="{720976A1-05ED-4696-A3E8-524C65796DB0}" type="presParOf" srcId="{DF1285EA-2F11-477A-8E4E-6BC84F5A611B}" destId="{96644871-87F8-4E13-98A3-0185F7B97B0A}" srcOrd="2" destOrd="0" presId="urn:microsoft.com/office/officeart/2005/8/layout/process4"/>
    <dgm:cxn modelId="{45AA185A-43DB-415D-B63B-E862F72E91EA}" type="presParOf" srcId="{96644871-87F8-4E13-98A3-0185F7B97B0A}" destId="{942767DB-2357-4F80-8077-863E16C6A2CE}" srcOrd="0" destOrd="0" presId="urn:microsoft.com/office/officeart/2005/8/layout/process4"/>
    <dgm:cxn modelId="{1C13B26D-0E9E-4455-BF5D-C0E8047C0468}" type="presParOf" srcId="{96644871-87F8-4E13-98A3-0185F7B97B0A}" destId="{A6032132-B9F6-4749-B9E6-1306DC1DC504}" srcOrd="1"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1C96CA78-2543-43B7-9CBE-F26466668673}"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F25088DB-A848-46B4-B755-4C068E3585F6}">
      <dgm:prSet phldrT="[Text]"/>
      <dgm:spPr>
        <a:solidFill>
          <a:srgbClr val="002060"/>
        </a:solidFill>
      </dgm:spPr>
      <dgm:t>
        <a:bodyPr/>
        <a:lstStyle/>
        <a:p>
          <a:pPr algn="just"/>
          <a:r>
            <a:rPr lang="en-US" i="1" dirty="0"/>
            <a:t>a. Gia </a:t>
          </a:r>
          <a:r>
            <a:rPr lang="en-US" i="1" dirty="0" err="1"/>
            <a:t>đình</a:t>
          </a:r>
          <a:endParaRPr lang="en-US" u="none" dirty="0">
            <a:solidFill>
              <a:schemeClr val="bg1"/>
            </a:solidFill>
          </a:endParaRPr>
        </a:p>
      </dgm:t>
    </dgm:pt>
    <dgm:pt modelId="{486CB8D1-A3D7-4177-A6B2-EE1E062ACDCC}" type="parTrans" cxnId="{C1ABC549-7111-4BF3-9975-64B401F5ECCB}">
      <dgm:prSet/>
      <dgm:spPr/>
      <dgm:t>
        <a:bodyPr/>
        <a:lstStyle/>
        <a:p>
          <a:pPr algn="just"/>
          <a:endParaRPr lang="en-US"/>
        </a:p>
      </dgm:t>
    </dgm:pt>
    <dgm:pt modelId="{978E22B0-A692-4570-85B0-A5FBC79BA2E5}" type="sibTrans" cxnId="{C1ABC549-7111-4BF3-9975-64B401F5ECCB}">
      <dgm:prSet/>
      <dgm:spPr/>
      <dgm:t>
        <a:bodyPr/>
        <a:lstStyle/>
        <a:p>
          <a:pPr algn="just"/>
          <a:endParaRPr lang="en-US"/>
        </a:p>
      </dgm:t>
    </dgm:pt>
    <dgm:pt modelId="{53642D6B-BBB7-49BA-B150-5EF63508F00E}">
      <dgm:prSet phldrT="[Text]"/>
      <dgm:spPr>
        <a:ln>
          <a:solidFill>
            <a:srgbClr val="FF0000"/>
          </a:solidFill>
        </a:ln>
      </dgm:spPr>
      <dgm:t>
        <a:bodyPr/>
        <a:lstStyle/>
        <a:p>
          <a:pPr algn="just"/>
          <a:r>
            <a:rPr lang="en-US" dirty="0" err="1"/>
            <a:t>Cấu</a:t>
          </a:r>
          <a:r>
            <a:rPr lang="en-US" dirty="0"/>
            <a:t> </a:t>
          </a:r>
          <a:r>
            <a:rPr lang="en-US" dirty="0" err="1"/>
            <a:t>trúc</a:t>
          </a:r>
          <a:r>
            <a:rPr lang="en-US" dirty="0"/>
            <a:t> </a:t>
          </a:r>
          <a:r>
            <a:rPr lang="en-US" dirty="0" err="1"/>
            <a:t>của</a:t>
          </a:r>
          <a:r>
            <a:rPr lang="en-US" dirty="0"/>
            <a:t> </a:t>
          </a:r>
          <a:r>
            <a:rPr lang="en-US" dirty="0" err="1"/>
            <a:t>nhà</a:t>
          </a:r>
          <a:r>
            <a:rPr lang="en-US" dirty="0"/>
            <a:t> </a:t>
          </a:r>
          <a:r>
            <a:rPr lang="en-US" dirty="0" err="1"/>
            <a:t>nước</a:t>
          </a:r>
          <a:r>
            <a:rPr lang="en-US" dirty="0"/>
            <a:t> </a:t>
          </a:r>
          <a:r>
            <a:rPr lang="en-US" dirty="0" err="1"/>
            <a:t>thời</a:t>
          </a:r>
          <a:r>
            <a:rPr lang="en-US" dirty="0"/>
            <a:t> </a:t>
          </a:r>
          <a:r>
            <a:rPr lang="en-US" dirty="0" err="1"/>
            <a:t>Hùng</a:t>
          </a:r>
          <a:r>
            <a:rPr lang="en-US" dirty="0"/>
            <a:t> </a:t>
          </a:r>
          <a:r>
            <a:rPr lang="en-US" dirty="0" err="1"/>
            <a:t>Vương</a:t>
          </a:r>
          <a:r>
            <a:rPr lang="en-US" dirty="0"/>
            <a:t> </a:t>
          </a:r>
          <a:r>
            <a:rPr lang="en-US" dirty="0" err="1"/>
            <a:t>theo</a:t>
          </a:r>
          <a:r>
            <a:rPr lang="en-US" dirty="0"/>
            <a:t> </a:t>
          </a:r>
          <a:r>
            <a:rPr lang="en-US" dirty="0" err="1"/>
            <a:t>hệ</a:t>
          </a:r>
          <a:r>
            <a:rPr lang="en-US" dirty="0"/>
            <a:t> </a:t>
          </a:r>
          <a:r>
            <a:rPr lang="en-US" dirty="0" err="1"/>
            <a:t>thống</a:t>
          </a:r>
          <a:r>
            <a:rPr lang="en-US" dirty="0"/>
            <a:t> 3 </a:t>
          </a:r>
          <a:r>
            <a:rPr lang="en-US" dirty="0" err="1"/>
            <a:t>cấp</a:t>
          </a:r>
          <a:r>
            <a:rPr lang="en-US" dirty="0"/>
            <a:t>: </a:t>
          </a:r>
          <a:r>
            <a:rPr lang="en-US" dirty="0" err="1"/>
            <a:t>Vua</a:t>
          </a:r>
          <a:r>
            <a:rPr lang="en-US" dirty="0"/>
            <a:t>. </a:t>
          </a:r>
          <a:r>
            <a:rPr lang="en-US" dirty="0" err="1"/>
            <a:t>Lạc</a:t>
          </a:r>
          <a:r>
            <a:rPr lang="en-US" dirty="0"/>
            <a:t> </a:t>
          </a:r>
          <a:r>
            <a:rPr lang="en-US" dirty="0" err="1"/>
            <a:t>tướng</a:t>
          </a:r>
          <a:r>
            <a:rPr lang="en-US" dirty="0"/>
            <a:t>, </a:t>
          </a:r>
          <a:r>
            <a:rPr lang="en-US" dirty="0" err="1"/>
            <a:t>công</a:t>
          </a:r>
          <a:r>
            <a:rPr lang="en-US" dirty="0"/>
            <a:t> </a:t>
          </a:r>
          <a:r>
            <a:rPr lang="en-US" dirty="0" err="1"/>
            <a:t>xã</a:t>
          </a:r>
          <a:r>
            <a:rPr lang="en-US" dirty="0"/>
            <a:t> </a:t>
          </a:r>
          <a:r>
            <a:rPr lang="en-US" dirty="0" err="1"/>
            <a:t>nông</a:t>
          </a:r>
          <a:r>
            <a:rPr lang="en-US" dirty="0"/>
            <a:t> </a:t>
          </a:r>
          <a:r>
            <a:rPr lang="en-US" dirty="0" err="1"/>
            <a:t>thôn</a:t>
          </a:r>
          <a:endParaRPr lang="en-US" u="none" dirty="0">
            <a:solidFill>
              <a:srgbClr val="7030A0"/>
            </a:solidFill>
            <a:latin typeface="+mn-lt"/>
          </a:endParaRPr>
        </a:p>
      </dgm:t>
    </dgm:pt>
    <dgm:pt modelId="{A1A4CC1A-05EF-4615-B95B-B3F441DD750D}" type="parTrans" cxnId="{E991111B-9880-4832-929B-E1DD1A00C146}">
      <dgm:prSet/>
      <dgm:spPr>
        <a:ln w="28575">
          <a:solidFill>
            <a:srgbClr val="FF0000"/>
          </a:solidFill>
        </a:ln>
      </dgm:spPr>
      <dgm:t>
        <a:bodyPr/>
        <a:lstStyle/>
        <a:p>
          <a:pPr algn="just"/>
          <a:endParaRPr lang="en-US"/>
        </a:p>
      </dgm:t>
    </dgm:pt>
    <dgm:pt modelId="{13C7DD10-9E82-4866-9344-80491EB6F149}" type="sibTrans" cxnId="{E991111B-9880-4832-929B-E1DD1A00C146}">
      <dgm:prSet/>
      <dgm:spPr/>
      <dgm:t>
        <a:bodyPr/>
        <a:lstStyle/>
        <a:p>
          <a:pPr algn="just"/>
          <a:endParaRPr lang="en-US"/>
        </a:p>
      </dgm:t>
    </dgm:pt>
    <dgm:pt modelId="{20BEA179-6C8F-4341-A722-5DA6E079088F}">
      <dgm:prSet phldrT="[Text]"/>
      <dgm:spPr>
        <a:ln>
          <a:solidFill>
            <a:srgbClr val="FF0000"/>
          </a:solidFill>
        </a:ln>
      </dgm:spPr>
      <dgm:t>
        <a:bodyPr/>
        <a:lstStyle/>
        <a:p>
          <a:pPr algn="just"/>
          <a:r>
            <a:rPr lang="en-US"/>
            <a:t>Pháp luật thời Văn Lang có lẽ là một thứ luật tục (tập quán pháp) chứ chưa phải luật pháp thành văn.</a:t>
          </a:r>
          <a:endParaRPr lang="en-US" u="none" dirty="0">
            <a:latin typeface="+mn-lt"/>
          </a:endParaRPr>
        </a:p>
      </dgm:t>
    </dgm:pt>
    <dgm:pt modelId="{B3748DAE-6C76-463E-AF4B-A160BE1C263F}" type="parTrans" cxnId="{ABCC6A5A-AC27-4CBF-A609-7E9E08F7829D}">
      <dgm:prSet/>
      <dgm:spPr>
        <a:ln w="28575">
          <a:solidFill>
            <a:srgbClr val="FF0000"/>
          </a:solidFill>
        </a:ln>
      </dgm:spPr>
      <dgm:t>
        <a:bodyPr/>
        <a:lstStyle/>
        <a:p>
          <a:pPr algn="just"/>
          <a:endParaRPr lang="en-US"/>
        </a:p>
      </dgm:t>
    </dgm:pt>
    <dgm:pt modelId="{A38CE385-0DD6-40BC-8103-E7539543A454}" type="sibTrans" cxnId="{ABCC6A5A-AC27-4CBF-A609-7E9E08F7829D}">
      <dgm:prSet/>
      <dgm:spPr/>
      <dgm:t>
        <a:bodyPr/>
        <a:lstStyle/>
        <a:p>
          <a:pPr algn="just"/>
          <a:endParaRPr lang="en-US"/>
        </a:p>
      </dgm:t>
    </dgm:pt>
    <dgm:pt modelId="{B6699ACE-CBA3-4FF7-AA71-CE8FD4A56481}">
      <dgm:prSet phldrT="[Text]"/>
      <dgm:spPr>
        <a:ln>
          <a:solidFill>
            <a:srgbClr val="FF0000"/>
          </a:solidFill>
        </a:ln>
      </dgm:spPr>
      <dgm:t>
        <a:bodyPr/>
        <a:lstStyle/>
        <a:p>
          <a:pPr algn="just"/>
          <a:r>
            <a:rPr lang="en-US" dirty="0" err="1"/>
            <a:t>Nhà</a:t>
          </a:r>
          <a:r>
            <a:rPr lang="en-US" dirty="0"/>
            <a:t> </a:t>
          </a:r>
          <a:r>
            <a:rPr lang="en-US" dirty="0" err="1"/>
            <a:t>nước</a:t>
          </a:r>
          <a:r>
            <a:rPr lang="en-US" dirty="0"/>
            <a:t> </a:t>
          </a:r>
          <a:r>
            <a:rPr lang="en-US" dirty="0" err="1"/>
            <a:t>thời</a:t>
          </a:r>
          <a:r>
            <a:rPr lang="en-US" dirty="0"/>
            <a:t> </a:t>
          </a:r>
          <a:r>
            <a:rPr lang="en-US" dirty="0" err="1"/>
            <a:t>Hùng</a:t>
          </a:r>
          <a:r>
            <a:rPr lang="en-US" dirty="0"/>
            <a:t> </a:t>
          </a:r>
          <a:r>
            <a:rPr lang="en-US" dirty="0" err="1"/>
            <a:t>Vương</a:t>
          </a:r>
          <a:r>
            <a:rPr lang="en-US" dirty="0"/>
            <a:t> </a:t>
          </a:r>
          <a:r>
            <a:rPr lang="en-US" dirty="0" err="1"/>
            <a:t>là</a:t>
          </a:r>
          <a:r>
            <a:rPr lang="en-US" dirty="0"/>
            <a:t> </a:t>
          </a:r>
          <a:r>
            <a:rPr lang="en-US" dirty="0" err="1"/>
            <a:t>một</a:t>
          </a:r>
          <a:r>
            <a:rPr lang="en-US" dirty="0"/>
            <a:t> </a:t>
          </a:r>
          <a:r>
            <a:rPr lang="en-US" dirty="0" err="1"/>
            <a:t>hình</a:t>
          </a:r>
          <a:r>
            <a:rPr lang="en-US" dirty="0"/>
            <a:t> </a:t>
          </a:r>
          <a:r>
            <a:rPr lang="en-US" dirty="0" err="1"/>
            <a:t>thái</a:t>
          </a:r>
          <a:r>
            <a:rPr lang="en-US" dirty="0"/>
            <a:t> </a:t>
          </a:r>
          <a:r>
            <a:rPr lang="en-US" dirty="0" err="1"/>
            <a:t>nhà</a:t>
          </a:r>
          <a:r>
            <a:rPr lang="en-US" dirty="0"/>
            <a:t> </a:t>
          </a:r>
          <a:r>
            <a:rPr lang="en-US" dirty="0" err="1"/>
            <a:t>nước</a:t>
          </a:r>
          <a:r>
            <a:rPr lang="en-US" dirty="0"/>
            <a:t> </a:t>
          </a:r>
          <a:r>
            <a:rPr lang="en-US" dirty="0" err="1"/>
            <a:t>phôi</a:t>
          </a:r>
          <a:r>
            <a:rPr lang="en-US" dirty="0"/>
            <a:t> </a:t>
          </a:r>
          <a:r>
            <a:rPr lang="en-US" dirty="0" err="1"/>
            <a:t>thai</a:t>
          </a:r>
          <a:r>
            <a:rPr lang="en-US" dirty="0"/>
            <a:t> </a:t>
          </a:r>
          <a:r>
            <a:rPr lang="en-US" dirty="0" err="1"/>
            <a:t>còn</a:t>
          </a:r>
          <a:r>
            <a:rPr lang="en-US" dirty="0"/>
            <a:t> in  </a:t>
          </a:r>
          <a:r>
            <a:rPr lang="en-US" dirty="0" err="1"/>
            <a:t>đậm</a:t>
          </a:r>
          <a:r>
            <a:rPr lang="en-US" dirty="0"/>
            <a:t> </a:t>
          </a:r>
          <a:r>
            <a:rPr lang="en-US" dirty="0" err="1"/>
            <a:t>dấu</a:t>
          </a:r>
          <a:r>
            <a:rPr lang="en-US" dirty="0"/>
            <a:t> </a:t>
          </a:r>
          <a:r>
            <a:rPr lang="en-US" dirty="0" err="1"/>
            <a:t>ấn</a:t>
          </a:r>
          <a:r>
            <a:rPr lang="en-US" dirty="0"/>
            <a:t> </a:t>
          </a:r>
          <a:r>
            <a:rPr lang="en-US" dirty="0" err="1"/>
            <a:t>chế</a:t>
          </a:r>
          <a:r>
            <a:rPr lang="en-US" dirty="0"/>
            <a:t> </a:t>
          </a:r>
          <a:r>
            <a:rPr lang="en-US" dirty="0" err="1"/>
            <a:t>độ</a:t>
          </a:r>
          <a:r>
            <a:rPr lang="en-US" dirty="0"/>
            <a:t> </a:t>
          </a:r>
          <a:r>
            <a:rPr lang="en-US" dirty="0" err="1"/>
            <a:t>bộ</a:t>
          </a:r>
          <a:r>
            <a:rPr lang="en-US" dirty="0"/>
            <a:t> </a:t>
          </a:r>
          <a:r>
            <a:rPr lang="en-US" dirty="0" err="1"/>
            <a:t>lạc</a:t>
          </a:r>
          <a:r>
            <a:rPr lang="en-US" dirty="0"/>
            <a:t> - </a:t>
          </a:r>
          <a:r>
            <a:rPr lang="en-US" dirty="0" err="1"/>
            <a:t>công</a:t>
          </a:r>
          <a:r>
            <a:rPr lang="en-US" dirty="0"/>
            <a:t> </a:t>
          </a:r>
          <a:r>
            <a:rPr lang="en-US" dirty="0" err="1"/>
            <a:t>xã</a:t>
          </a:r>
          <a:r>
            <a:rPr lang="en-US" dirty="0"/>
            <a:t> </a:t>
          </a:r>
          <a:endParaRPr lang="en-US" b="1" u="none" dirty="0">
            <a:solidFill>
              <a:srgbClr val="FF0000"/>
            </a:solidFill>
            <a:latin typeface="+mn-lt"/>
            <a:cs typeface="Times New Roman" panose="02020603050405020304" pitchFamily="18" charset="0"/>
          </a:endParaRPr>
        </a:p>
      </dgm:t>
    </dgm:pt>
    <dgm:pt modelId="{61A90CFC-C600-49E0-9397-98EA89F6F60F}" type="parTrans" cxnId="{3534F3DF-0916-4F54-90C8-1E0728570D8A}">
      <dgm:prSet/>
      <dgm:spPr>
        <a:ln w="28575">
          <a:solidFill>
            <a:srgbClr val="FF0000"/>
          </a:solidFill>
        </a:ln>
      </dgm:spPr>
      <dgm:t>
        <a:bodyPr/>
        <a:lstStyle/>
        <a:p>
          <a:pPr algn="just"/>
          <a:endParaRPr lang="en-US"/>
        </a:p>
      </dgm:t>
    </dgm:pt>
    <dgm:pt modelId="{6DF56995-A4DF-4EE2-BD0D-60E46C9474F7}" type="sibTrans" cxnId="{3534F3DF-0916-4F54-90C8-1E0728570D8A}">
      <dgm:prSet/>
      <dgm:spPr/>
      <dgm:t>
        <a:bodyPr/>
        <a:lstStyle/>
        <a:p>
          <a:pPr algn="just"/>
          <a:endParaRPr lang="en-US"/>
        </a:p>
      </dgm:t>
    </dgm:pt>
    <dgm:pt modelId="{C24D2F7D-E769-48CA-AF74-84C99AA0EE43}" type="pres">
      <dgm:prSet presAssocID="{1C96CA78-2543-43B7-9CBE-F26466668673}" presName="diagram" presStyleCnt="0">
        <dgm:presLayoutVars>
          <dgm:chPref val="1"/>
          <dgm:dir/>
          <dgm:animOne val="branch"/>
          <dgm:animLvl val="lvl"/>
          <dgm:resizeHandles/>
        </dgm:presLayoutVars>
      </dgm:prSet>
      <dgm:spPr/>
    </dgm:pt>
    <dgm:pt modelId="{88685868-3F3C-48AA-A78C-3CD7F1B6EB52}" type="pres">
      <dgm:prSet presAssocID="{F25088DB-A848-46B4-B755-4C068E3585F6}" presName="root" presStyleCnt="0"/>
      <dgm:spPr/>
    </dgm:pt>
    <dgm:pt modelId="{50A89691-C5BB-4650-9E39-CD44996781A0}" type="pres">
      <dgm:prSet presAssocID="{F25088DB-A848-46B4-B755-4C068E3585F6}" presName="rootComposite" presStyleCnt="0"/>
      <dgm:spPr/>
    </dgm:pt>
    <dgm:pt modelId="{273F9A8D-F8F6-4CC6-B016-E4080AFE829F}" type="pres">
      <dgm:prSet presAssocID="{F25088DB-A848-46B4-B755-4C068E3585F6}" presName="rootText" presStyleLbl="node1" presStyleIdx="0" presStyleCnt="1" custScaleX="626300" custLinFactY="-11745" custLinFactNeighborX="6772" custLinFactNeighborY="-100000"/>
      <dgm:spPr/>
    </dgm:pt>
    <dgm:pt modelId="{CD38FDB2-E996-4307-B66F-3D567D6B07FE}" type="pres">
      <dgm:prSet presAssocID="{F25088DB-A848-46B4-B755-4C068E3585F6}" presName="rootConnector" presStyleLbl="node1" presStyleIdx="0" presStyleCnt="1"/>
      <dgm:spPr/>
    </dgm:pt>
    <dgm:pt modelId="{2C6EFAD1-DC0E-439B-A021-613EF30E4F6D}" type="pres">
      <dgm:prSet presAssocID="{F25088DB-A848-46B4-B755-4C068E3585F6}" presName="childShape" presStyleCnt="0"/>
      <dgm:spPr/>
    </dgm:pt>
    <dgm:pt modelId="{4DF7E78E-FA81-440B-93CF-C86732D016CD}" type="pres">
      <dgm:prSet presAssocID="{A1A4CC1A-05EF-4615-B95B-B3F441DD750D}" presName="Name13" presStyleLbl="parChTrans1D2" presStyleIdx="0" presStyleCnt="3"/>
      <dgm:spPr/>
    </dgm:pt>
    <dgm:pt modelId="{FB582799-E5E0-4761-BC46-6E9DCDDC0A81}" type="pres">
      <dgm:prSet presAssocID="{53642D6B-BBB7-49BA-B150-5EF63508F00E}" presName="childText" presStyleLbl="bgAcc1" presStyleIdx="0" presStyleCnt="3" custScaleX="641845" custLinFactNeighborX="-8860" custLinFactNeighborY="-55736">
        <dgm:presLayoutVars>
          <dgm:bulletEnabled val="1"/>
        </dgm:presLayoutVars>
      </dgm:prSet>
      <dgm:spPr/>
    </dgm:pt>
    <dgm:pt modelId="{8908BB11-47CA-49BD-803F-9214FD02A8ED}" type="pres">
      <dgm:prSet presAssocID="{B3748DAE-6C76-463E-AF4B-A160BE1C263F}" presName="Name13" presStyleLbl="parChTrans1D2" presStyleIdx="1" presStyleCnt="3"/>
      <dgm:spPr/>
    </dgm:pt>
    <dgm:pt modelId="{EED867B5-4873-43FE-A841-741C27F238CE}" type="pres">
      <dgm:prSet presAssocID="{20BEA179-6C8F-4341-A722-5DA6E079088F}" presName="childText" presStyleLbl="bgAcc1" presStyleIdx="1" presStyleCnt="3" custScaleX="666077" custLinFactNeighborX="5582" custLinFactNeighborY="-43908">
        <dgm:presLayoutVars>
          <dgm:bulletEnabled val="1"/>
        </dgm:presLayoutVars>
      </dgm:prSet>
      <dgm:spPr/>
    </dgm:pt>
    <dgm:pt modelId="{0FD61B73-7CD4-4B0A-9D32-EA94EB71E35D}" type="pres">
      <dgm:prSet presAssocID="{61A90CFC-C600-49E0-9397-98EA89F6F60F}" presName="Name13" presStyleLbl="parChTrans1D2" presStyleIdx="2" presStyleCnt="3"/>
      <dgm:spPr/>
    </dgm:pt>
    <dgm:pt modelId="{60EB736B-3CD1-43F5-8E9C-5D81C6BD656F}" type="pres">
      <dgm:prSet presAssocID="{B6699ACE-CBA3-4FF7-AA71-CE8FD4A56481}" presName="childText" presStyleLbl="bgAcc1" presStyleIdx="2" presStyleCnt="3" custScaleX="669026">
        <dgm:presLayoutVars>
          <dgm:bulletEnabled val="1"/>
        </dgm:presLayoutVars>
      </dgm:prSet>
      <dgm:spPr/>
    </dgm:pt>
  </dgm:ptLst>
  <dgm:cxnLst>
    <dgm:cxn modelId="{E991111B-9880-4832-929B-E1DD1A00C146}" srcId="{F25088DB-A848-46B4-B755-4C068E3585F6}" destId="{53642D6B-BBB7-49BA-B150-5EF63508F00E}" srcOrd="0" destOrd="0" parTransId="{A1A4CC1A-05EF-4615-B95B-B3F441DD750D}" sibTransId="{13C7DD10-9E82-4866-9344-80491EB6F149}"/>
    <dgm:cxn modelId="{EAE8D930-169B-4560-9F35-D5784B8F9AD4}" type="presOf" srcId="{20BEA179-6C8F-4341-A722-5DA6E079088F}" destId="{EED867B5-4873-43FE-A841-741C27F238CE}" srcOrd="0" destOrd="0" presId="urn:microsoft.com/office/officeart/2005/8/layout/hierarchy3"/>
    <dgm:cxn modelId="{C1ABC549-7111-4BF3-9975-64B401F5ECCB}" srcId="{1C96CA78-2543-43B7-9CBE-F26466668673}" destId="{F25088DB-A848-46B4-B755-4C068E3585F6}" srcOrd="0" destOrd="0" parTransId="{486CB8D1-A3D7-4177-A6B2-EE1E062ACDCC}" sibTransId="{978E22B0-A692-4570-85B0-A5FBC79BA2E5}"/>
    <dgm:cxn modelId="{15DFEC4C-35F0-473A-B020-ACC1AE78969E}" type="presOf" srcId="{F25088DB-A848-46B4-B755-4C068E3585F6}" destId="{273F9A8D-F8F6-4CC6-B016-E4080AFE829F}" srcOrd="0" destOrd="0" presId="urn:microsoft.com/office/officeart/2005/8/layout/hierarchy3"/>
    <dgm:cxn modelId="{EE5E996D-0708-4C07-B7B9-9677604E9BB2}" type="presOf" srcId="{1C96CA78-2543-43B7-9CBE-F26466668673}" destId="{C24D2F7D-E769-48CA-AF74-84C99AA0EE43}" srcOrd="0" destOrd="0" presId="urn:microsoft.com/office/officeart/2005/8/layout/hierarchy3"/>
    <dgm:cxn modelId="{D048DA4F-8FE2-4F8C-B114-940F69214199}" type="presOf" srcId="{61A90CFC-C600-49E0-9397-98EA89F6F60F}" destId="{0FD61B73-7CD4-4B0A-9D32-EA94EB71E35D}" srcOrd="0" destOrd="0" presId="urn:microsoft.com/office/officeart/2005/8/layout/hierarchy3"/>
    <dgm:cxn modelId="{ABCC6A5A-AC27-4CBF-A609-7E9E08F7829D}" srcId="{F25088DB-A848-46B4-B755-4C068E3585F6}" destId="{20BEA179-6C8F-4341-A722-5DA6E079088F}" srcOrd="1" destOrd="0" parTransId="{B3748DAE-6C76-463E-AF4B-A160BE1C263F}" sibTransId="{A38CE385-0DD6-40BC-8103-E7539543A454}"/>
    <dgm:cxn modelId="{F1BF528A-A737-46D2-861D-3AF65B5BCA46}" type="presOf" srcId="{A1A4CC1A-05EF-4615-B95B-B3F441DD750D}" destId="{4DF7E78E-FA81-440B-93CF-C86732D016CD}" srcOrd="0" destOrd="0" presId="urn:microsoft.com/office/officeart/2005/8/layout/hierarchy3"/>
    <dgm:cxn modelId="{3E0087AD-B831-4946-9E98-B4D02FB901CA}" type="presOf" srcId="{53642D6B-BBB7-49BA-B150-5EF63508F00E}" destId="{FB582799-E5E0-4761-BC46-6E9DCDDC0A81}" srcOrd="0" destOrd="0" presId="urn:microsoft.com/office/officeart/2005/8/layout/hierarchy3"/>
    <dgm:cxn modelId="{778DF1B5-AFAC-4399-B5FF-6A999D50B69F}" type="presOf" srcId="{B6699ACE-CBA3-4FF7-AA71-CE8FD4A56481}" destId="{60EB736B-3CD1-43F5-8E9C-5D81C6BD656F}" srcOrd="0" destOrd="0" presId="urn:microsoft.com/office/officeart/2005/8/layout/hierarchy3"/>
    <dgm:cxn modelId="{88992BDF-5D9A-41C3-89BF-CBAB1856334C}" type="presOf" srcId="{B3748DAE-6C76-463E-AF4B-A160BE1C263F}" destId="{8908BB11-47CA-49BD-803F-9214FD02A8ED}" srcOrd="0" destOrd="0" presId="urn:microsoft.com/office/officeart/2005/8/layout/hierarchy3"/>
    <dgm:cxn modelId="{3534F3DF-0916-4F54-90C8-1E0728570D8A}" srcId="{F25088DB-A848-46B4-B755-4C068E3585F6}" destId="{B6699ACE-CBA3-4FF7-AA71-CE8FD4A56481}" srcOrd="2" destOrd="0" parTransId="{61A90CFC-C600-49E0-9397-98EA89F6F60F}" sibTransId="{6DF56995-A4DF-4EE2-BD0D-60E46C9474F7}"/>
    <dgm:cxn modelId="{1F40EBE4-7611-432E-BA39-20569725AF18}" type="presOf" srcId="{F25088DB-A848-46B4-B755-4C068E3585F6}" destId="{CD38FDB2-E996-4307-B66F-3D567D6B07FE}" srcOrd="1" destOrd="0" presId="urn:microsoft.com/office/officeart/2005/8/layout/hierarchy3"/>
    <dgm:cxn modelId="{B93C5FFE-099B-4EB7-BE92-B2BB851D0C15}" type="presParOf" srcId="{C24D2F7D-E769-48CA-AF74-84C99AA0EE43}" destId="{88685868-3F3C-48AA-A78C-3CD7F1B6EB52}" srcOrd="0" destOrd="0" presId="urn:microsoft.com/office/officeart/2005/8/layout/hierarchy3"/>
    <dgm:cxn modelId="{2A47050D-F0DA-4A53-8EBA-ADB86C1954E5}" type="presParOf" srcId="{88685868-3F3C-48AA-A78C-3CD7F1B6EB52}" destId="{50A89691-C5BB-4650-9E39-CD44996781A0}" srcOrd="0" destOrd="0" presId="urn:microsoft.com/office/officeart/2005/8/layout/hierarchy3"/>
    <dgm:cxn modelId="{9B05C663-2A9C-4A63-AD4D-BF332C29DBC8}" type="presParOf" srcId="{50A89691-C5BB-4650-9E39-CD44996781A0}" destId="{273F9A8D-F8F6-4CC6-B016-E4080AFE829F}" srcOrd="0" destOrd="0" presId="urn:microsoft.com/office/officeart/2005/8/layout/hierarchy3"/>
    <dgm:cxn modelId="{D21B8241-2524-4CF3-8F59-3038AE68FF8B}" type="presParOf" srcId="{50A89691-C5BB-4650-9E39-CD44996781A0}" destId="{CD38FDB2-E996-4307-B66F-3D567D6B07FE}" srcOrd="1" destOrd="0" presId="urn:microsoft.com/office/officeart/2005/8/layout/hierarchy3"/>
    <dgm:cxn modelId="{1AF71A33-0B32-4397-ACA8-D0B55F4B4A3D}" type="presParOf" srcId="{88685868-3F3C-48AA-A78C-3CD7F1B6EB52}" destId="{2C6EFAD1-DC0E-439B-A021-613EF30E4F6D}" srcOrd="1" destOrd="0" presId="urn:microsoft.com/office/officeart/2005/8/layout/hierarchy3"/>
    <dgm:cxn modelId="{544C573D-88C8-49D3-8111-D35316C645C8}" type="presParOf" srcId="{2C6EFAD1-DC0E-439B-A021-613EF30E4F6D}" destId="{4DF7E78E-FA81-440B-93CF-C86732D016CD}" srcOrd="0" destOrd="0" presId="urn:microsoft.com/office/officeart/2005/8/layout/hierarchy3"/>
    <dgm:cxn modelId="{4B32D8DB-2DC4-4BA4-B643-8CECAF251A7E}" type="presParOf" srcId="{2C6EFAD1-DC0E-439B-A021-613EF30E4F6D}" destId="{FB582799-E5E0-4761-BC46-6E9DCDDC0A81}" srcOrd="1" destOrd="0" presId="urn:microsoft.com/office/officeart/2005/8/layout/hierarchy3"/>
    <dgm:cxn modelId="{A080B283-4CE7-4663-936C-4E8498466604}" type="presParOf" srcId="{2C6EFAD1-DC0E-439B-A021-613EF30E4F6D}" destId="{8908BB11-47CA-49BD-803F-9214FD02A8ED}" srcOrd="2" destOrd="0" presId="urn:microsoft.com/office/officeart/2005/8/layout/hierarchy3"/>
    <dgm:cxn modelId="{43C5A829-B8E3-402A-91B1-19F13890DDE3}" type="presParOf" srcId="{2C6EFAD1-DC0E-439B-A021-613EF30E4F6D}" destId="{EED867B5-4873-43FE-A841-741C27F238CE}" srcOrd="3" destOrd="0" presId="urn:microsoft.com/office/officeart/2005/8/layout/hierarchy3"/>
    <dgm:cxn modelId="{00817126-C44F-440E-A7D2-431B0C844BDA}" type="presParOf" srcId="{2C6EFAD1-DC0E-439B-A021-613EF30E4F6D}" destId="{0FD61B73-7CD4-4B0A-9D32-EA94EB71E35D}" srcOrd="4" destOrd="0" presId="urn:microsoft.com/office/officeart/2005/8/layout/hierarchy3"/>
    <dgm:cxn modelId="{673C0098-0CE3-4CEC-B1D9-FC17D0F580D1}" type="presParOf" srcId="{2C6EFAD1-DC0E-439B-A021-613EF30E4F6D}" destId="{60EB736B-3CD1-43F5-8E9C-5D81C6BD656F}"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1C96CA78-2543-43B7-9CBE-F26466668673}"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F25088DB-A848-46B4-B755-4C068E3585F6}">
      <dgm:prSet phldrT="[Text]"/>
      <dgm:spPr>
        <a:solidFill>
          <a:srgbClr val="002060"/>
        </a:solidFill>
      </dgm:spPr>
      <dgm:t>
        <a:bodyPr/>
        <a:lstStyle/>
        <a:p>
          <a:pPr algn="just"/>
          <a:r>
            <a:rPr lang="en-US" u="none" dirty="0">
              <a:solidFill>
                <a:schemeClr val="bg1"/>
              </a:solidFill>
            </a:rPr>
            <a:t>c. </a:t>
          </a:r>
          <a:r>
            <a:rPr lang="en-US" u="none" dirty="0" err="1">
              <a:solidFill>
                <a:schemeClr val="bg1"/>
              </a:solidFill>
            </a:rPr>
            <a:t>Quân</a:t>
          </a:r>
          <a:r>
            <a:rPr lang="en-US" u="none" dirty="0">
              <a:solidFill>
                <a:schemeClr val="bg1"/>
              </a:solidFill>
            </a:rPr>
            <a:t> </a:t>
          </a:r>
          <a:r>
            <a:rPr lang="en-US" u="none" dirty="0" err="1">
              <a:solidFill>
                <a:schemeClr val="bg1"/>
              </a:solidFill>
            </a:rPr>
            <a:t>sự</a:t>
          </a:r>
          <a:endParaRPr lang="en-US" u="none" dirty="0">
            <a:solidFill>
              <a:schemeClr val="bg1"/>
            </a:solidFill>
          </a:endParaRPr>
        </a:p>
      </dgm:t>
    </dgm:pt>
    <dgm:pt modelId="{486CB8D1-A3D7-4177-A6B2-EE1E062ACDCC}" type="parTrans" cxnId="{C1ABC549-7111-4BF3-9975-64B401F5ECCB}">
      <dgm:prSet/>
      <dgm:spPr/>
      <dgm:t>
        <a:bodyPr/>
        <a:lstStyle/>
        <a:p>
          <a:pPr algn="just"/>
          <a:endParaRPr lang="en-US"/>
        </a:p>
      </dgm:t>
    </dgm:pt>
    <dgm:pt modelId="{978E22B0-A692-4570-85B0-A5FBC79BA2E5}" type="sibTrans" cxnId="{C1ABC549-7111-4BF3-9975-64B401F5ECCB}">
      <dgm:prSet/>
      <dgm:spPr/>
      <dgm:t>
        <a:bodyPr/>
        <a:lstStyle/>
        <a:p>
          <a:pPr algn="just"/>
          <a:endParaRPr lang="en-US"/>
        </a:p>
      </dgm:t>
    </dgm:pt>
    <dgm:pt modelId="{53642D6B-BBB7-49BA-B150-5EF63508F00E}">
      <dgm:prSet phldrT="[Text]" custT="1"/>
      <dgm:spPr>
        <a:ln>
          <a:solidFill>
            <a:srgbClr val="FF0000"/>
          </a:solidFill>
        </a:ln>
      </dgm:spPr>
      <dgm:t>
        <a:bodyPr/>
        <a:lstStyle/>
        <a:p>
          <a:pPr algn="just"/>
          <a:r>
            <a:rPr lang="en-US" sz="2400" b="0" i="0" u="none" dirty="0">
              <a:solidFill>
                <a:srgbClr val="002060"/>
              </a:solidFill>
            </a:rPr>
            <a:t>Ở</a:t>
          </a:r>
          <a:r>
            <a:rPr lang="vi-VN" sz="2400" b="0" i="0" u="none" dirty="0">
              <a:solidFill>
                <a:srgbClr val="002060"/>
              </a:solidFill>
            </a:rPr>
            <a:t> chính quyền trung ương có một lực lượng quân đội thường trực, tương đối có tổ chức</a:t>
          </a:r>
          <a:endParaRPr lang="en-US" sz="2400" b="0" u="sng" dirty="0">
            <a:solidFill>
              <a:srgbClr val="002060"/>
            </a:solidFill>
            <a:latin typeface="+mn-lt"/>
          </a:endParaRPr>
        </a:p>
      </dgm:t>
    </dgm:pt>
    <dgm:pt modelId="{A1A4CC1A-05EF-4615-B95B-B3F441DD750D}" type="parTrans" cxnId="{E991111B-9880-4832-929B-E1DD1A00C146}">
      <dgm:prSet/>
      <dgm:spPr>
        <a:ln w="28575">
          <a:solidFill>
            <a:srgbClr val="FF0000"/>
          </a:solidFill>
        </a:ln>
      </dgm:spPr>
      <dgm:t>
        <a:bodyPr/>
        <a:lstStyle/>
        <a:p>
          <a:pPr algn="just"/>
          <a:endParaRPr lang="en-US"/>
        </a:p>
      </dgm:t>
    </dgm:pt>
    <dgm:pt modelId="{13C7DD10-9E82-4866-9344-80491EB6F149}" type="sibTrans" cxnId="{E991111B-9880-4832-929B-E1DD1A00C146}">
      <dgm:prSet/>
      <dgm:spPr/>
      <dgm:t>
        <a:bodyPr/>
        <a:lstStyle/>
        <a:p>
          <a:pPr algn="just"/>
          <a:endParaRPr lang="en-US"/>
        </a:p>
      </dgm:t>
    </dgm:pt>
    <dgm:pt modelId="{B6699ACE-CBA3-4FF7-AA71-CE8FD4A56481}">
      <dgm:prSet phldrT="[Text]" custT="1"/>
      <dgm:spPr>
        <a:ln>
          <a:solidFill>
            <a:srgbClr val="FF0000"/>
          </a:solidFill>
        </a:ln>
      </dgm:spPr>
      <dgm:t>
        <a:bodyPr/>
        <a:lstStyle/>
        <a:p>
          <a:pPr algn="just"/>
          <a:r>
            <a:rPr lang="en-US" sz="2400" b="0" i="0" dirty="0" err="1">
              <a:solidFill>
                <a:srgbClr val="002060"/>
              </a:solidFill>
            </a:rPr>
            <a:t>Vũ</a:t>
          </a:r>
          <a:r>
            <a:rPr lang="en-US" sz="2400" b="0" i="0" dirty="0">
              <a:solidFill>
                <a:srgbClr val="002060"/>
              </a:solidFill>
            </a:rPr>
            <a:t> </a:t>
          </a:r>
          <a:r>
            <a:rPr lang="en-US" sz="2400" b="0" i="0" dirty="0" err="1">
              <a:solidFill>
                <a:srgbClr val="002060"/>
              </a:solidFill>
            </a:rPr>
            <a:t>khí</a:t>
          </a:r>
          <a:r>
            <a:rPr lang="en-US" sz="2400" b="0" i="0" dirty="0">
              <a:solidFill>
                <a:srgbClr val="002060"/>
              </a:solidFill>
            </a:rPr>
            <a:t> </a:t>
          </a:r>
          <a:r>
            <a:rPr lang="en-US" sz="2400" b="0" i="0" dirty="0" err="1">
              <a:solidFill>
                <a:srgbClr val="002060"/>
              </a:solidFill>
            </a:rPr>
            <a:t>đánh</a:t>
          </a:r>
          <a:r>
            <a:rPr lang="en-US" sz="2400" b="0" i="0" dirty="0">
              <a:solidFill>
                <a:srgbClr val="002060"/>
              </a:solidFill>
            </a:rPr>
            <a:t> </a:t>
          </a:r>
          <a:r>
            <a:rPr lang="en-US" sz="2400" b="0" i="0" dirty="0" err="1">
              <a:solidFill>
                <a:srgbClr val="002060"/>
              </a:solidFill>
            </a:rPr>
            <a:t>gần</a:t>
          </a:r>
          <a:r>
            <a:rPr lang="en-US" sz="2400" b="0" i="0" dirty="0">
              <a:solidFill>
                <a:srgbClr val="002060"/>
              </a:solidFill>
            </a:rPr>
            <a:t> </a:t>
          </a:r>
          <a:r>
            <a:rPr lang="en-US" sz="2400" b="0" i="0" dirty="0" err="1">
              <a:solidFill>
                <a:srgbClr val="002060"/>
              </a:solidFill>
            </a:rPr>
            <a:t>có</a:t>
          </a:r>
          <a:r>
            <a:rPr lang="en-US" sz="2400" b="0" i="0" dirty="0">
              <a:solidFill>
                <a:srgbClr val="002060"/>
              </a:solidFill>
            </a:rPr>
            <a:t>: </a:t>
          </a:r>
          <a:r>
            <a:rPr lang="en-US" sz="2400" b="0" i="0" dirty="0" err="1">
              <a:solidFill>
                <a:srgbClr val="002060"/>
              </a:solidFill>
            </a:rPr>
            <a:t>rìu</a:t>
          </a:r>
          <a:r>
            <a:rPr lang="en-US" sz="2400" b="0" i="0" dirty="0">
              <a:solidFill>
                <a:srgbClr val="002060"/>
              </a:solidFill>
            </a:rPr>
            <a:t> </a:t>
          </a:r>
          <a:r>
            <a:rPr lang="en-US" sz="2400" b="0" i="0" dirty="0" err="1">
              <a:solidFill>
                <a:srgbClr val="002060"/>
              </a:solidFill>
            </a:rPr>
            <a:t>chiến</a:t>
          </a:r>
          <a:r>
            <a:rPr lang="en-US" sz="2400" b="0" i="0" dirty="0">
              <a:solidFill>
                <a:srgbClr val="002060"/>
              </a:solidFill>
            </a:rPr>
            <a:t>, </a:t>
          </a:r>
          <a:r>
            <a:rPr lang="en-US" sz="2400" b="0" i="0" dirty="0" err="1">
              <a:solidFill>
                <a:srgbClr val="002060"/>
              </a:solidFill>
            </a:rPr>
            <a:t>giáo</a:t>
          </a:r>
          <a:r>
            <a:rPr lang="en-US" sz="2400" b="0" i="0" dirty="0">
              <a:solidFill>
                <a:srgbClr val="002060"/>
              </a:solidFill>
            </a:rPr>
            <a:t>, qua, </a:t>
          </a:r>
          <a:r>
            <a:rPr lang="en-US" sz="2400" b="0" i="0" dirty="0" err="1">
              <a:solidFill>
                <a:srgbClr val="002060"/>
              </a:solidFill>
            </a:rPr>
            <a:t>dao</a:t>
          </a:r>
          <a:r>
            <a:rPr lang="en-US" sz="2400" b="0" i="0" dirty="0">
              <a:solidFill>
                <a:srgbClr val="002060"/>
              </a:solidFill>
            </a:rPr>
            <a:t> </a:t>
          </a:r>
          <a:r>
            <a:rPr lang="en-US" sz="2400" b="0" i="0" dirty="0" err="1">
              <a:solidFill>
                <a:srgbClr val="002060"/>
              </a:solidFill>
            </a:rPr>
            <a:t>găm</a:t>
          </a:r>
          <a:r>
            <a:rPr lang="en-US" sz="2400" b="0" i="0" dirty="0">
              <a:solidFill>
                <a:srgbClr val="002060"/>
              </a:solidFill>
            </a:rPr>
            <a:t>, </a:t>
          </a:r>
          <a:r>
            <a:rPr lang="en-US" sz="2400" b="0" i="0" dirty="0" err="1">
              <a:solidFill>
                <a:srgbClr val="002060"/>
              </a:solidFill>
            </a:rPr>
            <a:t>kiếm</a:t>
          </a:r>
          <a:r>
            <a:rPr lang="en-US" sz="2400" b="0" i="0" dirty="0">
              <a:solidFill>
                <a:srgbClr val="002060"/>
              </a:solidFill>
            </a:rPr>
            <a:t> </a:t>
          </a:r>
          <a:r>
            <a:rPr lang="en-US" sz="2400" b="0" i="0" dirty="0" err="1">
              <a:solidFill>
                <a:srgbClr val="002060"/>
              </a:solidFill>
            </a:rPr>
            <a:t>ngắn</a:t>
          </a:r>
          <a:r>
            <a:rPr lang="en-US" sz="2400" b="0" i="0" dirty="0">
              <a:solidFill>
                <a:srgbClr val="002060"/>
              </a:solidFill>
            </a:rPr>
            <a:t>…; </a:t>
          </a:r>
          <a:r>
            <a:rPr lang="en-US" sz="2400" b="0" i="0" dirty="0" err="1">
              <a:solidFill>
                <a:srgbClr val="002060"/>
              </a:solidFill>
            </a:rPr>
            <a:t>vũ</a:t>
          </a:r>
          <a:r>
            <a:rPr lang="en-US" sz="2400" b="0" i="0" dirty="0">
              <a:solidFill>
                <a:srgbClr val="002060"/>
              </a:solidFill>
            </a:rPr>
            <a:t> </a:t>
          </a:r>
          <a:r>
            <a:rPr lang="en-US" sz="2400" b="0" i="0" dirty="0" err="1">
              <a:solidFill>
                <a:srgbClr val="002060"/>
              </a:solidFill>
            </a:rPr>
            <a:t>khí</a:t>
          </a:r>
          <a:r>
            <a:rPr lang="en-US" sz="2400" b="0" i="0" dirty="0">
              <a:solidFill>
                <a:srgbClr val="002060"/>
              </a:solidFill>
            </a:rPr>
            <a:t> </a:t>
          </a:r>
          <a:r>
            <a:rPr lang="en-US" sz="2400" b="0" i="0" dirty="0" err="1">
              <a:solidFill>
                <a:srgbClr val="002060"/>
              </a:solidFill>
            </a:rPr>
            <a:t>đánh</a:t>
          </a:r>
          <a:r>
            <a:rPr lang="en-US" sz="2400" b="0" i="0" dirty="0">
              <a:solidFill>
                <a:srgbClr val="002060"/>
              </a:solidFill>
            </a:rPr>
            <a:t> </a:t>
          </a:r>
          <a:r>
            <a:rPr lang="en-US" sz="2400" b="0" i="0" dirty="0" err="1">
              <a:solidFill>
                <a:srgbClr val="002060"/>
              </a:solidFill>
            </a:rPr>
            <a:t>xa</a:t>
          </a:r>
          <a:r>
            <a:rPr lang="en-US" sz="2400" b="0" i="0" dirty="0">
              <a:solidFill>
                <a:srgbClr val="002060"/>
              </a:solidFill>
            </a:rPr>
            <a:t> </a:t>
          </a:r>
          <a:r>
            <a:rPr lang="en-US" sz="2400" b="0" i="0" dirty="0" err="1">
              <a:solidFill>
                <a:srgbClr val="002060"/>
              </a:solidFill>
            </a:rPr>
            <a:t>có</a:t>
          </a:r>
          <a:r>
            <a:rPr lang="en-US" sz="2400" b="0" i="0" dirty="0">
              <a:solidFill>
                <a:srgbClr val="002060"/>
              </a:solidFill>
            </a:rPr>
            <a:t>: </a:t>
          </a:r>
          <a:r>
            <a:rPr lang="en-US" sz="2400" b="0" i="0" dirty="0" err="1">
              <a:solidFill>
                <a:srgbClr val="002060"/>
              </a:solidFill>
            </a:rPr>
            <a:t>lao</a:t>
          </a:r>
          <a:r>
            <a:rPr lang="en-US" sz="2400" b="0" i="0" dirty="0">
              <a:solidFill>
                <a:srgbClr val="002060"/>
              </a:solidFill>
            </a:rPr>
            <a:t>, </a:t>
          </a:r>
          <a:r>
            <a:rPr lang="en-US" sz="2400" b="0" i="0" dirty="0" err="1">
              <a:solidFill>
                <a:srgbClr val="002060"/>
              </a:solidFill>
            </a:rPr>
            <a:t>cung</a:t>
          </a:r>
          <a:r>
            <a:rPr lang="en-US" sz="2400" b="0" i="0" dirty="0">
              <a:solidFill>
                <a:srgbClr val="002060"/>
              </a:solidFill>
            </a:rPr>
            <a:t>, </a:t>
          </a:r>
          <a:r>
            <a:rPr lang="en-US" sz="2400" b="0" i="0" dirty="0" err="1">
              <a:solidFill>
                <a:srgbClr val="002060"/>
              </a:solidFill>
            </a:rPr>
            <a:t>nỏ</a:t>
          </a:r>
          <a:r>
            <a:rPr lang="en-US" sz="2400" b="0" i="0" dirty="0">
              <a:solidFill>
                <a:srgbClr val="002060"/>
              </a:solidFill>
            </a:rPr>
            <a:t>…</a:t>
          </a:r>
          <a:endParaRPr lang="en-US" sz="2400" b="0" u="none" dirty="0">
            <a:solidFill>
              <a:srgbClr val="002060"/>
            </a:solidFill>
            <a:latin typeface="+mn-lt"/>
            <a:cs typeface="Times New Roman" panose="02020603050405020304" pitchFamily="18" charset="0"/>
          </a:endParaRPr>
        </a:p>
      </dgm:t>
    </dgm:pt>
    <dgm:pt modelId="{61A90CFC-C600-49E0-9397-98EA89F6F60F}" type="parTrans" cxnId="{3534F3DF-0916-4F54-90C8-1E0728570D8A}">
      <dgm:prSet/>
      <dgm:spPr>
        <a:ln w="28575">
          <a:solidFill>
            <a:srgbClr val="FF0000"/>
          </a:solidFill>
        </a:ln>
      </dgm:spPr>
      <dgm:t>
        <a:bodyPr/>
        <a:lstStyle/>
        <a:p>
          <a:pPr algn="just"/>
          <a:endParaRPr lang="en-US"/>
        </a:p>
      </dgm:t>
    </dgm:pt>
    <dgm:pt modelId="{6DF56995-A4DF-4EE2-BD0D-60E46C9474F7}" type="sibTrans" cxnId="{3534F3DF-0916-4F54-90C8-1E0728570D8A}">
      <dgm:prSet/>
      <dgm:spPr/>
      <dgm:t>
        <a:bodyPr/>
        <a:lstStyle/>
        <a:p>
          <a:pPr algn="just"/>
          <a:endParaRPr lang="en-US"/>
        </a:p>
      </dgm:t>
    </dgm:pt>
    <dgm:pt modelId="{DAB12615-96A1-42F7-BA06-40059A37C627}">
      <dgm:prSet phldrT="[Text]" custT="1"/>
      <dgm:spPr>
        <a:ln>
          <a:solidFill>
            <a:srgbClr val="FF0000"/>
          </a:solidFill>
        </a:ln>
      </dgm:spPr>
      <dgm:t>
        <a:bodyPr/>
        <a:lstStyle/>
        <a:p>
          <a:pPr algn="just"/>
          <a:r>
            <a:rPr lang="en-US" sz="2400" b="0" u="none" dirty="0" err="1">
              <a:solidFill>
                <a:srgbClr val="002060"/>
              </a:solidFill>
              <a:latin typeface="+mn-lt"/>
              <a:cs typeface="Times New Roman" panose="02020603050405020304" pitchFamily="18" charset="0"/>
            </a:rPr>
            <a:t>Ngành</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luyện</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kim</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phát</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triển</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đã</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tác</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động</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lớn</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đến</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việc</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đa</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dạng</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hóa</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các</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loại</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vũ</a:t>
          </a:r>
          <a:r>
            <a:rPr lang="en-US" sz="2400" b="0" u="none" dirty="0">
              <a:solidFill>
                <a:srgbClr val="002060"/>
              </a:solidFill>
              <a:latin typeface="+mn-lt"/>
              <a:cs typeface="Times New Roman" panose="02020603050405020304" pitchFamily="18" charset="0"/>
            </a:rPr>
            <a:t> </a:t>
          </a:r>
          <a:r>
            <a:rPr lang="en-US" sz="2400" b="0" u="none" dirty="0" err="1">
              <a:solidFill>
                <a:srgbClr val="002060"/>
              </a:solidFill>
              <a:latin typeface="+mn-lt"/>
              <a:cs typeface="Times New Roman" panose="02020603050405020304" pitchFamily="18" charset="0"/>
            </a:rPr>
            <a:t>khí</a:t>
          </a:r>
          <a:r>
            <a:rPr lang="en-US" sz="2400" b="0" u="none" dirty="0">
              <a:solidFill>
                <a:srgbClr val="002060"/>
              </a:solidFill>
              <a:latin typeface="+mn-lt"/>
              <a:cs typeface="Times New Roman" panose="02020603050405020304" pitchFamily="18" charset="0"/>
            </a:rPr>
            <a:t>.</a:t>
          </a:r>
        </a:p>
      </dgm:t>
    </dgm:pt>
    <dgm:pt modelId="{8BDD177C-C76F-4878-9377-117422135085}" type="parTrans" cxnId="{220686CD-7D32-45F7-A8D0-7980211B3338}">
      <dgm:prSet/>
      <dgm:spPr/>
      <dgm:t>
        <a:bodyPr/>
        <a:lstStyle/>
        <a:p>
          <a:endParaRPr lang="en-US"/>
        </a:p>
      </dgm:t>
    </dgm:pt>
    <dgm:pt modelId="{2C82986E-25A2-437B-8024-DB1221CC885B}" type="sibTrans" cxnId="{220686CD-7D32-45F7-A8D0-7980211B3338}">
      <dgm:prSet/>
      <dgm:spPr/>
      <dgm:t>
        <a:bodyPr/>
        <a:lstStyle/>
        <a:p>
          <a:endParaRPr lang="en-US"/>
        </a:p>
      </dgm:t>
    </dgm:pt>
    <dgm:pt modelId="{22207518-9FA8-4C97-8EA7-32541353C7A0}">
      <dgm:prSet phldrT="[Text]" custT="1"/>
      <dgm:spPr>
        <a:ln>
          <a:solidFill>
            <a:srgbClr val="FF0000"/>
          </a:solidFill>
        </a:ln>
      </dgm:spPr>
      <dgm:t>
        <a:bodyPr/>
        <a:lstStyle/>
        <a:p>
          <a:pPr algn="just"/>
          <a:r>
            <a:rPr lang="vi-VN" sz="2400" b="0" u="none" dirty="0">
              <a:solidFill>
                <a:srgbClr val="002060"/>
              </a:solidFill>
              <a:latin typeface="+mn-lt"/>
              <a:cs typeface="Times New Roman" panose="02020603050405020304" pitchFamily="18" charset="0"/>
            </a:rPr>
            <a:t>Ngoài ra, có phương tiện hỗ trợ chiến đấu, phòng hộ như bao tay, bao chân, khiên, mộc, tấm đồng che ngực (hộ tâm phiên)…Trong số đó nổi bật là trống đồng</a:t>
          </a:r>
          <a:endParaRPr lang="en-US" sz="2400" b="0" u="none" dirty="0">
            <a:solidFill>
              <a:srgbClr val="002060"/>
            </a:solidFill>
            <a:latin typeface="+mn-lt"/>
            <a:cs typeface="Times New Roman" panose="02020603050405020304" pitchFamily="18" charset="0"/>
          </a:endParaRPr>
        </a:p>
      </dgm:t>
    </dgm:pt>
    <dgm:pt modelId="{0DC8FE12-4862-43D3-AF28-52DCE08412D3}" type="parTrans" cxnId="{3EB9D670-7E09-4589-A4F6-487AF1A6AEC3}">
      <dgm:prSet/>
      <dgm:spPr/>
      <dgm:t>
        <a:bodyPr/>
        <a:lstStyle/>
        <a:p>
          <a:endParaRPr lang="en-US"/>
        </a:p>
      </dgm:t>
    </dgm:pt>
    <dgm:pt modelId="{0F77A9BE-718E-4638-B1FF-EF65A8E0C632}" type="sibTrans" cxnId="{3EB9D670-7E09-4589-A4F6-487AF1A6AEC3}">
      <dgm:prSet/>
      <dgm:spPr/>
      <dgm:t>
        <a:bodyPr/>
        <a:lstStyle/>
        <a:p>
          <a:endParaRPr lang="en-US"/>
        </a:p>
      </dgm:t>
    </dgm:pt>
    <dgm:pt modelId="{58CE92D5-9EBC-45CD-B5C1-BAE7B272EA6E}">
      <dgm:prSet custT="1"/>
      <dgm:spPr/>
      <dgm:t>
        <a:bodyPr/>
        <a:lstStyle/>
        <a:p>
          <a:pPr algn="just"/>
          <a:r>
            <a:rPr lang="en-US" sz="2400" b="0" u="none" dirty="0">
              <a:solidFill>
                <a:srgbClr val="002060"/>
              </a:solidFill>
              <a:latin typeface="+mn-lt"/>
              <a:cs typeface="Times New Roman" panose="02020603050405020304" pitchFamily="18" charset="0"/>
            </a:rPr>
            <a:t>N</a:t>
          </a:r>
          <a:r>
            <a:rPr lang="vi-VN" sz="2400" b="0" u="none" dirty="0">
              <a:solidFill>
                <a:srgbClr val="002060"/>
              </a:solidFill>
              <a:latin typeface="+mn-lt"/>
              <a:cs typeface="Times New Roman" panose="02020603050405020304" pitchFamily="18" charset="0"/>
            </a:rPr>
            <a:t>hà nước còn mở những xưởng rèn đúc chuyên nghiệp để sản xuất ra các loại vũ khí, đồng thời cũng rất quan tâm đến việc huấn luyện binh sĩ.</a:t>
          </a:r>
          <a:endParaRPr lang="en-US" sz="2400" b="0" u="none" dirty="0">
            <a:solidFill>
              <a:srgbClr val="002060"/>
            </a:solidFill>
            <a:latin typeface="+mn-lt"/>
            <a:cs typeface="Times New Roman" panose="02020603050405020304" pitchFamily="18" charset="0"/>
          </a:endParaRPr>
        </a:p>
      </dgm:t>
    </dgm:pt>
    <dgm:pt modelId="{6EB9FD3B-ECC7-4BD0-9844-382C4152346D}" type="parTrans" cxnId="{4D51B923-A78F-44C2-AE56-D9698DECAB8B}">
      <dgm:prSet/>
      <dgm:spPr/>
      <dgm:t>
        <a:bodyPr/>
        <a:lstStyle/>
        <a:p>
          <a:endParaRPr lang="en-US"/>
        </a:p>
      </dgm:t>
    </dgm:pt>
    <dgm:pt modelId="{C9645516-4B3B-40F7-B938-F36929D4798C}" type="sibTrans" cxnId="{4D51B923-A78F-44C2-AE56-D9698DECAB8B}">
      <dgm:prSet/>
      <dgm:spPr/>
      <dgm:t>
        <a:bodyPr/>
        <a:lstStyle/>
        <a:p>
          <a:endParaRPr lang="en-US"/>
        </a:p>
      </dgm:t>
    </dgm:pt>
    <dgm:pt modelId="{C24D2F7D-E769-48CA-AF74-84C99AA0EE43}" type="pres">
      <dgm:prSet presAssocID="{1C96CA78-2543-43B7-9CBE-F26466668673}" presName="diagram" presStyleCnt="0">
        <dgm:presLayoutVars>
          <dgm:chPref val="1"/>
          <dgm:dir/>
          <dgm:animOne val="branch"/>
          <dgm:animLvl val="lvl"/>
          <dgm:resizeHandles/>
        </dgm:presLayoutVars>
      </dgm:prSet>
      <dgm:spPr/>
    </dgm:pt>
    <dgm:pt modelId="{88685868-3F3C-48AA-A78C-3CD7F1B6EB52}" type="pres">
      <dgm:prSet presAssocID="{F25088DB-A848-46B4-B755-4C068E3585F6}" presName="root" presStyleCnt="0"/>
      <dgm:spPr/>
    </dgm:pt>
    <dgm:pt modelId="{50A89691-C5BB-4650-9E39-CD44996781A0}" type="pres">
      <dgm:prSet presAssocID="{F25088DB-A848-46B4-B755-4C068E3585F6}" presName="rootComposite" presStyleCnt="0"/>
      <dgm:spPr/>
    </dgm:pt>
    <dgm:pt modelId="{273F9A8D-F8F6-4CC6-B016-E4080AFE829F}" type="pres">
      <dgm:prSet presAssocID="{F25088DB-A848-46B4-B755-4C068E3585F6}" presName="rootText" presStyleLbl="node1" presStyleIdx="0" presStyleCnt="1" custScaleX="238951" custLinFactY="-11745" custLinFactNeighborX="6772" custLinFactNeighborY="-100000"/>
      <dgm:spPr/>
    </dgm:pt>
    <dgm:pt modelId="{CD38FDB2-E996-4307-B66F-3D567D6B07FE}" type="pres">
      <dgm:prSet presAssocID="{F25088DB-A848-46B4-B755-4C068E3585F6}" presName="rootConnector" presStyleLbl="node1" presStyleIdx="0" presStyleCnt="1"/>
      <dgm:spPr/>
    </dgm:pt>
    <dgm:pt modelId="{2C6EFAD1-DC0E-439B-A021-613EF30E4F6D}" type="pres">
      <dgm:prSet presAssocID="{F25088DB-A848-46B4-B755-4C068E3585F6}" presName="childShape" presStyleCnt="0"/>
      <dgm:spPr/>
    </dgm:pt>
    <dgm:pt modelId="{4DF7E78E-FA81-440B-93CF-C86732D016CD}" type="pres">
      <dgm:prSet presAssocID="{A1A4CC1A-05EF-4615-B95B-B3F441DD750D}" presName="Name13" presStyleLbl="parChTrans1D2" presStyleIdx="0" presStyleCnt="5"/>
      <dgm:spPr/>
    </dgm:pt>
    <dgm:pt modelId="{FB582799-E5E0-4761-BC46-6E9DCDDC0A81}" type="pres">
      <dgm:prSet presAssocID="{53642D6B-BBB7-49BA-B150-5EF63508F00E}" presName="childText" presStyleLbl="bgAcc1" presStyleIdx="0" presStyleCnt="5" custScaleX="766987" custLinFactNeighborX="4922" custLinFactNeighborY="-7873">
        <dgm:presLayoutVars>
          <dgm:bulletEnabled val="1"/>
        </dgm:presLayoutVars>
      </dgm:prSet>
      <dgm:spPr/>
    </dgm:pt>
    <dgm:pt modelId="{4ED029D1-1C88-4A72-BEE0-3142B6DA2814}" type="pres">
      <dgm:prSet presAssocID="{8BDD177C-C76F-4878-9377-117422135085}" presName="Name13" presStyleLbl="parChTrans1D2" presStyleIdx="1" presStyleCnt="5"/>
      <dgm:spPr/>
    </dgm:pt>
    <dgm:pt modelId="{D518EFF4-599A-4A1D-A4D1-A084AE5A80BC}" type="pres">
      <dgm:prSet presAssocID="{DAB12615-96A1-42F7-BA06-40059A37C627}" presName="childText" presStyleLbl="bgAcc1" presStyleIdx="1" presStyleCnt="5" custScaleX="767336" custLinFactNeighborX="4747" custLinFactNeighborY="-8899">
        <dgm:presLayoutVars>
          <dgm:bulletEnabled val="1"/>
        </dgm:presLayoutVars>
      </dgm:prSet>
      <dgm:spPr/>
    </dgm:pt>
    <dgm:pt modelId="{4727B60F-FBCE-448A-8362-BDE8A416B82A}" type="pres">
      <dgm:prSet presAssocID="{61A90CFC-C600-49E0-9397-98EA89F6F60F}" presName="Name13" presStyleLbl="parChTrans1D2" presStyleIdx="2" presStyleCnt="5"/>
      <dgm:spPr/>
    </dgm:pt>
    <dgm:pt modelId="{7A0E6D0C-5F64-4C03-A92D-A9C8ABC0E6F5}" type="pres">
      <dgm:prSet presAssocID="{B6699ACE-CBA3-4FF7-AA71-CE8FD4A56481}" presName="childText" presStyleLbl="bgAcc1" presStyleIdx="2" presStyleCnt="5" custScaleX="759736" custLinFactNeighborX="8547" custLinFactNeighborY="-2476">
        <dgm:presLayoutVars>
          <dgm:bulletEnabled val="1"/>
        </dgm:presLayoutVars>
      </dgm:prSet>
      <dgm:spPr/>
    </dgm:pt>
    <dgm:pt modelId="{26A09FB3-353A-4EC6-8E0A-B6ED9AE391B6}" type="pres">
      <dgm:prSet presAssocID="{0DC8FE12-4862-43D3-AF28-52DCE08412D3}" presName="Name13" presStyleLbl="parChTrans1D2" presStyleIdx="3" presStyleCnt="5"/>
      <dgm:spPr/>
    </dgm:pt>
    <dgm:pt modelId="{A1ECA706-510B-4B0E-82AC-D799A53EAF3A}" type="pres">
      <dgm:prSet presAssocID="{22207518-9FA8-4C97-8EA7-32541353C7A0}" presName="childText" presStyleLbl="bgAcc1" presStyleIdx="3" presStyleCnt="5" custScaleX="768923" custScaleY="147145" custLinFactNeighborX="3954" custLinFactNeighborY="-1600">
        <dgm:presLayoutVars>
          <dgm:bulletEnabled val="1"/>
        </dgm:presLayoutVars>
      </dgm:prSet>
      <dgm:spPr/>
    </dgm:pt>
    <dgm:pt modelId="{34A120E1-4AAA-44BB-AE02-FCE79495F562}" type="pres">
      <dgm:prSet presAssocID="{6EB9FD3B-ECC7-4BD0-9844-382C4152346D}" presName="Name13" presStyleLbl="parChTrans1D2" presStyleIdx="4" presStyleCnt="5"/>
      <dgm:spPr/>
    </dgm:pt>
    <dgm:pt modelId="{368D516D-048E-46D6-9772-5C8AD12C67B3}" type="pres">
      <dgm:prSet presAssocID="{58CE92D5-9EBC-45CD-B5C1-BAE7B272EA6E}" presName="childText" presStyleLbl="bgAcc1" presStyleIdx="4" presStyleCnt="5" custScaleX="768923" custScaleY="193425">
        <dgm:presLayoutVars>
          <dgm:bulletEnabled val="1"/>
        </dgm:presLayoutVars>
      </dgm:prSet>
      <dgm:spPr/>
    </dgm:pt>
  </dgm:ptLst>
  <dgm:cxnLst>
    <dgm:cxn modelId="{E991111B-9880-4832-929B-E1DD1A00C146}" srcId="{F25088DB-A848-46B4-B755-4C068E3585F6}" destId="{53642D6B-BBB7-49BA-B150-5EF63508F00E}" srcOrd="0" destOrd="0" parTransId="{A1A4CC1A-05EF-4615-B95B-B3F441DD750D}" sibTransId="{13C7DD10-9E82-4866-9344-80491EB6F149}"/>
    <dgm:cxn modelId="{A9BC251F-251F-4380-883B-E1A7382BA0CD}" type="presOf" srcId="{61A90CFC-C600-49E0-9397-98EA89F6F60F}" destId="{4727B60F-FBCE-448A-8362-BDE8A416B82A}" srcOrd="0" destOrd="0" presId="urn:microsoft.com/office/officeart/2005/8/layout/hierarchy3"/>
    <dgm:cxn modelId="{4D51B923-A78F-44C2-AE56-D9698DECAB8B}" srcId="{F25088DB-A848-46B4-B755-4C068E3585F6}" destId="{58CE92D5-9EBC-45CD-B5C1-BAE7B272EA6E}" srcOrd="4" destOrd="0" parTransId="{6EB9FD3B-ECC7-4BD0-9844-382C4152346D}" sibTransId="{C9645516-4B3B-40F7-B938-F36929D4798C}"/>
    <dgm:cxn modelId="{F959315F-EEC6-45E8-AA1A-69BED0D62EF3}" type="presOf" srcId="{B6699ACE-CBA3-4FF7-AA71-CE8FD4A56481}" destId="{7A0E6D0C-5F64-4C03-A92D-A9C8ABC0E6F5}" srcOrd="0" destOrd="0" presId="urn:microsoft.com/office/officeart/2005/8/layout/hierarchy3"/>
    <dgm:cxn modelId="{A3F7BF61-6063-467F-BAD0-30CBA002A167}" type="presOf" srcId="{8BDD177C-C76F-4878-9377-117422135085}" destId="{4ED029D1-1C88-4A72-BEE0-3142B6DA2814}" srcOrd="0" destOrd="0" presId="urn:microsoft.com/office/officeart/2005/8/layout/hierarchy3"/>
    <dgm:cxn modelId="{A2E1DA41-BA4A-4F9B-993B-F0CF7316CCD3}" type="presOf" srcId="{58CE92D5-9EBC-45CD-B5C1-BAE7B272EA6E}" destId="{368D516D-048E-46D6-9772-5C8AD12C67B3}" srcOrd="0" destOrd="0" presId="urn:microsoft.com/office/officeart/2005/8/layout/hierarchy3"/>
    <dgm:cxn modelId="{CDC86443-6C03-4658-A029-7739CBC35BB9}" type="presOf" srcId="{22207518-9FA8-4C97-8EA7-32541353C7A0}" destId="{A1ECA706-510B-4B0E-82AC-D799A53EAF3A}" srcOrd="0" destOrd="0" presId="urn:microsoft.com/office/officeart/2005/8/layout/hierarchy3"/>
    <dgm:cxn modelId="{C1ABC549-7111-4BF3-9975-64B401F5ECCB}" srcId="{1C96CA78-2543-43B7-9CBE-F26466668673}" destId="{F25088DB-A848-46B4-B755-4C068E3585F6}" srcOrd="0" destOrd="0" parTransId="{486CB8D1-A3D7-4177-A6B2-EE1E062ACDCC}" sibTransId="{978E22B0-A692-4570-85B0-A5FBC79BA2E5}"/>
    <dgm:cxn modelId="{15DFEC4C-35F0-473A-B020-ACC1AE78969E}" type="presOf" srcId="{F25088DB-A848-46B4-B755-4C068E3585F6}" destId="{273F9A8D-F8F6-4CC6-B016-E4080AFE829F}" srcOrd="0" destOrd="0" presId="urn:microsoft.com/office/officeart/2005/8/layout/hierarchy3"/>
    <dgm:cxn modelId="{EE5E996D-0708-4C07-B7B9-9677604E9BB2}" type="presOf" srcId="{1C96CA78-2543-43B7-9CBE-F26466668673}" destId="{C24D2F7D-E769-48CA-AF74-84C99AA0EE43}" srcOrd="0" destOrd="0" presId="urn:microsoft.com/office/officeart/2005/8/layout/hierarchy3"/>
    <dgm:cxn modelId="{3EB9D670-7E09-4589-A4F6-487AF1A6AEC3}" srcId="{F25088DB-A848-46B4-B755-4C068E3585F6}" destId="{22207518-9FA8-4C97-8EA7-32541353C7A0}" srcOrd="3" destOrd="0" parTransId="{0DC8FE12-4862-43D3-AF28-52DCE08412D3}" sibTransId="{0F77A9BE-718E-4638-B1FF-EF65A8E0C632}"/>
    <dgm:cxn modelId="{44CCA551-A9CB-4284-A917-487B530370CE}" type="presOf" srcId="{DAB12615-96A1-42F7-BA06-40059A37C627}" destId="{D518EFF4-599A-4A1D-A4D1-A084AE5A80BC}" srcOrd="0" destOrd="0" presId="urn:microsoft.com/office/officeart/2005/8/layout/hierarchy3"/>
    <dgm:cxn modelId="{F1BF528A-A737-46D2-861D-3AF65B5BCA46}" type="presOf" srcId="{A1A4CC1A-05EF-4615-B95B-B3F441DD750D}" destId="{4DF7E78E-FA81-440B-93CF-C86732D016CD}" srcOrd="0" destOrd="0" presId="urn:microsoft.com/office/officeart/2005/8/layout/hierarchy3"/>
    <dgm:cxn modelId="{3E0087AD-B831-4946-9E98-B4D02FB901CA}" type="presOf" srcId="{53642D6B-BBB7-49BA-B150-5EF63508F00E}" destId="{FB582799-E5E0-4761-BC46-6E9DCDDC0A81}" srcOrd="0" destOrd="0" presId="urn:microsoft.com/office/officeart/2005/8/layout/hierarchy3"/>
    <dgm:cxn modelId="{220686CD-7D32-45F7-A8D0-7980211B3338}" srcId="{F25088DB-A848-46B4-B755-4C068E3585F6}" destId="{DAB12615-96A1-42F7-BA06-40059A37C627}" srcOrd="1" destOrd="0" parTransId="{8BDD177C-C76F-4878-9377-117422135085}" sibTransId="{2C82986E-25A2-437B-8024-DB1221CC885B}"/>
    <dgm:cxn modelId="{3534F3DF-0916-4F54-90C8-1E0728570D8A}" srcId="{F25088DB-A848-46B4-B755-4C068E3585F6}" destId="{B6699ACE-CBA3-4FF7-AA71-CE8FD4A56481}" srcOrd="2" destOrd="0" parTransId="{61A90CFC-C600-49E0-9397-98EA89F6F60F}" sibTransId="{6DF56995-A4DF-4EE2-BD0D-60E46C9474F7}"/>
    <dgm:cxn modelId="{1F40EBE4-7611-432E-BA39-20569725AF18}" type="presOf" srcId="{F25088DB-A848-46B4-B755-4C068E3585F6}" destId="{CD38FDB2-E996-4307-B66F-3D567D6B07FE}" srcOrd="1" destOrd="0" presId="urn:microsoft.com/office/officeart/2005/8/layout/hierarchy3"/>
    <dgm:cxn modelId="{35B358FC-0638-4F4A-958B-7171DD606CC1}" type="presOf" srcId="{6EB9FD3B-ECC7-4BD0-9844-382C4152346D}" destId="{34A120E1-4AAA-44BB-AE02-FCE79495F562}" srcOrd="0" destOrd="0" presId="urn:microsoft.com/office/officeart/2005/8/layout/hierarchy3"/>
    <dgm:cxn modelId="{DB0219FF-D619-44CF-8E86-F4CD11CD3D42}" type="presOf" srcId="{0DC8FE12-4862-43D3-AF28-52DCE08412D3}" destId="{26A09FB3-353A-4EC6-8E0A-B6ED9AE391B6}" srcOrd="0" destOrd="0" presId="urn:microsoft.com/office/officeart/2005/8/layout/hierarchy3"/>
    <dgm:cxn modelId="{B93C5FFE-099B-4EB7-BE92-B2BB851D0C15}" type="presParOf" srcId="{C24D2F7D-E769-48CA-AF74-84C99AA0EE43}" destId="{88685868-3F3C-48AA-A78C-3CD7F1B6EB52}" srcOrd="0" destOrd="0" presId="urn:microsoft.com/office/officeart/2005/8/layout/hierarchy3"/>
    <dgm:cxn modelId="{2A47050D-F0DA-4A53-8EBA-ADB86C1954E5}" type="presParOf" srcId="{88685868-3F3C-48AA-A78C-3CD7F1B6EB52}" destId="{50A89691-C5BB-4650-9E39-CD44996781A0}" srcOrd="0" destOrd="0" presId="urn:microsoft.com/office/officeart/2005/8/layout/hierarchy3"/>
    <dgm:cxn modelId="{9B05C663-2A9C-4A63-AD4D-BF332C29DBC8}" type="presParOf" srcId="{50A89691-C5BB-4650-9E39-CD44996781A0}" destId="{273F9A8D-F8F6-4CC6-B016-E4080AFE829F}" srcOrd="0" destOrd="0" presId="urn:microsoft.com/office/officeart/2005/8/layout/hierarchy3"/>
    <dgm:cxn modelId="{D21B8241-2524-4CF3-8F59-3038AE68FF8B}" type="presParOf" srcId="{50A89691-C5BB-4650-9E39-CD44996781A0}" destId="{CD38FDB2-E996-4307-B66F-3D567D6B07FE}" srcOrd="1" destOrd="0" presId="urn:microsoft.com/office/officeart/2005/8/layout/hierarchy3"/>
    <dgm:cxn modelId="{1AF71A33-0B32-4397-ACA8-D0B55F4B4A3D}" type="presParOf" srcId="{88685868-3F3C-48AA-A78C-3CD7F1B6EB52}" destId="{2C6EFAD1-DC0E-439B-A021-613EF30E4F6D}" srcOrd="1" destOrd="0" presId="urn:microsoft.com/office/officeart/2005/8/layout/hierarchy3"/>
    <dgm:cxn modelId="{544C573D-88C8-49D3-8111-D35316C645C8}" type="presParOf" srcId="{2C6EFAD1-DC0E-439B-A021-613EF30E4F6D}" destId="{4DF7E78E-FA81-440B-93CF-C86732D016CD}" srcOrd="0" destOrd="0" presId="urn:microsoft.com/office/officeart/2005/8/layout/hierarchy3"/>
    <dgm:cxn modelId="{4B32D8DB-2DC4-4BA4-B643-8CECAF251A7E}" type="presParOf" srcId="{2C6EFAD1-DC0E-439B-A021-613EF30E4F6D}" destId="{FB582799-E5E0-4761-BC46-6E9DCDDC0A81}" srcOrd="1" destOrd="0" presId="urn:microsoft.com/office/officeart/2005/8/layout/hierarchy3"/>
    <dgm:cxn modelId="{902F8BA6-C82F-4315-8D22-CD0C2FC7A97C}" type="presParOf" srcId="{2C6EFAD1-DC0E-439B-A021-613EF30E4F6D}" destId="{4ED029D1-1C88-4A72-BEE0-3142B6DA2814}" srcOrd="2" destOrd="0" presId="urn:microsoft.com/office/officeart/2005/8/layout/hierarchy3"/>
    <dgm:cxn modelId="{E81E42DE-884E-4E1A-8D52-FC7E903820D3}" type="presParOf" srcId="{2C6EFAD1-DC0E-439B-A021-613EF30E4F6D}" destId="{D518EFF4-599A-4A1D-A4D1-A084AE5A80BC}" srcOrd="3" destOrd="0" presId="urn:microsoft.com/office/officeart/2005/8/layout/hierarchy3"/>
    <dgm:cxn modelId="{594D76F0-E224-441A-B120-305BCC5C01AB}" type="presParOf" srcId="{2C6EFAD1-DC0E-439B-A021-613EF30E4F6D}" destId="{4727B60F-FBCE-448A-8362-BDE8A416B82A}" srcOrd="4" destOrd="0" presId="urn:microsoft.com/office/officeart/2005/8/layout/hierarchy3"/>
    <dgm:cxn modelId="{B456F729-302F-4982-9597-3B67D7028924}" type="presParOf" srcId="{2C6EFAD1-DC0E-439B-A021-613EF30E4F6D}" destId="{7A0E6D0C-5F64-4C03-A92D-A9C8ABC0E6F5}" srcOrd="5" destOrd="0" presId="urn:microsoft.com/office/officeart/2005/8/layout/hierarchy3"/>
    <dgm:cxn modelId="{2FE876E8-0FCD-4BB8-9D09-BB27DE69A866}" type="presParOf" srcId="{2C6EFAD1-DC0E-439B-A021-613EF30E4F6D}" destId="{26A09FB3-353A-4EC6-8E0A-B6ED9AE391B6}" srcOrd="6" destOrd="0" presId="urn:microsoft.com/office/officeart/2005/8/layout/hierarchy3"/>
    <dgm:cxn modelId="{046D4C8D-F97B-4632-97AB-DE0BCB3D464F}" type="presParOf" srcId="{2C6EFAD1-DC0E-439B-A021-613EF30E4F6D}" destId="{A1ECA706-510B-4B0E-82AC-D799A53EAF3A}" srcOrd="7" destOrd="0" presId="urn:microsoft.com/office/officeart/2005/8/layout/hierarchy3"/>
    <dgm:cxn modelId="{4E07DA74-4FB4-4272-9B4C-56719666FE94}" type="presParOf" srcId="{2C6EFAD1-DC0E-439B-A021-613EF30E4F6D}" destId="{34A120E1-4AAA-44BB-AE02-FCE79495F562}" srcOrd="8" destOrd="0" presId="urn:microsoft.com/office/officeart/2005/8/layout/hierarchy3"/>
    <dgm:cxn modelId="{D96279E3-BBEE-4E39-8736-1DB2B7D5CA40}" type="presParOf" srcId="{2C6EFAD1-DC0E-439B-A021-613EF30E4F6D}" destId="{368D516D-048E-46D6-9772-5C8AD12C67B3}"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222A8C87-A1F2-46AC-B3BA-1A0B6403F350}"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6FD3DF96-F556-4537-9403-3630AA7F8F3C}">
      <dgm:prSet phldrT="[Text]" custT="1"/>
      <dgm:spPr>
        <a:solidFill>
          <a:schemeClr val="accent4">
            <a:lumMod val="75000"/>
          </a:schemeClr>
        </a:solidFill>
      </dgm:spPr>
      <dgm:t>
        <a:bodyPr/>
        <a:lstStyle/>
        <a:p>
          <a:r>
            <a:rPr lang="en-US" sz="3600" i="1" dirty="0"/>
            <a:t>d. </a:t>
          </a:r>
          <a:r>
            <a:rPr lang="en-US" sz="3600" i="1" dirty="0" err="1"/>
            <a:t>Sự</a:t>
          </a:r>
          <a:r>
            <a:rPr lang="en-US" sz="3600" i="1" dirty="0"/>
            <a:t> ra </a:t>
          </a:r>
          <a:r>
            <a:rPr lang="en-US" sz="3600" i="1" dirty="0" err="1"/>
            <a:t>đời</a:t>
          </a:r>
          <a:r>
            <a:rPr lang="en-US" sz="3600" i="1" dirty="0"/>
            <a:t> </a:t>
          </a:r>
          <a:r>
            <a:rPr lang="en-US" sz="3600" i="1" dirty="0" err="1"/>
            <a:t>của</a:t>
          </a:r>
          <a:r>
            <a:rPr lang="en-US" sz="3600" i="1" dirty="0"/>
            <a:t> </a:t>
          </a:r>
          <a:r>
            <a:rPr lang="en-US" sz="3600" i="1" dirty="0" err="1"/>
            <a:t>nhà</a:t>
          </a:r>
          <a:r>
            <a:rPr lang="en-US" sz="3600" i="1" dirty="0"/>
            <a:t> </a:t>
          </a:r>
          <a:r>
            <a:rPr lang="en-US" sz="3600" i="1" dirty="0" err="1"/>
            <a:t>nước</a:t>
          </a:r>
          <a:r>
            <a:rPr lang="en-US" sz="3600" i="1" dirty="0"/>
            <a:t> </a:t>
          </a:r>
          <a:r>
            <a:rPr lang="en-US" sz="3600" i="1" dirty="0" err="1"/>
            <a:t>Âu</a:t>
          </a:r>
          <a:r>
            <a:rPr lang="en-US" sz="3600" i="1" dirty="0"/>
            <a:t> </a:t>
          </a:r>
          <a:r>
            <a:rPr lang="en-US" sz="3600" i="1" dirty="0" err="1"/>
            <a:t>Lạc</a:t>
          </a:r>
          <a:endParaRPr lang="en-US" sz="3600" dirty="0"/>
        </a:p>
      </dgm:t>
    </dgm:pt>
    <dgm:pt modelId="{2CE16627-FD1F-42FD-9FEA-00C5F2362C08}" type="parTrans" cxnId="{67CAB908-E258-46B0-92CC-B7B413FF00E9}">
      <dgm:prSet/>
      <dgm:spPr/>
      <dgm:t>
        <a:bodyPr/>
        <a:lstStyle/>
        <a:p>
          <a:endParaRPr lang="en-US"/>
        </a:p>
      </dgm:t>
    </dgm:pt>
    <dgm:pt modelId="{5353116E-2691-4CDE-B395-F608C8D3BA57}" type="sibTrans" cxnId="{67CAB908-E258-46B0-92CC-B7B413FF00E9}">
      <dgm:prSet/>
      <dgm:spPr/>
      <dgm:t>
        <a:bodyPr/>
        <a:lstStyle/>
        <a:p>
          <a:endParaRPr lang="en-US"/>
        </a:p>
      </dgm:t>
    </dgm:pt>
    <dgm:pt modelId="{1FBCFFE0-307A-409F-93D7-73CFBE09F9E8}">
      <dgm:prSet phldrT="[Text]" custT="1"/>
      <dgm:spPr>
        <a:solidFill>
          <a:srgbClr val="C00000"/>
        </a:solidFill>
      </dgm:spPr>
      <dgm:t>
        <a:bodyPr/>
        <a:lstStyle/>
        <a:p>
          <a:r>
            <a:rPr lang="en-US" sz="2800" dirty="0" err="1">
              <a:solidFill>
                <a:schemeClr val="bg1"/>
              </a:solidFill>
            </a:rPr>
            <a:t>Quốc</a:t>
          </a:r>
          <a:r>
            <a:rPr lang="en-US" sz="2800" dirty="0">
              <a:solidFill>
                <a:schemeClr val="bg1"/>
              </a:solidFill>
            </a:rPr>
            <a:t> </a:t>
          </a:r>
          <a:r>
            <a:rPr lang="en-US" sz="2800" dirty="0" err="1">
              <a:solidFill>
                <a:schemeClr val="bg1"/>
              </a:solidFill>
            </a:rPr>
            <a:t>gia</a:t>
          </a:r>
          <a:r>
            <a:rPr lang="en-US" sz="2800" dirty="0">
              <a:solidFill>
                <a:schemeClr val="bg1"/>
              </a:solidFill>
            </a:rPr>
            <a:t> </a:t>
          </a:r>
          <a:r>
            <a:rPr lang="en-US" sz="2800" dirty="0" err="1">
              <a:solidFill>
                <a:schemeClr val="bg1"/>
              </a:solidFill>
            </a:rPr>
            <a:t>Âu</a:t>
          </a:r>
          <a:r>
            <a:rPr lang="en-US" sz="2800" dirty="0">
              <a:solidFill>
                <a:schemeClr val="bg1"/>
              </a:solidFill>
            </a:rPr>
            <a:t> </a:t>
          </a:r>
          <a:r>
            <a:rPr lang="en-US" sz="2800" dirty="0" err="1">
              <a:solidFill>
                <a:schemeClr val="bg1"/>
              </a:solidFill>
            </a:rPr>
            <a:t>Lạc</a:t>
          </a:r>
          <a:r>
            <a:rPr lang="en-US" sz="2800" dirty="0">
              <a:solidFill>
                <a:schemeClr val="bg1"/>
              </a:solidFill>
            </a:rPr>
            <a:t> ra </a:t>
          </a:r>
          <a:r>
            <a:rPr lang="en-US" sz="2800" dirty="0" err="1">
              <a:solidFill>
                <a:schemeClr val="bg1"/>
              </a:solidFill>
            </a:rPr>
            <a:t>đời</a:t>
          </a:r>
          <a:r>
            <a:rPr lang="en-US" sz="2800" dirty="0">
              <a:solidFill>
                <a:schemeClr val="bg1"/>
              </a:solidFill>
            </a:rPr>
            <a:t> </a:t>
          </a:r>
          <a:r>
            <a:rPr lang="en-US" sz="2800" dirty="0" err="1">
              <a:solidFill>
                <a:schemeClr val="bg1"/>
              </a:solidFill>
            </a:rPr>
            <a:t>khoảng</a:t>
          </a:r>
          <a:r>
            <a:rPr lang="en-US" sz="2800" dirty="0">
              <a:solidFill>
                <a:schemeClr val="bg1"/>
              </a:solidFill>
            </a:rPr>
            <a:t> </a:t>
          </a:r>
          <a:r>
            <a:rPr lang="en-US" sz="2800" dirty="0" err="1">
              <a:solidFill>
                <a:schemeClr val="bg1"/>
              </a:solidFill>
            </a:rPr>
            <a:t>đầu</a:t>
          </a:r>
          <a:r>
            <a:rPr lang="en-US" sz="2800" dirty="0">
              <a:solidFill>
                <a:schemeClr val="bg1"/>
              </a:solidFill>
            </a:rPr>
            <a:t> </a:t>
          </a:r>
          <a:r>
            <a:rPr lang="en-US" sz="2800" dirty="0" err="1">
              <a:solidFill>
                <a:schemeClr val="bg1"/>
              </a:solidFill>
            </a:rPr>
            <a:t>thế</a:t>
          </a:r>
          <a:r>
            <a:rPr lang="en-US" sz="2800" dirty="0">
              <a:solidFill>
                <a:schemeClr val="bg1"/>
              </a:solidFill>
            </a:rPr>
            <a:t> </a:t>
          </a:r>
          <a:r>
            <a:rPr lang="en-US" sz="2800" dirty="0" err="1">
              <a:solidFill>
                <a:schemeClr val="bg1"/>
              </a:solidFill>
            </a:rPr>
            <a:t>kỷ</a:t>
          </a:r>
          <a:r>
            <a:rPr lang="en-US" sz="2800" dirty="0">
              <a:solidFill>
                <a:schemeClr val="bg1"/>
              </a:solidFill>
            </a:rPr>
            <a:t> III tr.CN</a:t>
          </a:r>
        </a:p>
      </dgm:t>
    </dgm:pt>
    <dgm:pt modelId="{B91D06C7-0F8D-482C-9D63-23B5962B737E}" type="parTrans" cxnId="{DDC7C5E3-DF0A-4966-9E02-7A931592BBBC}">
      <dgm:prSet/>
      <dgm:spPr/>
      <dgm:t>
        <a:bodyPr/>
        <a:lstStyle/>
        <a:p>
          <a:endParaRPr lang="en-US"/>
        </a:p>
      </dgm:t>
    </dgm:pt>
    <dgm:pt modelId="{CA1904E3-293C-4E34-A602-02CFDE6F6DFC}" type="sibTrans" cxnId="{DDC7C5E3-DF0A-4966-9E02-7A931592BBBC}">
      <dgm:prSet/>
      <dgm:spPr/>
      <dgm:t>
        <a:bodyPr/>
        <a:lstStyle/>
        <a:p>
          <a:endParaRPr lang="en-US"/>
        </a:p>
      </dgm:t>
    </dgm:pt>
    <dgm:pt modelId="{26D2D923-4BB1-4ED6-9B9D-4C0549D07979}">
      <dgm:prSet phldrT="[Text]" custT="1"/>
      <dgm:spPr>
        <a:solidFill>
          <a:srgbClr val="C00000"/>
        </a:solidFill>
      </dgm:spPr>
      <dgm:t>
        <a:bodyPr/>
        <a:lstStyle/>
        <a:p>
          <a:r>
            <a:rPr lang="en-US" sz="2800" dirty="0" err="1">
              <a:solidFill>
                <a:schemeClr val="bg1"/>
              </a:solidFill>
            </a:rPr>
            <a:t>Nước</a:t>
          </a:r>
          <a:r>
            <a:rPr lang="en-US" sz="2800" dirty="0">
              <a:solidFill>
                <a:schemeClr val="bg1"/>
              </a:solidFill>
            </a:rPr>
            <a:t> </a:t>
          </a:r>
          <a:r>
            <a:rPr lang="en-US" sz="2800" dirty="0" err="1">
              <a:solidFill>
                <a:schemeClr val="bg1"/>
              </a:solidFill>
            </a:rPr>
            <a:t>Âu</a:t>
          </a:r>
          <a:r>
            <a:rPr lang="en-US" sz="2800" dirty="0">
              <a:solidFill>
                <a:schemeClr val="bg1"/>
              </a:solidFill>
            </a:rPr>
            <a:t> </a:t>
          </a:r>
          <a:r>
            <a:rPr lang="en-US" sz="2800" dirty="0" err="1">
              <a:solidFill>
                <a:schemeClr val="bg1"/>
              </a:solidFill>
            </a:rPr>
            <a:t>Lạc</a:t>
          </a:r>
          <a:r>
            <a:rPr lang="en-US" sz="2800" dirty="0">
              <a:solidFill>
                <a:schemeClr val="bg1"/>
              </a:solidFill>
            </a:rPr>
            <a:t> </a:t>
          </a:r>
          <a:r>
            <a:rPr lang="en-US" sz="2800" dirty="0" err="1">
              <a:solidFill>
                <a:schemeClr val="bg1"/>
              </a:solidFill>
            </a:rPr>
            <a:t>là</a:t>
          </a:r>
          <a:r>
            <a:rPr lang="en-US" sz="2800" dirty="0">
              <a:solidFill>
                <a:schemeClr val="bg1"/>
              </a:solidFill>
            </a:rPr>
            <a:t> </a:t>
          </a:r>
          <a:r>
            <a:rPr lang="en-US" sz="2800" dirty="0" err="1">
              <a:solidFill>
                <a:schemeClr val="bg1"/>
              </a:solidFill>
            </a:rPr>
            <a:t>bước</a:t>
          </a:r>
          <a:r>
            <a:rPr lang="en-US" sz="2800" dirty="0">
              <a:solidFill>
                <a:schemeClr val="bg1"/>
              </a:solidFill>
            </a:rPr>
            <a:t> </a:t>
          </a:r>
          <a:r>
            <a:rPr lang="en-US" sz="2800" dirty="0" err="1">
              <a:solidFill>
                <a:schemeClr val="bg1"/>
              </a:solidFill>
            </a:rPr>
            <a:t>kế</a:t>
          </a:r>
          <a:r>
            <a:rPr lang="en-US" sz="2800" dirty="0">
              <a:solidFill>
                <a:schemeClr val="bg1"/>
              </a:solidFill>
            </a:rPr>
            <a:t> </a:t>
          </a:r>
          <a:r>
            <a:rPr lang="en-US" sz="2800" dirty="0" err="1">
              <a:solidFill>
                <a:schemeClr val="bg1"/>
              </a:solidFill>
            </a:rPr>
            <a:t>tục</a:t>
          </a:r>
          <a:r>
            <a:rPr lang="en-US" sz="2800" dirty="0">
              <a:solidFill>
                <a:schemeClr val="bg1"/>
              </a:solidFill>
            </a:rPr>
            <a:t> </a:t>
          </a:r>
          <a:r>
            <a:rPr lang="en-US" sz="2800" dirty="0" err="1">
              <a:solidFill>
                <a:schemeClr val="bg1"/>
              </a:solidFill>
            </a:rPr>
            <a:t>và</a:t>
          </a:r>
          <a:r>
            <a:rPr lang="en-US" sz="2800" dirty="0">
              <a:solidFill>
                <a:schemeClr val="bg1"/>
              </a:solidFill>
            </a:rPr>
            <a:t> </a:t>
          </a:r>
          <a:r>
            <a:rPr lang="en-US" sz="2800" dirty="0" err="1">
              <a:solidFill>
                <a:schemeClr val="bg1"/>
              </a:solidFill>
            </a:rPr>
            <a:t>phát</a:t>
          </a:r>
          <a:r>
            <a:rPr lang="en-US" sz="2800" dirty="0">
              <a:solidFill>
                <a:schemeClr val="bg1"/>
              </a:solidFill>
            </a:rPr>
            <a:t> </a:t>
          </a:r>
          <a:r>
            <a:rPr lang="en-US" sz="2800" dirty="0" err="1">
              <a:solidFill>
                <a:schemeClr val="bg1"/>
              </a:solidFill>
            </a:rPr>
            <a:t>triển</a:t>
          </a:r>
          <a:r>
            <a:rPr lang="en-US" sz="2800" dirty="0">
              <a:solidFill>
                <a:schemeClr val="bg1"/>
              </a:solidFill>
            </a:rPr>
            <a:t> </a:t>
          </a:r>
          <a:r>
            <a:rPr lang="en-US" sz="2800" dirty="0" err="1">
              <a:solidFill>
                <a:schemeClr val="bg1"/>
              </a:solidFill>
            </a:rPr>
            <a:t>cao</a:t>
          </a:r>
          <a:r>
            <a:rPr lang="en-US" sz="2800" dirty="0">
              <a:solidFill>
                <a:schemeClr val="bg1"/>
              </a:solidFill>
            </a:rPr>
            <a:t> </a:t>
          </a:r>
          <a:r>
            <a:rPr lang="en-US" sz="2800" dirty="0" err="1">
              <a:solidFill>
                <a:schemeClr val="bg1"/>
              </a:solidFill>
            </a:rPr>
            <a:t>hơn</a:t>
          </a:r>
          <a:r>
            <a:rPr lang="en-US" sz="2800" dirty="0">
              <a:solidFill>
                <a:schemeClr val="bg1"/>
              </a:solidFill>
            </a:rPr>
            <a:t> </a:t>
          </a:r>
          <a:r>
            <a:rPr lang="en-US" sz="2800" dirty="0" err="1">
              <a:solidFill>
                <a:schemeClr val="bg1"/>
              </a:solidFill>
            </a:rPr>
            <a:t>của</a:t>
          </a:r>
          <a:r>
            <a:rPr lang="en-US" sz="2800" dirty="0">
              <a:solidFill>
                <a:schemeClr val="bg1"/>
              </a:solidFill>
            </a:rPr>
            <a:t> </a:t>
          </a:r>
          <a:r>
            <a:rPr lang="en-US" sz="2800" dirty="0" err="1">
              <a:solidFill>
                <a:schemeClr val="bg1"/>
              </a:solidFill>
            </a:rPr>
            <a:t>nước</a:t>
          </a:r>
          <a:r>
            <a:rPr lang="en-US" sz="2800" dirty="0">
              <a:solidFill>
                <a:schemeClr val="bg1"/>
              </a:solidFill>
            </a:rPr>
            <a:t> </a:t>
          </a:r>
          <a:r>
            <a:rPr lang="en-US" sz="2800" dirty="0" err="1">
              <a:solidFill>
                <a:schemeClr val="bg1"/>
              </a:solidFill>
            </a:rPr>
            <a:t>Văn</a:t>
          </a:r>
          <a:r>
            <a:rPr lang="en-US" sz="2800" dirty="0">
              <a:solidFill>
                <a:schemeClr val="bg1"/>
              </a:solidFill>
            </a:rPr>
            <a:t> Lang </a:t>
          </a:r>
          <a:r>
            <a:rPr lang="en-US" sz="2800" dirty="0" err="1">
              <a:solidFill>
                <a:schemeClr val="bg1"/>
              </a:solidFill>
            </a:rPr>
            <a:t>và</a:t>
          </a:r>
          <a:r>
            <a:rPr lang="en-US" sz="2800" dirty="0">
              <a:solidFill>
                <a:schemeClr val="bg1"/>
              </a:solidFill>
            </a:rPr>
            <a:t> </a:t>
          </a:r>
          <a:r>
            <a:rPr lang="en-US" sz="2800" dirty="0" err="1">
              <a:solidFill>
                <a:schemeClr val="bg1"/>
              </a:solidFill>
            </a:rPr>
            <a:t>trên</a:t>
          </a:r>
          <a:r>
            <a:rPr lang="en-US" sz="2800" dirty="0">
              <a:solidFill>
                <a:schemeClr val="bg1"/>
              </a:solidFill>
            </a:rPr>
            <a:t> </a:t>
          </a:r>
          <a:r>
            <a:rPr lang="en-US" sz="2800" dirty="0" err="1">
              <a:solidFill>
                <a:schemeClr val="bg1"/>
              </a:solidFill>
            </a:rPr>
            <a:t>một</a:t>
          </a:r>
          <a:r>
            <a:rPr lang="en-US" sz="2800" dirty="0">
              <a:solidFill>
                <a:schemeClr val="bg1"/>
              </a:solidFill>
            </a:rPr>
            <a:t> </a:t>
          </a:r>
          <a:r>
            <a:rPr lang="en-US" sz="2800" dirty="0" err="1">
              <a:solidFill>
                <a:schemeClr val="bg1"/>
              </a:solidFill>
            </a:rPr>
            <a:t>phạm</a:t>
          </a:r>
          <a:r>
            <a:rPr lang="en-US" sz="2800" dirty="0">
              <a:solidFill>
                <a:schemeClr val="bg1"/>
              </a:solidFill>
            </a:rPr>
            <a:t> vi </a:t>
          </a:r>
          <a:r>
            <a:rPr lang="en-US" sz="2800" dirty="0" err="1">
              <a:solidFill>
                <a:schemeClr val="bg1"/>
              </a:solidFill>
            </a:rPr>
            <a:t>rộng</a:t>
          </a:r>
          <a:r>
            <a:rPr lang="en-US" sz="2800" dirty="0">
              <a:solidFill>
                <a:schemeClr val="bg1"/>
              </a:solidFill>
            </a:rPr>
            <a:t> </a:t>
          </a:r>
          <a:r>
            <a:rPr lang="en-US" sz="2800" dirty="0" err="1">
              <a:solidFill>
                <a:schemeClr val="bg1"/>
              </a:solidFill>
            </a:rPr>
            <a:t>lớn</a:t>
          </a:r>
          <a:r>
            <a:rPr lang="en-US" sz="2800" dirty="0">
              <a:solidFill>
                <a:schemeClr val="bg1"/>
              </a:solidFill>
            </a:rPr>
            <a:t> </a:t>
          </a:r>
          <a:r>
            <a:rPr lang="en-US" sz="2800" dirty="0" err="1">
              <a:solidFill>
                <a:schemeClr val="bg1"/>
              </a:solidFill>
            </a:rPr>
            <a:t>hơn</a:t>
          </a:r>
          <a:r>
            <a:rPr lang="en-US" sz="2800" dirty="0">
              <a:solidFill>
                <a:schemeClr val="bg1"/>
              </a:solidFill>
            </a:rPr>
            <a:t> </a:t>
          </a:r>
          <a:r>
            <a:rPr lang="en-US" sz="2800" dirty="0" err="1">
              <a:solidFill>
                <a:schemeClr val="bg1"/>
              </a:solidFill>
            </a:rPr>
            <a:t>của</a:t>
          </a:r>
          <a:r>
            <a:rPr lang="en-US" sz="2800" dirty="0">
              <a:solidFill>
                <a:schemeClr val="bg1"/>
              </a:solidFill>
            </a:rPr>
            <a:t> </a:t>
          </a:r>
          <a:r>
            <a:rPr lang="en-US" sz="2800" dirty="0" err="1">
              <a:solidFill>
                <a:schemeClr val="bg1"/>
              </a:solidFill>
            </a:rPr>
            <a:t>người</a:t>
          </a:r>
          <a:r>
            <a:rPr lang="en-US" sz="2800" dirty="0">
              <a:solidFill>
                <a:schemeClr val="bg1"/>
              </a:solidFill>
            </a:rPr>
            <a:t> </a:t>
          </a:r>
          <a:r>
            <a:rPr lang="en-US" sz="2800" dirty="0" err="1">
              <a:solidFill>
                <a:schemeClr val="bg1"/>
              </a:solidFill>
            </a:rPr>
            <a:t>Việt</a:t>
          </a:r>
          <a:r>
            <a:rPr lang="en-US" sz="2800" dirty="0">
              <a:solidFill>
                <a:schemeClr val="bg1"/>
              </a:solidFill>
            </a:rPr>
            <a:t> </a:t>
          </a:r>
          <a:r>
            <a:rPr lang="en-US" sz="2800" dirty="0" err="1">
              <a:solidFill>
                <a:schemeClr val="bg1"/>
              </a:solidFill>
            </a:rPr>
            <a:t>và</a:t>
          </a:r>
          <a:r>
            <a:rPr lang="en-US" sz="2800" dirty="0">
              <a:solidFill>
                <a:schemeClr val="bg1"/>
              </a:solidFill>
            </a:rPr>
            <a:t> </a:t>
          </a:r>
          <a:r>
            <a:rPr lang="en-US" sz="2800" dirty="0" err="1">
              <a:solidFill>
                <a:schemeClr val="bg1"/>
              </a:solidFill>
            </a:rPr>
            <a:t>người</a:t>
          </a:r>
          <a:r>
            <a:rPr lang="en-US" sz="2800" dirty="0">
              <a:solidFill>
                <a:schemeClr val="bg1"/>
              </a:solidFill>
            </a:rPr>
            <a:t> </a:t>
          </a:r>
          <a:r>
            <a:rPr lang="en-US" sz="2800" dirty="0" err="1">
              <a:solidFill>
                <a:schemeClr val="bg1"/>
              </a:solidFill>
            </a:rPr>
            <a:t>Tây</a:t>
          </a:r>
          <a:r>
            <a:rPr lang="en-US" sz="2800" dirty="0">
              <a:solidFill>
                <a:schemeClr val="bg1"/>
              </a:solidFill>
            </a:rPr>
            <a:t> </a:t>
          </a:r>
          <a:r>
            <a:rPr lang="en-US" sz="2800" dirty="0" err="1">
              <a:solidFill>
                <a:schemeClr val="bg1"/>
              </a:solidFill>
            </a:rPr>
            <a:t>Âu</a:t>
          </a:r>
          <a:endParaRPr lang="en-US" sz="2800" dirty="0">
            <a:solidFill>
              <a:schemeClr val="bg1"/>
            </a:solidFill>
          </a:endParaRPr>
        </a:p>
      </dgm:t>
    </dgm:pt>
    <dgm:pt modelId="{E3F9A059-DA63-49C2-8B7F-E5B41F2D7C0E}" type="parTrans" cxnId="{E9D68F7F-BEDF-4743-9546-901329582A4F}">
      <dgm:prSet/>
      <dgm:spPr/>
      <dgm:t>
        <a:bodyPr/>
        <a:lstStyle/>
        <a:p>
          <a:endParaRPr lang="en-US"/>
        </a:p>
      </dgm:t>
    </dgm:pt>
    <dgm:pt modelId="{584C6FD6-9953-4C28-86A6-C8B5BBE230F2}" type="sibTrans" cxnId="{E9D68F7F-BEDF-4743-9546-901329582A4F}">
      <dgm:prSet/>
      <dgm:spPr/>
      <dgm:t>
        <a:bodyPr/>
        <a:lstStyle/>
        <a:p>
          <a:endParaRPr lang="en-US"/>
        </a:p>
      </dgm:t>
    </dgm:pt>
    <dgm:pt modelId="{73616BC0-CEB4-49BC-92DA-3235CC7B2E20}">
      <dgm:prSet phldrT="[Text]" custT="1"/>
      <dgm:spPr>
        <a:solidFill>
          <a:srgbClr val="C00000"/>
        </a:solidFill>
      </dgm:spPr>
      <dgm:t>
        <a:bodyPr/>
        <a:lstStyle/>
        <a:p>
          <a:r>
            <a:rPr lang="en-US" sz="2800" dirty="0" err="1">
              <a:solidFill>
                <a:schemeClr val="bg1"/>
              </a:solidFill>
            </a:rPr>
            <a:t>Thục</a:t>
          </a:r>
          <a:r>
            <a:rPr lang="en-US" sz="2800" dirty="0">
              <a:solidFill>
                <a:schemeClr val="bg1"/>
              </a:solidFill>
            </a:rPr>
            <a:t> An </a:t>
          </a:r>
          <a:r>
            <a:rPr lang="en-US" sz="2800" dirty="0" err="1">
              <a:solidFill>
                <a:schemeClr val="bg1"/>
              </a:solidFill>
            </a:rPr>
            <a:t>Dương</a:t>
          </a:r>
          <a:r>
            <a:rPr lang="en-US" sz="2800" dirty="0">
              <a:solidFill>
                <a:schemeClr val="bg1"/>
              </a:solidFill>
            </a:rPr>
            <a:t> </a:t>
          </a:r>
          <a:r>
            <a:rPr lang="en-US" sz="2800" dirty="0" err="1">
              <a:solidFill>
                <a:schemeClr val="bg1"/>
              </a:solidFill>
            </a:rPr>
            <a:t>Vương</a:t>
          </a:r>
          <a:r>
            <a:rPr lang="en-US" sz="2800" dirty="0">
              <a:solidFill>
                <a:schemeClr val="bg1"/>
              </a:solidFill>
            </a:rPr>
            <a:t> </a:t>
          </a:r>
          <a:r>
            <a:rPr lang="en-US" sz="2800" dirty="0" err="1">
              <a:solidFill>
                <a:schemeClr val="bg1"/>
              </a:solidFill>
            </a:rPr>
            <a:t>đã</a:t>
          </a:r>
          <a:r>
            <a:rPr lang="en-US" sz="2800" dirty="0">
              <a:solidFill>
                <a:schemeClr val="bg1"/>
              </a:solidFill>
            </a:rPr>
            <a:t> </a:t>
          </a:r>
          <a:r>
            <a:rPr lang="en-US" sz="2800" dirty="0" err="1">
              <a:solidFill>
                <a:schemeClr val="bg1"/>
              </a:solidFill>
            </a:rPr>
            <a:t>chọn</a:t>
          </a:r>
          <a:r>
            <a:rPr lang="en-US" sz="2800" dirty="0">
              <a:solidFill>
                <a:schemeClr val="bg1"/>
              </a:solidFill>
            </a:rPr>
            <a:t> </a:t>
          </a:r>
          <a:r>
            <a:rPr lang="en-US" sz="2800" dirty="0" err="1">
              <a:solidFill>
                <a:schemeClr val="bg1"/>
              </a:solidFill>
            </a:rPr>
            <a:t>Cổ</a:t>
          </a:r>
          <a:r>
            <a:rPr lang="en-US" sz="2800" dirty="0">
              <a:solidFill>
                <a:schemeClr val="bg1"/>
              </a:solidFill>
            </a:rPr>
            <a:t> Loa (</a:t>
          </a:r>
          <a:r>
            <a:rPr lang="en-US" sz="2800" dirty="0" err="1">
              <a:solidFill>
                <a:schemeClr val="bg1"/>
              </a:solidFill>
            </a:rPr>
            <a:t>Đông</a:t>
          </a:r>
          <a:r>
            <a:rPr lang="en-US" sz="2800" dirty="0">
              <a:solidFill>
                <a:schemeClr val="bg1"/>
              </a:solidFill>
            </a:rPr>
            <a:t> Anh, </a:t>
          </a:r>
          <a:r>
            <a:rPr lang="en-US" sz="2800" dirty="0" err="1">
              <a:solidFill>
                <a:schemeClr val="bg1"/>
              </a:solidFill>
            </a:rPr>
            <a:t>Hà</a:t>
          </a:r>
          <a:r>
            <a:rPr lang="en-US" sz="2800" dirty="0">
              <a:solidFill>
                <a:schemeClr val="bg1"/>
              </a:solidFill>
            </a:rPr>
            <a:t> </a:t>
          </a:r>
          <a:r>
            <a:rPr lang="en-US" sz="2800" dirty="0" err="1">
              <a:solidFill>
                <a:schemeClr val="bg1"/>
              </a:solidFill>
            </a:rPr>
            <a:t>Nội</a:t>
          </a:r>
          <a:r>
            <a:rPr lang="en-US" sz="2800" dirty="0">
              <a:solidFill>
                <a:schemeClr val="bg1"/>
              </a:solidFill>
            </a:rPr>
            <a:t>) </a:t>
          </a:r>
          <a:r>
            <a:rPr lang="en-US" sz="2800" dirty="0" err="1">
              <a:solidFill>
                <a:schemeClr val="bg1"/>
              </a:solidFill>
            </a:rPr>
            <a:t>làm</a:t>
          </a:r>
          <a:r>
            <a:rPr lang="en-US" sz="2800" dirty="0">
              <a:solidFill>
                <a:schemeClr val="bg1"/>
              </a:solidFill>
            </a:rPr>
            <a:t> </a:t>
          </a:r>
          <a:r>
            <a:rPr lang="en-US" sz="2800" dirty="0" err="1">
              <a:solidFill>
                <a:schemeClr val="bg1"/>
              </a:solidFill>
            </a:rPr>
            <a:t>Kinh</a:t>
          </a:r>
          <a:r>
            <a:rPr lang="en-US" sz="2800" dirty="0">
              <a:solidFill>
                <a:schemeClr val="bg1"/>
              </a:solidFill>
            </a:rPr>
            <a:t> </a:t>
          </a:r>
          <a:r>
            <a:rPr lang="en-US" sz="2800" dirty="0" err="1">
              <a:solidFill>
                <a:schemeClr val="bg1"/>
              </a:solidFill>
            </a:rPr>
            <a:t>đô</a:t>
          </a:r>
          <a:r>
            <a:rPr lang="en-US" sz="2800" dirty="0">
              <a:solidFill>
                <a:schemeClr val="bg1"/>
              </a:solidFill>
            </a:rPr>
            <a:t> </a:t>
          </a:r>
          <a:r>
            <a:rPr lang="en-US" sz="2800" dirty="0" err="1">
              <a:solidFill>
                <a:schemeClr val="bg1"/>
              </a:solidFill>
            </a:rPr>
            <a:t>và</a:t>
          </a:r>
          <a:r>
            <a:rPr lang="en-US" sz="2800" dirty="0">
              <a:solidFill>
                <a:schemeClr val="bg1"/>
              </a:solidFill>
            </a:rPr>
            <a:t> </a:t>
          </a:r>
          <a:r>
            <a:rPr lang="en-US" sz="2800" dirty="0" err="1">
              <a:solidFill>
                <a:schemeClr val="bg1"/>
              </a:solidFill>
            </a:rPr>
            <a:t>cho</a:t>
          </a:r>
          <a:r>
            <a:rPr lang="en-US" sz="2800" dirty="0">
              <a:solidFill>
                <a:schemeClr val="bg1"/>
              </a:solidFill>
            </a:rPr>
            <a:t> </a:t>
          </a:r>
          <a:r>
            <a:rPr lang="en-US" sz="2800" dirty="0" err="1">
              <a:solidFill>
                <a:schemeClr val="bg1"/>
              </a:solidFill>
            </a:rPr>
            <a:t>xây</a:t>
          </a:r>
          <a:r>
            <a:rPr lang="en-US" sz="2800" dirty="0">
              <a:solidFill>
                <a:schemeClr val="bg1"/>
              </a:solidFill>
            </a:rPr>
            <a:t> </a:t>
          </a:r>
          <a:r>
            <a:rPr lang="en-US" sz="2800" dirty="0" err="1">
              <a:solidFill>
                <a:schemeClr val="bg1"/>
              </a:solidFill>
            </a:rPr>
            <a:t>dựng</a:t>
          </a:r>
          <a:r>
            <a:rPr lang="en-US" sz="2800" dirty="0">
              <a:solidFill>
                <a:schemeClr val="bg1"/>
              </a:solidFill>
            </a:rPr>
            <a:t> </a:t>
          </a:r>
          <a:r>
            <a:rPr lang="en-US" sz="2800" dirty="0" err="1">
              <a:solidFill>
                <a:schemeClr val="bg1"/>
              </a:solidFill>
            </a:rPr>
            <a:t>thành</a:t>
          </a:r>
          <a:r>
            <a:rPr lang="en-US" sz="2800" dirty="0">
              <a:solidFill>
                <a:schemeClr val="bg1"/>
              </a:solidFill>
            </a:rPr>
            <a:t> </a:t>
          </a:r>
          <a:r>
            <a:rPr lang="en-US" sz="2800" dirty="0" err="1">
              <a:solidFill>
                <a:schemeClr val="bg1"/>
              </a:solidFill>
            </a:rPr>
            <a:t>Cổ</a:t>
          </a:r>
          <a:r>
            <a:rPr lang="en-US" sz="2800" dirty="0">
              <a:solidFill>
                <a:schemeClr val="bg1"/>
              </a:solidFill>
            </a:rPr>
            <a:t> Loa </a:t>
          </a:r>
          <a:r>
            <a:rPr lang="en-US" sz="2800" dirty="0" err="1">
              <a:solidFill>
                <a:schemeClr val="bg1"/>
              </a:solidFill>
            </a:rPr>
            <a:t>kiên</a:t>
          </a:r>
          <a:r>
            <a:rPr lang="en-US" sz="2800" dirty="0">
              <a:solidFill>
                <a:schemeClr val="bg1"/>
              </a:solidFill>
            </a:rPr>
            <a:t> </a:t>
          </a:r>
          <a:r>
            <a:rPr lang="en-US" sz="2800" dirty="0" err="1">
              <a:solidFill>
                <a:schemeClr val="bg1"/>
              </a:solidFill>
            </a:rPr>
            <a:t>cố</a:t>
          </a:r>
          <a:endParaRPr lang="en-US" sz="2800" dirty="0">
            <a:solidFill>
              <a:schemeClr val="bg1"/>
            </a:solidFill>
          </a:endParaRPr>
        </a:p>
      </dgm:t>
    </dgm:pt>
    <dgm:pt modelId="{0E44B1F0-987D-4EEC-8667-B1B2BDF15BF4}" type="parTrans" cxnId="{2AEAEBDE-4213-42B0-A79C-19355DA6E1DF}">
      <dgm:prSet/>
      <dgm:spPr/>
      <dgm:t>
        <a:bodyPr/>
        <a:lstStyle/>
        <a:p>
          <a:endParaRPr lang="en-US"/>
        </a:p>
      </dgm:t>
    </dgm:pt>
    <dgm:pt modelId="{66FC28EF-5563-4083-A347-D3E304CB9B55}" type="sibTrans" cxnId="{2AEAEBDE-4213-42B0-A79C-19355DA6E1DF}">
      <dgm:prSet/>
      <dgm:spPr/>
      <dgm:t>
        <a:bodyPr/>
        <a:lstStyle/>
        <a:p>
          <a:endParaRPr lang="en-US"/>
        </a:p>
      </dgm:t>
    </dgm:pt>
    <dgm:pt modelId="{36974863-160A-486C-94DD-1BEFCA798AC1}" type="pres">
      <dgm:prSet presAssocID="{222A8C87-A1F2-46AC-B3BA-1A0B6403F350}" presName="linearFlow" presStyleCnt="0">
        <dgm:presLayoutVars>
          <dgm:dir/>
          <dgm:animLvl val="lvl"/>
          <dgm:resizeHandles val="exact"/>
        </dgm:presLayoutVars>
      </dgm:prSet>
      <dgm:spPr/>
    </dgm:pt>
    <dgm:pt modelId="{AA0E17FC-6FEF-496B-9CB6-E6DF23DC018C}" type="pres">
      <dgm:prSet presAssocID="{6FD3DF96-F556-4537-9403-3630AA7F8F3C}" presName="composite" presStyleCnt="0"/>
      <dgm:spPr/>
    </dgm:pt>
    <dgm:pt modelId="{28922EAD-B0BC-4AFD-BCA1-3AE11EF5331D}" type="pres">
      <dgm:prSet presAssocID="{6FD3DF96-F556-4537-9403-3630AA7F8F3C}" presName="parentText" presStyleLbl="alignNode1" presStyleIdx="0" presStyleCnt="1" custScaleX="60812" custLinFactNeighborX="1733" custLinFactNeighborY="401">
        <dgm:presLayoutVars>
          <dgm:chMax val="1"/>
          <dgm:bulletEnabled val="1"/>
        </dgm:presLayoutVars>
      </dgm:prSet>
      <dgm:spPr/>
    </dgm:pt>
    <dgm:pt modelId="{19C45C42-2AF5-4816-9260-BCF366391D60}" type="pres">
      <dgm:prSet presAssocID="{6FD3DF96-F556-4537-9403-3630AA7F8F3C}" presName="descendantText" presStyleLbl="alignAcc1" presStyleIdx="0" presStyleCnt="1" custLinFactNeighborX="782" custLinFactNeighborY="19848">
        <dgm:presLayoutVars>
          <dgm:bulletEnabled val="1"/>
        </dgm:presLayoutVars>
      </dgm:prSet>
      <dgm:spPr/>
    </dgm:pt>
  </dgm:ptLst>
  <dgm:cxnLst>
    <dgm:cxn modelId="{67CAB908-E258-46B0-92CC-B7B413FF00E9}" srcId="{222A8C87-A1F2-46AC-B3BA-1A0B6403F350}" destId="{6FD3DF96-F556-4537-9403-3630AA7F8F3C}" srcOrd="0" destOrd="0" parTransId="{2CE16627-FD1F-42FD-9FEA-00C5F2362C08}" sibTransId="{5353116E-2691-4CDE-B395-F608C8D3BA57}"/>
    <dgm:cxn modelId="{4C4A9130-D7D0-4AF6-9DA7-90E9DE1346E4}" type="presOf" srcId="{73616BC0-CEB4-49BC-92DA-3235CC7B2E20}" destId="{19C45C42-2AF5-4816-9260-BCF366391D60}" srcOrd="0" destOrd="2" presId="urn:microsoft.com/office/officeart/2005/8/layout/chevron2"/>
    <dgm:cxn modelId="{E9728E42-7903-4EE0-A1A9-D3472C26E6DF}" type="presOf" srcId="{1FBCFFE0-307A-409F-93D7-73CFBE09F9E8}" destId="{19C45C42-2AF5-4816-9260-BCF366391D60}" srcOrd="0" destOrd="0" presId="urn:microsoft.com/office/officeart/2005/8/layout/chevron2"/>
    <dgm:cxn modelId="{E9D68F7F-BEDF-4743-9546-901329582A4F}" srcId="{6FD3DF96-F556-4537-9403-3630AA7F8F3C}" destId="{26D2D923-4BB1-4ED6-9B9D-4C0549D07979}" srcOrd="1" destOrd="0" parTransId="{E3F9A059-DA63-49C2-8B7F-E5B41F2D7C0E}" sibTransId="{584C6FD6-9953-4C28-86A6-C8B5BBE230F2}"/>
    <dgm:cxn modelId="{6DC10F81-4838-4062-8D75-65F62D57D315}" type="presOf" srcId="{6FD3DF96-F556-4537-9403-3630AA7F8F3C}" destId="{28922EAD-B0BC-4AFD-BCA1-3AE11EF5331D}" srcOrd="0" destOrd="0" presId="urn:microsoft.com/office/officeart/2005/8/layout/chevron2"/>
    <dgm:cxn modelId="{728D62D9-04AB-40C0-87EF-87C843CB9BFA}" type="presOf" srcId="{222A8C87-A1F2-46AC-B3BA-1A0B6403F350}" destId="{36974863-160A-486C-94DD-1BEFCA798AC1}" srcOrd="0" destOrd="0" presId="urn:microsoft.com/office/officeart/2005/8/layout/chevron2"/>
    <dgm:cxn modelId="{2AEAEBDE-4213-42B0-A79C-19355DA6E1DF}" srcId="{6FD3DF96-F556-4537-9403-3630AA7F8F3C}" destId="{73616BC0-CEB4-49BC-92DA-3235CC7B2E20}" srcOrd="2" destOrd="0" parTransId="{0E44B1F0-987D-4EEC-8667-B1B2BDF15BF4}" sibTransId="{66FC28EF-5563-4083-A347-D3E304CB9B55}"/>
    <dgm:cxn modelId="{DDC7C5E3-DF0A-4966-9E02-7A931592BBBC}" srcId="{6FD3DF96-F556-4537-9403-3630AA7F8F3C}" destId="{1FBCFFE0-307A-409F-93D7-73CFBE09F9E8}" srcOrd="0" destOrd="0" parTransId="{B91D06C7-0F8D-482C-9D63-23B5962B737E}" sibTransId="{CA1904E3-293C-4E34-A602-02CFDE6F6DFC}"/>
    <dgm:cxn modelId="{E2DE55FC-9B8E-42E4-B883-F8DBCEEC2A91}" type="presOf" srcId="{26D2D923-4BB1-4ED6-9B9D-4C0549D07979}" destId="{19C45C42-2AF5-4816-9260-BCF366391D60}" srcOrd="0" destOrd="1" presId="urn:microsoft.com/office/officeart/2005/8/layout/chevron2"/>
    <dgm:cxn modelId="{3A618DE1-BFA7-4617-8D8C-41E2B6603CC4}" type="presParOf" srcId="{36974863-160A-486C-94DD-1BEFCA798AC1}" destId="{AA0E17FC-6FEF-496B-9CB6-E6DF23DC018C}" srcOrd="0" destOrd="0" presId="urn:microsoft.com/office/officeart/2005/8/layout/chevron2"/>
    <dgm:cxn modelId="{EB75E96B-F213-4D32-9683-38DFD0E9215F}" type="presParOf" srcId="{AA0E17FC-6FEF-496B-9CB6-E6DF23DC018C}" destId="{28922EAD-B0BC-4AFD-BCA1-3AE11EF5331D}" srcOrd="0" destOrd="0" presId="urn:microsoft.com/office/officeart/2005/8/layout/chevron2"/>
    <dgm:cxn modelId="{327FF628-50BD-45AD-8978-520A344220B6}" type="presParOf" srcId="{AA0E17FC-6FEF-496B-9CB6-E6DF23DC018C}" destId="{19C45C42-2AF5-4816-9260-BCF366391D60}"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9E4D0BBA-BD53-440F-82F1-4DBFF6E24F43}"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A41D7B61-CF98-4F99-8FF3-FA904410CE77}">
      <dgm:prSet phldrT="[Text]" custT="1"/>
      <dgm:spPr/>
      <dgm:t>
        <a:bodyPr/>
        <a:lstStyle/>
        <a:p>
          <a:pPr algn="just"/>
          <a:r>
            <a:rPr lang="en-US" sz="2800" dirty="0" err="1"/>
            <a:t>Nhà</a:t>
          </a:r>
          <a:r>
            <a:rPr lang="en-US" sz="2800" dirty="0"/>
            <a:t> </a:t>
          </a:r>
          <a:r>
            <a:rPr lang="en-US" sz="2800" dirty="0" err="1"/>
            <a:t>Lý</a:t>
          </a:r>
          <a:r>
            <a:rPr lang="en-US" sz="2800" dirty="0"/>
            <a:t> </a:t>
          </a:r>
          <a:r>
            <a:rPr lang="en-US" sz="2800" dirty="0" err="1"/>
            <a:t>đã</a:t>
          </a:r>
          <a:r>
            <a:rPr lang="en-US" sz="2800" dirty="0"/>
            <a:t> </a:t>
          </a:r>
          <a:r>
            <a:rPr lang="en-US" sz="2800" dirty="0" err="1"/>
            <a:t>chủ</a:t>
          </a:r>
          <a:r>
            <a:rPr lang="en-US" sz="2800" dirty="0"/>
            <a:t> </a:t>
          </a:r>
          <a:r>
            <a:rPr lang="en-US" sz="2800" dirty="0" err="1"/>
            <a:t>động</a:t>
          </a:r>
          <a:r>
            <a:rPr lang="en-US" sz="2800" dirty="0"/>
            <a:t> </a:t>
          </a:r>
          <a:r>
            <a:rPr lang="en-US" sz="2800" dirty="0" err="1"/>
            <a:t>đối</a:t>
          </a:r>
          <a:r>
            <a:rPr lang="en-US" sz="2800" dirty="0"/>
            <a:t> </a:t>
          </a:r>
          <a:r>
            <a:rPr lang="en-US" sz="2800" dirty="0" err="1"/>
            <a:t>phó</a:t>
          </a:r>
          <a:r>
            <a:rPr lang="en-US" sz="2800" dirty="0"/>
            <a:t> </a:t>
          </a:r>
          <a:r>
            <a:rPr lang="en-US" sz="2800" dirty="0" err="1"/>
            <a:t>với</a:t>
          </a:r>
          <a:r>
            <a:rPr lang="en-US" sz="2800" dirty="0"/>
            <a:t> </a:t>
          </a:r>
          <a:r>
            <a:rPr lang="en-US" sz="2800" dirty="0" err="1"/>
            <a:t>âm</a:t>
          </a:r>
          <a:r>
            <a:rPr lang="en-US" sz="2800" dirty="0"/>
            <a:t> </a:t>
          </a:r>
          <a:r>
            <a:rPr lang="en-US" sz="2800" dirty="0" err="1"/>
            <a:t>mưu</a:t>
          </a:r>
          <a:r>
            <a:rPr lang="en-US" sz="2800" dirty="0"/>
            <a:t> </a:t>
          </a:r>
          <a:r>
            <a:rPr lang="en-US" sz="2800" dirty="0" err="1"/>
            <a:t>xâm</a:t>
          </a:r>
          <a:r>
            <a:rPr lang="en-US" sz="2800" dirty="0"/>
            <a:t> </a:t>
          </a:r>
          <a:r>
            <a:rPr lang="en-US" sz="2800" dirty="0" err="1"/>
            <a:t>lược</a:t>
          </a:r>
          <a:r>
            <a:rPr lang="en-US" sz="2800" dirty="0"/>
            <a:t> </a:t>
          </a:r>
          <a:r>
            <a:rPr lang="en-US" sz="2800" dirty="0" err="1"/>
            <a:t>của</a:t>
          </a:r>
          <a:r>
            <a:rPr lang="en-US" sz="2800" dirty="0"/>
            <a:t> </a:t>
          </a:r>
          <a:r>
            <a:rPr lang="en-US" sz="2800" dirty="0" err="1"/>
            <a:t>nhà</a:t>
          </a:r>
          <a:r>
            <a:rPr lang="en-US" sz="2800" dirty="0"/>
            <a:t> </a:t>
          </a:r>
          <a:r>
            <a:rPr lang="en-US" sz="2800" dirty="0" err="1"/>
            <a:t>Tống</a:t>
          </a:r>
          <a:r>
            <a:rPr lang="en-US" sz="2800" dirty="0"/>
            <a:t> </a:t>
          </a:r>
          <a:r>
            <a:rPr lang="en-US" sz="2800" dirty="0" err="1"/>
            <a:t>bằng</a:t>
          </a:r>
          <a:r>
            <a:rPr lang="en-US" sz="2800" dirty="0"/>
            <a:t> </a:t>
          </a:r>
          <a:r>
            <a:rPr lang="en-US" sz="2800" dirty="0" err="1"/>
            <a:t>biện</a:t>
          </a:r>
          <a:r>
            <a:rPr lang="en-US" sz="2800" dirty="0"/>
            <a:t> </a:t>
          </a:r>
          <a:r>
            <a:rPr lang="en-US" sz="2800" dirty="0" err="1"/>
            <a:t>pháp</a:t>
          </a:r>
          <a:r>
            <a:rPr lang="en-US" sz="2800" dirty="0"/>
            <a:t>: “</a:t>
          </a:r>
          <a:r>
            <a:rPr lang="en-US" sz="2800" dirty="0" err="1"/>
            <a:t>Ngồi</a:t>
          </a:r>
          <a:r>
            <a:rPr lang="en-US" sz="2800" dirty="0"/>
            <a:t> </a:t>
          </a:r>
          <a:r>
            <a:rPr lang="en-US" sz="2800" dirty="0" err="1"/>
            <a:t>im</a:t>
          </a:r>
          <a:r>
            <a:rPr lang="en-US" sz="2800" dirty="0"/>
            <a:t> </a:t>
          </a:r>
          <a:r>
            <a:rPr lang="en-US" sz="2800" dirty="0" err="1"/>
            <a:t>đợi</a:t>
          </a:r>
          <a:r>
            <a:rPr lang="en-US" sz="2800" dirty="0"/>
            <a:t> </a:t>
          </a:r>
          <a:r>
            <a:rPr lang="en-US" sz="2800" dirty="0" err="1"/>
            <a:t>giặc</a:t>
          </a:r>
          <a:r>
            <a:rPr lang="en-US" sz="2800" dirty="0"/>
            <a:t> </a:t>
          </a:r>
          <a:r>
            <a:rPr lang="en-US" sz="2800" dirty="0" err="1"/>
            <a:t>không</a:t>
          </a:r>
          <a:r>
            <a:rPr lang="en-US" sz="2800" dirty="0"/>
            <a:t> </a:t>
          </a:r>
          <a:r>
            <a:rPr lang="en-US" sz="2800" dirty="0" err="1"/>
            <a:t>bằng</a:t>
          </a:r>
          <a:r>
            <a:rPr lang="en-US" sz="2800" dirty="0"/>
            <a:t> </a:t>
          </a:r>
          <a:r>
            <a:rPr lang="en-US" sz="2800" dirty="0" err="1"/>
            <a:t>đem</a:t>
          </a:r>
          <a:r>
            <a:rPr lang="en-US" sz="2800" dirty="0"/>
            <a:t> </a:t>
          </a:r>
          <a:r>
            <a:rPr lang="en-US" sz="2800" dirty="0" err="1"/>
            <a:t>quân</a:t>
          </a:r>
          <a:r>
            <a:rPr lang="en-US" sz="2800" dirty="0"/>
            <a:t> ra </a:t>
          </a:r>
          <a:r>
            <a:rPr lang="en-US" sz="2800" dirty="0" err="1"/>
            <a:t>đánh</a:t>
          </a:r>
          <a:r>
            <a:rPr lang="en-US" sz="2800" dirty="0"/>
            <a:t> </a:t>
          </a:r>
          <a:r>
            <a:rPr lang="en-US" sz="2800" dirty="0" err="1"/>
            <a:t>trước</a:t>
          </a:r>
          <a:r>
            <a:rPr lang="en-US" sz="2800" dirty="0"/>
            <a:t> </a:t>
          </a:r>
          <a:r>
            <a:rPr lang="en-US" sz="2800" dirty="0" err="1"/>
            <a:t>chặn</a:t>
          </a:r>
          <a:r>
            <a:rPr lang="en-US" sz="2800" dirty="0"/>
            <a:t> </a:t>
          </a:r>
          <a:r>
            <a:rPr lang="en-US" sz="2800" dirty="0" err="1"/>
            <a:t>thế</a:t>
          </a:r>
          <a:r>
            <a:rPr lang="en-US" sz="2800" dirty="0"/>
            <a:t> </a:t>
          </a:r>
          <a:r>
            <a:rPr lang="en-US" sz="2800" dirty="0" err="1"/>
            <a:t>mạnh</a:t>
          </a:r>
          <a:r>
            <a:rPr lang="en-US" sz="2800" dirty="0"/>
            <a:t> </a:t>
          </a:r>
          <a:r>
            <a:rPr lang="en-US" sz="2800" dirty="0" err="1"/>
            <a:t>của</a:t>
          </a:r>
          <a:r>
            <a:rPr lang="en-US" sz="2800" dirty="0"/>
            <a:t> </a:t>
          </a:r>
          <a:r>
            <a:rPr lang="en-US" sz="2800" dirty="0" err="1"/>
            <a:t>giặc</a:t>
          </a:r>
          <a:r>
            <a:rPr lang="en-US" sz="2800" dirty="0"/>
            <a:t>”</a:t>
          </a:r>
        </a:p>
      </dgm:t>
    </dgm:pt>
    <dgm:pt modelId="{49EC2FBB-4649-4284-9F0B-695E355DB5C3}" type="parTrans" cxnId="{BF9C74FF-C2C2-40F9-B6D5-E27BDC77719B}">
      <dgm:prSet/>
      <dgm:spPr/>
      <dgm:t>
        <a:bodyPr/>
        <a:lstStyle/>
        <a:p>
          <a:endParaRPr lang="en-US"/>
        </a:p>
      </dgm:t>
    </dgm:pt>
    <dgm:pt modelId="{AB19FA86-81E2-4204-9EBA-B168ACC1D54F}" type="sibTrans" cxnId="{BF9C74FF-C2C2-40F9-B6D5-E27BDC77719B}">
      <dgm:prSet/>
      <dgm:spPr/>
      <dgm:t>
        <a:bodyPr/>
        <a:lstStyle/>
        <a:p>
          <a:endParaRPr lang="en-US"/>
        </a:p>
      </dgm:t>
    </dgm:pt>
    <dgm:pt modelId="{3B8C0DDF-7A35-483E-8E1F-883EB5C0BD02}">
      <dgm:prSet phldrT="[Text]" custT="1"/>
      <dgm:spPr/>
      <dgm:t>
        <a:bodyPr/>
        <a:lstStyle/>
        <a:p>
          <a:pPr algn="just"/>
          <a:r>
            <a:rPr lang="en-US" sz="2800" dirty="0" err="1"/>
            <a:t>Năm</a:t>
          </a:r>
          <a:r>
            <a:rPr lang="en-US" sz="2800" dirty="0"/>
            <a:t> 1075 </a:t>
          </a:r>
          <a:r>
            <a:rPr lang="en-US" sz="2800" dirty="0" err="1"/>
            <a:t>đến</a:t>
          </a:r>
          <a:r>
            <a:rPr lang="en-US" sz="2800" dirty="0"/>
            <a:t> 1077 </a:t>
          </a:r>
          <a:r>
            <a:rPr lang="en-US" sz="2800" dirty="0" err="1"/>
            <a:t>dưới</a:t>
          </a:r>
          <a:r>
            <a:rPr lang="en-US" sz="2800" dirty="0"/>
            <a:t> </a:t>
          </a:r>
          <a:r>
            <a:rPr lang="en-US" sz="2800" dirty="0" err="1"/>
            <a:t>chỉ</a:t>
          </a:r>
          <a:r>
            <a:rPr lang="en-US" sz="2800" dirty="0"/>
            <a:t> </a:t>
          </a:r>
          <a:r>
            <a:rPr lang="en-US" sz="2800" dirty="0" err="1"/>
            <a:t>huy</a:t>
          </a:r>
          <a:r>
            <a:rPr lang="en-US" sz="2800" dirty="0"/>
            <a:t> </a:t>
          </a:r>
          <a:r>
            <a:rPr lang="en-US" sz="2800" dirty="0" err="1"/>
            <a:t>của</a:t>
          </a:r>
          <a:r>
            <a:rPr lang="en-US" sz="2800" dirty="0"/>
            <a:t> </a:t>
          </a:r>
          <a:r>
            <a:rPr lang="en-US" sz="2800" dirty="0" err="1"/>
            <a:t>Lý</a:t>
          </a:r>
          <a:r>
            <a:rPr lang="en-US" sz="2800" dirty="0"/>
            <a:t> </a:t>
          </a:r>
          <a:r>
            <a:rPr lang="en-US" sz="2800" dirty="0" err="1"/>
            <a:t>Thường</a:t>
          </a:r>
          <a:r>
            <a:rPr lang="en-US" sz="2800" dirty="0"/>
            <a:t> </a:t>
          </a:r>
          <a:r>
            <a:rPr lang="en-US" sz="2800" dirty="0" err="1"/>
            <a:t>Kiệt</a:t>
          </a:r>
          <a:r>
            <a:rPr lang="en-US" sz="2800" dirty="0"/>
            <a:t>, </a:t>
          </a:r>
          <a:r>
            <a:rPr lang="en-US" sz="2800" dirty="0" err="1"/>
            <a:t>quân</a:t>
          </a:r>
          <a:r>
            <a:rPr lang="en-US" sz="2800" dirty="0"/>
            <a:t> </a:t>
          </a:r>
          <a:r>
            <a:rPr lang="en-US" sz="2800" dirty="0" err="1"/>
            <a:t>tống</a:t>
          </a:r>
          <a:r>
            <a:rPr lang="en-US" sz="2800" dirty="0"/>
            <a:t> </a:t>
          </a:r>
          <a:r>
            <a:rPr lang="en-US" sz="2800" dirty="0" err="1"/>
            <a:t>thua</a:t>
          </a:r>
          <a:r>
            <a:rPr lang="en-US" sz="2800" dirty="0"/>
            <a:t> to, </a:t>
          </a:r>
          <a:r>
            <a:rPr lang="en-US" sz="2800" dirty="0" err="1"/>
            <a:t>bị</a:t>
          </a:r>
          <a:r>
            <a:rPr lang="en-US" sz="2800" dirty="0"/>
            <a:t> </a:t>
          </a:r>
          <a:r>
            <a:rPr lang="en-US" sz="2800" dirty="0" err="1"/>
            <a:t>chết</a:t>
          </a:r>
          <a:r>
            <a:rPr lang="en-US" sz="2800" dirty="0"/>
            <a:t> </a:t>
          </a:r>
          <a:r>
            <a:rPr lang="en-US" sz="2800" dirty="0" err="1"/>
            <a:t>quá</a:t>
          </a:r>
          <a:r>
            <a:rPr lang="en-US" sz="2800" dirty="0"/>
            <a:t> </a:t>
          </a:r>
          <a:r>
            <a:rPr lang="en-US" sz="2800" dirty="0" err="1"/>
            <a:t>nửa</a:t>
          </a:r>
          <a:r>
            <a:rPr lang="en-US" sz="2800" dirty="0"/>
            <a:t>.</a:t>
          </a:r>
        </a:p>
      </dgm:t>
    </dgm:pt>
    <dgm:pt modelId="{38BA8B43-4711-46B4-B1D7-C3256B80B8E2}" type="parTrans" cxnId="{E90E1D24-C98E-4D50-A3CA-82E685BA6150}">
      <dgm:prSet/>
      <dgm:spPr/>
      <dgm:t>
        <a:bodyPr/>
        <a:lstStyle/>
        <a:p>
          <a:endParaRPr lang="en-US"/>
        </a:p>
      </dgm:t>
    </dgm:pt>
    <dgm:pt modelId="{ACE1E9CD-A601-4D9E-A31F-F552005BC37B}" type="sibTrans" cxnId="{E90E1D24-C98E-4D50-A3CA-82E685BA6150}">
      <dgm:prSet/>
      <dgm:spPr/>
      <dgm:t>
        <a:bodyPr/>
        <a:lstStyle/>
        <a:p>
          <a:endParaRPr lang="en-US"/>
        </a:p>
      </dgm:t>
    </dgm:pt>
    <dgm:pt modelId="{8AD2B1EB-F4F6-4519-94B7-C8FC0C35C516}">
      <dgm:prSet phldrT="[Text]" custT="1"/>
      <dgm:spPr/>
      <dgm:t>
        <a:bodyPr/>
        <a:lstStyle/>
        <a:p>
          <a:pPr algn="just"/>
          <a:r>
            <a:rPr lang="en-US" sz="2800" dirty="0" err="1"/>
            <a:t>Lý</a:t>
          </a:r>
          <a:r>
            <a:rPr lang="en-US" sz="2800" dirty="0"/>
            <a:t> </a:t>
          </a:r>
          <a:r>
            <a:rPr lang="en-US" sz="2800" dirty="0" err="1"/>
            <a:t>Thường</a:t>
          </a:r>
          <a:r>
            <a:rPr lang="en-US" sz="2800" dirty="0"/>
            <a:t> </a:t>
          </a:r>
          <a:r>
            <a:rPr lang="en-US" sz="2800" dirty="0" err="1"/>
            <a:t>Kiệt</a:t>
          </a:r>
          <a:r>
            <a:rPr lang="en-US" sz="2800" dirty="0"/>
            <a:t> </a:t>
          </a:r>
          <a:r>
            <a:rPr lang="en-US" sz="2800" dirty="0" err="1"/>
            <a:t>chủ</a:t>
          </a:r>
          <a:r>
            <a:rPr lang="en-US" sz="2800" dirty="0"/>
            <a:t> </a:t>
          </a:r>
          <a:r>
            <a:rPr lang="en-US" sz="2800" dirty="0" err="1"/>
            <a:t>động</a:t>
          </a:r>
          <a:r>
            <a:rPr lang="en-US" sz="2800" dirty="0"/>
            <a:t> </a:t>
          </a:r>
          <a:r>
            <a:rPr lang="en-US" sz="2800" dirty="0" err="1"/>
            <a:t>kết</a:t>
          </a:r>
          <a:r>
            <a:rPr lang="en-US" sz="2800" dirty="0"/>
            <a:t> </a:t>
          </a:r>
          <a:r>
            <a:rPr lang="en-US" sz="2800" dirty="0" err="1"/>
            <a:t>thúc</a:t>
          </a:r>
          <a:r>
            <a:rPr lang="en-US" sz="2800" dirty="0"/>
            <a:t> </a:t>
          </a:r>
          <a:r>
            <a:rPr lang="en-US" sz="2800" dirty="0" err="1"/>
            <a:t>chiến</a:t>
          </a:r>
          <a:r>
            <a:rPr lang="en-US" sz="2800" dirty="0"/>
            <a:t> </a:t>
          </a:r>
          <a:r>
            <a:rPr lang="en-US" sz="2800" dirty="0" err="1"/>
            <a:t>tranh</a:t>
          </a:r>
          <a:r>
            <a:rPr lang="en-US" sz="2800" dirty="0"/>
            <a:t> </a:t>
          </a:r>
          <a:r>
            <a:rPr lang="en-US" sz="2800" dirty="0" err="1"/>
            <a:t>bằng</a:t>
          </a:r>
          <a:r>
            <a:rPr lang="en-US" sz="2800" dirty="0"/>
            <a:t> </a:t>
          </a:r>
          <a:r>
            <a:rPr lang="en-US" sz="2800" dirty="0" err="1"/>
            <a:t>biện</a:t>
          </a:r>
          <a:r>
            <a:rPr lang="en-US" sz="2800" dirty="0"/>
            <a:t> </a:t>
          </a:r>
          <a:r>
            <a:rPr lang="en-US" sz="2800" dirty="0" err="1"/>
            <a:t>pháp</a:t>
          </a:r>
          <a:r>
            <a:rPr lang="en-US" sz="2800" dirty="0"/>
            <a:t> </a:t>
          </a:r>
          <a:r>
            <a:rPr lang="en-US" sz="2800" dirty="0" err="1"/>
            <a:t>chính</a:t>
          </a:r>
          <a:r>
            <a:rPr lang="en-US" sz="2800" dirty="0"/>
            <a:t> </a:t>
          </a:r>
          <a:r>
            <a:rPr lang="en-US" sz="2800" dirty="0" err="1"/>
            <a:t>trị</a:t>
          </a:r>
          <a:r>
            <a:rPr lang="en-US" sz="2800" dirty="0"/>
            <a:t> </a:t>
          </a:r>
          <a:r>
            <a:rPr lang="en-US" sz="2800" dirty="0" err="1"/>
            <a:t>mềm</a:t>
          </a:r>
          <a:r>
            <a:rPr lang="en-US" sz="2800" dirty="0"/>
            <a:t> </a:t>
          </a:r>
          <a:r>
            <a:rPr lang="en-US" sz="2800" dirty="0" err="1"/>
            <a:t>dẻo</a:t>
          </a:r>
          <a:r>
            <a:rPr lang="en-US" sz="2800" dirty="0"/>
            <a:t>, </a:t>
          </a:r>
          <a:r>
            <a:rPr lang="en-US" sz="2800" dirty="0" err="1"/>
            <a:t>đề</a:t>
          </a:r>
          <a:r>
            <a:rPr lang="en-US" sz="2800" dirty="0"/>
            <a:t> </a:t>
          </a:r>
          <a:r>
            <a:rPr lang="en-US" sz="2800" dirty="0" err="1"/>
            <a:t>nghị</a:t>
          </a:r>
          <a:r>
            <a:rPr lang="en-US" sz="2800" dirty="0"/>
            <a:t> </a:t>
          </a:r>
          <a:r>
            <a:rPr lang="en-US" sz="2800" dirty="0" err="1"/>
            <a:t>giảng</a:t>
          </a:r>
          <a:r>
            <a:rPr lang="en-US" sz="2800" dirty="0"/>
            <a:t> </a:t>
          </a:r>
          <a:r>
            <a:rPr lang="en-US" sz="2800" dirty="0" err="1"/>
            <a:t>hòa</a:t>
          </a:r>
          <a:r>
            <a:rPr lang="en-US" sz="2800" dirty="0"/>
            <a:t>. </a:t>
          </a:r>
        </a:p>
      </dgm:t>
    </dgm:pt>
    <dgm:pt modelId="{CE1F8CFC-1B8F-44D5-8F76-14AA66BCA201}" type="parTrans" cxnId="{5A948E03-5CA2-4DED-B516-C0B4782B15C0}">
      <dgm:prSet/>
      <dgm:spPr/>
      <dgm:t>
        <a:bodyPr/>
        <a:lstStyle/>
        <a:p>
          <a:endParaRPr lang="en-US"/>
        </a:p>
      </dgm:t>
    </dgm:pt>
    <dgm:pt modelId="{0D655BE1-8994-4903-BCB1-896172F1ECDE}" type="sibTrans" cxnId="{5A948E03-5CA2-4DED-B516-C0B4782B15C0}">
      <dgm:prSet/>
      <dgm:spPr/>
      <dgm:t>
        <a:bodyPr/>
        <a:lstStyle/>
        <a:p>
          <a:endParaRPr lang="en-US"/>
        </a:p>
      </dgm:t>
    </dgm:pt>
    <dgm:pt modelId="{3887D069-ABAA-4CA1-B171-803CCF6F07AD}" type="pres">
      <dgm:prSet presAssocID="{9E4D0BBA-BD53-440F-82F1-4DBFF6E24F43}" presName="Name0" presStyleCnt="0">
        <dgm:presLayoutVars>
          <dgm:dir/>
          <dgm:resizeHandles val="exact"/>
        </dgm:presLayoutVars>
      </dgm:prSet>
      <dgm:spPr/>
    </dgm:pt>
    <dgm:pt modelId="{6913D345-98B8-4103-BE2F-ACDC82C5A0DB}" type="pres">
      <dgm:prSet presAssocID="{A41D7B61-CF98-4F99-8FF3-FA904410CE77}" presName="composite" presStyleCnt="0"/>
      <dgm:spPr/>
    </dgm:pt>
    <dgm:pt modelId="{FCF2EB79-608E-4002-AD26-52CE8949D78F}" type="pres">
      <dgm:prSet presAssocID="{A41D7B61-CF98-4F99-8FF3-FA904410CE77}" presName="rect1" presStyleLbl="trAlignAcc1" presStyleIdx="0" presStyleCnt="3" custScaleX="169323">
        <dgm:presLayoutVars>
          <dgm:bulletEnabled val="1"/>
        </dgm:presLayoutVars>
      </dgm:prSet>
      <dgm:spPr/>
    </dgm:pt>
    <dgm:pt modelId="{0910CFC7-4494-479D-A6A6-9179A0772793}" type="pres">
      <dgm:prSet presAssocID="{A41D7B61-CF98-4F99-8FF3-FA904410CE77}" presName="rect2" presStyleLbl="fgImgPlace1" presStyleIdx="0" presStyleCnt="3" custLinFactX="-100000" custLinFactNeighborX="-114975" custLinFactNeighborY="7543"/>
      <dgm:spPr>
        <a:blipFill rotWithShape="1">
          <a:blip xmlns:r="http://schemas.openxmlformats.org/officeDocument/2006/relationships" r:embed="rId1"/>
          <a:srcRect/>
          <a:stretch>
            <a:fillRect l="-71000" r="-71000"/>
          </a:stretch>
        </a:blipFill>
      </dgm:spPr>
    </dgm:pt>
    <dgm:pt modelId="{A0E50EA8-3C84-4CAD-A0E5-170B1D8CADC7}" type="pres">
      <dgm:prSet presAssocID="{AB19FA86-81E2-4204-9EBA-B168ACC1D54F}" presName="sibTrans" presStyleCnt="0"/>
      <dgm:spPr/>
    </dgm:pt>
    <dgm:pt modelId="{FED23A68-F386-4B42-BA31-083202A1333E}" type="pres">
      <dgm:prSet presAssocID="{3B8C0DDF-7A35-483E-8E1F-883EB5C0BD02}" presName="composite" presStyleCnt="0"/>
      <dgm:spPr/>
    </dgm:pt>
    <dgm:pt modelId="{34858854-46B5-4FC9-9E43-01ACE18FB2F4}" type="pres">
      <dgm:prSet presAssocID="{3B8C0DDF-7A35-483E-8E1F-883EB5C0BD02}" presName="rect1" presStyleLbl="trAlignAcc1" presStyleIdx="1" presStyleCnt="3" custScaleX="169323">
        <dgm:presLayoutVars>
          <dgm:bulletEnabled val="1"/>
        </dgm:presLayoutVars>
      </dgm:prSet>
      <dgm:spPr/>
    </dgm:pt>
    <dgm:pt modelId="{7BF0F02E-C968-4ADA-AB08-E1C2A5DAFA8D}" type="pres">
      <dgm:prSet presAssocID="{3B8C0DDF-7A35-483E-8E1F-883EB5C0BD02}" presName="rect2" presStyleLbl="fgImgPlace1" presStyleIdx="1" presStyleCnt="3" custLinFactX="-100000" custLinFactNeighborX="-114975" custLinFactNeighborY="7543"/>
      <dgm:spPr>
        <a:blipFill rotWithShape="1">
          <a:blip xmlns:r="http://schemas.openxmlformats.org/officeDocument/2006/relationships" r:embed="rId2"/>
          <a:srcRect/>
          <a:stretch>
            <a:fillRect l="-71000" r="-71000"/>
          </a:stretch>
        </a:blipFill>
      </dgm:spPr>
    </dgm:pt>
    <dgm:pt modelId="{36327517-0A15-446A-811B-742E25390DDF}" type="pres">
      <dgm:prSet presAssocID="{ACE1E9CD-A601-4D9E-A31F-F552005BC37B}" presName="sibTrans" presStyleCnt="0"/>
      <dgm:spPr/>
    </dgm:pt>
    <dgm:pt modelId="{B797ECE4-9212-4205-9993-E8675E17359A}" type="pres">
      <dgm:prSet presAssocID="{8AD2B1EB-F4F6-4519-94B7-C8FC0C35C516}" presName="composite" presStyleCnt="0"/>
      <dgm:spPr/>
    </dgm:pt>
    <dgm:pt modelId="{84F51DF8-785B-4D8E-A49F-A3A577E625B4}" type="pres">
      <dgm:prSet presAssocID="{8AD2B1EB-F4F6-4519-94B7-C8FC0C35C516}" presName="rect1" presStyleLbl="trAlignAcc1" presStyleIdx="2" presStyleCnt="3" custScaleX="169323">
        <dgm:presLayoutVars>
          <dgm:bulletEnabled val="1"/>
        </dgm:presLayoutVars>
      </dgm:prSet>
      <dgm:spPr/>
    </dgm:pt>
    <dgm:pt modelId="{4EDB0DF3-A6E6-43F3-AAF4-4551AEA9D89C}" type="pres">
      <dgm:prSet presAssocID="{8AD2B1EB-F4F6-4519-94B7-C8FC0C35C516}" presName="rect2" presStyleLbl="fgImgPlace1" presStyleIdx="2" presStyleCnt="3" custLinFactX="-100000" custLinFactNeighborX="-114975" custLinFactNeighborY="7543"/>
      <dgm:spPr>
        <a:blipFill rotWithShape="1">
          <a:blip xmlns:r="http://schemas.openxmlformats.org/officeDocument/2006/relationships" r:embed="rId3"/>
          <a:srcRect/>
          <a:stretch>
            <a:fillRect l="-27000" r="-27000"/>
          </a:stretch>
        </a:blipFill>
      </dgm:spPr>
    </dgm:pt>
  </dgm:ptLst>
  <dgm:cxnLst>
    <dgm:cxn modelId="{5A948E03-5CA2-4DED-B516-C0B4782B15C0}" srcId="{9E4D0BBA-BD53-440F-82F1-4DBFF6E24F43}" destId="{8AD2B1EB-F4F6-4519-94B7-C8FC0C35C516}" srcOrd="2" destOrd="0" parTransId="{CE1F8CFC-1B8F-44D5-8F76-14AA66BCA201}" sibTransId="{0D655BE1-8994-4903-BCB1-896172F1ECDE}"/>
    <dgm:cxn modelId="{0A32A111-D518-459D-AC25-31F435E906C0}" type="presOf" srcId="{3B8C0DDF-7A35-483E-8E1F-883EB5C0BD02}" destId="{34858854-46B5-4FC9-9E43-01ACE18FB2F4}" srcOrd="0" destOrd="0" presId="urn:microsoft.com/office/officeart/2008/layout/PictureStrips"/>
    <dgm:cxn modelId="{E90E1D24-C98E-4D50-A3CA-82E685BA6150}" srcId="{9E4D0BBA-BD53-440F-82F1-4DBFF6E24F43}" destId="{3B8C0DDF-7A35-483E-8E1F-883EB5C0BD02}" srcOrd="1" destOrd="0" parTransId="{38BA8B43-4711-46B4-B1D7-C3256B80B8E2}" sibTransId="{ACE1E9CD-A601-4D9E-A31F-F552005BC37B}"/>
    <dgm:cxn modelId="{87BF6F2A-4134-4AC2-B384-77432EB5FC3D}" type="presOf" srcId="{A41D7B61-CF98-4F99-8FF3-FA904410CE77}" destId="{FCF2EB79-608E-4002-AD26-52CE8949D78F}" srcOrd="0" destOrd="0" presId="urn:microsoft.com/office/officeart/2008/layout/PictureStrips"/>
    <dgm:cxn modelId="{3858A76C-F1A5-447C-B965-FDBCA07F6FCB}" type="presOf" srcId="{8AD2B1EB-F4F6-4519-94B7-C8FC0C35C516}" destId="{84F51DF8-785B-4D8E-A49F-A3A577E625B4}" srcOrd="0" destOrd="0" presId="urn:microsoft.com/office/officeart/2008/layout/PictureStrips"/>
    <dgm:cxn modelId="{27827188-F747-4C6C-913A-2A7AB4D7BA07}" type="presOf" srcId="{9E4D0BBA-BD53-440F-82F1-4DBFF6E24F43}" destId="{3887D069-ABAA-4CA1-B171-803CCF6F07AD}" srcOrd="0" destOrd="0" presId="urn:microsoft.com/office/officeart/2008/layout/PictureStrips"/>
    <dgm:cxn modelId="{BF9C74FF-C2C2-40F9-B6D5-E27BDC77719B}" srcId="{9E4D0BBA-BD53-440F-82F1-4DBFF6E24F43}" destId="{A41D7B61-CF98-4F99-8FF3-FA904410CE77}" srcOrd="0" destOrd="0" parTransId="{49EC2FBB-4649-4284-9F0B-695E355DB5C3}" sibTransId="{AB19FA86-81E2-4204-9EBA-B168ACC1D54F}"/>
    <dgm:cxn modelId="{4D031194-0449-4814-BA71-EBC278047FCC}" type="presParOf" srcId="{3887D069-ABAA-4CA1-B171-803CCF6F07AD}" destId="{6913D345-98B8-4103-BE2F-ACDC82C5A0DB}" srcOrd="0" destOrd="0" presId="urn:microsoft.com/office/officeart/2008/layout/PictureStrips"/>
    <dgm:cxn modelId="{9A48516F-DC3E-4512-B376-DCF83F1DC48F}" type="presParOf" srcId="{6913D345-98B8-4103-BE2F-ACDC82C5A0DB}" destId="{FCF2EB79-608E-4002-AD26-52CE8949D78F}" srcOrd="0" destOrd="0" presId="urn:microsoft.com/office/officeart/2008/layout/PictureStrips"/>
    <dgm:cxn modelId="{E5D87121-C93D-44A7-BB84-6C73C1C1FA2C}" type="presParOf" srcId="{6913D345-98B8-4103-BE2F-ACDC82C5A0DB}" destId="{0910CFC7-4494-479D-A6A6-9179A0772793}" srcOrd="1" destOrd="0" presId="urn:microsoft.com/office/officeart/2008/layout/PictureStrips"/>
    <dgm:cxn modelId="{20D4885D-5528-4C12-9AE9-CA2031EC7048}" type="presParOf" srcId="{3887D069-ABAA-4CA1-B171-803CCF6F07AD}" destId="{A0E50EA8-3C84-4CAD-A0E5-170B1D8CADC7}" srcOrd="1" destOrd="0" presId="urn:microsoft.com/office/officeart/2008/layout/PictureStrips"/>
    <dgm:cxn modelId="{5001E547-F75C-41ED-840C-BEAC1B9F73B6}" type="presParOf" srcId="{3887D069-ABAA-4CA1-B171-803CCF6F07AD}" destId="{FED23A68-F386-4B42-BA31-083202A1333E}" srcOrd="2" destOrd="0" presId="urn:microsoft.com/office/officeart/2008/layout/PictureStrips"/>
    <dgm:cxn modelId="{DEB96AA4-CB84-4E6E-8B95-88403C55FFB5}" type="presParOf" srcId="{FED23A68-F386-4B42-BA31-083202A1333E}" destId="{34858854-46B5-4FC9-9E43-01ACE18FB2F4}" srcOrd="0" destOrd="0" presId="urn:microsoft.com/office/officeart/2008/layout/PictureStrips"/>
    <dgm:cxn modelId="{3FF86C39-4651-49B7-AD0E-6FFB5390B68E}" type="presParOf" srcId="{FED23A68-F386-4B42-BA31-083202A1333E}" destId="{7BF0F02E-C968-4ADA-AB08-E1C2A5DAFA8D}" srcOrd="1" destOrd="0" presId="urn:microsoft.com/office/officeart/2008/layout/PictureStrips"/>
    <dgm:cxn modelId="{A0871676-6C09-44A9-BFF0-3A9C50552E7F}" type="presParOf" srcId="{3887D069-ABAA-4CA1-B171-803CCF6F07AD}" destId="{36327517-0A15-446A-811B-742E25390DDF}" srcOrd="3" destOrd="0" presId="urn:microsoft.com/office/officeart/2008/layout/PictureStrips"/>
    <dgm:cxn modelId="{EE66CAE0-10D7-4A79-AC0C-466FE74FD9C1}" type="presParOf" srcId="{3887D069-ABAA-4CA1-B171-803CCF6F07AD}" destId="{B797ECE4-9212-4205-9993-E8675E17359A}" srcOrd="4" destOrd="0" presId="urn:microsoft.com/office/officeart/2008/layout/PictureStrips"/>
    <dgm:cxn modelId="{A562C847-D233-48D4-A78E-2EE50D8CB176}" type="presParOf" srcId="{B797ECE4-9212-4205-9993-E8675E17359A}" destId="{84F51DF8-785B-4D8E-A49F-A3A577E625B4}" srcOrd="0" destOrd="0" presId="urn:microsoft.com/office/officeart/2008/layout/PictureStrips"/>
    <dgm:cxn modelId="{A542C22F-F79E-430B-97C5-31A3749E4D8A}" type="presParOf" srcId="{B797ECE4-9212-4205-9993-E8675E17359A}" destId="{4EDB0DF3-A6E6-43F3-AAF4-4551AEA9D89C}"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6769D106-1A7B-4AEA-A396-BE7A8C4F09A5}"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45D898E7-7B9E-4E83-85FA-8E1678B71A7C}">
      <dgm:prSet phldrT="[Text]"/>
      <dgm:spPr/>
      <dgm:t>
        <a:bodyPr/>
        <a:lstStyle/>
        <a:p>
          <a:r>
            <a:rPr lang="en-US" i="1" dirty="0"/>
            <a:t> </a:t>
          </a:r>
          <a:r>
            <a:rPr lang="en-US" i="1" dirty="0" err="1"/>
            <a:t>Chiến</a:t>
          </a:r>
          <a:r>
            <a:rPr lang="en-US" i="1" dirty="0"/>
            <a:t> </a:t>
          </a:r>
          <a:r>
            <a:rPr lang="en-US" i="1" dirty="0" err="1"/>
            <a:t>tranh</a:t>
          </a:r>
          <a:r>
            <a:rPr lang="en-US" i="1" dirty="0"/>
            <a:t> </a:t>
          </a:r>
          <a:r>
            <a:rPr lang="en-US" i="1" dirty="0" err="1"/>
            <a:t>Việt-Champa</a:t>
          </a:r>
          <a:endParaRPr lang="en-US" dirty="0"/>
        </a:p>
      </dgm:t>
    </dgm:pt>
    <dgm:pt modelId="{A1C7B86F-AE72-48DD-A67B-77C13CACFDAF}" type="parTrans" cxnId="{EFF89A2D-FEC7-4548-8348-DA7737A4DFC0}">
      <dgm:prSet/>
      <dgm:spPr/>
      <dgm:t>
        <a:bodyPr/>
        <a:lstStyle/>
        <a:p>
          <a:endParaRPr lang="en-US"/>
        </a:p>
      </dgm:t>
    </dgm:pt>
    <dgm:pt modelId="{57304565-B06E-4F8B-B9AE-1CFDB3E9D295}" type="sibTrans" cxnId="{EFF89A2D-FEC7-4548-8348-DA7737A4DFC0}">
      <dgm:prSet/>
      <dgm:spPr/>
      <dgm:t>
        <a:bodyPr/>
        <a:lstStyle/>
        <a:p>
          <a:endParaRPr lang="en-US"/>
        </a:p>
      </dgm:t>
    </dgm:pt>
    <dgm:pt modelId="{53BF5F61-3793-4110-B9EA-1ED3A43AFA16}">
      <dgm:prSet phldrT="[Text]"/>
      <dgm:spPr/>
      <dgm:t>
        <a:bodyPr/>
        <a:lstStyle/>
        <a:p>
          <a:r>
            <a:rPr lang="en-US" dirty="0" err="1"/>
            <a:t>Thời</a:t>
          </a:r>
          <a:r>
            <a:rPr lang="en-US" dirty="0"/>
            <a:t> </a:t>
          </a:r>
          <a:r>
            <a:rPr lang="en-US" dirty="0" err="1"/>
            <a:t>Lý</a:t>
          </a:r>
          <a:r>
            <a:rPr lang="en-US" dirty="0"/>
            <a:t> </a:t>
          </a:r>
          <a:r>
            <a:rPr lang="en-US" dirty="0" err="1"/>
            <a:t>Thái</a:t>
          </a:r>
          <a:r>
            <a:rPr lang="en-US" dirty="0"/>
            <a:t> </a:t>
          </a:r>
          <a:r>
            <a:rPr lang="en-US" dirty="0" err="1"/>
            <a:t>Tông</a:t>
          </a:r>
          <a:r>
            <a:rPr lang="en-US" dirty="0"/>
            <a:t>, </a:t>
          </a:r>
          <a:r>
            <a:rPr lang="en-US" dirty="0" err="1"/>
            <a:t>Champa</a:t>
          </a:r>
          <a:r>
            <a:rPr lang="en-US" dirty="0"/>
            <a:t> </a:t>
          </a:r>
          <a:r>
            <a:rPr lang="en-US" dirty="0" err="1"/>
            <a:t>bại</a:t>
          </a:r>
          <a:r>
            <a:rPr lang="en-US" dirty="0"/>
            <a:t> </a:t>
          </a:r>
          <a:r>
            <a:rPr lang="en-US" dirty="0" err="1"/>
            <a:t>bỏ</a:t>
          </a:r>
          <a:r>
            <a:rPr lang="en-US" dirty="0"/>
            <a:t> </a:t>
          </a:r>
          <a:r>
            <a:rPr lang="en-US" dirty="0" err="1"/>
            <a:t>triều</a:t>
          </a:r>
          <a:r>
            <a:rPr lang="en-US" dirty="0"/>
            <a:t> </a:t>
          </a:r>
          <a:r>
            <a:rPr lang="en-US" dirty="0" err="1"/>
            <a:t>cống</a:t>
          </a:r>
          <a:r>
            <a:rPr lang="en-US" dirty="0"/>
            <a:t> </a:t>
          </a:r>
          <a:r>
            <a:rPr lang="en-US" dirty="0" err="1"/>
            <a:t>và</a:t>
          </a:r>
          <a:r>
            <a:rPr lang="en-US" dirty="0"/>
            <a:t> hay </a:t>
          </a:r>
          <a:r>
            <a:rPr lang="en-US" dirty="0" err="1"/>
            <a:t>cho</a:t>
          </a:r>
          <a:r>
            <a:rPr lang="en-US" dirty="0"/>
            <a:t> </a:t>
          </a:r>
          <a:r>
            <a:rPr lang="en-US" dirty="0" err="1"/>
            <a:t>quân</a:t>
          </a:r>
          <a:r>
            <a:rPr lang="en-US" dirty="0"/>
            <a:t> ra </a:t>
          </a:r>
          <a:r>
            <a:rPr lang="en-US" dirty="0" err="1"/>
            <a:t>quấy</a:t>
          </a:r>
          <a:r>
            <a:rPr lang="en-US" dirty="0"/>
            <a:t> </a:t>
          </a:r>
          <a:r>
            <a:rPr lang="en-US" dirty="0" err="1"/>
            <a:t>nhiễu</a:t>
          </a:r>
          <a:r>
            <a:rPr lang="en-US" dirty="0"/>
            <a:t> </a:t>
          </a:r>
          <a:r>
            <a:rPr lang="en-US" dirty="0" err="1"/>
            <a:t>biên</a:t>
          </a:r>
          <a:r>
            <a:rPr lang="en-US" dirty="0"/>
            <a:t> </a:t>
          </a:r>
          <a:r>
            <a:rPr lang="en-US" dirty="0" err="1"/>
            <a:t>giới</a:t>
          </a:r>
          <a:endParaRPr lang="en-US" dirty="0"/>
        </a:p>
      </dgm:t>
    </dgm:pt>
    <dgm:pt modelId="{92182913-672A-4B86-9DCC-3BB54AF948A6}" type="parTrans" cxnId="{139F6E1F-F63D-44BE-8DC3-D88413D1A810}">
      <dgm:prSet/>
      <dgm:spPr/>
      <dgm:t>
        <a:bodyPr/>
        <a:lstStyle/>
        <a:p>
          <a:endParaRPr lang="en-US"/>
        </a:p>
      </dgm:t>
    </dgm:pt>
    <dgm:pt modelId="{8261B770-5067-4462-8A48-FFCAA6384415}" type="sibTrans" cxnId="{139F6E1F-F63D-44BE-8DC3-D88413D1A810}">
      <dgm:prSet/>
      <dgm:spPr/>
      <dgm:t>
        <a:bodyPr/>
        <a:lstStyle/>
        <a:p>
          <a:endParaRPr lang="en-US"/>
        </a:p>
      </dgm:t>
    </dgm:pt>
    <dgm:pt modelId="{99BCC6AB-2D65-4168-9244-D0A8EC87BAE7}">
      <dgm:prSet phldrT="[Text]"/>
      <dgm:spPr/>
      <dgm:t>
        <a:bodyPr/>
        <a:lstStyle/>
        <a:p>
          <a:r>
            <a:rPr lang="en-US" dirty="0" err="1"/>
            <a:t>Năm</a:t>
          </a:r>
          <a:r>
            <a:rPr lang="en-US" dirty="0"/>
            <a:t> 1044, </a:t>
          </a:r>
          <a:r>
            <a:rPr lang="en-US" dirty="0" err="1"/>
            <a:t>Vua</a:t>
          </a:r>
          <a:r>
            <a:rPr lang="en-US" dirty="0"/>
            <a:t> </a:t>
          </a:r>
          <a:r>
            <a:rPr lang="en-US" dirty="0" err="1"/>
            <a:t>thân</a:t>
          </a:r>
          <a:r>
            <a:rPr lang="en-US" dirty="0"/>
            <a:t> </a:t>
          </a:r>
          <a:r>
            <a:rPr lang="en-US" dirty="0" err="1"/>
            <a:t>chinh</a:t>
          </a:r>
          <a:r>
            <a:rPr lang="en-US" dirty="0"/>
            <a:t> </a:t>
          </a:r>
          <a:r>
            <a:rPr lang="en-US" dirty="0" err="1"/>
            <a:t>cầm</a:t>
          </a:r>
          <a:r>
            <a:rPr lang="en-US" dirty="0"/>
            <a:t> </a:t>
          </a:r>
          <a:r>
            <a:rPr lang="en-US" dirty="0" err="1"/>
            <a:t>quân</a:t>
          </a:r>
          <a:r>
            <a:rPr lang="en-US" dirty="0"/>
            <a:t> </a:t>
          </a:r>
          <a:r>
            <a:rPr lang="en-US" dirty="0" err="1"/>
            <a:t>đánh</a:t>
          </a:r>
          <a:r>
            <a:rPr lang="en-US" dirty="0"/>
            <a:t> </a:t>
          </a:r>
          <a:r>
            <a:rPr lang="en-US" dirty="0" err="1"/>
            <a:t>Champa</a:t>
          </a:r>
          <a:r>
            <a:rPr lang="en-US" dirty="0"/>
            <a:t> </a:t>
          </a:r>
          <a:r>
            <a:rPr lang="en-US" dirty="0" err="1"/>
            <a:t>theo</a:t>
          </a:r>
          <a:r>
            <a:rPr lang="en-US" dirty="0"/>
            <a:t> </a:t>
          </a:r>
          <a:r>
            <a:rPr lang="en-US" dirty="0" err="1"/>
            <a:t>đường</a:t>
          </a:r>
          <a:r>
            <a:rPr lang="en-US" dirty="0"/>
            <a:t> </a:t>
          </a:r>
          <a:r>
            <a:rPr lang="en-US" dirty="0" err="1"/>
            <a:t>thuỷ</a:t>
          </a:r>
          <a:r>
            <a:rPr lang="en-US" dirty="0"/>
            <a:t> </a:t>
          </a:r>
          <a:r>
            <a:rPr lang="en-US" dirty="0" err="1"/>
            <a:t>tiến</a:t>
          </a:r>
          <a:r>
            <a:rPr lang="en-US" dirty="0"/>
            <a:t> </a:t>
          </a:r>
          <a:r>
            <a:rPr lang="en-US" dirty="0" err="1"/>
            <a:t>vào</a:t>
          </a:r>
          <a:r>
            <a:rPr lang="en-US" dirty="0"/>
            <a:t> </a:t>
          </a:r>
          <a:r>
            <a:rPr lang="en-US" dirty="0" err="1"/>
            <a:t>cửa</a:t>
          </a:r>
          <a:r>
            <a:rPr lang="en-US" dirty="0"/>
            <a:t> </a:t>
          </a:r>
          <a:r>
            <a:rPr lang="en-US" dirty="0" err="1"/>
            <a:t>biển</a:t>
          </a:r>
          <a:r>
            <a:rPr lang="en-US" dirty="0"/>
            <a:t> Ô – Long  (nay </a:t>
          </a:r>
          <a:r>
            <a:rPr lang="en-US" dirty="0" err="1"/>
            <a:t>là</a:t>
          </a:r>
          <a:r>
            <a:rPr lang="en-US" dirty="0"/>
            <a:t> </a:t>
          </a:r>
          <a:r>
            <a:rPr lang="en-US" dirty="0" err="1"/>
            <a:t>Tư</a:t>
          </a:r>
          <a:r>
            <a:rPr lang="en-US" dirty="0"/>
            <a:t> </a:t>
          </a:r>
          <a:r>
            <a:rPr lang="en-US" dirty="0" err="1"/>
            <a:t>Hiền</a:t>
          </a:r>
          <a:r>
            <a:rPr lang="en-US" dirty="0"/>
            <a:t>, </a:t>
          </a:r>
          <a:r>
            <a:rPr lang="en-US" dirty="0" err="1"/>
            <a:t>Thừa</a:t>
          </a:r>
          <a:r>
            <a:rPr lang="en-US" dirty="0"/>
            <a:t> </a:t>
          </a:r>
          <a:r>
            <a:rPr lang="en-US" dirty="0" err="1"/>
            <a:t>Thiên</a:t>
          </a:r>
          <a:r>
            <a:rPr lang="en-US" dirty="0"/>
            <a:t> </a:t>
          </a:r>
          <a:r>
            <a:rPr lang="en-US" dirty="0" err="1"/>
            <a:t>Huế</a:t>
          </a:r>
          <a:r>
            <a:rPr lang="en-US" dirty="0"/>
            <a:t>)</a:t>
          </a:r>
        </a:p>
      </dgm:t>
    </dgm:pt>
    <dgm:pt modelId="{1907B63E-65BD-4AF8-8CC7-1FB410979545}" type="parTrans" cxnId="{4347A145-E717-4C4A-8CE7-2370B9D424E0}">
      <dgm:prSet/>
      <dgm:spPr/>
      <dgm:t>
        <a:bodyPr/>
        <a:lstStyle/>
        <a:p>
          <a:endParaRPr lang="en-US"/>
        </a:p>
      </dgm:t>
    </dgm:pt>
    <dgm:pt modelId="{4DDA35EC-EF6B-4F11-99A0-4536A0C56DB9}" type="sibTrans" cxnId="{4347A145-E717-4C4A-8CE7-2370B9D424E0}">
      <dgm:prSet/>
      <dgm:spPr/>
      <dgm:t>
        <a:bodyPr/>
        <a:lstStyle/>
        <a:p>
          <a:endParaRPr lang="en-US"/>
        </a:p>
      </dgm:t>
    </dgm:pt>
    <dgm:pt modelId="{613D1E0C-EBA7-4D62-AD99-1B2CCBA82B5A}">
      <dgm:prSet phldrT="[Text]"/>
      <dgm:spPr/>
      <dgm:t>
        <a:bodyPr/>
        <a:lstStyle/>
        <a:p>
          <a:r>
            <a:rPr lang="en-US"/>
            <a:t>Dưới thời Trần, sau khi Chế Mân dâng hai châu Ô và châu Lý cho nhà Trần làm sính lễ thì người Việt đã di cư vào hai vùng đất này để khai phá. </a:t>
          </a:r>
          <a:endParaRPr lang="en-US" dirty="0"/>
        </a:p>
      </dgm:t>
    </dgm:pt>
    <dgm:pt modelId="{11436B1A-60C6-4230-B5A1-B41AC8D645CB}" type="parTrans" cxnId="{9F4ABF75-591F-49AF-9289-977A3DD80918}">
      <dgm:prSet/>
      <dgm:spPr/>
      <dgm:t>
        <a:bodyPr/>
        <a:lstStyle/>
        <a:p>
          <a:endParaRPr lang="en-US"/>
        </a:p>
      </dgm:t>
    </dgm:pt>
    <dgm:pt modelId="{E403FDDD-253C-427F-97B5-67752EB652EB}" type="sibTrans" cxnId="{9F4ABF75-591F-49AF-9289-977A3DD80918}">
      <dgm:prSet/>
      <dgm:spPr/>
      <dgm:t>
        <a:bodyPr/>
        <a:lstStyle/>
        <a:p>
          <a:endParaRPr lang="en-US"/>
        </a:p>
      </dgm:t>
    </dgm:pt>
    <dgm:pt modelId="{7398C8F2-64AA-4583-88FA-DAC24E6BA1F8}">
      <dgm:prSet phldrT="[Text]"/>
      <dgm:spPr/>
      <dgm:t>
        <a:bodyPr/>
        <a:lstStyle/>
        <a:p>
          <a:r>
            <a:rPr lang="en-US" dirty="0"/>
            <a:t> </a:t>
          </a:r>
          <a:r>
            <a:rPr lang="en-US" dirty="0" err="1"/>
            <a:t>Dưới</a:t>
          </a:r>
          <a:r>
            <a:rPr lang="en-US" dirty="0"/>
            <a:t> </a:t>
          </a:r>
          <a:r>
            <a:rPr lang="en-US" dirty="0" err="1"/>
            <a:t>thời</a:t>
          </a:r>
          <a:r>
            <a:rPr lang="en-US" dirty="0"/>
            <a:t> </a:t>
          </a:r>
          <a:r>
            <a:rPr lang="en-US" dirty="0" err="1"/>
            <a:t>Hồ</a:t>
          </a:r>
          <a:r>
            <a:rPr lang="en-US" dirty="0"/>
            <a:t>, </a:t>
          </a:r>
          <a:r>
            <a:rPr lang="en-US" dirty="0" err="1"/>
            <a:t>để</a:t>
          </a:r>
          <a:r>
            <a:rPr lang="en-US" dirty="0"/>
            <a:t> </a:t>
          </a:r>
          <a:r>
            <a:rPr lang="en-US" dirty="0" err="1"/>
            <a:t>ổn</a:t>
          </a:r>
          <a:r>
            <a:rPr lang="en-US" dirty="0"/>
            <a:t> </a:t>
          </a:r>
          <a:r>
            <a:rPr lang="en-US" dirty="0" err="1"/>
            <a:t>định</a:t>
          </a:r>
          <a:r>
            <a:rPr lang="en-US" dirty="0"/>
            <a:t> </a:t>
          </a:r>
          <a:r>
            <a:rPr lang="en-US" dirty="0" err="1"/>
            <a:t>biên</a:t>
          </a:r>
          <a:r>
            <a:rPr lang="en-US" dirty="0"/>
            <a:t> </a:t>
          </a:r>
          <a:r>
            <a:rPr lang="en-US" dirty="0" err="1"/>
            <a:t>giới</a:t>
          </a:r>
          <a:r>
            <a:rPr lang="en-US" dirty="0"/>
            <a:t> </a:t>
          </a:r>
          <a:r>
            <a:rPr lang="en-US" dirty="0" err="1"/>
            <a:t>phía</a:t>
          </a:r>
          <a:r>
            <a:rPr lang="en-US" dirty="0"/>
            <a:t> Nam. </a:t>
          </a:r>
          <a:r>
            <a:rPr lang="en-US" dirty="0" err="1"/>
            <a:t>Vì</a:t>
          </a:r>
          <a:r>
            <a:rPr lang="en-US" dirty="0"/>
            <a:t> </a:t>
          </a:r>
          <a:r>
            <a:rPr lang="en-US" dirty="0" err="1"/>
            <a:t>vậy</a:t>
          </a:r>
          <a:r>
            <a:rPr lang="en-US" dirty="0"/>
            <a:t> </a:t>
          </a:r>
          <a:r>
            <a:rPr lang="en-US" dirty="0" err="1"/>
            <a:t>năm</a:t>
          </a:r>
          <a:r>
            <a:rPr lang="en-US" dirty="0"/>
            <a:t> 1402, </a:t>
          </a:r>
          <a:r>
            <a:rPr lang="en-US" dirty="0" err="1"/>
            <a:t>nhà</a:t>
          </a:r>
          <a:r>
            <a:rPr lang="en-US" dirty="0"/>
            <a:t> </a:t>
          </a:r>
          <a:r>
            <a:rPr lang="en-US" dirty="0" err="1"/>
            <a:t>Hồ</a:t>
          </a:r>
          <a:r>
            <a:rPr lang="en-US" dirty="0"/>
            <a:t> </a:t>
          </a:r>
          <a:r>
            <a:rPr lang="en-US" dirty="0" err="1"/>
            <a:t>cho</a:t>
          </a:r>
          <a:r>
            <a:rPr lang="en-US" dirty="0"/>
            <a:t> </a:t>
          </a:r>
          <a:r>
            <a:rPr lang="en-US" dirty="0" err="1"/>
            <a:t>xây</a:t>
          </a:r>
          <a:r>
            <a:rPr lang="en-US" dirty="0"/>
            <a:t> </a:t>
          </a:r>
          <a:r>
            <a:rPr lang="en-US" dirty="0" err="1"/>
            <a:t>dựng</a:t>
          </a:r>
          <a:r>
            <a:rPr lang="en-US" dirty="0"/>
            <a:t> con </a:t>
          </a:r>
          <a:r>
            <a:rPr lang="en-US" dirty="0" err="1"/>
            <a:t>đường</a:t>
          </a:r>
          <a:r>
            <a:rPr lang="en-US" dirty="0"/>
            <a:t> </a:t>
          </a:r>
          <a:r>
            <a:rPr lang="en-US" dirty="0" err="1"/>
            <a:t>Thiên</a:t>
          </a:r>
          <a:r>
            <a:rPr lang="en-US" dirty="0"/>
            <a:t> </a:t>
          </a:r>
          <a:r>
            <a:rPr lang="en-US" dirty="0" err="1"/>
            <a:t>lý</a:t>
          </a:r>
          <a:r>
            <a:rPr lang="en-US" dirty="0"/>
            <a:t> </a:t>
          </a:r>
          <a:r>
            <a:rPr lang="en-US" dirty="0" err="1"/>
            <a:t>từ</a:t>
          </a:r>
          <a:r>
            <a:rPr lang="en-US" dirty="0"/>
            <a:t> </a:t>
          </a:r>
          <a:r>
            <a:rPr lang="en-US" dirty="0" err="1"/>
            <a:t>thành</a:t>
          </a:r>
          <a:r>
            <a:rPr lang="en-US" dirty="0"/>
            <a:t> </a:t>
          </a:r>
          <a:r>
            <a:rPr lang="en-US" dirty="0" err="1"/>
            <a:t>Tây</a:t>
          </a:r>
          <a:r>
            <a:rPr lang="en-US" dirty="0"/>
            <a:t> </a:t>
          </a:r>
          <a:r>
            <a:rPr lang="en-US" dirty="0" err="1"/>
            <a:t>Đô</a:t>
          </a:r>
          <a:r>
            <a:rPr lang="en-US" dirty="0"/>
            <a:t> </a:t>
          </a:r>
          <a:r>
            <a:rPr lang="en-US" dirty="0" err="1"/>
            <a:t>đến</a:t>
          </a:r>
          <a:r>
            <a:rPr lang="en-US" dirty="0"/>
            <a:t> </a:t>
          </a:r>
          <a:r>
            <a:rPr lang="en-US" dirty="0" err="1"/>
            <a:t>Hoá</a:t>
          </a:r>
          <a:r>
            <a:rPr lang="en-US" dirty="0"/>
            <a:t> </a:t>
          </a:r>
          <a:r>
            <a:rPr lang="en-US" dirty="0" err="1"/>
            <a:t>Châu</a:t>
          </a:r>
          <a:r>
            <a:rPr lang="en-US" dirty="0"/>
            <a:t>.</a:t>
          </a:r>
        </a:p>
      </dgm:t>
    </dgm:pt>
    <dgm:pt modelId="{95478669-EE9A-4FD9-A326-1384595CF1B1}" type="parTrans" cxnId="{36A47DCE-EE63-45B3-85D1-8497DD02935A}">
      <dgm:prSet/>
      <dgm:spPr/>
      <dgm:t>
        <a:bodyPr/>
        <a:lstStyle/>
        <a:p>
          <a:endParaRPr lang="en-US"/>
        </a:p>
      </dgm:t>
    </dgm:pt>
    <dgm:pt modelId="{7639BFF5-D056-4001-9872-34897224AED3}" type="sibTrans" cxnId="{36A47DCE-EE63-45B3-85D1-8497DD02935A}">
      <dgm:prSet/>
      <dgm:spPr/>
      <dgm:t>
        <a:bodyPr/>
        <a:lstStyle/>
        <a:p>
          <a:endParaRPr lang="en-US"/>
        </a:p>
      </dgm:t>
    </dgm:pt>
    <dgm:pt modelId="{2EE2461C-7F02-445F-94E4-1DAD0E770F59}" type="pres">
      <dgm:prSet presAssocID="{6769D106-1A7B-4AEA-A396-BE7A8C4F09A5}" presName="Name0" presStyleCnt="0">
        <dgm:presLayoutVars>
          <dgm:dir/>
          <dgm:animLvl val="lvl"/>
          <dgm:resizeHandles val="exact"/>
        </dgm:presLayoutVars>
      </dgm:prSet>
      <dgm:spPr/>
    </dgm:pt>
    <dgm:pt modelId="{6907AAB9-3DFB-4244-98CD-C0AB71193ADB}" type="pres">
      <dgm:prSet presAssocID="{45D898E7-7B9E-4E83-85FA-8E1678B71A7C}" presName="composite" presStyleCnt="0"/>
      <dgm:spPr/>
    </dgm:pt>
    <dgm:pt modelId="{18E577F0-70B9-45D0-B13C-BCEAF4F56CFC}" type="pres">
      <dgm:prSet presAssocID="{45D898E7-7B9E-4E83-85FA-8E1678B71A7C}" presName="parTx" presStyleLbl="alignNode1" presStyleIdx="0" presStyleCnt="1">
        <dgm:presLayoutVars>
          <dgm:chMax val="0"/>
          <dgm:chPref val="0"/>
          <dgm:bulletEnabled val="1"/>
        </dgm:presLayoutVars>
      </dgm:prSet>
      <dgm:spPr/>
    </dgm:pt>
    <dgm:pt modelId="{C7FEDC51-03B8-4393-BC83-D934F3ADAD77}" type="pres">
      <dgm:prSet presAssocID="{45D898E7-7B9E-4E83-85FA-8E1678B71A7C}" presName="desTx" presStyleLbl="alignAccFollowNode1" presStyleIdx="0" presStyleCnt="1">
        <dgm:presLayoutVars>
          <dgm:bulletEnabled val="1"/>
        </dgm:presLayoutVars>
      </dgm:prSet>
      <dgm:spPr/>
    </dgm:pt>
  </dgm:ptLst>
  <dgm:cxnLst>
    <dgm:cxn modelId="{139F6E1F-F63D-44BE-8DC3-D88413D1A810}" srcId="{45D898E7-7B9E-4E83-85FA-8E1678B71A7C}" destId="{53BF5F61-3793-4110-B9EA-1ED3A43AFA16}" srcOrd="0" destOrd="0" parTransId="{92182913-672A-4B86-9DCC-3BB54AF948A6}" sibTransId="{8261B770-5067-4462-8A48-FFCAA6384415}"/>
    <dgm:cxn modelId="{EFF89A2D-FEC7-4548-8348-DA7737A4DFC0}" srcId="{6769D106-1A7B-4AEA-A396-BE7A8C4F09A5}" destId="{45D898E7-7B9E-4E83-85FA-8E1678B71A7C}" srcOrd="0" destOrd="0" parTransId="{A1C7B86F-AE72-48DD-A67B-77C13CACFDAF}" sibTransId="{57304565-B06E-4F8B-B9AE-1CFDB3E9D295}"/>
    <dgm:cxn modelId="{86184B34-DADC-4B92-8BAB-D5A9CA21C9B8}" type="presOf" srcId="{45D898E7-7B9E-4E83-85FA-8E1678B71A7C}" destId="{18E577F0-70B9-45D0-B13C-BCEAF4F56CFC}" srcOrd="0" destOrd="0" presId="urn:microsoft.com/office/officeart/2005/8/layout/hList1"/>
    <dgm:cxn modelId="{4347A145-E717-4C4A-8CE7-2370B9D424E0}" srcId="{45D898E7-7B9E-4E83-85FA-8E1678B71A7C}" destId="{99BCC6AB-2D65-4168-9244-D0A8EC87BAE7}" srcOrd="1" destOrd="0" parTransId="{1907B63E-65BD-4AF8-8CC7-1FB410979545}" sibTransId="{4DDA35EC-EF6B-4F11-99A0-4536A0C56DB9}"/>
    <dgm:cxn modelId="{61F0724A-BCC6-4599-917F-B768C41C3248}" type="presOf" srcId="{99BCC6AB-2D65-4168-9244-D0A8EC87BAE7}" destId="{C7FEDC51-03B8-4393-BC83-D934F3ADAD77}" srcOrd="0" destOrd="1" presId="urn:microsoft.com/office/officeart/2005/8/layout/hList1"/>
    <dgm:cxn modelId="{9F4ABF75-591F-49AF-9289-977A3DD80918}" srcId="{45D898E7-7B9E-4E83-85FA-8E1678B71A7C}" destId="{613D1E0C-EBA7-4D62-AD99-1B2CCBA82B5A}" srcOrd="2" destOrd="0" parTransId="{11436B1A-60C6-4230-B5A1-B41AC8D645CB}" sibTransId="{E403FDDD-253C-427F-97B5-67752EB652EB}"/>
    <dgm:cxn modelId="{56CBEE8F-AA32-4041-AA4C-64D1E8BF4E1A}" type="presOf" srcId="{6769D106-1A7B-4AEA-A396-BE7A8C4F09A5}" destId="{2EE2461C-7F02-445F-94E4-1DAD0E770F59}" srcOrd="0" destOrd="0" presId="urn:microsoft.com/office/officeart/2005/8/layout/hList1"/>
    <dgm:cxn modelId="{4BFF4493-C7E4-4287-AACD-D2FCE5C8804D}" type="presOf" srcId="{7398C8F2-64AA-4583-88FA-DAC24E6BA1F8}" destId="{C7FEDC51-03B8-4393-BC83-D934F3ADAD77}" srcOrd="0" destOrd="3" presId="urn:microsoft.com/office/officeart/2005/8/layout/hList1"/>
    <dgm:cxn modelId="{36A47DCE-EE63-45B3-85D1-8497DD02935A}" srcId="{45D898E7-7B9E-4E83-85FA-8E1678B71A7C}" destId="{7398C8F2-64AA-4583-88FA-DAC24E6BA1F8}" srcOrd="3" destOrd="0" parTransId="{95478669-EE9A-4FD9-A326-1384595CF1B1}" sibTransId="{7639BFF5-D056-4001-9872-34897224AED3}"/>
    <dgm:cxn modelId="{E465B1E5-DE0F-4885-A43E-D8BA8F5BF28F}" type="presOf" srcId="{613D1E0C-EBA7-4D62-AD99-1B2CCBA82B5A}" destId="{C7FEDC51-03B8-4393-BC83-D934F3ADAD77}" srcOrd="0" destOrd="2" presId="urn:microsoft.com/office/officeart/2005/8/layout/hList1"/>
    <dgm:cxn modelId="{110948F8-02C4-4DEE-8B31-A56AC0EB16D1}" type="presOf" srcId="{53BF5F61-3793-4110-B9EA-1ED3A43AFA16}" destId="{C7FEDC51-03B8-4393-BC83-D934F3ADAD77}" srcOrd="0" destOrd="0" presId="urn:microsoft.com/office/officeart/2005/8/layout/hList1"/>
    <dgm:cxn modelId="{B64DED17-D77D-4AF4-8BDA-789A842DB91E}" type="presParOf" srcId="{2EE2461C-7F02-445F-94E4-1DAD0E770F59}" destId="{6907AAB9-3DFB-4244-98CD-C0AB71193ADB}" srcOrd="0" destOrd="0" presId="urn:microsoft.com/office/officeart/2005/8/layout/hList1"/>
    <dgm:cxn modelId="{7FA2A998-7C9D-4980-B018-EDCBA3305FB7}" type="presParOf" srcId="{6907AAB9-3DFB-4244-98CD-C0AB71193ADB}" destId="{18E577F0-70B9-45D0-B13C-BCEAF4F56CFC}" srcOrd="0" destOrd="0" presId="urn:microsoft.com/office/officeart/2005/8/layout/hList1"/>
    <dgm:cxn modelId="{C679361A-17D6-4534-91C5-F7E70B247307}" type="presParOf" srcId="{6907AAB9-3DFB-4244-98CD-C0AB71193ADB}" destId="{C7FEDC51-03B8-4393-BC83-D934F3ADAD77}"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81E8147D-09B7-4188-9EA9-344D5E1F391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484515C-A01E-4AEC-BC1B-314EAFA9370F}">
      <dgm:prSet phldrT="[Text]" custT="1"/>
      <dgm:spPr>
        <a:solidFill>
          <a:srgbClr val="002060"/>
        </a:solidFill>
      </dgm:spPr>
      <dgm:t>
        <a:bodyPr/>
        <a:lstStyle/>
        <a:p>
          <a:r>
            <a:rPr lang="en-US" sz="3200" b="1" dirty="0"/>
            <a:t>2.3. </a:t>
          </a:r>
          <a:r>
            <a:rPr lang="en-US" sz="3200" b="1" dirty="0" err="1"/>
            <a:t>Cuộc</a:t>
          </a:r>
          <a:r>
            <a:rPr lang="en-US" sz="3200" b="1" dirty="0"/>
            <a:t> </a:t>
          </a:r>
          <a:r>
            <a:rPr lang="en-US" sz="3200" b="1" dirty="0" err="1"/>
            <a:t>chiến</a:t>
          </a:r>
          <a:r>
            <a:rPr lang="en-US" sz="3200" b="1" dirty="0"/>
            <a:t> </a:t>
          </a:r>
          <a:r>
            <a:rPr lang="en-US" sz="3200" b="1" dirty="0" err="1"/>
            <a:t>tranh</a:t>
          </a:r>
          <a:r>
            <a:rPr lang="en-US" sz="3200" b="1" dirty="0"/>
            <a:t> </a:t>
          </a:r>
          <a:r>
            <a:rPr lang="en-US" sz="3200" b="1" dirty="0" err="1"/>
            <a:t>chống</a:t>
          </a:r>
          <a:r>
            <a:rPr lang="en-US" sz="3200" b="1" dirty="0"/>
            <a:t> </a:t>
          </a:r>
          <a:r>
            <a:rPr lang="en-US" sz="3200" b="1" dirty="0" err="1"/>
            <a:t>quân</a:t>
          </a:r>
          <a:r>
            <a:rPr lang="en-US" sz="3200" b="1" dirty="0"/>
            <a:t> </a:t>
          </a:r>
          <a:r>
            <a:rPr lang="en-US" sz="3200" b="1" dirty="0" err="1"/>
            <a:t>Mông</a:t>
          </a:r>
          <a:r>
            <a:rPr lang="en-US" sz="3200" b="1" dirty="0"/>
            <a:t> </a:t>
          </a:r>
          <a:r>
            <a:rPr lang="en-US" sz="3200" b="1" dirty="0" err="1"/>
            <a:t>Cổ</a:t>
          </a:r>
          <a:endParaRPr lang="en-US" sz="3200" dirty="0"/>
        </a:p>
      </dgm:t>
    </dgm:pt>
    <dgm:pt modelId="{EEF0DDC7-A9AB-4248-82EC-C71BCE501AFD}" type="parTrans" cxnId="{7E380761-006D-41D1-9FCC-A7BA599FA9A5}">
      <dgm:prSet/>
      <dgm:spPr/>
      <dgm:t>
        <a:bodyPr/>
        <a:lstStyle/>
        <a:p>
          <a:endParaRPr lang="en-US" sz="3200"/>
        </a:p>
      </dgm:t>
    </dgm:pt>
    <dgm:pt modelId="{4285C810-6A7A-400B-8D1E-BA87C1B26FAB}" type="sibTrans" cxnId="{7E380761-006D-41D1-9FCC-A7BA599FA9A5}">
      <dgm:prSet/>
      <dgm:spPr/>
      <dgm:t>
        <a:bodyPr/>
        <a:lstStyle/>
        <a:p>
          <a:endParaRPr lang="en-US" sz="3200"/>
        </a:p>
      </dgm:t>
    </dgm:pt>
    <dgm:pt modelId="{ACEB8F85-1442-40F8-A5F9-F92E8A61080B}">
      <dgm:prSet phldrT="[Text]" custT="1"/>
      <dgm:spPr/>
      <dgm:t>
        <a:bodyPr/>
        <a:lstStyle/>
        <a:p>
          <a:pPr>
            <a:buFont typeface="Wingdings" panose="05000000000000000000" pitchFamily="2" charset="2"/>
            <a:buChar char=""/>
          </a:pPr>
          <a:r>
            <a:rPr lang="en-US" sz="3200" i="1" dirty="0" err="1"/>
            <a:t>Cuộc</a:t>
          </a:r>
          <a:r>
            <a:rPr lang="en-US" sz="3200" i="1" dirty="0"/>
            <a:t> </a:t>
          </a:r>
          <a:r>
            <a:rPr lang="en-US" sz="3200" i="1" dirty="0" err="1"/>
            <a:t>kháng</a:t>
          </a:r>
          <a:r>
            <a:rPr lang="en-US" sz="3200" i="1" dirty="0"/>
            <a:t> </a:t>
          </a:r>
          <a:r>
            <a:rPr lang="en-US" sz="3200" i="1" dirty="0" err="1"/>
            <a:t>chiến</a:t>
          </a:r>
          <a:r>
            <a:rPr lang="en-US" sz="3200" i="1" dirty="0"/>
            <a:t> </a:t>
          </a:r>
          <a:r>
            <a:rPr lang="en-US" sz="3200" i="1" dirty="0" err="1"/>
            <a:t>lần</a:t>
          </a:r>
          <a:r>
            <a:rPr lang="en-US" sz="3200" i="1" dirty="0"/>
            <a:t> 1 (1258)</a:t>
          </a:r>
          <a:endParaRPr lang="en-US" sz="3200" dirty="0"/>
        </a:p>
      </dgm:t>
    </dgm:pt>
    <dgm:pt modelId="{D7F3C40B-AAD4-41D8-BC85-CCCFE713B455}" type="parTrans" cxnId="{1A018708-4512-493A-BDEB-D6881AC92B05}">
      <dgm:prSet/>
      <dgm:spPr/>
      <dgm:t>
        <a:bodyPr/>
        <a:lstStyle/>
        <a:p>
          <a:endParaRPr lang="en-US" sz="3200"/>
        </a:p>
      </dgm:t>
    </dgm:pt>
    <dgm:pt modelId="{89CED90C-A196-4D50-854A-5F0D32C7EC28}" type="sibTrans" cxnId="{1A018708-4512-493A-BDEB-D6881AC92B05}">
      <dgm:prSet/>
      <dgm:spPr/>
      <dgm:t>
        <a:bodyPr/>
        <a:lstStyle/>
        <a:p>
          <a:endParaRPr lang="en-US" sz="3200"/>
        </a:p>
      </dgm:t>
    </dgm:pt>
    <dgm:pt modelId="{00F06218-8AA5-4EEC-AB4E-19B8C02F3DC6}">
      <dgm:prSet phldrT="[Text]" custT="1"/>
      <dgm:spPr/>
      <dgm:t>
        <a:bodyPr/>
        <a:lstStyle/>
        <a:p>
          <a:pPr>
            <a:buFont typeface="Wingdings" panose="05000000000000000000" pitchFamily="2" charset="2"/>
            <a:buChar char=""/>
          </a:pPr>
          <a:r>
            <a:rPr lang="en-US" sz="3200" i="1" dirty="0" err="1"/>
            <a:t>Cuộc</a:t>
          </a:r>
          <a:r>
            <a:rPr lang="en-US" sz="3200" i="1" dirty="0"/>
            <a:t> </a:t>
          </a:r>
          <a:r>
            <a:rPr lang="en-US" sz="3200" i="1" dirty="0" err="1"/>
            <a:t>kháng</a:t>
          </a:r>
          <a:r>
            <a:rPr lang="en-US" sz="3200" i="1" dirty="0"/>
            <a:t> </a:t>
          </a:r>
          <a:r>
            <a:rPr lang="en-US" sz="3200" i="1" dirty="0" err="1"/>
            <a:t>chiến</a:t>
          </a:r>
          <a:r>
            <a:rPr lang="en-US" sz="3200" i="1" dirty="0"/>
            <a:t> </a:t>
          </a:r>
          <a:r>
            <a:rPr lang="en-US" sz="3200" i="1" dirty="0" err="1"/>
            <a:t>lần</a:t>
          </a:r>
          <a:r>
            <a:rPr lang="en-US" sz="3200" i="1" dirty="0"/>
            <a:t> 2 (1285)</a:t>
          </a:r>
          <a:endParaRPr lang="en-US" sz="3200" dirty="0"/>
        </a:p>
      </dgm:t>
    </dgm:pt>
    <dgm:pt modelId="{E84E5103-167F-41A4-B6E8-13D906FABEE3}" type="parTrans" cxnId="{AE7F1E34-058B-4475-B54A-9F62F4769557}">
      <dgm:prSet/>
      <dgm:spPr/>
      <dgm:t>
        <a:bodyPr/>
        <a:lstStyle/>
        <a:p>
          <a:endParaRPr lang="en-US" sz="3200"/>
        </a:p>
      </dgm:t>
    </dgm:pt>
    <dgm:pt modelId="{BE404F8D-AAE5-4F6E-9BA5-34925F763D91}" type="sibTrans" cxnId="{AE7F1E34-058B-4475-B54A-9F62F4769557}">
      <dgm:prSet/>
      <dgm:spPr/>
      <dgm:t>
        <a:bodyPr/>
        <a:lstStyle/>
        <a:p>
          <a:endParaRPr lang="en-US" sz="3200"/>
        </a:p>
      </dgm:t>
    </dgm:pt>
    <dgm:pt modelId="{D7B91D9B-3B36-4713-9CD3-0FC9A57F34A6}">
      <dgm:prSet phldrT="[Text]" custT="1"/>
      <dgm:spPr/>
      <dgm:t>
        <a:bodyPr/>
        <a:lstStyle/>
        <a:p>
          <a:pPr>
            <a:buFont typeface="Wingdings" panose="05000000000000000000" pitchFamily="2" charset="2"/>
            <a:buChar char=""/>
          </a:pPr>
          <a:r>
            <a:rPr lang="en-US" sz="3200" i="1"/>
            <a:t>Cuộc kháng chiến lần 3 (1287 - 1288)</a:t>
          </a:r>
          <a:endParaRPr lang="en-US" sz="3200" dirty="0"/>
        </a:p>
      </dgm:t>
    </dgm:pt>
    <dgm:pt modelId="{DB7E6C84-690F-4A3D-98F5-E3D3D8604738}" type="parTrans" cxnId="{E36DF5F6-4711-4979-8D84-8B1D23D833F4}">
      <dgm:prSet/>
      <dgm:spPr/>
      <dgm:t>
        <a:bodyPr/>
        <a:lstStyle/>
        <a:p>
          <a:endParaRPr lang="en-US" sz="3200"/>
        </a:p>
      </dgm:t>
    </dgm:pt>
    <dgm:pt modelId="{1955D7F1-1F98-4539-AA25-E7A753BF6CA6}" type="sibTrans" cxnId="{E36DF5F6-4711-4979-8D84-8B1D23D833F4}">
      <dgm:prSet/>
      <dgm:spPr/>
      <dgm:t>
        <a:bodyPr/>
        <a:lstStyle/>
        <a:p>
          <a:endParaRPr lang="en-US" sz="3200"/>
        </a:p>
      </dgm:t>
    </dgm:pt>
    <dgm:pt modelId="{7F75849B-EA01-443E-AC53-66B6C35A7CB6}" type="pres">
      <dgm:prSet presAssocID="{81E8147D-09B7-4188-9EA9-344D5E1F3913}" presName="linear" presStyleCnt="0">
        <dgm:presLayoutVars>
          <dgm:animLvl val="lvl"/>
          <dgm:resizeHandles val="exact"/>
        </dgm:presLayoutVars>
      </dgm:prSet>
      <dgm:spPr/>
    </dgm:pt>
    <dgm:pt modelId="{00A40E9D-297E-4F9E-8A81-0081A2F2C9BA}" type="pres">
      <dgm:prSet presAssocID="{E484515C-A01E-4AEC-BC1B-314EAFA9370F}" presName="parentText" presStyleLbl="node1" presStyleIdx="0" presStyleCnt="1" custLinFactNeighborX="2026" custLinFactNeighborY="-45649">
        <dgm:presLayoutVars>
          <dgm:chMax val="0"/>
          <dgm:bulletEnabled val="1"/>
        </dgm:presLayoutVars>
      </dgm:prSet>
      <dgm:spPr/>
    </dgm:pt>
    <dgm:pt modelId="{6DCF24CC-7213-4B78-9F32-CF53CE2E9468}" type="pres">
      <dgm:prSet presAssocID="{E484515C-A01E-4AEC-BC1B-314EAFA9370F}" presName="childText" presStyleLbl="revTx" presStyleIdx="0" presStyleCnt="1" custLinFactNeighborX="2128" custLinFactNeighborY="-58709">
        <dgm:presLayoutVars>
          <dgm:bulletEnabled val="1"/>
        </dgm:presLayoutVars>
      </dgm:prSet>
      <dgm:spPr/>
    </dgm:pt>
  </dgm:ptLst>
  <dgm:cxnLst>
    <dgm:cxn modelId="{1A018708-4512-493A-BDEB-D6881AC92B05}" srcId="{E484515C-A01E-4AEC-BC1B-314EAFA9370F}" destId="{ACEB8F85-1442-40F8-A5F9-F92E8A61080B}" srcOrd="0" destOrd="0" parTransId="{D7F3C40B-AAD4-41D8-BC85-CCCFE713B455}" sibTransId="{89CED90C-A196-4D50-854A-5F0D32C7EC28}"/>
    <dgm:cxn modelId="{F0BC6B16-22C6-4587-8D4D-DDDEF002C8C5}" type="presOf" srcId="{ACEB8F85-1442-40F8-A5F9-F92E8A61080B}" destId="{6DCF24CC-7213-4B78-9F32-CF53CE2E9468}" srcOrd="0" destOrd="0" presId="urn:microsoft.com/office/officeart/2005/8/layout/vList2"/>
    <dgm:cxn modelId="{AE7F1E34-058B-4475-B54A-9F62F4769557}" srcId="{E484515C-A01E-4AEC-BC1B-314EAFA9370F}" destId="{00F06218-8AA5-4EEC-AB4E-19B8C02F3DC6}" srcOrd="1" destOrd="0" parTransId="{E84E5103-167F-41A4-B6E8-13D906FABEE3}" sibTransId="{BE404F8D-AAE5-4F6E-9BA5-34925F763D91}"/>
    <dgm:cxn modelId="{7E380761-006D-41D1-9FCC-A7BA599FA9A5}" srcId="{81E8147D-09B7-4188-9EA9-344D5E1F3913}" destId="{E484515C-A01E-4AEC-BC1B-314EAFA9370F}" srcOrd="0" destOrd="0" parTransId="{EEF0DDC7-A9AB-4248-82EC-C71BCE501AFD}" sibTransId="{4285C810-6A7A-400B-8D1E-BA87C1B26FAB}"/>
    <dgm:cxn modelId="{D383EE58-2D96-4AFD-8C3D-6FABD17002D2}" type="presOf" srcId="{D7B91D9B-3B36-4713-9CD3-0FC9A57F34A6}" destId="{6DCF24CC-7213-4B78-9F32-CF53CE2E9468}" srcOrd="0" destOrd="2" presId="urn:microsoft.com/office/officeart/2005/8/layout/vList2"/>
    <dgm:cxn modelId="{9A7322AA-95E2-4B36-9862-E98B9D3D2963}" type="presOf" srcId="{81E8147D-09B7-4188-9EA9-344D5E1F3913}" destId="{7F75849B-EA01-443E-AC53-66B6C35A7CB6}" srcOrd="0" destOrd="0" presId="urn:microsoft.com/office/officeart/2005/8/layout/vList2"/>
    <dgm:cxn modelId="{4447E9C4-CEA8-445B-9C84-20B403056D21}" type="presOf" srcId="{00F06218-8AA5-4EEC-AB4E-19B8C02F3DC6}" destId="{6DCF24CC-7213-4B78-9F32-CF53CE2E9468}" srcOrd="0" destOrd="1" presId="urn:microsoft.com/office/officeart/2005/8/layout/vList2"/>
    <dgm:cxn modelId="{CBC554CA-ECA0-485D-B023-F7975FAA4AF2}" type="presOf" srcId="{E484515C-A01E-4AEC-BC1B-314EAFA9370F}" destId="{00A40E9D-297E-4F9E-8A81-0081A2F2C9BA}" srcOrd="0" destOrd="0" presId="urn:microsoft.com/office/officeart/2005/8/layout/vList2"/>
    <dgm:cxn modelId="{E36DF5F6-4711-4979-8D84-8B1D23D833F4}" srcId="{E484515C-A01E-4AEC-BC1B-314EAFA9370F}" destId="{D7B91D9B-3B36-4713-9CD3-0FC9A57F34A6}" srcOrd="2" destOrd="0" parTransId="{DB7E6C84-690F-4A3D-98F5-E3D3D8604738}" sibTransId="{1955D7F1-1F98-4539-AA25-E7A753BF6CA6}"/>
    <dgm:cxn modelId="{AA8FCF2C-42FA-4645-866C-701E5CD1F944}" type="presParOf" srcId="{7F75849B-EA01-443E-AC53-66B6C35A7CB6}" destId="{00A40E9D-297E-4F9E-8A81-0081A2F2C9BA}" srcOrd="0" destOrd="0" presId="urn:microsoft.com/office/officeart/2005/8/layout/vList2"/>
    <dgm:cxn modelId="{35E0F08B-49DE-4D67-AD20-D4A751855001}" type="presParOf" srcId="{7F75849B-EA01-443E-AC53-66B6C35A7CB6}" destId="{6DCF24CC-7213-4B78-9F32-CF53CE2E946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25F3EED0-D661-45BE-9385-0EF4914EBB1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B871FD8-3105-4773-B517-69594BEE5683}">
      <dgm:prSet phldrT="[Text]" custT="1"/>
      <dgm:spPr>
        <a:solidFill>
          <a:srgbClr val="00B050"/>
        </a:solidFill>
      </dgm:spPr>
      <dgm:t>
        <a:bodyPr/>
        <a:lstStyle/>
        <a:p>
          <a:r>
            <a:rPr lang="en-US" sz="3600" b="1" dirty="0"/>
            <a:t>2.4. </a:t>
          </a:r>
          <a:r>
            <a:rPr lang="en-US" sz="3600" b="1" dirty="0" err="1"/>
            <a:t>Cuộc</a:t>
          </a:r>
          <a:r>
            <a:rPr lang="en-US" sz="3600" b="1" dirty="0"/>
            <a:t> </a:t>
          </a:r>
          <a:r>
            <a:rPr lang="en-US" sz="3600" b="1" dirty="0" err="1"/>
            <a:t>cải</a:t>
          </a:r>
          <a:r>
            <a:rPr lang="en-US" sz="3600" b="1" dirty="0"/>
            <a:t> </a:t>
          </a:r>
          <a:r>
            <a:rPr lang="en-US" sz="3600" b="1" dirty="0" err="1"/>
            <a:t>cách</a:t>
          </a:r>
          <a:r>
            <a:rPr lang="en-US" sz="3600" b="1" dirty="0"/>
            <a:t> </a:t>
          </a:r>
          <a:r>
            <a:rPr lang="en-US" sz="3600" b="1" dirty="0" err="1"/>
            <a:t>của</a:t>
          </a:r>
          <a:r>
            <a:rPr lang="en-US" sz="3600" b="1" dirty="0"/>
            <a:t> </a:t>
          </a:r>
          <a:r>
            <a:rPr lang="en-US" sz="3600" b="1" dirty="0" err="1"/>
            <a:t>Hồ</a:t>
          </a:r>
          <a:r>
            <a:rPr lang="en-US" sz="3600" b="1" dirty="0"/>
            <a:t> </a:t>
          </a:r>
          <a:r>
            <a:rPr lang="en-US" sz="3600" b="1" dirty="0" err="1"/>
            <a:t>Quý</a:t>
          </a:r>
          <a:r>
            <a:rPr lang="en-US" sz="3600" b="1" dirty="0"/>
            <a:t> Ly (1400 - 1407)</a:t>
          </a:r>
          <a:endParaRPr lang="en-US" sz="3600" dirty="0"/>
        </a:p>
      </dgm:t>
    </dgm:pt>
    <dgm:pt modelId="{E5C0AD37-8425-444B-BDE0-86F3C3280871}" type="parTrans" cxnId="{002FDC77-FA07-485B-A357-AF2EBD8B3B21}">
      <dgm:prSet/>
      <dgm:spPr/>
      <dgm:t>
        <a:bodyPr/>
        <a:lstStyle/>
        <a:p>
          <a:endParaRPr lang="en-US" sz="3600"/>
        </a:p>
      </dgm:t>
    </dgm:pt>
    <dgm:pt modelId="{0BFFB823-7292-4C21-9FD6-BDA88632BB38}" type="sibTrans" cxnId="{002FDC77-FA07-485B-A357-AF2EBD8B3B21}">
      <dgm:prSet/>
      <dgm:spPr/>
      <dgm:t>
        <a:bodyPr/>
        <a:lstStyle/>
        <a:p>
          <a:endParaRPr lang="en-US" sz="3600"/>
        </a:p>
      </dgm:t>
    </dgm:pt>
    <dgm:pt modelId="{595B1D4C-EE6F-473B-88BE-9902FEEF863F}">
      <dgm:prSet phldrT="[Text]" custT="1"/>
      <dgm:spPr/>
      <dgm:t>
        <a:bodyPr/>
        <a:lstStyle/>
        <a:p>
          <a:r>
            <a:rPr lang="en-US" sz="3600" dirty="0" err="1"/>
            <a:t>Hành</a:t>
          </a:r>
          <a:r>
            <a:rPr lang="en-US" sz="3600" dirty="0"/>
            <a:t> </a:t>
          </a:r>
          <a:r>
            <a:rPr lang="en-US" sz="3600" dirty="0" err="1"/>
            <a:t>chính</a:t>
          </a:r>
          <a:r>
            <a:rPr lang="en-US" sz="3600" dirty="0"/>
            <a:t> </a:t>
          </a:r>
          <a:r>
            <a:rPr lang="en-US" sz="3600" dirty="0" err="1"/>
            <a:t>và</a:t>
          </a:r>
          <a:r>
            <a:rPr lang="en-US" sz="3600" dirty="0"/>
            <a:t> </a:t>
          </a:r>
          <a:r>
            <a:rPr lang="en-US" sz="3600" dirty="0" err="1"/>
            <a:t>quân</a:t>
          </a:r>
          <a:r>
            <a:rPr lang="en-US" sz="3600" dirty="0"/>
            <a:t> </a:t>
          </a:r>
          <a:r>
            <a:rPr lang="en-US" sz="3600" dirty="0" err="1"/>
            <a:t>sự</a:t>
          </a:r>
          <a:endParaRPr lang="en-US" sz="3600" dirty="0"/>
        </a:p>
      </dgm:t>
    </dgm:pt>
    <dgm:pt modelId="{FABA0116-B0DC-4F54-A693-DA28E50A30A9}" type="parTrans" cxnId="{478E434F-AA82-4E52-8BEC-658FE7C7D9FF}">
      <dgm:prSet/>
      <dgm:spPr/>
      <dgm:t>
        <a:bodyPr/>
        <a:lstStyle/>
        <a:p>
          <a:endParaRPr lang="en-US" sz="3600"/>
        </a:p>
      </dgm:t>
    </dgm:pt>
    <dgm:pt modelId="{32798474-E54B-4056-BB82-11FA20D1BAA8}" type="sibTrans" cxnId="{478E434F-AA82-4E52-8BEC-658FE7C7D9FF}">
      <dgm:prSet/>
      <dgm:spPr/>
      <dgm:t>
        <a:bodyPr/>
        <a:lstStyle/>
        <a:p>
          <a:endParaRPr lang="en-US" sz="3600"/>
        </a:p>
      </dgm:t>
    </dgm:pt>
    <dgm:pt modelId="{79CC61CF-4B21-4351-9EA1-26924641AB9C}">
      <dgm:prSet phldrT="[Text]" custT="1"/>
      <dgm:spPr/>
      <dgm:t>
        <a:bodyPr/>
        <a:lstStyle/>
        <a:p>
          <a:pPr>
            <a:buClr>
              <a:srgbClr val="333333"/>
            </a:buClr>
            <a:buSzPts val="1350"/>
            <a:buFont typeface="Helvetica" panose="020B0604020202020204" pitchFamily="34" charset="0"/>
            <a:buChar char="-"/>
          </a:pPr>
          <a:r>
            <a:rPr lang="en-US" sz="3600"/>
            <a:t>Kinh tế - tài chính</a:t>
          </a:r>
          <a:endParaRPr lang="en-US" sz="3600" dirty="0"/>
        </a:p>
      </dgm:t>
    </dgm:pt>
    <dgm:pt modelId="{2334738C-3C75-4AEE-A51E-F8F2DABBD9F3}" type="parTrans" cxnId="{3ADFD822-29B5-4B9A-892F-F299B4142E3B}">
      <dgm:prSet/>
      <dgm:spPr/>
      <dgm:t>
        <a:bodyPr/>
        <a:lstStyle/>
        <a:p>
          <a:endParaRPr lang="en-US" sz="3600"/>
        </a:p>
      </dgm:t>
    </dgm:pt>
    <dgm:pt modelId="{756BB749-4F41-44E0-B3E7-8F6AC88B51A1}" type="sibTrans" cxnId="{3ADFD822-29B5-4B9A-892F-F299B4142E3B}">
      <dgm:prSet/>
      <dgm:spPr/>
      <dgm:t>
        <a:bodyPr/>
        <a:lstStyle/>
        <a:p>
          <a:endParaRPr lang="en-US" sz="3600"/>
        </a:p>
      </dgm:t>
    </dgm:pt>
    <dgm:pt modelId="{5D0C397B-732A-4D6D-8DED-4AAF4DE6CCFE}">
      <dgm:prSet phldrT="[Text]" custT="1"/>
      <dgm:spPr/>
      <dgm:t>
        <a:bodyPr/>
        <a:lstStyle/>
        <a:p>
          <a:r>
            <a:rPr lang="en-US" sz="3600"/>
            <a:t>Văn hóa giáo dục</a:t>
          </a:r>
          <a:endParaRPr lang="en-US" sz="3600" dirty="0"/>
        </a:p>
      </dgm:t>
    </dgm:pt>
    <dgm:pt modelId="{412B77B2-3893-47F1-8869-10F654B57788}" type="parTrans" cxnId="{261AC821-A864-40EF-B266-51902833E26D}">
      <dgm:prSet/>
      <dgm:spPr/>
      <dgm:t>
        <a:bodyPr/>
        <a:lstStyle/>
        <a:p>
          <a:endParaRPr lang="en-US" sz="3600"/>
        </a:p>
      </dgm:t>
    </dgm:pt>
    <dgm:pt modelId="{B64AA48A-7CA5-4568-9801-C849CE234131}" type="sibTrans" cxnId="{261AC821-A864-40EF-B266-51902833E26D}">
      <dgm:prSet/>
      <dgm:spPr/>
      <dgm:t>
        <a:bodyPr/>
        <a:lstStyle/>
        <a:p>
          <a:endParaRPr lang="en-US" sz="3600"/>
        </a:p>
      </dgm:t>
    </dgm:pt>
    <dgm:pt modelId="{1E5694C3-EF4D-409D-9593-F684EC702DD8}" type="pres">
      <dgm:prSet presAssocID="{25F3EED0-D661-45BE-9385-0EF4914EBB12}" presName="linear" presStyleCnt="0">
        <dgm:presLayoutVars>
          <dgm:animLvl val="lvl"/>
          <dgm:resizeHandles val="exact"/>
        </dgm:presLayoutVars>
      </dgm:prSet>
      <dgm:spPr/>
    </dgm:pt>
    <dgm:pt modelId="{4D41C8B1-AE9C-4825-9E33-CECFFE6929B1}" type="pres">
      <dgm:prSet presAssocID="{1B871FD8-3105-4773-B517-69594BEE5683}" presName="parentText" presStyleLbl="node1" presStyleIdx="0" presStyleCnt="1" custLinFactNeighborX="368" custLinFactNeighborY="-58178">
        <dgm:presLayoutVars>
          <dgm:chMax val="0"/>
          <dgm:bulletEnabled val="1"/>
        </dgm:presLayoutVars>
      </dgm:prSet>
      <dgm:spPr/>
    </dgm:pt>
    <dgm:pt modelId="{59DC4E1C-E0D3-4731-96AC-04EB0273012A}" type="pres">
      <dgm:prSet presAssocID="{1B871FD8-3105-4773-B517-69594BEE5683}" presName="childText" presStyleLbl="revTx" presStyleIdx="0" presStyleCnt="1" custLinFactNeighborX="460" custLinFactNeighborY="-71009">
        <dgm:presLayoutVars>
          <dgm:bulletEnabled val="1"/>
        </dgm:presLayoutVars>
      </dgm:prSet>
      <dgm:spPr/>
    </dgm:pt>
  </dgm:ptLst>
  <dgm:cxnLst>
    <dgm:cxn modelId="{6548701A-0D47-4A3C-A598-FDEE7EDCCD1B}" type="presOf" srcId="{1B871FD8-3105-4773-B517-69594BEE5683}" destId="{4D41C8B1-AE9C-4825-9E33-CECFFE6929B1}" srcOrd="0" destOrd="0" presId="urn:microsoft.com/office/officeart/2005/8/layout/vList2"/>
    <dgm:cxn modelId="{261AC821-A864-40EF-B266-51902833E26D}" srcId="{1B871FD8-3105-4773-B517-69594BEE5683}" destId="{5D0C397B-732A-4D6D-8DED-4AAF4DE6CCFE}" srcOrd="2" destOrd="0" parTransId="{412B77B2-3893-47F1-8869-10F654B57788}" sibTransId="{B64AA48A-7CA5-4568-9801-C849CE234131}"/>
    <dgm:cxn modelId="{3ADFD822-29B5-4B9A-892F-F299B4142E3B}" srcId="{1B871FD8-3105-4773-B517-69594BEE5683}" destId="{79CC61CF-4B21-4351-9EA1-26924641AB9C}" srcOrd="1" destOrd="0" parTransId="{2334738C-3C75-4AEE-A51E-F8F2DABBD9F3}" sibTransId="{756BB749-4F41-44E0-B3E7-8F6AC88B51A1}"/>
    <dgm:cxn modelId="{9FEDFE24-6EA3-4E68-8600-0B86048F41C3}" type="presOf" srcId="{595B1D4C-EE6F-473B-88BE-9902FEEF863F}" destId="{59DC4E1C-E0D3-4731-96AC-04EB0273012A}" srcOrd="0" destOrd="0" presId="urn:microsoft.com/office/officeart/2005/8/layout/vList2"/>
    <dgm:cxn modelId="{46053066-B5ED-4BA8-AE0A-81EE1162BE3A}" type="presOf" srcId="{25F3EED0-D661-45BE-9385-0EF4914EBB12}" destId="{1E5694C3-EF4D-409D-9593-F684EC702DD8}" srcOrd="0" destOrd="0" presId="urn:microsoft.com/office/officeart/2005/8/layout/vList2"/>
    <dgm:cxn modelId="{478E434F-AA82-4E52-8BEC-658FE7C7D9FF}" srcId="{1B871FD8-3105-4773-B517-69594BEE5683}" destId="{595B1D4C-EE6F-473B-88BE-9902FEEF863F}" srcOrd="0" destOrd="0" parTransId="{FABA0116-B0DC-4F54-A693-DA28E50A30A9}" sibTransId="{32798474-E54B-4056-BB82-11FA20D1BAA8}"/>
    <dgm:cxn modelId="{002FDC77-FA07-485B-A357-AF2EBD8B3B21}" srcId="{25F3EED0-D661-45BE-9385-0EF4914EBB12}" destId="{1B871FD8-3105-4773-B517-69594BEE5683}" srcOrd="0" destOrd="0" parTransId="{E5C0AD37-8425-444B-BDE0-86F3C3280871}" sibTransId="{0BFFB823-7292-4C21-9FD6-BDA88632BB38}"/>
    <dgm:cxn modelId="{8BBD65A8-6982-48BF-8CAA-A92FA9E3C1A0}" type="presOf" srcId="{5D0C397B-732A-4D6D-8DED-4AAF4DE6CCFE}" destId="{59DC4E1C-E0D3-4731-96AC-04EB0273012A}" srcOrd="0" destOrd="2" presId="urn:microsoft.com/office/officeart/2005/8/layout/vList2"/>
    <dgm:cxn modelId="{31AD0AEB-77E1-4053-98E5-78F4EABB5F2A}" type="presOf" srcId="{79CC61CF-4B21-4351-9EA1-26924641AB9C}" destId="{59DC4E1C-E0D3-4731-96AC-04EB0273012A}" srcOrd="0" destOrd="1" presId="urn:microsoft.com/office/officeart/2005/8/layout/vList2"/>
    <dgm:cxn modelId="{4D33DD6B-090C-41D8-B50E-9B6EA0F95D48}" type="presParOf" srcId="{1E5694C3-EF4D-409D-9593-F684EC702DD8}" destId="{4D41C8B1-AE9C-4825-9E33-CECFFE6929B1}" srcOrd="0" destOrd="0" presId="urn:microsoft.com/office/officeart/2005/8/layout/vList2"/>
    <dgm:cxn modelId="{A64B4780-BAE6-4888-A02F-D5C0F6578801}" type="presParOf" srcId="{1E5694C3-EF4D-409D-9593-F684EC702DD8}" destId="{59DC4E1C-E0D3-4731-96AC-04EB0273012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64BECC4C-EFE4-44A9-91CD-F3E125AB2B1E}"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en-US"/>
        </a:p>
      </dgm:t>
    </dgm:pt>
    <dgm:pt modelId="{1E776047-1E24-4993-83EC-6047EC5ED951}">
      <dgm:prSet phldrT="[Text]"/>
      <dgm:spPr>
        <a:solidFill>
          <a:srgbClr val="0070C0"/>
        </a:solidFill>
      </dgm:spPr>
      <dgm:t>
        <a:bodyPr/>
        <a:lstStyle/>
        <a:p>
          <a:r>
            <a:rPr lang="en-US" dirty="0" err="1"/>
            <a:t>Hành</a:t>
          </a:r>
          <a:r>
            <a:rPr lang="en-US" dirty="0"/>
            <a:t> </a:t>
          </a:r>
          <a:r>
            <a:rPr lang="en-US" dirty="0" err="1"/>
            <a:t>chính</a:t>
          </a:r>
          <a:r>
            <a:rPr lang="en-US" dirty="0"/>
            <a:t> </a:t>
          </a:r>
          <a:r>
            <a:rPr lang="en-US" dirty="0" err="1"/>
            <a:t>và</a:t>
          </a:r>
          <a:r>
            <a:rPr lang="en-US" dirty="0"/>
            <a:t> </a:t>
          </a:r>
          <a:r>
            <a:rPr lang="en-US" dirty="0" err="1"/>
            <a:t>quân</a:t>
          </a:r>
          <a:r>
            <a:rPr lang="en-US" dirty="0"/>
            <a:t> </a:t>
          </a:r>
          <a:r>
            <a:rPr lang="en-US" dirty="0" err="1"/>
            <a:t>sự</a:t>
          </a:r>
          <a:endParaRPr lang="en-US" dirty="0"/>
        </a:p>
      </dgm:t>
    </dgm:pt>
    <dgm:pt modelId="{56B868AF-3B95-45A3-9CF5-47D2BCBA64B1}" type="parTrans" cxnId="{A8C179F7-473A-401B-802A-227CCF9E7E03}">
      <dgm:prSet/>
      <dgm:spPr/>
      <dgm:t>
        <a:bodyPr/>
        <a:lstStyle/>
        <a:p>
          <a:endParaRPr lang="en-US"/>
        </a:p>
      </dgm:t>
    </dgm:pt>
    <dgm:pt modelId="{90895A01-C4BC-4C9C-B7D2-3234E3C5392C}" type="sibTrans" cxnId="{A8C179F7-473A-401B-802A-227CCF9E7E03}">
      <dgm:prSet/>
      <dgm:spPr/>
      <dgm:t>
        <a:bodyPr/>
        <a:lstStyle/>
        <a:p>
          <a:endParaRPr lang="en-US"/>
        </a:p>
      </dgm:t>
    </dgm:pt>
    <dgm:pt modelId="{A4E7E287-5778-4178-A638-DC1CA9A1A5A0}">
      <dgm:prSet phldrT="[Text]"/>
      <dgm:spPr/>
      <dgm:t>
        <a:bodyPr/>
        <a:lstStyle/>
        <a:p>
          <a:r>
            <a:rPr lang="en-US" dirty="0" err="1"/>
            <a:t>Xóa</a:t>
          </a:r>
          <a:r>
            <a:rPr lang="en-US" dirty="0"/>
            <a:t> </a:t>
          </a:r>
          <a:r>
            <a:rPr lang="en-US" dirty="0" err="1"/>
            <a:t>bỏ</a:t>
          </a:r>
          <a:r>
            <a:rPr lang="en-US" dirty="0"/>
            <a:t> </a:t>
          </a:r>
          <a:r>
            <a:rPr lang="en-US" dirty="0" err="1"/>
            <a:t>chế</a:t>
          </a:r>
          <a:r>
            <a:rPr lang="en-US" dirty="0"/>
            <a:t> </a:t>
          </a:r>
          <a:r>
            <a:rPr lang="en-US" dirty="0" err="1"/>
            <a:t>độ</a:t>
          </a:r>
          <a:r>
            <a:rPr lang="en-US" dirty="0"/>
            <a:t> </a:t>
          </a:r>
          <a:r>
            <a:rPr lang="en-US" dirty="0" err="1"/>
            <a:t>lấy</a:t>
          </a:r>
          <a:r>
            <a:rPr lang="en-US" dirty="0"/>
            <a:t> </a:t>
          </a:r>
          <a:r>
            <a:rPr lang="en-US" dirty="0" err="1"/>
            <a:t>người</a:t>
          </a:r>
          <a:r>
            <a:rPr lang="en-US" dirty="0"/>
            <a:t> </a:t>
          </a:r>
          <a:r>
            <a:rPr lang="en-US" dirty="0" err="1"/>
            <a:t>trong</a:t>
          </a:r>
          <a:r>
            <a:rPr lang="en-US" dirty="0"/>
            <a:t> </a:t>
          </a:r>
          <a:r>
            <a:rPr lang="en-US" dirty="0" err="1"/>
            <a:t>tôn</a:t>
          </a:r>
          <a:r>
            <a:rPr lang="en-US" dirty="0"/>
            <a:t> </a:t>
          </a:r>
          <a:r>
            <a:rPr lang="en-US" dirty="0" err="1"/>
            <a:t>thất</a:t>
          </a:r>
          <a:r>
            <a:rPr lang="en-US" dirty="0"/>
            <a:t> </a:t>
          </a:r>
          <a:r>
            <a:rPr lang="en-US" dirty="0" err="1"/>
            <a:t>nhà</a:t>
          </a:r>
          <a:r>
            <a:rPr lang="en-US" dirty="0"/>
            <a:t> </a:t>
          </a:r>
          <a:r>
            <a:rPr lang="en-US" dirty="0" err="1"/>
            <a:t>Trần</a:t>
          </a:r>
          <a:r>
            <a:rPr lang="en-US" dirty="0"/>
            <a:t> </a:t>
          </a:r>
          <a:r>
            <a:rPr lang="en-US" dirty="0" err="1"/>
            <a:t>nắm</a:t>
          </a:r>
          <a:r>
            <a:rPr lang="en-US" dirty="0"/>
            <a:t> </a:t>
          </a:r>
          <a:r>
            <a:rPr lang="en-US" dirty="0" err="1"/>
            <a:t>giữ</a:t>
          </a:r>
          <a:r>
            <a:rPr lang="en-US" dirty="0"/>
            <a:t> </a:t>
          </a:r>
          <a:r>
            <a:rPr lang="en-US" dirty="0" err="1"/>
            <a:t>các</a:t>
          </a:r>
          <a:r>
            <a:rPr lang="en-US" dirty="0"/>
            <a:t> </a:t>
          </a:r>
          <a:r>
            <a:rPr lang="en-US" dirty="0" err="1"/>
            <a:t>chức</a:t>
          </a:r>
          <a:r>
            <a:rPr lang="en-US" dirty="0"/>
            <a:t> </a:t>
          </a:r>
          <a:r>
            <a:rPr lang="en-US" dirty="0" err="1"/>
            <a:t>vụ</a:t>
          </a:r>
          <a:r>
            <a:rPr lang="en-US" dirty="0"/>
            <a:t> </a:t>
          </a:r>
          <a:r>
            <a:rPr lang="en-US" dirty="0" err="1"/>
            <a:t>quan</a:t>
          </a:r>
          <a:r>
            <a:rPr lang="en-US" dirty="0"/>
            <a:t> </a:t>
          </a:r>
          <a:r>
            <a:rPr lang="en-US" dirty="0" err="1"/>
            <a:t>trọng</a:t>
          </a:r>
          <a:r>
            <a:rPr lang="en-US" dirty="0"/>
            <a:t> </a:t>
          </a:r>
          <a:r>
            <a:rPr lang="en-US" dirty="0" err="1"/>
            <a:t>trong</a:t>
          </a:r>
          <a:r>
            <a:rPr lang="en-US" dirty="0"/>
            <a:t> </a:t>
          </a:r>
          <a:r>
            <a:rPr lang="en-US" dirty="0" err="1"/>
            <a:t>triều</a:t>
          </a:r>
          <a:r>
            <a:rPr lang="en-US" dirty="0"/>
            <a:t> </a:t>
          </a:r>
          <a:r>
            <a:rPr lang="en-US" dirty="0" err="1"/>
            <a:t>và</a:t>
          </a:r>
          <a:r>
            <a:rPr lang="en-US" dirty="0"/>
            <a:t> </a:t>
          </a:r>
          <a:r>
            <a:rPr lang="en-US" dirty="0" err="1"/>
            <a:t>thay</a:t>
          </a:r>
          <a:r>
            <a:rPr lang="en-US" dirty="0"/>
            <a:t> </a:t>
          </a:r>
          <a:r>
            <a:rPr lang="en-US" dirty="0" err="1"/>
            <a:t>thế</a:t>
          </a:r>
          <a:r>
            <a:rPr lang="en-US" dirty="0"/>
            <a:t> </a:t>
          </a:r>
          <a:r>
            <a:rPr lang="en-US" dirty="0" err="1"/>
            <a:t>bằng</a:t>
          </a:r>
          <a:r>
            <a:rPr lang="en-US" dirty="0"/>
            <a:t> </a:t>
          </a:r>
          <a:r>
            <a:rPr lang="en-US" dirty="0" err="1"/>
            <a:t>tầng</a:t>
          </a:r>
          <a:r>
            <a:rPr lang="en-US" dirty="0"/>
            <a:t> </a:t>
          </a:r>
          <a:r>
            <a:rPr lang="en-US" dirty="0" err="1"/>
            <a:t>lớp</a:t>
          </a:r>
          <a:r>
            <a:rPr lang="en-US" dirty="0"/>
            <a:t> </a:t>
          </a:r>
          <a:r>
            <a:rPr lang="en-US" dirty="0" err="1"/>
            <a:t>quan</a:t>
          </a:r>
          <a:r>
            <a:rPr lang="en-US" dirty="0"/>
            <a:t> </a:t>
          </a:r>
          <a:r>
            <a:rPr lang="en-US" dirty="0" err="1"/>
            <a:t>lại</a:t>
          </a:r>
          <a:r>
            <a:rPr lang="en-US" dirty="0"/>
            <a:t>, </a:t>
          </a:r>
          <a:r>
            <a:rPr lang="en-US" dirty="0" err="1"/>
            <a:t>nho</a:t>
          </a:r>
          <a:r>
            <a:rPr lang="en-US" dirty="0"/>
            <a:t> </a:t>
          </a:r>
          <a:r>
            <a:rPr lang="en-US" dirty="0" err="1"/>
            <a:t>sĩ</a:t>
          </a:r>
          <a:r>
            <a:rPr lang="en-US" dirty="0"/>
            <a:t> </a:t>
          </a:r>
          <a:r>
            <a:rPr lang="en-US" dirty="0" err="1"/>
            <a:t>có</a:t>
          </a:r>
          <a:r>
            <a:rPr lang="en-US" dirty="0"/>
            <a:t> </a:t>
          </a:r>
          <a:r>
            <a:rPr lang="en-US" dirty="0" err="1"/>
            <a:t>tư</a:t>
          </a:r>
          <a:r>
            <a:rPr lang="en-US" dirty="0"/>
            <a:t> </a:t>
          </a:r>
          <a:r>
            <a:rPr lang="en-US" dirty="0" err="1"/>
            <a:t>tưởng</a:t>
          </a:r>
          <a:r>
            <a:rPr lang="en-US" dirty="0"/>
            <a:t> </a:t>
          </a:r>
          <a:r>
            <a:rPr lang="en-US" dirty="0" err="1"/>
            <a:t>cải</a:t>
          </a:r>
          <a:r>
            <a:rPr lang="en-US" dirty="0"/>
            <a:t> </a:t>
          </a:r>
          <a:r>
            <a:rPr lang="en-US" dirty="0" err="1"/>
            <a:t>cách</a:t>
          </a:r>
          <a:endParaRPr lang="en-US" dirty="0"/>
        </a:p>
      </dgm:t>
    </dgm:pt>
    <dgm:pt modelId="{7335C036-A7DB-410B-AAA0-4B59767A293A}" type="parTrans" cxnId="{B2BA3523-7FD1-4050-AEA7-03AA6D5CE115}">
      <dgm:prSet/>
      <dgm:spPr/>
      <dgm:t>
        <a:bodyPr/>
        <a:lstStyle/>
        <a:p>
          <a:endParaRPr lang="en-US"/>
        </a:p>
      </dgm:t>
    </dgm:pt>
    <dgm:pt modelId="{135BFCD8-B34C-483D-ACB0-298D23E3452F}" type="sibTrans" cxnId="{B2BA3523-7FD1-4050-AEA7-03AA6D5CE115}">
      <dgm:prSet/>
      <dgm:spPr/>
      <dgm:t>
        <a:bodyPr/>
        <a:lstStyle/>
        <a:p>
          <a:endParaRPr lang="en-US"/>
        </a:p>
      </dgm:t>
    </dgm:pt>
    <dgm:pt modelId="{098A2DFE-3940-422E-A2BB-C59943D44F5D}">
      <dgm:prSet phldrT="[Text]"/>
      <dgm:spPr/>
      <dgm:t>
        <a:bodyPr/>
        <a:lstStyle/>
        <a:p>
          <a:r>
            <a:rPr lang="en-US" dirty="0" err="1"/>
            <a:t>Xóa</a:t>
          </a:r>
          <a:r>
            <a:rPr lang="en-US" dirty="0"/>
            <a:t> </a:t>
          </a:r>
          <a:r>
            <a:rPr lang="en-US" dirty="0" err="1"/>
            <a:t>bỏ</a:t>
          </a:r>
          <a:r>
            <a:rPr lang="en-US" dirty="0"/>
            <a:t> </a:t>
          </a:r>
          <a:r>
            <a:rPr lang="en-US" dirty="0" err="1"/>
            <a:t>chế</a:t>
          </a:r>
          <a:r>
            <a:rPr lang="en-US" dirty="0"/>
            <a:t> </a:t>
          </a:r>
          <a:r>
            <a:rPr lang="en-US" dirty="0" err="1"/>
            <a:t>độ</a:t>
          </a:r>
          <a:r>
            <a:rPr lang="en-US" dirty="0"/>
            <a:t> </a:t>
          </a:r>
          <a:r>
            <a:rPr lang="en-US" dirty="0" err="1"/>
            <a:t>lấy</a:t>
          </a:r>
          <a:r>
            <a:rPr lang="en-US" dirty="0"/>
            <a:t> </a:t>
          </a:r>
          <a:r>
            <a:rPr lang="en-US" dirty="0" err="1"/>
            <a:t>người</a:t>
          </a:r>
          <a:r>
            <a:rPr lang="en-US" dirty="0"/>
            <a:t> </a:t>
          </a:r>
          <a:r>
            <a:rPr lang="en-US" dirty="0" err="1"/>
            <a:t>trong</a:t>
          </a:r>
          <a:r>
            <a:rPr lang="en-US" dirty="0"/>
            <a:t> </a:t>
          </a:r>
          <a:r>
            <a:rPr lang="en-US" dirty="0" err="1"/>
            <a:t>tôn</a:t>
          </a:r>
          <a:r>
            <a:rPr lang="en-US" dirty="0"/>
            <a:t> </a:t>
          </a:r>
          <a:r>
            <a:rPr lang="en-US" dirty="0" err="1"/>
            <a:t>thất</a:t>
          </a:r>
          <a:r>
            <a:rPr lang="en-US" dirty="0"/>
            <a:t> </a:t>
          </a:r>
          <a:r>
            <a:rPr lang="en-US" dirty="0" err="1"/>
            <a:t>làm</a:t>
          </a:r>
          <a:r>
            <a:rPr lang="en-US" dirty="0"/>
            <a:t> </a:t>
          </a:r>
          <a:r>
            <a:rPr lang="en-US" dirty="0" err="1"/>
            <a:t>các</a:t>
          </a:r>
          <a:r>
            <a:rPr lang="en-US" dirty="0"/>
            <a:t> </a:t>
          </a:r>
          <a:r>
            <a:rPr lang="en-US" dirty="0" err="1"/>
            <a:t>chức</a:t>
          </a:r>
          <a:r>
            <a:rPr lang="en-US" dirty="0"/>
            <a:t> </a:t>
          </a:r>
          <a:r>
            <a:rPr lang="en-US" dirty="0" err="1"/>
            <a:t>chỉ</a:t>
          </a:r>
          <a:r>
            <a:rPr lang="en-US" dirty="0"/>
            <a:t> </a:t>
          </a:r>
          <a:r>
            <a:rPr lang="en-US" dirty="0" err="1"/>
            <a:t>huy</a:t>
          </a:r>
          <a:r>
            <a:rPr lang="en-US" dirty="0"/>
            <a:t> </a:t>
          </a:r>
          <a:r>
            <a:rPr lang="en-US" dirty="0" err="1"/>
            <a:t>quân</a:t>
          </a:r>
          <a:r>
            <a:rPr lang="en-US" dirty="0"/>
            <a:t> </a:t>
          </a:r>
          <a:r>
            <a:rPr lang="en-US" dirty="0" err="1"/>
            <a:t>sự</a:t>
          </a:r>
          <a:r>
            <a:rPr lang="en-US" dirty="0"/>
            <a:t> </a:t>
          </a:r>
          <a:r>
            <a:rPr lang="en-US" dirty="0" err="1"/>
            <a:t>cao</a:t>
          </a:r>
          <a:r>
            <a:rPr lang="en-US" dirty="0"/>
            <a:t> </a:t>
          </a:r>
          <a:r>
            <a:rPr lang="en-US" dirty="0" err="1"/>
            <a:t>cấp</a:t>
          </a:r>
          <a:r>
            <a:rPr lang="en-US" dirty="0"/>
            <a:t>, </a:t>
          </a:r>
          <a:r>
            <a:rPr lang="en-US" dirty="0" err="1"/>
            <a:t>định</a:t>
          </a:r>
          <a:r>
            <a:rPr lang="en-US" dirty="0"/>
            <a:t> </a:t>
          </a:r>
          <a:r>
            <a:rPr lang="en-US" dirty="0" err="1"/>
            <a:t>lại</a:t>
          </a:r>
          <a:r>
            <a:rPr lang="en-US" dirty="0"/>
            <a:t> </a:t>
          </a:r>
          <a:r>
            <a:rPr lang="en-US" dirty="0" err="1"/>
            <a:t>binh</a:t>
          </a:r>
          <a:r>
            <a:rPr lang="en-US" dirty="0"/>
            <a:t> </a:t>
          </a:r>
          <a:r>
            <a:rPr lang="en-US" dirty="0" err="1"/>
            <a:t>chế</a:t>
          </a:r>
          <a:r>
            <a:rPr lang="en-US" dirty="0"/>
            <a:t>, </a:t>
          </a:r>
          <a:r>
            <a:rPr lang="en-US" dirty="0" err="1"/>
            <a:t>chỉnh</a:t>
          </a:r>
          <a:r>
            <a:rPr lang="en-US" dirty="0"/>
            <a:t> </a:t>
          </a:r>
          <a:r>
            <a:rPr lang="en-US" dirty="0" err="1"/>
            <a:t>đốn</a:t>
          </a:r>
          <a:r>
            <a:rPr lang="en-US" dirty="0"/>
            <a:t> </a:t>
          </a:r>
          <a:r>
            <a:rPr lang="en-US" dirty="0" err="1"/>
            <a:t>quân</a:t>
          </a:r>
          <a:r>
            <a:rPr lang="en-US" dirty="0"/>
            <a:t> </a:t>
          </a:r>
          <a:r>
            <a:rPr lang="en-US" dirty="0" err="1"/>
            <a:t>đội</a:t>
          </a:r>
          <a:r>
            <a:rPr lang="en-US" dirty="0"/>
            <a:t>, </a:t>
          </a:r>
          <a:r>
            <a:rPr lang="en-US" dirty="0" err="1"/>
            <a:t>tăng</a:t>
          </a:r>
          <a:r>
            <a:rPr lang="en-US" dirty="0"/>
            <a:t> </a:t>
          </a:r>
          <a:r>
            <a:rPr lang="en-US" dirty="0" err="1"/>
            <a:t>cường</a:t>
          </a:r>
          <a:r>
            <a:rPr lang="en-US" dirty="0"/>
            <a:t> </a:t>
          </a:r>
          <a:r>
            <a:rPr lang="en-US" dirty="0" err="1"/>
            <a:t>kỷ</a:t>
          </a:r>
          <a:r>
            <a:rPr lang="en-US" dirty="0"/>
            <a:t> </a:t>
          </a:r>
          <a:r>
            <a:rPr lang="en-US" dirty="0" err="1"/>
            <a:t>luật</a:t>
          </a:r>
          <a:r>
            <a:rPr lang="en-US" dirty="0"/>
            <a:t>, </a:t>
          </a:r>
          <a:r>
            <a:rPr lang="en-US" dirty="0" err="1"/>
            <a:t>thải</a:t>
          </a:r>
          <a:r>
            <a:rPr lang="en-US" dirty="0"/>
            <a:t> </a:t>
          </a:r>
          <a:r>
            <a:rPr lang="en-US" dirty="0" err="1"/>
            <a:t>các</a:t>
          </a:r>
          <a:r>
            <a:rPr lang="en-US" dirty="0"/>
            <a:t> </a:t>
          </a:r>
          <a:r>
            <a:rPr lang="en-US" dirty="0" err="1"/>
            <a:t>tướng</a:t>
          </a:r>
          <a:r>
            <a:rPr lang="en-US" dirty="0"/>
            <a:t> </a:t>
          </a:r>
          <a:r>
            <a:rPr lang="en-US" dirty="0" err="1"/>
            <a:t>lĩnh</a:t>
          </a:r>
          <a:r>
            <a:rPr lang="en-US" dirty="0"/>
            <a:t> </a:t>
          </a:r>
          <a:r>
            <a:rPr lang="en-US" dirty="0" err="1"/>
            <a:t>bất</a:t>
          </a:r>
          <a:r>
            <a:rPr lang="en-US" dirty="0"/>
            <a:t> </a:t>
          </a:r>
          <a:r>
            <a:rPr lang="en-US" dirty="0" err="1"/>
            <a:t>tài</a:t>
          </a:r>
          <a:r>
            <a:rPr lang="en-US" dirty="0"/>
            <a:t>.</a:t>
          </a:r>
        </a:p>
      </dgm:t>
    </dgm:pt>
    <dgm:pt modelId="{DEBA912A-3EDC-42DF-ABC7-080D1BDE4A0F}" type="parTrans" cxnId="{D04F6B3C-B450-4326-AA67-C312A226160A}">
      <dgm:prSet/>
      <dgm:spPr/>
      <dgm:t>
        <a:bodyPr/>
        <a:lstStyle/>
        <a:p>
          <a:endParaRPr lang="en-US"/>
        </a:p>
      </dgm:t>
    </dgm:pt>
    <dgm:pt modelId="{B13738AE-5023-480B-B1D1-3CFEB904819C}" type="sibTrans" cxnId="{D04F6B3C-B450-4326-AA67-C312A226160A}">
      <dgm:prSet/>
      <dgm:spPr/>
      <dgm:t>
        <a:bodyPr/>
        <a:lstStyle/>
        <a:p>
          <a:endParaRPr lang="en-US"/>
        </a:p>
      </dgm:t>
    </dgm:pt>
    <dgm:pt modelId="{638D18FC-B2ED-4304-A09F-7BC8074176B2}">
      <dgm:prSet phldrT="[Text]"/>
      <dgm:spPr/>
      <dgm:t>
        <a:bodyPr/>
        <a:lstStyle/>
        <a:p>
          <a:r>
            <a:rPr lang="en-US" dirty="0" err="1"/>
            <a:t>Chủ</a:t>
          </a:r>
          <a:r>
            <a:rPr lang="en-US" dirty="0"/>
            <a:t> </a:t>
          </a:r>
          <a:r>
            <a:rPr lang="en-US" dirty="0" err="1"/>
            <a:t>trương</a:t>
          </a:r>
          <a:r>
            <a:rPr lang="en-US" dirty="0"/>
            <a:t> </a:t>
          </a:r>
          <a:r>
            <a:rPr lang="en-US" dirty="0" err="1"/>
            <a:t>cải</a:t>
          </a:r>
          <a:r>
            <a:rPr lang="en-US" dirty="0"/>
            <a:t> </a:t>
          </a:r>
          <a:r>
            <a:rPr lang="en-US" dirty="0" err="1"/>
            <a:t>tiến</a:t>
          </a:r>
          <a:r>
            <a:rPr lang="en-US" dirty="0"/>
            <a:t> </a:t>
          </a:r>
          <a:r>
            <a:rPr lang="en-US" dirty="0" err="1"/>
            <a:t>vũ</a:t>
          </a:r>
          <a:r>
            <a:rPr lang="en-US" dirty="0"/>
            <a:t> </a:t>
          </a:r>
          <a:r>
            <a:rPr lang="en-US" dirty="0" err="1"/>
            <a:t>khí</a:t>
          </a:r>
          <a:r>
            <a:rPr lang="en-US" dirty="0"/>
            <a:t>, </a:t>
          </a:r>
          <a:r>
            <a:rPr lang="en-US" dirty="0" err="1"/>
            <a:t>trang</a:t>
          </a:r>
          <a:r>
            <a:rPr lang="en-US" dirty="0"/>
            <a:t> </a:t>
          </a:r>
          <a:r>
            <a:rPr lang="en-US" dirty="0" err="1"/>
            <a:t>bị</a:t>
          </a:r>
          <a:r>
            <a:rPr lang="en-US" dirty="0"/>
            <a:t> </a:t>
          </a:r>
          <a:r>
            <a:rPr lang="en-US" dirty="0" err="1"/>
            <a:t>bằng</a:t>
          </a:r>
          <a:r>
            <a:rPr lang="en-US" dirty="0"/>
            <a:t> </a:t>
          </a:r>
          <a:r>
            <a:rPr lang="en-US" dirty="0" err="1"/>
            <a:t>nhiều</a:t>
          </a:r>
          <a:r>
            <a:rPr lang="en-US" dirty="0"/>
            <a:t> </a:t>
          </a:r>
          <a:r>
            <a:rPr lang="en-US" dirty="0" err="1"/>
            <a:t>biện</a:t>
          </a:r>
          <a:r>
            <a:rPr lang="en-US" dirty="0"/>
            <a:t> </a:t>
          </a:r>
          <a:r>
            <a:rPr lang="en-US" dirty="0" err="1"/>
            <a:t>pháp</a:t>
          </a:r>
          <a:r>
            <a:rPr lang="en-US" dirty="0"/>
            <a:t> </a:t>
          </a:r>
          <a:r>
            <a:rPr lang="en-US" dirty="0" err="1"/>
            <a:t>như</a:t>
          </a:r>
          <a:r>
            <a:rPr lang="en-US" dirty="0"/>
            <a:t>: </a:t>
          </a:r>
          <a:r>
            <a:rPr lang="en-US" dirty="0" err="1"/>
            <a:t>mở</a:t>
          </a:r>
          <a:r>
            <a:rPr lang="en-US" dirty="0"/>
            <a:t> </a:t>
          </a:r>
          <a:r>
            <a:rPr lang="en-US" dirty="0" err="1"/>
            <a:t>các</a:t>
          </a:r>
          <a:r>
            <a:rPr lang="en-US" dirty="0"/>
            <a:t> </a:t>
          </a:r>
          <a:r>
            <a:rPr lang="en-US" dirty="0" err="1"/>
            <a:t>xưởng</a:t>
          </a:r>
          <a:r>
            <a:rPr lang="en-US" dirty="0"/>
            <a:t> </a:t>
          </a:r>
          <a:r>
            <a:rPr lang="en-US" dirty="0" err="1"/>
            <a:t>rèn</a:t>
          </a:r>
          <a:r>
            <a:rPr lang="en-US" dirty="0"/>
            <a:t> </a:t>
          </a:r>
          <a:r>
            <a:rPr lang="en-US" dirty="0" err="1"/>
            <a:t>đúc</a:t>
          </a:r>
          <a:r>
            <a:rPr lang="en-US" dirty="0"/>
            <a:t> </a:t>
          </a:r>
          <a:r>
            <a:rPr lang="en-US" dirty="0" err="1"/>
            <a:t>vũ</a:t>
          </a:r>
          <a:r>
            <a:rPr lang="en-US" dirty="0"/>
            <a:t> </a:t>
          </a:r>
          <a:r>
            <a:rPr lang="en-US" dirty="0" err="1"/>
            <a:t>khí</a:t>
          </a:r>
          <a:r>
            <a:rPr lang="en-US" dirty="0"/>
            <a:t>, </a:t>
          </a:r>
          <a:r>
            <a:rPr lang="en-US" dirty="0" err="1"/>
            <a:t>đóng</a:t>
          </a:r>
          <a:r>
            <a:rPr lang="en-US" dirty="0"/>
            <a:t> </a:t>
          </a:r>
          <a:r>
            <a:rPr lang="en-US" dirty="0" err="1"/>
            <a:t>thuyền</a:t>
          </a:r>
          <a:r>
            <a:rPr lang="en-US" dirty="0"/>
            <a:t>; </a:t>
          </a:r>
          <a:r>
            <a:rPr lang="en-US" dirty="0" err="1"/>
            <a:t>tuyển</a:t>
          </a:r>
          <a:r>
            <a:rPr lang="en-US" dirty="0"/>
            <a:t> </a:t>
          </a:r>
          <a:r>
            <a:rPr lang="en-US" dirty="0" err="1"/>
            <a:t>các</a:t>
          </a:r>
          <a:r>
            <a:rPr lang="en-US" dirty="0"/>
            <a:t> </a:t>
          </a:r>
          <a:r>
            <a:rPr lang="en-US" dirty="0" err="1"/>
            <a:t>thợ</a:t>
          </a:r>
          <a:r>
            <a:rPr lang="en-US" dirty="0"/>
            <a:t> </a:t>
          </a:r>
          <a:r>
            <a:rPr lang="en-US" dirty="0" err="1"/>
            <a:t>giỏi</a:t>
          </a:r>
          <a:r>
            <a:rPr lang="en-US" dirty="0"/>
            <a:t>.</a:t>
          </a:r>
        </a:p>
      </dgm:t>
    </dgm:pt>
    <dgm:pt modelId="{AAC972ED-4F58-45E1-B785-8AC859861EE7}" type="parTrans" cxnId="{FE3D15E4-1C85-4E92-BEBF-541F45367C94}">
      <dgm:prSet/>
      <dgm:spPr/>
      <dgm:t>
        <a:bodyPr/>
        <a:lstStyle/>
        <a:p>
          <a:endParaRPr lang="en-US"/>
        </a:p>
      </dgm:t>
    </dgm:pt>
    <dgm:pt modelId="{F8946055-A806-48F3-A410-B783F96CD3B4}" type="sibTrans" cxnId="{FE3D15E4-1C85-4E92-BEBF-541F45367C94}">
      <dgm:prSet/>
      <dgm:spPr/>
      <dgm:t>
        <a:bodyPr/>
        <a:lstStyle/>
        <a:p>
          <a:endParaRPr lang="en-US"/>
        </a:p>
      </dgm:t>
    </dgm:pt>
    <dgm:pt modelId="{559F5C3C-D15C-4249-AE79-6596A7F05875}" type="pres">
      <dgm:prSet presAssocID="{64BECC4C-EFE4-44A9-91CD-F3E125AB2B1E}" presName="linear" presStyleCnt="0">
        <dgm:presLayoutVars>
          <dgm:animLvl val="lvl"/>
          <dgm:resizeHandles val="exact"/>
        </dgm:presLayoutVars>
      </dgm:prSet>
      <dgm:spPr/>
    </dgm:pt>
    <dgm:pt modelId="{CEB99C66-4337-4099-A9C4-B5306AAC796F}" type="pres">
      <dgm:prSet presAssocID="{1E776047-1E24-4993-83EC-6047EC5ED951}" presName="parentText" presStyleLbl="node1" presStyleIdx="0" presStyleCnt="1">
        <dgm:presLayoutVars>
          <dgm:chMax val="0"/>
          <dgm:bulletEnabled val="1"/>
        </dgm:presLayoutVars>
      </dgm:prSet>
      <dgm:spPr/>
    </dgm:pt>
    <dgm:pt modelId="{3E69584B-9F8F-4E74-874A-3CDFF7E9F68E}" type="pres">
      <dgm:prSet presAssocID="{1E776047-1E24-4993-83EC-6047EC5ED951}" presName="childText" presStyleLbl="revTx" presStyleIdx="0" presStyleCnt="1">
        <dgm:presLayoutVars>
          <dgm:bulletEnabled val="1"/>
        </dgm:presLayoutVars>
      </dgm:prSet>
      <dgm:spPr/>
    </dgm:pt>
  </dgm:ptLst>
  <dgm:cxnLst>
    <dgm:cxn modelId="{B2BA3523-7FD1-4050-AEA7-03AA6D5CE115}" srcId="{1E776047-1E24-4993-83EC-6047EC5ED951}" destId="{A4E7E287-5778-4178-A638-DC1CA9A1A5A0}" srcOrd="0" destOrd="0" parTransId="{7335C036-A7DB-410B-AAA0-4B59767A293A}" sibTransId="{135BFCD8-B34C-483D-ACB0-298D23E3452F}"/>
    <dgm:cxn modelId="{D04F6B3C-B450-4326-AA67-C312A226160A}" srcId="{1E776047-1E24-4993-83EC-6047EC5ED951}" destId="{098A2DFE-3940-422E-A2BB-C59943D44F5D}" srcOrd="1" destOrd="0" parTransId="{DEBA912A-3EDC-42DF-ABC7-080D1BDE4A0F}" sibTransId="{B13738AE-5023-480B-B1D1-3CFEB904819C}"/>
    <dgm:cxn modelId="{C7C74869-81E3-4554-AEDE-F1D18DCD5270}" type="presOf" srcId="{638D18FC-B2ED-4304-A09F-7BC8074176B2}" destId="{3E69584B-9F8F-4E74-874A-3CDFF7E9F68E}" srcOrd="0" destOrd="2" presId="urn:microsoft.com/office/officeart/2005/8/layout/vList2"/>
    <dgm:cxn modelId="{F5E0944C-F130-482E-83B9-92457CCD25EA}" type="presOf" srcId="{1E776047-1E24-4993-83EC-6047EC5ED951}" destId="{CEB99C66-4337-4099-A9C4-B5306AAC796F}" srcOrd="0" destOrd="0" presId="urn:microsoft.com/office/officeart/2005/8/layout/vList2"/>
    <dgm:cxn modelId="{E03F0DA6-8BD2-41C8-A687-6408CD098D0A}" type="presOf" srcId="{64BECC4C-EFE4-44A9-91CD-F3E125AB2B1E}" destId="{559F5C3C-D15C-4249-AE79-6596A7F05875}" srcOrd="0" destOrd="0" presId="urn:microsoft.com/office/officeart/2005/8/layout/vList2"/>
    <dgm:cxn modelId="{FE3D15E4-1C85-4E92-BEBF-541F45367C94}" srcId="{1E776047-1E24-4993-83EC-6047EC5ED951}" destId="{638D18FC-B2ED-4304-A09F-7BC8074176B2}" srcOrd="2" destOrd="0" parTransId="{AAC972ED-4F58-45E1-B785-8AC859861EE7}" sibTransId="{F8946055-A806-48F3-A410-B783F96CD3B4}"/>
    <dgm:cxn modelId="{FA6942F6-2F6E-4DBE-8050-5E11E679939B}" type="presOf" srcId="{098A2DFE-3940-422E-A2BB-C59943D44F5D}" destId="{3E69584B-9F8F-4E74-874A-3CDFF7E9F68E}" srcOrd="0" destOrd="1" presId="urn:microsoft.com/office/officeart/2005/8/layout/vList2"/>
    <dgm:cxn modelId="{A8C179F7-473A-401B-802A-227CCF9E7E03}" srcId="{64BECC4C-EFE4-44A9-91CD-F3E125AB2B1E}" destId="{1E776047-1E24-4993-83EC-6047EC5ED951}" srcOrd="0" destOrd="0" parTransId="{56B868AF-3B95-45A3-9CF5-47D2BCBA64B1}" sibTransId="{90895A01-C4BC-4C9C-B7D2-3234E3C5392C}"/>
    <dgm:cxn modelId="{A9A234FE-A3B9-4A0E-87A0-D931D75834BB}" type="presOf" srcId="{A4E7E287-5778-4178-A638-DC1CA9A1A5A0}" destId="{3E69584B-9F8F-4E74-874A-3CDFF7E9F68E}" srcOrd="0" destOrd="0" presId="urn:microsoft.com/office/officeart/2005/8/layout/vList2"/>
    <dgm:cxn modelId="{C649758C-0676-4FB0-9BA6-EBEB41709ECF}" type="presParOf" srcId="{559F5C3C-D15C-4249-AE79-6596A7F05875}" destId="{CEB99C66-4337-4099-A9C4-B5306AAC796F}" srcOrd="0" destOrd="0" presId="urn:microsoft.com/office/officeart/2005/8/layout/vList2"/>
    <dgm:cxn modelId="{EF01EC3C-2E12-44D8-B79D-79AD9DEC3B17}" type="presParOf" srcId="{559F5C3C-D15C-4249-AE79-6596A7F05875}" destId="{3E69584B-9F8F-4E74-874A-3CDFF7E9F68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64BECC4C-EFE4-44A9-91CD-F3E125AB2B1E}"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en-US"/>
        </a:p>
      </dgm:t>
    </dgm:pt>
    <dgm:pt modelId="{1E776047-1E24-4993-83EC-6047EC5ED951}">
      <dgm:prSet phldrT="[Text]"/>
      <dgm:spPr>
        <a:solidFill>
          <a:srgbClr val="0070C0"/>
        </a:solidFill>
      </dgm:spPr>
      <dgm:t>
        <a:bodyPr/>
        <a:lstStyle/>
        <a:p>
          <a:pPr algn="ctr"/>
          <a:r>
            <a:rPr lang="en-US" dirty="0" err="1"/>
            <a:t>Kinh</a:t>
          </a:r>
          <a:r>
            <a:rPr lang="en-US" dirty="0"/>
            <a:t> </a:t>
          </a:r>
          <a:r>
            <a:rPr lang="en-US" dirty="0" err="1"/>
            <a:t>tế</a:t>
          </a:r>
          <a:r>
            <a:rPr lang="en-US" dirty="0"/>
            <a:t> - </a:t>
          </a:r>
          <a:r>
            <a:rPr lang="en-US" dirty="0" err="1"/>
            <a:t>tài</a:t>
          </a:r>
          <a:r>
            <a:rPr lang="en-US" dirty="0"/>
            <a:t> </a:t>
          </a:r>
          <a:r>
            <a:rPr lang="en-US" dirty="0" err="1"/>
            <a:t>chính</a:t>
          </a:r>
          <a:endParaRPr lang="en-US" dirty="0"/>
        </a:p>
      </dgm:t>
    </dgm:pt>
    <dgm:pt modelId="{56B868AF-3B95-45A3-9CF5-47D2BCBA64B1}" type="parTrans" cxnId="{A8C179F7-473A-401B-802A-227CCF9E7E03}">
      <dgm:prSet/>
      <dgm:spPr/>
      <dgm:t>
        <a:bodyPr/>
        <a:lstStyle/>
        <a:p>
          <a:endParaRPr lang="en-US"/>
        </a:p>
      </dgm:t>
    </dgm:pt>
    <dgm:pt modelId="{90895A01-C4BC-4C9C-B7D2-3234E3C5392C}" type="sibTrans" cxnId="{A8C179F7-473A-401B-802A-227CCF9E7E03}">
      <dgm:prSet/>
      <dgm:spPr/>
      <dgm:t>
        <a:bodyPr/>
        <a:lstStyle/>
        <a:p>
          <a:endParaRPr lang="en-US"/>
        </a:p>
      </dgm:t>
    </dgm:pt>
    <dgm:pt modelId="{A4E7E287-5778-4178-A638-DC1CA9A1A5A0}">
      <dgm:prSet phldrT="[Text]"/>
      <dgm:spPr/>
      <dgm:t>
        <a:bodyPr/>
        <a:lstStyle/>
        <a:p>
          <a:r>
            <a:rPr lang="en-US" dirty="0" err="1"/>
            <a:t>Năm</a:t>
          </a:r>
          <a:r>
            <a:rPr lang="en-US" dirty="0"/>
            <a:t> 1397, </a:t>
          </a:r>
          <a:r>
            <a:rPr lang="en-US" dirty="0" err="1"/>
            <a:t>Hồ</a:t>
          </a:r>
          <a:r>
            <a:rPr lang="en-US" dirty="0"/>
            <a:t> </a:t>
          </a:r>
          <a:r>
            <a:rPr lang="en-US" dirty="0" err="1"/>
            <a:t>Quý</a:t>
          </a:r>
          <a:r>
            <a:rPr lang="en-US" dirty="0"/>
            <a:t> Ly ban </a:t>
          </a:r>
          <a:r>
            <a:rPr lang="en-US" dirty="0" err="1"/>
            <a:t>hành</a:t>
          </a:r>
          <a:r>
            <a:rPr lang="en-US" dirty="0"/>
            <a:t> </a:t>
          </a:r>
          <a:r>
            <a:rPr lang="en-US" dirty="0" err="1"/>
            <a:t>chính</a:t>
          </a:r>
          <a:r>
            <a:rPr lang="en-US" dirty="0"/>
            <a:t> </a:t>
          </a:r>
          <a:r>
            <a:rPr lang="en-US" dirty="0" err="1"/>
            <a:t>sách</a:t>
          </a:r>
          <a:r>
            <a:rPr lang="en-US" dirty="0"/>
            <a:t> </a:t>
          </a:r>
          <a:r>
            <a:rPr lang="en-US" dirty="0" err="1"/>
            <a:t>hạn</a:t>
          </a:r>
          <a:r>
            <a:rPr lang="en-US" dirty="0"/>
            <a:t> </a:t>
          </a:r>
          <a:r>
            <a:rPr lang="en-US" dirty="0" err="1"/>
            <a:t>điền</a:t>
          </a:r>
          <a:endParaRPr lang="en-US" dirty="0"/>
        </a:p>
      </dgm:t>
    </dgm:pt>
    <dgm:pt modelId="{7335C036-A7DB-410B-AAA0-4B59767A293A}" type="parTrans" cxnId="{B2BA3523-7FD1-4050-AEA7-03AA6D5CE115}">
      <dgm:prSet/>
      <dgm:spPr/>
      <dgm:t>
        <a:bodyPr/>
        <a:lstStyle/>
        <a:p>
          <a:endParaRPr lang="en-US"/>
        </a:p>
      </dgm:t>
    </dgm:pt>
    <dgm:pt modelId="{135BFCD8-B34C-483D-ACB0-298D23E3452F}" type="sibTrans" cxnId="{B2BA3523-7FD1-4050-AEA7-03AA6D5CE115}">
      <dgm:prSet/>
      <dgm:spPr/>
      <dgm:t>
        <a:bodyPr/>
        <a:lstStyle/>
        <a:p>
          <a:endParaRPr lang="en-US"/>
        </a:p>
      </dgm:t>
    </dgm:pt>
    <dgm:pt modelId="{098A2DFE-3940-422E-A2BB-C59943D44F5D}">
      <dgm:prSet phldrT="[Text]"/>
      <dgm:spPr/>
      <dgm:t>
        <a:bodyPr/>
        <a:lstStyle/>
        <a:p>
          <a:r>
            <a:rPr lang="en-US" dirty="0" err="1"/>
            <a:t>Năm</a:t>
          </a:r>
          <a:r>
            <a:rPr lang="en-US" dirty="0"/>
            <a:t> 1401, </a:t>
          </a:r>
          <a:r>
            <a:rPr lang="en-US" dirty="0" err="1"/>
            <a:t>nhà</a:t>
          </a:r>
          <a:r>
            <a:rPr lang="en-US" dirty="0"/>
            <a:t> </a:t>
          </a:r>
          <a:r>
            <a:rPr lang="en-US" dirty="0" err="1"/>
            <a:t>Hồ</a:t>
          </a:r>
          <a:r>
            <a:rPr lang="en-US" dirty="0"/>
            <a:t> ban </a:t>
          </a:r>
          <a:r>
            <a:rPr lang="en-US" dirty="0" err="1"/>
            <a:t>hành</a:t>
          </a:r>
          <a:r>
            <a:rPr lang="en-US" dirty="0"/>
            <a:t> </a:t>
          </a:r>
          <a:r>
            <a:rPr lang="en-US" dirty="0" err="1"/>
            <a:t>chính</a:t>
          </a:r>
          <a:r>
            <a:rPr lang="en-US" dirty="0"/>
            <a:t> </a:t>
          </a:r>
          <a:r>
            <a:rPr lang="en-US" dirty="0" err="1"/>
            <a:t>sách</a:t>
          </a:r>
          <a:r>
            <a:rPr lang="en-US" dirty="0"/>
            <a:t> </a:t>
          </a:r>
          <a:r>
            <a:rPr lang="en-US" dirty="0" err="1"/>
            <a:t>hạn</a:t>
          </a:r>
          <a:r>
            <a:rPr lang="en-US" dirty="0"/>
            <a:t> </a:t>
          </a:r>
          <a:r>
            <a:rPr lang="en-US" dirty="0" err="1"/>
            <a:t>nô</a:t>
          </a:r>
          <a:endParaRPr lang="en-US" dirty="0"/>
        </a:p>
      </dgm:t>
    </dgm:pt>
    <dgm:pt modelId="{DEBA912A-3EDC-42DF-ABC7-080D1BDE4A0F}" type="parTrans" cxnId="{D04F6B3C-B450-4326-AA67-C312A226160A}">
      <dgm:prSet/>
      <dgm:spPr/>
      <dgm:t>
        <a:bodyPr/>
        <a:lstStyle/>
        <a:p>
          <a:endParaRPr lang="en-US"/>
        </a:p>
      </dgm:t>
    </dgm:pt>
    <dgm:pt modelId="{B13738AE-5023-480B-B1D1-3CFEB904819C}" type="sibTrans" cxnId="{D04F6B3C-B450-4326-AA67-C312A226160A}">
      <dgm:prSet/>
      <dgm:spPr/>
      <dgm:t>
        <a:bodyPr/>
        <a:lstStyle/>
        <a:p>
          <a:endParaRPr lang="en-US"/>
        </a:p>
      </dgm:t>
    </dgm:pt>
    <dgm:pt modelId="{638D18FC-B2ED-4304-A09F-7BC8074176B2}">
      <dgm:prSet phldrT="[Text]"/>
      <dgm:spPr/>
      <dgm:t>
        <a:bodyPr/>
        <a:lstStyle/>
        <a:p>
          <a:r>
            <a:rPr lang="en-US" dirty="0" err="1"/>
            <a:t>Năm</a:t>
          </a:r>
          <a:r>
            <a:rPr lang="en-US" dirty="0"/>
            <a:t> 1396, </a:t>
          </a:r>
          <a:r>
            <a:rPr lang="en-US" dirty="0" err="1"/>
            <a:t>Hồ</a:t>
          </a:r>
          <a:r>
            <a:rPr lang="en-US" dirty="0"/>
            <a:t> </a:t>
          </a:r>
          <a:r>
            <a:rPr lang="en-US" dirty="0" err="1"/>
            <a:t>Quý</a:t>
          </a:r>
          <a:r>
            <a:rPr lang="en-US" dirty="0"/>
            <a:t> Ly </a:t>
          </a:r>
          <a:r>
            <a:rPr lang="en-US" dirty="0" err="1"/>
            <a:t>cho</a:t>
          </a:r>
          <a:r>
            <a:rPr lang="en-US" dirty="0"/>
            <a:t> </a:t>
          </a:r>
          <a:r>
            <a:rPr lang="en-US" dirty="0" err="1"/>
            <a:t>phát</a:t>
          </a:r>
          <a:r>
            <a:rPr lang="en-US" dirty="0"/>
            <a:t> </a:t>
          </a:r>
          <a:r>
            <a:rPr lang="en-US" dirty="0" err="1"/>
            <a:t>hành</a:t>
          </a:r>
          <a:r>
            <a:rPr lang="en-US" dirty="0"/>
            <a:t> </a:t>
          </a:r>
          <a:r>
            <a:rPr lang="en-US" dirty="0" err="1"/>
            <a:t>tiền</a:t>
          </a:r>
          <a:r>
            <a:rPr lang="en-US" dirty="0"/>
            <a:t> </a:t>
          </a:r>
          <a:r>
            <a:rPr lang="en-US" dirty="0" err="1"/>
            <a:t>giấy</a:t>
          </a:r>
          <a:r>
            <a:rPr lang="en-US" dirty="0"/>
            <a:t>, </a:t>
          </a:r>
          <a:r>
            <a:rPr lang="en-US" dirty="0" err="1"/>
            <a:t>gọi</a:t>
          </a:r>
          <a:r>
            <a:rPr lang="en-US" dirty="0"/>
            <a:t> </a:t>
          </a:r>
          <a:r>
            <a:rPr lang="en-US" dirty="0" err="1"/>
            <a:t>là</a:t>
          </a:r>
          <a:r>
            <a:rPr lang="en-US" dirty="0"/>
            <a:t> “</a:t>
          </a:r>
          <a:r>
            <a:rPr lang="en-US" dirty="0" err="1"/>
            <a:t>Thông</a:t>
          </a:r>
          <a:r>
            <a:rPr lang="en-US" dirty="0"/>
            <a:t> </a:t>
          </a:r>
          <a:r>
            <a:rPr lang="en-US" dirty="0" err="1"/>
            <a:t>bảo</a:t>
          </a:r>
          <a:r>
            <a:rPr lang="en-US" dirty="0"/>
            <a:t>   </a:t>
          </a:r>
          <a:r>
            <a:rPr lang="en-US" dirty="0" err="1"/>
            <a:t>hội</a:t>
          </a:r>
          <a:r>
            <a:rPr lang="en-US" dirty="0"/>
            <a:t> </a:t>
          </a:r>
          <a:r>
            <a:rPr lang="en-US" dirty="0" err="1"/>
            <a:t>sao</a:t>
          </a:r>
          <a:r>
            <a:rPr lang="en-US" dirty="0"/>
            <a:t>”. </a:t>
          </a:r>
        </a:p>
      </dgm:t>
    </dgm:pt>
    <dgm:pt modelId="{AAC972ED-4F58-45E1-B785-8AC859861EE7}" type="parTrans" cxnId="{FE3D15E4-1C85-4E92-BEBF-541F45367C94}">
      <dgm:prSet/>
      <dgm:spPr/>
      <dgm:t>
        <a:bodyPr/>
        <a:lstStyle/>
        <a:p>
          <a:endParaRPr lang="en-US"/>
        </a:p>
      </dgm:t>
    </dgm:pt>
    <dgm:pt modelId="{F8946055-A806-48F3-A410-B783F96CD3B4}" type="sibTrans" cxnId="{FE3D15E4-1C85-4E92-BEBF-541F45367C94}">
      <dgm:prSet/>
      <dgm:spPr/>
      <dgm:t>
        <a:bodyPr/>
        <a:lstStyle/>
        <a:p>
          <a:endParaRPr lang="en-US"/>
        </a:p>
      </dgm:t>
    </dgm:pt>
    <dgm:pt modelId="{559F5C3C-D15C-4249-AE79-6596A7F05875}" type="pres">
      <dgm:prSet presAssocID="{64BECC4C-EFE4-44A9-91CD-F3E125AB2B1E}" presName="linear" presStyleCnt="0">
        <dgm:presLayoutVars>
          <dgm:animLvl val="lvl"/>
          <dgm:resizeHandles val="exact"/>
        </dgm:presLayoutVars>
      </dgm:prSet>
      <dgm:spPr/>
    </dgm:pt>
    <dgm:pt modelId="{CEB99C66-4337-4099-A9C4-B5306AAC796F}" type="pres">
      <dgm:prSet presAssocID="{1E776047-1E24-4993-83EC-6047EC5ED951}" presName="parentText" presStyleLbl="node1" presStyleIdx="0" presStyleCnt="1">
        <dgm:presLayoutVars>
          <dgm:chMax val="0"/>
          <dgm:bulletEnabled val="1"/>
        </dgm:presLayoutVars>
      </dgm:prSet>
      <dgm:spPr/>
    </dgm:pt>
    <dgm:pt modelId="{3E69584B-9F8F-4E74-874A-3CDFF7E9F68E}" type="pres">
      <dgm:prSet presAssocID="{1E776047-1E24-4993-83EC-6047EC5ED951}" presName="childText" presStyleLbl="revTx" presStyleIdx="0" presStyleCnt="1">
        <dgm:presLayoutVars>
          <dgm:bulletEnabled val="1"/>
        </dgm:presLayoutVars>
      </dgm:prSet>
      <dgm:spPr/>
    </dgm:pt>
  </dgm:ptLst>
  <dgm:cxnLst>
    <dgm:cxn modelId="{B2BA3523-7FD1-4050-AEA7-03AA6D5CE115}" srcId="{1E776047-1E24-4993-83EC-6047EC5ED951}" destId="{A4E7E287-5778-4178-A638-DC1CA9A1A5A0}" srcOrd="0" destOrd="0" parTransId="{7335C036-A7DB-410B-AAA0-4B59767A293A}" sibTransId="{135BFCD8-B34C-483D-ACB0-298D23E3452F}"/>
    <dgm:cxn modelId="{D04F6B3C-B450-4326-AA67-C312A226160A}" srcId="{1E776047-1E24-4993-83EC-6047EC5ED951}" destId="{098A2DFE-3940-422E-A2BB-C59943D44F5D}" srcOrd="1" destOrd="0" parTransId="{DEBA912A-3EDC-42DF-ABC7-080D1BDE4A0F}" sibTransId="{B13738AE-5023-480B-B1D1-3CFEB904819C}"/>
    <dgm:cxn modelId="{C7C74869-81E3-4554-AEDE-F1D18DCD5270}" type="presOf" srcId="{638D18FC-B2ED-4304-A09F-7BC8074176B2}" destId="{3E69584B-9F8F-4E74-874A-3CDFF7E9F68E}" srcOrd="0" destOrd="2" presId="urn:microsoft.com/office/officeart/2005/8/layout/vList2"/>
    <dgm:cxn modelId="{F5E0944C-F130-482E-83B9-92457CCD25EA}" type="presOf" srcId="{1E776047-1E24-4993-83EC-6047EC5ED951}" destId="{CEB99C66-4337-4099-A9C4-B5306AAC796F}" srcOrd="0" destOrd="0" presId="urn:microsoft.com/office/officeart/2005/8/layout/vList2"/>
    <dgm:cxn modelId="{E03F0DA6-8BD2-41C8-A687-6408CD098D0A}" type="presOf" srcId="{64BECC4C-EFE4-44A9-91CD-F3E125AB2B1E}" destId="{559F5C3C-D15C-4249-AE79-6596A7F05875}" srcOrd="0" destOrd="0" presId="urn:microsoft.com/office/officeart/2005/8/layout/vList2"/>
    <dgm:cxn modelId="{FE3D15E4-1C85-4E92-BEBF-541F45367C94}" srcId="{1E776047-1E24-4993-83EC-6047EC5ED951}" destId="{638D18FC-B2ED-4304-A09F-7BC8074176B2}" srcOrd="2" destOrd="0" parTransId="{AAC972ED-4F58-45E1-B785-8AC859861EE7}" sibTransId="{F8946055-A806-48F3-A410-B783F96CD3B4}"/>
    <dgm:cxn modelId="{FA6942F6-2F6E-4DBE-8050-5E11E679939B}" type="presOf" srcId="{098A2DFE-3940-422E-A2BB-C59943D44F5D}" destId="{3E69584B-9F8F-4E74-874A-3CDFF7E9F68E}" srcOrd="0" destOrd="1" presId="urn:microsoft.com/office/officeart/2005/8/layout/vList2"/>
    <dgm:cxn modelId="{A8C179F7-473A-401B-802A-227CCF9E7E03}" srcId="{64BECC4C-EFE4-44A9-91CD-F3E125AB2B1E}" destId="{1E776047-1E24-4993-83EC-6047EC5ED951}" srcOrd="0" destOrd="0" parTransId="{56B868AF-3B95-45A3-9CF5-47D2BCBA64B1}" sibTransId="{90895A01-C4BC-4C9C-B7D2-3234E3C5392C}"/>
    <dgm:cxn modelId="{A9A234FE-A3B9-4A0E-87A0-D931D75834BB}" type="presOf" srcId="{A4E7E287-5778-4178-A638-DC1CA9A1A5A0}" destId="{3E69584B-9F8F-4E74-874A-3CDFF7E9F68E}" srcOrd="0" destOrd="0" presId="urn:microsoft.com/office/officeart/2005/8/layout/vList2"/>
    <dgm:cxn modelId="{C649758C-0676-4FB0-9BA6-EBEB41709ECF}" type="presParOf" srcId="{559F5C3C-D15C-4249-AE79-6596A7F05875}" destId="{CEB99C66-4337-4099-A9C4-B5306AAC796F}" srcOrd="0" destOrd="0" presId="urn:microsoft.com/office/officeart/2005/8/layout/vList2"/>
    <dgm:cxn modelId="{EF01EC3C-2E12-44D8-B79D-79AD9DEC3B17}" type="presParOf" srcId="{559F5C3C-D15C-4249-AE79-6596A7F05875}" destId="{3E69584B-9F8F-4E74-874A-3CDFF7E9F68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64BECC4C-EFE4-44A9-91CD-F3E125AB2B1E}"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en-US"/>
        </a:p>
      </dgm:t>
    </dgm:pt>
    <dgm:pt modelId="{1E776047-1E24-4993-83EC-6047EC5ED951}">
      <dgm:prSet phldrT="[Text]"/>
      <dgm:spPr>
        <a:solidFill>
          <a:srgbClr val="0070C0"/>
        </a:solidFill>
      </dgm:spPr>
      <dgm:t>
        <a:bodyPr/>
        <a:lstStyle/>
        <a:p>
          <a:pPr algn="ctr"/>
          <a:r>
            <a:rPr lang="en-US" dirty="0" err="1"/>
            <a:t>Văn</a:t>
          </a:r>
          <a:r>
            <a:rPr lang="en-US" dirty="0"/>
            <a:t> </a:t>
          </a:r>
          <a:r>
            <a:rPr lang="en-US" dirty="0" err="1"/>
            <a:t>hóa</a:t>
          </a:r>
          <a:r>
            <a:rPr lang="en-US" dirty="0"/>
            <a:t> </a:t>
          </a:r>
          <a:r>
            <a:rPr lang="en-US" dirty="0" err="1"/>
            <a:t>giáo</a:t>
          </a:r>
          <a:r>
            <a:rPr lang="en-US" dirty="0"/>
            <a:t> </a:t>
          </a:r>
          <a:r>
            <a:rPr lang="en-US" dirty="0" err="1"/>
            <a:t>dục</a:t>
          </a:r>
          <a:endParaRPr lang="en-US" dirty="0"/>
        </a:p>
      </dgm:t>
    </dgm:pt>
    <dgm:pt modelId="{56B868AF-3B95-45A3-9CF5-47D2BCBA64B1}" type="parTrans" cxnId="{A8C179F7-473A-401B-802A-227CCF9E7E03}">
      <dgm:prSet/>
      <dgm:spPr/>
      <dgm:t>
        <a:bodyPr/>
        <a:lstStyle/>
        <a:p>
          <a:endParaRPr lang="en-US"/>
        </a:p>
      </dgm:t>
    </dgm:pt>
    <dgm:pt modelId="{90895A01-C4BC-4C9C-B7D2-3234E3C5392C}" type="sibTrans" cxnId="{A8C179F7-473A-401B-802A-227CCF9E7E03}">
      <dgm:prSet/>
      <dgm:spPr/>
      <dgm:t>
        <a:bodyPr/>
        <a:lstStyle/>
        <a:p>
          <a:endParaRPr lang="en-US"/>
        </a:p>
      </dgm:t>
    </dgm:pt>
    <dgm:pt modelId="{A4E7E287-5778-4178-A638-DC1CA9A1A5A0}">
      <dgm:prSet phldrT="[Text]"/>
      <dgm:spPr/>
      <dgm:t>
        <a:bodyPr/>
        <a:lstStyle/>
        <a:p>
          <a:r>
            <a:rPr lang="en-US" dirty="0" err="1"/>
            <a:t>Năm</a:t>
          </a:r>
          <a:r>
            <a:rPr lang="en-US" dirty="0"/>
            <a:t> 1395, </a:t>
          </a:r>
          <a:r>
            <a:rPr lang="en-US" dirty="0" err="1"/>
            <a:t>Hồ</a:t>
          </a:r>
          <a:r>
            <a:rPr lang="en-US" dirty="0"/>
            <a:t> </a:t>
          </a:r>
          <a:r>
            <a:rPr lang="en-US" dirty="0" err="1"/>
            <a:t>Quý</a:t>
          </a:r>
          <a:r>
            <a:rPr lang="en-US" dirty="0"/>
            <a:t> Ly </a:t>
          </a:r>
          <a:r>
            <a:rPr lang="en-US" dirty="0" err="1"/>
            <a:t>định</a:t>
          </a:r>
          <a:r>
            <a:rPr lang="en-US" dirty="0"/>
            <a:t> </a:t>
          </a:r>
          <a:r>
            <a:rPr lang="en-US" dirty="0" err="1"/>
            <a:t>lại</a:t>
          </a:r>
          <a:r>
            <a:rPr lang="en-US" dirty="0"/>
            <a:t> </a:t>
          </a:r>
          <a:r>
            <a:rPr lang="en-US" dirty="0" err="1"/>
            <a:t>phép</a:t>
          </a:r>
          <a:r>
            <a:rPr lang="en-US" dirty="0"/>
            <a:t> </a:t>
          </a:r>
          <a:r>
            <a:rPr lang="en-US" dirty="0" err="1"/>
            <a:t>thi</a:t>
          </a:r>
          <a:r>
            <a:rPr lang="en-US" dirty="0"/>
            <a:t> </a:t>
          </a:r>
          <a:r>
            <a:rPr lang="en-US" dirty="0" err="1"/>
            <a:t>cử</a:t>
          </a:r>
          <a:r>
            <a:rPr lang="en-US" dirty="0"/>
            <a:t>, </a:t>
          </a:r>
          <a:r>
            <a:rPr lang="en-US" dirty="0" err="1"/>
            <a:t>quy</a:t>
          </a:r>
          <a:r>
            <a:rPr lang="en-US" dirty="0"/>
            <a:t> </a:t>
          </a:r>
          <a:r>
            <a:rPr lang="en-US" dirty="0" err="1"/>
            <a:t>định</a:t>
          </a:r>
          <a:r>
            <a:rPr lang="en-US" dirty="0"/>
            <a:t> </a:t>
          </a:r>
          <a:r>
            <a:rPr lang="en-US" dirty="0" err="1"/>
            <a:t>nội</a:t>
          </a:r>
          <a:r>
            <a:rPr lang="en-US" dirty="0"/>
            <a:t> dung </a:t>
          </a:r>
          <a:r>
            <a:rPr lang="en-US" dirty="0" err="1"/>
            <a:t>và</a:t>
          </a:r>
          <a:r>
            <a:rPr lang="en-US" dirty="0"/>
            <a:t> </a:t>
          </a:r>
          <a:r>
            <a:rPr lang="en-US" dirty="0" err="1"/>
            <a:t>hình</a:t>
          </a:r>
          <a:r>
            <a:rPr lang="en-US" dirty="0"/>
            <a:t> </a:t>
          </a:r>
          <a:r>
            <a:rPr lang="en-US" dirty="0" err="1"/>
            <a:t>thức</a:t>
          </a:r>
          <a:r>
            <a:rPr lang="en-US" dirty="0"/>
            <a:t> </a:t>
          </a:r>
          <a:r>
            <a:rPr lang="en-US" dirty="0" err="1"/>
            <a:t>cho</a:t>
          </a:r>
          <a:r>
            <a:rPr lang="en-US" dirty="0"/>
            <a:t> </a:t>
          </a:r>
          <a:r>
            <a:rPr lang="en-US" dirty="0" err="1"/>
            <a:t>mỗi</a:t>
          </a:r>
          <a:r>
            <a:rPr lang="en-US" dirty="0"/>
            <a:t> </a:t>
          </a:r>
          <a:r>
            <a:rPr lang="en-US" dirty="0" err="1"/>
            <a:t>kỳ</a:t>
          </a:r>
          <a:r>
            <a:rPr lang="en-US" dirty="0"/>
            <a:t> </a:t>
          </a:r>
          <a:r>
            <a:rPr lang="en-US" dirty="0" err="1"/>
            <a:t>thi</a:t>
          </a:r>
          <a:r>
            <a:rPr lang="en-US" dirty="0"/>
            <a:t>.</a:t>
          </a:r>
        </a:p>
      </dgm:t>
    </dgm:pt>
    <dgm:pt modelId="{7335C036-A7DB-410B-AAA0-4B59767A293A}" type="parTrans" cxnId="{B2BA3523-7FD1-4050-AEA7-03AA6D5CE115}">
      <dgm:prSet/>
      <dgm:spPr/>
      <dgm:t>
        <a:bodyPr/>
        <a:lstStyle/>
        <a:p>
          <a:endParaRPr lang="en-US"/>
        </a:p>
      </dgm:t>
    </dgm:pt>
    <dgm:pt modelId="{135BFCD8-B34C-483D-ACB0-298D23E3452F}" type="sibTrans" cxnId="{B2BA3523-7FD1-4050-AEA7-03AA6D5CE115}">
      <dgm:prSet/>
      <dgm:spPr/>
      <dgm:t>
        <a:bodyPr/>
        <a:lstStyle/>
        <a:p>
          <a:endParaRPr lang="en-US"/>
        </a:p>
      </dgm:t>
    </dgm:pt>
    <dgm:pt modelId="{DCFEB4F0-6459-451C-81A2-5C0FD4A0C0A0}">
      <dgm:prSet phldrT="[Text]"/>
      <dgm:spPr/>
      <dgm:t>
        <a:bodyPr/>
        <a:lstStyle/>
        <a:p>
          <a:r>
            <a:rPr lang="en-US" dirty="0"/>
            <a:t> </a:t>
          </a:r>
          <a:r>
            <a:rPr lang="en-US" dirty="0" err="1"/>
            <a:t>Năm</a:t>
          </a:r>
          <a:r>
            <a:rPr lang="en-US" dirty="0"/>
            <a:t> 1397, </a:t>
          </a:r>
          <a:r>
            <a:rPr lang="en-US" dirty="0" err="1"/>
            <a:t>ông</a:t>
          </a:r>
          <a:r>
            <a:rPr lang="en-US" dirty="0"/>
            <a:t> </a:t>
          </a:r>
          <a:r>
            <a:rPr lang="en-US" dirty="0" err="1"/>
            <a:t>chủ</a:t>
          </a:r>
          <a:r>
            <a:rPr lang="en-US" dirty="0"/>
            <a:t> </a:t>
          </a:r>
          <a:r>
            <a:rPr lang="en-US" dirty="0" err="1"/>
            <a:t>trương</a:t>
          </a:r>
          <a:r>
            <a:rPr lang="en-US" dirty="0"/>
            <a:t> </a:t>
          </a:r>
          <a:r>
            <a:rPr lang="en-US" dirty="0" err="1"/>
            <a:t>mở</a:t>
          </a:r>
          <a:r>
            <a:rPr lang="en-US" dirty="0"/>
            <a:t> </a:t>
          </a:r>
          <a:r>
            <a:rPr lang="en-US" dirty="0" err="1"/>
            <a:t>trường</a:t>
          </a:r>
          <a:r>
            <a:rPr lang="en-US" dirty="0"/>
            <a:t> </a:t>
          </a:r>
          <a:r>
            <a:rPr lang="en-US" dirty="0" err="1"/>
            <a:t>học</a:t>
          </a:r>
          <a:r>
            <a:rPr lang="en-US" dirty="0"/>
            <a:t> ở </a:t>
          </a:r>
          <a:r>
            <a:rPr lang="en-US" dirty="0" err="1"/>
            <a:t>các</a:t>
          </a:r>
          <a:r>
            <a:rPr lang="en-US" dirty="0"/>
            <a:t> </a:t>
          </a:r>
          <a:r>
            <a:rPr lang="en-US" dirty="0" err="1"/>
            <a:t>châu</a:t>
          </a:r>
          <a:r>
            <a:rPr lang="en-US" dirty="0"/>
            <a:t>, </a:t>
          </a:r>
          <a:r>
            <a:rPr lang="en-US" dirty="0" err="1"/>
            <a:t>lộ</a:t>
          </a:r>
          <a:r>
            <a:rPr lang="en-US" dirty="0"/>
            <a:t>, </a:t>
          </a:r>
          <a:r>
            <a:rPr lang="en-US" dirty="0" err="1"/>
            <a:t>phủ</a:t>
          </a:r>
          <a:r>
            <a:rPr lang="en-US" dirty="0"/>
            <a:t> </a:t>
          </a:r>
          <a:r>
            <a:rPr lang="en-US" dirty="0" err="1"/>
            <a:t>giao</a:t>
          </a:r>
          <a:endParaRPr lang="en-US" dirty="0"/>
        </a:p>
      </dgm:t>
    </dgm:pt>
    <dgm:pt modelId="{D50838D3-EC7B-425E-9B37-482C32F1F355}" type="parTrans" cxnId="{0B98754C-28C2-41A5-BDBC-DDB7896E7B49}">
      <dgm:prSet/>
      <dgm:spPr/>
    </dgm:pt>
    <dgm:pt modelId="{65D4ECA4-15D8-4034-A8A8-FAC3945AEFD7}" type="sibTrans" cxnId="{0B98754C-28C2-41A5-BDBC-DDB7896E7B49}">
      <dgm:prSet/>
      <dgm:spPr/>
    </dgm:pt>
    <dgm:pt modelId="{00E89113-D8E1-4A0D-B3A2-39BDB7A54891}">
      <dgm:prSet phldrT="[Text]"/>
      <dgm:spPr/>
      <dgm:t>
        <a:bodyPr/>
        <a:lstStyle/>
        <a:p>
          <a:r>
            <a:rPr lang="en-US" dirty="0" err="1"/>
            <a:t>Đối</a:t>
          </a:r>
          <a:r>
            <a:rPr lang="en-US" dirty="0"/>
            <a:t> </a:t>
          </a:r>
          <a:r>
            <a:rPr lang="en-US" dirty="0" err="1"/>
            <a:t>với</a:t>
          </a:r>
          <a:r>
            <a:rPr lang="en-US" dirty="0"/>
            <a:t> </a:t>
          </a:r>
          <a:r>
            <a:rPr lang="en-US" dirty="0" err="1"/>
            <a:t>Phật</a:t>
          </a:r>
          <a:r>
            <a:rPr lang="en-US" dirty="0"/>
            <a:t> </a:t>
          </a:r>
          <a:r>
            <a:rPr lang="en-US" dirty="0" err="1"/>
            <a:t>giáo</a:t>
          </a:r>
          <a:r>
            <a:rPr lang="en-US" dirty="0"/>
            <a:t>, </a:t>
          </a:r>
          <a:r>
            <a:rPr lang="en-US" dirty="0" err="1"/>
            <a:t>năm</a:t>
          </a:r>
          <a:r>
            <a:rPr lang="en-US" dirty="0"/>
            <a:t> 1396, </a:t>
          </a:r>
          <a:r>
            <a:rPr lang="en-US" dirty="0" err="1"/>
            <a:t>Hồ</a:t>
          </a:r>
          <a:r>
            <a:rPr lang="en-US" dirty="0"/>
            <a:t> </a:t>
          </a:r>
          <a:r>
            <a:rPr lang="en-US" dirty="0" err="1"/>
            <a:t>Quý</a:t>
          </a:r>
          <a:r>
            <a:rPr lang="en-US" dirty="0"/>
            <a:t> Ly </a:t>
          </a:r>
          <a:r>
            <a:rPr lang="en-US" dirty="0" err="1"/>
            <a:t>bắt</a:t>
          </a:r>
          <a:r>
            <a:rPr lang="en-US" dirty="0"/>
            <a:t> </a:t>
          </a:r>
          <a:r>
            <a:rPr lang="en-US" dirty="0" err="1"/>
            <a:t>tất</a:t>
          </a:r>
          <a:r>
            <a:rPr lang="en-US" dirty="0"/>
            <a:t> </a:t>
          </a:r>
          <a:r>
            <a:rPr lang="en-US" dirty="0" err="1"/>
            <a:t>cả</a:t>
          </a:r>
          <a:r>
            <a:rPr lang="en-US" dirty="0"/>
            <a:t> </a:t>
          </a:r>
          <a:r>
            <a:rPr lang="en-US" dirty="0" err="1"/>
            <a:t>các</a:t>
          </a:r>
          <a:r>
            <a:rPr lang="en-US" dirty="0"/>
            <a:t> </a:t>
          </a:r>
          <a:r>
            <a:rPr lang="en-US" dirty="0" err="1"/>
            <a:t>nhà</a:t>
          </a:r>
          <a:r>
            <a:rPr lang="en-US" dirty="0"/>
            <a:t> </a:t>
          </a:r>
          <a:r>
            <a:rPr lang="en-US" dirty="0" err="1"/>
            <a:t>sư</a:t>
          </a:r>
          <a:r>
            <a:rPr lang="en-US" dirty="0"/>
            <a:t> </a:t>
          </a:r>
          <a:r>
            <a:rPr lang="en-US" dirty="0" err="1"/>
            <a:t>chưa</a:t>
          </a:r>
          <a:r>
            <a:rPr lang="en-US" dirty="0"/>
            <a:t> </a:t>
          </a:r>
          <a:r>
            <a:rPr lang="en-US" dirty="0" err="1"/>
            <a:t>đến</a:t>
          </a:r>
          <a:r>
            <a:rPr lang="en-US" dirty="0"/>
            <a:t> 50 </a:t>
          </a:r>
          <a:r>
            <a:rPr lang="en-US" dirty="0" err="1"/>
            <a:t>tuổi</a:t>
          </a:r>
          <a:r>
            <a:rPr lang="en-US" dirty="0"/>
            <a:t> </a:t>
          </a:r>
          <a:r>
            <a:rPr lang="en-US" dirty="0" err="1"/>
            <a:t>phải</a:t>
          </a:r>
          <a:r>
            <a:rPr lang="en-US" dirty="0"/>
            <a:t> </a:t>
          </a:r>
          <a:r>
            <a:rPr lang="en-US" dirty="0" err="1"/>
            <a:t>hoàn</a:t>
          </a:r>
          <a:r>
            <a:rPr lang="en-US" dirty="0"/>
            <a:t> </a:t>
          </a:r>
          <a:r>
            <a:rPr lang="en-US" dirty="0" err="1"/>
            <a:t>tục</a:t>
          </a:r>
          <a:r>
            <a:rPr lang="en-US" dirty="0"/>
            <a:t>, </a:t>
          </a:r>
          <a:r>
            <a:rPr lang="en-US" dirty="0" err="1"/>
            <a:t>số</a:t>
          </a:r>
          <a:r>
            <a:rPr lang="en-US" dirty="0"/>
            <a:t> </a:t>
          </a:r>
          <a:r>
            <a:rPr lang="en-US" dirty="0" err="1"/>
            <a:t>còn</a:t>
          </a:r>
          <a:r>
            <a:rPr lang="en-US" dirty="0"/>
            <a:t> </a:t>
          </a:r>
          <a:r>
            <a:rPr lang="en-US" dirty="0" err="1"/>
            <a:t>lại</a:t>
          </a:r>
          <a:r>
            <a:rPr lang="en-US" dirty="0"/>
            <a:t> </a:t>
          </a:r>
          <a:r>
            <a:rPr lang="en-US" dirty="0" err="1"/>
            <a:t>phải</a:t>
          </a:r>
          <a:r>
            <a:rPr lang="en-US" dirty="0"/>
            <a:t> </a:t>
          </a:r>
          <a:r>
            <a:rPr lang="en-US" dirty="0" err="1"/>
            <a:t>sát</a:t>
          </a:r>
          <a:r>
            <a:rPr lang="en-US" dirty="0"/>
            <a:t> </a:t>
          </a:r>
          <a:r>
            <a:rPr lang="en-US" dirty="0" err="1"/>
            <a:t>hạch</a:t>
          </a:r>
          <a:endParaRPr lang="en-US" dirty="0"/>
        </a:p>
      </dgm:t>
    </dgm:pt>
    <dgm:pt modelId="{01EC94C1-576D-4E1D-BAA5-4273D3847CA8}" type="parTrans" cxnId="{39F25657-2D2F-4A3C-A2FA-7FC68277C9E2}">
      <dgm:prSet/>
      <dgm:spPr/>
    </dgm:pt>
    <dgm:pt modelId="{965FD684-AF23-4752-939D-F9D4DE19721E}" type="sibTrans" cxnId="{39F25657-2D2F-4A3C-A2FA-7FC68277C9E2}">
      <dgm:prSet/>
      <dgm:spPr/>
    </dgm:pt>
    <dgm:pt modelId="{559F5C3C-D15C-4249-AE79-6596A7F05875}" type="pres">
      <dgm:prSet presAssocID="{64BECC4C-EFE4-44A9-91CD-F3E125AB2B1E}" presName="linear" presStyleCnt="0">
        <dgm:presLayoutVars>
          <dgm:animLvl val="lvl"/>
          <dgm:resizeHandles val="exact"/>
        </dgm:presLayoutVars>
      </dgm:prSet>
      <dgm:spPr/>
    </dgm:pt>
    <dgm:pt modelId="{CEB99C66-4337-4099-A9C4-B5306AAC796F}" type="pres">
      <dgm:prSet presAssocID="{1E776047-1E24-4993-83EC-6047EC5ED951}" presName="parentText" presStyleLbl="node1" presStyleIdx="0" presStyleCnt="1">
        <dgm:presLayoutVars>
          <dgm:chMax val="0"/>
          <dgm:bulletEnabled val="1"/>
        </dgm:presLayoutVars>
      </dgm:prSet>
      <dgm:spPr/>
    </dgm:pt>
    <dgm:pt modelId="{3E69584B-9F8F-4E74-874A-3CDFF7E9F68E}" type="pres">
      <dgm:prSet presAssocID="{1E776047-1E24-4993-83EC-6047EC5ED951}" presName="childText" presStyleLbl="revTx" presStyleIdx="0" presStyleCnt="1">
        <dgm:presLayoutVars>
          <dgm:bulletEnabled val="1"/>
        </dgm:presLayoutVars>
      </dgm:prSet>
      <dgm:spPr/>
    </dgm:pt>
  </dgm:ptLst>
  <dgm:cxnLst>
    <dgm:cxn modelId="{B2BA3523-7FD1-4050-AEA7-03AA6D5CE115}" srcId="{1E776047-1E24-4993-83EC-6047EC5ED951}" destId="{A4E7E287-5778-4178-A638-DC1CA9A1A5A0}" srcOrd="0" destOrd="0" parTransId="{7335C036-A7DB-410B-AAA0-4B59767A293A}" sibTransId="{135BFCD8-B34C-483D-ACB0-298D23E3452F}"/>
    <dgm:cxn modelId="{8D8DB248-0C8C-409D-813A-C7BC7C790BB1}" type="presOf" srcId="{DCFEB4F0-6459-451C-81A2-5C0FD4A0C0A0}" destId="{3E69584B-9F8F-4E74-874A-3CDFF7E9F68E}" srcOrd="0" destOrd="1" presId="urn:microsoft.com/office/officeart/2005/8/layout/vList2"/>
    <dgm:cxn modelId="{0B98754C-28C2-41A5-BDBC-DDB7896E7B49}" srcId="{1E776047-1E24-4993-83EC-6047EC5ED951}" destId="{DCFEB4F0-6459-451C-81A2-5C0FD4A0C0A0}" srcOrd="1" destOrd="0" parTransId="{D50838D3-EC7B-425E-9B37-482C32F1F355}" sibTransId="{65D4ECA4-15D8-4034-A8A8-FAC3945AEFD7}"/>
    <dgm:cxn modelId="{F5E0944C-F130-482E-83B9-92457CCD25EA}" type="presOf" srcId="{1E776047-1E24-4993-83EC-6047EC5ED951}" destId="{CEB99C66-4337-4099-A9C4-B5306AAC796F}" srcOrd="0" destOrd="0" presId="urn:microsoft.com/office/officeart/2005/8/layout/vList2"/>
    <dgm:cxn modelId="{39F25657-2D2F-4A3C-A2FA-7FC68277C9E2}" srcId="{1E776047-1E24-4993-83EC-6047EC5ED951}" destId="{00E89113-D8E1-4A0D-B3A2-39BDB7A54891}" srcOrd="2" destOrd="0" parTransId="{01EC94C1-576D-4E1D-BAA5-4273D3847CA8}" sibTransId="{965FD684-AF23-4752-939D-F9D4DE19721E}"/>
    <dgm:cxn modelId="{E03F0DA6-8BD2-41C8-A687-6408CD098D0A}" type="presOf" srcId="{64BECC4C-EFE4-44A9-91CD-F3E125AB2B1E}" destId="{559F5C3C-D15C-4249-AE79-6596A7F05875}" srcOrd="0" destOrd="0" presId="urn:microsoft.com/office/officeart/2005/8/layout/vList2"/>
    <dgm:cxn modelId="{FAD6F7AC-8FDD-4CAE-B591-18ECB51B957C}" type="presOf" srcId="{00E89113-D8E1-4A0D-B3A2-39BDB7A54891}" destId="{3E69584B-9F8F-4E74-874A-3CDFF7E9F68E}" srcOrd="0" destOrd="2" presId="urn:microsoft.com/office/officeart/2005/8/layout/vList2"/>
    <dgm:cxn modelId="{A8C179F7-473A-401B-802A-227CCF9E7E03}" srcId="{64BECC4C-EFE4-44A9-91CD-F3E125AB2B1E}" destId="{1E776047-1E24-4993-83EC-6047EC5ED951}" srcOrd="0" destOrd="0" parTransId="{56B868AF-3B95-45A3-9CF5-47D2BCBA64B1}" sibTransId="{90895A01-C4BC-4C9C-B7D2-3234E3C5392C}"/>
    <dgm:cxn modelId="{A9A234FE-A3B9-4A0E-87A0-D931D75834BB}" type="presOf" srcId="{A4E7E287-5778-4178-A638-DC1CA9A1A5A0}" destId="{3E69584B-9F8F-4E74-874A-3CDFF7E9F68E}" srcOrd="0" destOrd="0" presId="urn:microsoft.com/office/officeart/2005/8/layout/vList2"/>
    <dgm:cxn modelId="{C649758C-0676-4FB0-9BA6-EBEB41709ECF}" type="presParOf" srcId="{559F5C3C-D15C-4249-AE79-6596A7F05875}" destId="{CEB99C66-4337-4099-A9C4-B5306AAC796F}" srcOrd="0" destOrd="0" presId="urn:microsoft.com/office/officeart/2005/8/layout/vList2"/>
    <dgm:cxn modelId="{EF01EC3C-2E12-44D8-B79D-79AD9DEC3B17}" type="presParOf" srcId="{559F5C3C-D15C-4249-AE79-6596A7F05875}" destId="{3E69584B-9F8F-4E74-874A-3CDFF7E9F68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77943A0E-E091-46D5-B2C3-AE1886606DD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43C12A4-44AD-4A98-8912-457269683FF2}">
      <dgm:prSet custT="1"/>
      <dgm:spPr>
        <a:solidFill>
          <a:srgbClr val="002060"/>
        </a:solidFill>
        <a:ln>
          <a:solidFill>
            <a:srgbClr val="00B050"/>
          </a:solidFill>
        </a:ln>
      </dgm:spPr>
      <dgm:t>
        <a:bodyPr/>
        <a:lstStyle/>
        <a:p>
          <a:r>
            <a:rPr lang="en-US" sz="2400" b="0" dirty="0">
              <a:solidFill>
                <a:schemeClr val="bg1"/>
              </a:solidFill>
            </a:rPr>
            <a:t>3.1. </a:t>
          </a:r>
          <a:r>
            <a:rPr lang="en-US" sz="2400" b="0" dirty="0" err="1">
              <a:solidFill>
                <a:schemeClr val="bg1"/>
              </a:solidFill>
            </a:rPr>
            <a:t>Nhà</a:t>
          </a:r>
          <a:r>
            <a:rPr lang="en-US" sz="2400" b="0" dirty="0">
              <a:solidFill>
                <a:schemeClr val="bg1"/>
              </a:solidFill>
            </a:rPr>
            <a:t> Lê </a:t>
          </a:r>
          <a:r>
            <a:rPr lang="en-US" sz="2400" b="0" dirty="0" err="1">
              <a:solidFill>
                <a:schemeClr val="bg1"/>
              </a:solidFill>
            </a:rPr>
            <a:t>suy</a:t>
          </a:r>
          <a:r>
            <a:rPr lang="en-US" sz="2400" b="0" dirty="0">
              <a:solidFill>
                <a:schemeClr val="bg1"/>
              </a:solidFill>
            </a:rPr>
            <a:t> </a:t>
          </a:r>
          <a:r>
            <a:rPr lang="en-US" sz="2400" b="0" dirty="0" err="1">
              <a:solidFill>
                <a:schemeClr val="bg1"/>
              </a:solidFill>
            </a:rPr>
            <a:t>sụp</a:t>
          </a:r>
          <a:r>
            <a:rPr lang="en-US" sz="2400" b="0" dirty="0">
              <a:solidFill>
                <a:schemeClr val="bg1"/>
              </a:solidFill>
            </a:rPr>
            <a:t> </a:t>
          </a:r>
          <a:r>
            <a:rPr lang="en-US" sz="2400" b="0" dirty="0" err="1">
              <a:solidFill>
                <a:schemeClr val="bg1"/>
              </a:solidFill>
            </a:rPr>
            <a:t>và</a:t>
          </a:r>
          <a:r>
            <a:rPr lang="en-US" sz="2400" b="0" dirty="0">
              <a:solidFill>
                <a:schemeClr val="bg1"/>
              </a:solidFill>
            </a:rPr>
            <a:t> </a:t>
          </a:r>
          <a:r>
            <a:rPr lang="en-US" sz="2400" b="0" dirty="0" err="1">
              <a:solidFill>
                <a:schemeClr val="bg1"/>
              </a:solidFill>
            </a:rPr>
            <a:t>sự</a:t>
          </a:r>
          <a:r>
            <a:rPr lang="en-US" sz="2400" b="0" dirty="0">
              <a:solidFill>
                <a:schemeClr val="bg1"/>
              </a:solidFill>
            </a:rPr>
            <a:t> ra </a:t>
          </a:r>
          <a:r>
            <a:rPr lang="en-US" sz="2400" b="0" dirty="0" err="1">
              <a:solidFill>
                <a:schemeClr val="bg1"/>
              </a:solidFill>
            </a:rPr>
            <a:t>đời</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triều</a:t>
          </a:r>
          <a:r>
            <a:rPr lang="en-US" sz="2400" b="0" dirty="0">
              <a:solidFill>
                <a:schemeClr val="bg1"/>
              </a:solidFill>
            </a:rPr>
            <a:t> </a:t>
          </a:r>
          <a:r>
            <a:rPr lang="en-US" sz="2400" b="0" dirty="0" err="1">
              <a:solidFill>
                <a:schemeClr val="bg1"/>
              </a:solidFill>
            </a:rPr>
            <a:t>Mạc</a:t>
          </a:r>
          <a:endParaRPr lang="en-US" sz="2400" b="0" dirty="0">
            <a:solidFill>
              <a:schemeClr val="bg1"/>
            </a:solidFill>
          </a:endParaRPr>
        </a:p>
      </dgm:t>
    </dgm:pt>
    <dgm:pt modelId="{DC1928BE-58E4-42D6-8590-86B80E5CF2A5}" type="parTrans" cxnId="{CB13D4C7-368C-485D-8CCD-9A825092984E}">
      <dgm:prSet/>
      <dgm:spPr/>
      <dgm:t>
        <a:bodyPr/>
        <a:lstStyle/>
        <a:p>
          <a:endParaRPr lang="en-US"/>
        </a:p>
      </dgm:t>
    </dgm:pt>
    <dgm:pt modelId="{B573B4F1-92B5-406A-A319-8DE17DCD9A65}" type="sibTrans" cxnId="{CB13D4C7-368C-485D-8CCD-9A825092984E}">
      <dgm:prSet/>
      <dgm:spPr/>
      <dgm:t>
        <a:bodyPr/>
        <a:lstStyle/>
        <a:p>
          <a:endParaRPr lang="en-US"/>
        </a:p>
      </dgm:t>
    </dgm:pt>
    <dgm:pt modelId="{11627BAC-F9DF-4ACE-B6F0-A7070D077B2F}">
      <dgm:prSet custT="1"/>
      <dgm:spPr>
        <a:solidFill>
          <a:srgbClr val="002060"/>
        </a:solidFill>
        <a:ln>
          <a:solidFill>
            <a:srgbClr val="00B050"/>
          </a:solidFill>
        </a:ln>
      </dgm:spPr>
      <dgm:t>
        <a:bodyPr/>
        <a:lstStyle/>
        <a:p>
          <a:r>
            <a:rPr lang="vi-VN" sz="2400" b="0" dirty="0">
              <a:solidFill>
                <a:schemeClr val="bg1"/>
              </a:solidFill>
            </a:rPr>
            <a:t>3.2. 	Triều Lê Trung Hưng và cục diện Nam - Bắc triều</a:t>
          </a:r>
          <a:endParaRPr lang="en-US" sz="2400" b="0" dirty="0">
            <a:solidFill>
              <a:schemeClr val="bg1"/>
            </a:solidFill>
          </a:endParaRPr>
        </a:p>
      </dgm:t>
    </dgm:pt>
    <dgm:pt modelId="{2E868280-9330-48A2-BB0E-773325B28CD4}" type="parTrans" cxnId="{7EE18FEA-73CE-42C5-8382-401B9B3DD62B}">
      <dgm:prSet/>
      <dgm:spPr/>
      <dgm:t>
        <a:bodyPr/>
        <a:lstStyle/>
        <a:p>
          <a:endParaRPr lang="en-US"/>
        </a:p>
      </dgm:t>
    </dgm:pt>
    <dgm:pt modelId="{C7D009D6-A400-4400-B502-39E3F4AE0FB6}" type="sibTrans" cxnId="{7EE18FEA-73CE-42C5-8382-401B9B3DD62B}">
      <dgm:prSet/>
      <dgm:spPr/>
      <dgm:t>
        <a:bodyPr/>
        <a:lstStyle/>
        <a:p>
          <a:endParaRPr lang="en-US"/>
        </a:p>
      </dgm:t>
    </dgm:pt>
    <dgm:pt modelId="{C2EF20FE-3385-4267-A045-E7488A2FC7EA}">
      <dgm:prSet custT="1"/>
      <dgm:spPr>
        <a:solidFill>
          <a:srgbClr val="002060"/>
        </a:solidFill>
        <a:ln>
          <a:solidFill>
            <a:srgbClr val="00B050"/>
          </a:solidFill>
        </a:ln>
      </dgm:spPr>
      <dgm:t>
        <a:bodyPr/>
        <a:lstStyle/>
        <a:p>
          <a:r>
            <a:rPr lang="vi-VN" sz="2400" b="0" dirty="0">
              <a:solidFill>
                <a:schemeClr val="bg1"/>
              </a:solidFill>
            </a:rPr>
            <a:t>3.3. Trịnh - Nguyễn phân tranh</a:t>
          </a:r>
          <a:endParaRPr lang="en-US" sz="2400" b="0" dirty="0">
            <a:solidFill>
              <a:schemeClr val="bg1"/>
            </a:solidFill>
          </a:endParaRPr>
        </a:p>
      </dgm:t>
    </dgm:pt>
    <dgm:pt modelId="{AA359F62-D5D1-4A52-A6DA-2BE2F029C467}" type="parTrans" cxnId="{BE65054E-CD5D-4E0C-9BC1-7A5F228987DC}">
      <dgm:prSet/>
      <dgm:spPr/>
      <dgm:t>
        <a:bodyPr/>
        <a:lstStyle/>
        <a:p>
          <a:endParaRPr lang="en-US"/>
        </a:p>
      </dgm:t>
    </dgm:pt>
    <dgm:pt modelId="{D56B43A1-3C5B-4009-A137-3E5B00C2B064}" type="sibTrans" cxnId="{BE65054E-CD5D-4E0C-9BC1-7A5F228987DC}">
      <dgm:prSet/>
      <dgm:spPr/>
      <dgm:t>
        <a:bodyPr/>
        <a:lstStyle/>
        <a:p>
          <a:endParaRPr lang="en-US"/>
        </a:p>
      </dgm:t>
    </dgm:pt>
    <dgm:pt modelId="{7C579E2F-E53B-41F5-AF5D-50BC968A7FD5}">
      <dgm:prSet custT="1"/>
      <dgm:spPr>
        <a:solidFill>
          <a:srgbClr val="002060"/>
        </a:solidFill>
        <a:ln>
          <a:solidFill>
            <a:srgbClr val="00B050"/>
          </a:solidFill>
        </a:ln>
      </dgm:spPr>
      <dgm:t>
        <a:bodyPr/>
        <a:lstStyle/>
        <a:p>
          <a:r>
            <a:rPr lang="vi-VN" sz="2400" b="0" dirty="0">
              <a:solidFill>
                <a:schemeClr val="bg1"/>
              </a:solidFill>
            </a:rPr>
            <a:t>3.4. Sự nghiệp mở mang bờ cõi của họ Nguyễn ở Đàng Trong</a:t>
          </a:r>
          <a:endParaRPr lang="en-US" sz="2400" b="0" dirty="0">
            <a:solidFill>
              <a:schemeClr val="bg1"/>
            </a:solidFill>
          </a:endParaRPr>
        </a:p>
      </dgm:t>
    </dgm:pt>
    <dgm:pt modelId="{E5FFCB7C-3257-4CCB-B48D-295390BE58C1}" type="parTrans" cxnId="{D2899620-867F-47ED-943D-C1D5EAAC7A51}">
      <dgm:prSet/>
      <dgm:spPr/>
      <dgm:t>
        <a:bodyPr/>
        <a:lstStyle/>
        <a:p>
          <a:endParaRPr lang="en-US"/>
        </a:p>
      </dgm:t>
    </dgm:pt>
    <dgm:pt modelId="{7A72C9E2-921E-40EE-8A8E-456D29A42788}" type="sibTrans" cxnId="{D2899620-867F-47ED-943D-C1D5EAAC7A51}">
      <dgm:prSet/>
      <dgm:spPr/>
      <dgm:t>
        <a:bodyPr/>
        <a:lstStyle/>
        <a:p>
          <a:endParaRPr lang="en-US"/>
        </a:p>
      </dgm:t>
    </dgm:pt>
    <dgm:pt modelId="{A30FC565-B883-4EE1-B62F-0A1A46FDF707}">
      <dgm:prSet custT="1"/>
      <dgm:spPr>
        <a:solidFill>
          <a:srgbClr val="002060"/>
        </a:solidFill>
        <a:ln>
          <a:solidFill>
            <a:srgbClr val="00B050"/>
          </a:solidFill>
        </a:ln>
      </dgm:spPr>
      <dgm:t>
        <a:bodyPr/>
        <a:lstStyle/>
        <a:p>
          <a:r>
            <a:rPr lang="en-US" sz="2400" b="0" dirty="0">
              <a:solidFill>
                <a:schemeClr val="bg1"/>
              </a:solidFill>
            </a:rPr>
            <a:t>3.5. </a:t>
          </a:r>
          <a:r>
            <a:rPr lang="en-US" sz="2400" b="0" dirty="0" err="1">
              <a:solidFill>
                <a:schemeClr val="bg1"/>
              </a:solidFill>
            </a:rPr>
            <a:t>Khủng</a:t>
          </a:r>
          <a:r>
            <a:rPr lang="en-US" sz="2400" b="0" dirty="0">
              <a:solidFill>
                <a:schemeClr val="bg1"/>
              </a:solidFill>
            </a:rPr>
            <a:t> </a:t>
          </a:r>
          <a:r>
            <a:rPr lang="en-US" sz="2400" b="0" dirty="0" err="1">
              <a:solidFill>
                <a:schemeClr val="bg1"/>
              </a:solidFill>
            </a:rPr>
            <a:t>hoảng</a:t>
          </a:r>
          <a:r>
            <a:rPr lang="en-US" sz="2400" b="0" dirty="0">
              <a:solidFill>
                <a:schemeClr val="bg1"/>
              </a:solidFill>
            </a:rPr>
            <a:t> ở </a:t>
          </a:r>
          <a:r>
            <a:rPr lang="en-US" sz="2400" b="0" dirty="0" err="1">
              <a:solidFill>
                <a:schemeClr val="bg1"/>
              </a:solidFill>
            </a:rPr>
            <a:t>Đàng</a:t>
          </a:r>
          <a:r>
            <a:rPr lang="en-US" sz="2400" b="0" dirty="0">
              <a:solidFill>
                <a:schemeClr val="bg1"/>
              </a:solidFill>
            </a:rPr>
            <a:t> </a:t>
          </a:r>
          <a:r>
            <a:rPr lang="en-US" sz="2400" b="0" dirty="0" err="1">
              <a:solidFill>
                <a:schemeClr val="bg1"/>
              </a:solidFill>
            </a:rPr>
            <a:t>Ngoài</a:t>
          </a:r>
          <a:endParaRPr lang="en-US" sz="2400" b="0" dirty="0">
            <a:solidFill>
              <a:schemeClr val="bg1"/>
            </a:solidFill>
          </a:endParaRPr>
        </a:p>
      </dgm:t>
    </dgm:pt>
    <dgm:pt modelId="{BF4FB333-1A0A-4033-A43A-00FE6E306EBE}" type="parTrans" cxnId="{BA0B65FB-7704-4122-B6E0-7E69A3BEC4C9}">
      <dgm:prSet/>
      <dgm:spPr/>
      <dgm:t>
        <a:bodyPr/>
        <a:lstStyle/>
        <a:p>
          <a:endParaRPr lang="en-US"/>
        </a:p>
      </dgm:t>
    </dgm:pt>
    <dgm:pt modelId="{63184161-D93D-47F3-9CDB-4ECDF2EF4AD6}" type="sibTrans" cxnId="{BA0B65FB-7704-4122-B6E0-7E69A3BEC4C9}">
      <dgm:prSet/>
      <dgm:spPr/>
      <dgm:t>
        <a:bodyPr/>
        <a:lstStyle/>
        <a:p>
          <a:endParaRPr lang="en-US"/>
        </a:p>
      </dgm:t>
    </dgm:pt>
    <dgm:pt modelId="{724034B9-E452-480C-BA91-4023073EE669}">
      <dgm:prSet custT="1"/>
      <dgm:spPr>
        <a:solidFill>
          <a:srgbClr val="002060"/>
        </a:solidFill>
        <a:ln>
          <a:solidFill>
            <a:srgbClr val="00B050"/>
          </a:solidFill>
        </a:ln>
      </dgm:spPr>
      <dgm:t>
        <a:bodyPr/>
        <a:lstStyle/>
        <a:p>
          <a:r>
            <a:rPr lang="en-US" sz="2400" b="0" dirty="0">
              <a:solidFill>
                <a:schemeClr val="bg1"/>
              </a:solidFill>
            </a:rPr>
            <a:t>3.6. 	</a:t>
          </a:r>
          <a:r>
            <a:rPr lang="en-US" sz="2400" b="0" dirty="0" err="1">
              <a:solidFill>
                <a:schemeClr val="bg1"/>
              </a:solidFill>
            </a:rPr>
            <a:t>Khủng</a:t>
          </a:r>
          <a:r>
            <a:rPr lang="en-US" sz="2400" b="0" dirty="0">
              <a:solidFill>
                <a:schemeClr val="bg1"/>
              </a:solidFill>
            </a:rPr>
            <a:t> </a:t>
          </a:r>
          <a:r>
            <a:rPr lang="en-US" sz="2400" b="0" dirty="0" err="1">
              <a:solidFill>
                <a:schemeClr val="bg1"/>
              </a:solidFill>
            </a:rPr>
            <a:t>hoảng</a:t>
          </a:r>
          <a:r>
            <a:rPr lang="en-US" sz="2400" b="0" dirty="0">
              <a:solidFill>
                <a:schemeClr val="bg1"/>
              </a:solidFill>
            </a:rPr>
            <a:t> ở </a:t>
          </a:r>
          <a:r>
            <a:rPr lang="en-US" sz="2400" b="0" dirty="0" err="1">
              <a:solidFill>
                <a:schemeClr val="bg1"/>
              </a:solidFill>
            </a:rPr>
            <a:t>Đàng</a:t>
          </a:r>
          <a:r>
            <a:rPr lang="en-US" sz="2400" b="0" dirty="0">
              <a:solidFill>
                <a:schemeClr val="bg1"/>
              </a:solidFill>
            </a:rPr>
            <a:t> </a:t>
          </a:r>
          <a:r>
            <a:rPr lang="en-US" sz="2400" b="0" dirty="0" err="1">
              <a:solidFill>
                <a:schemeClr val="bg1"/>
              </a:solidFill>
            </a:rPr>
            <a:t>Trong</a:t>
          </a:r>
          <a:endParaRPr lang="en-US" sz="2400" b="0" dirty="0">
            <a:solidFill>
              <a:schemeClr val="bg1"/>
            </a:solidFill>
          </a:endParaRPr>
        </a:p>
      </dgm:t>
    </dgm:pt>
    <dgm:pt modelId="{CF11C175-ECFD-4079-85FD-07FE2FD1CC66}" type="parTrans" cxnId="{39ECAC4B-2C86-4BF9-B828-6A20CC3B255A}">
      <dgm:prSet/>
      <dgm:spPr/>
      <dgm:t>
        <a:bodyPr/>
        <a:lstStyle/>
        <a:p>
          <a:endParaRPr lang="en-US"/>
        </a:p>
      </dgm:t>
    </dgm:pt>
    <dgm:pt modelId="{F0D60A8E-423B-4F18-A3C4-991CB262948B}" type="sibTrans" cxnId="{39ECAC4B-2C86-4BF9-B828-6A20CC3B255A}">
      <dgm:prSet/>
      <dgm:spPr/>
      <dgm:t>
        <a:bodyPr/>
        <a:lstStyle/>
        <a:p>
          <a:endParaRPr lang="en-US"/>
        </a:p>
      </dgm:t>
    </dgm:pt>
    <dgm:pt modelId="{F20406BF-F587-4EDD-A6E1-DFEEB3EDF16A}">
      <dgm:prSet custT="1"/>
      <dgm:spPr>
        <a:solidFill>
          <a:srgbClr val="002060"/>
        </a:solidFill>
        <a:ln>
          <a:solidFill>
            <a:srgbClr val="00B050"/>
          </a:solidFill>
        </a:ln>
      </dgm:spPr>
      <dgm:t>
        <a:bodyPr/>
        <a:lstStyle/>
        <a:p>
          <a:r>
            <a:rPr lang="en-US" sz="2400" b="0" dirty="0">
              <a:solidFill>
                <a:schemeClr val="bg1"/>
              </a:solidFill>
            </a:rPr>
            <a:t>3.7. </a:t>
          </a:r>
          <a:r>
            <a:rPr lang="en-US" sz="2400" b="0" dirty="0" err="1">
              <a:solidFill>
                <a:schemeClr val="bg1"/>
              </a:solidFill>
            </a:rPr>
            <a:t>Cuộc</a:t>
          </a:r>
          <a:r>
            <a:rPr lang="en-US" sz="2400" b="0" dirty="0">
              <a:solidFill>
                <a:schemeClr val="bg1"/>
              </a:solidFill>
            </a:rPr>
            <a:t> </a:t>
          </a:r>
          <a:r>
            <a:rPr lang="en-US" sz="2400" b="0" dirty="0" err="1">
              <a:solidFill>
                <a:schemeClr val="bg1"/>
              </a:solidFill>
            </a:rPr>
            <a:t>khởi</a:t>
          </a:r>
          <a:r>
            <a:rPr lang="en-US" sz="2400" b="0" dirty="0">
              <a:solidFill>
                <a:schemeClr val="bg1"/>
              </a:solidFill>
            </a:rPr>
            <a:t> </a:t>
          </a:r>
          <a:r>
            <a:rPr lang="en-US" sz="2400" b="0" dirty="0" err="1">
              <a:solidFill>
                <a:schemeClr val="bg1"/>
              </a:solidFill>
            </a:rPr>
            <a:t>nghĩa</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anh</a:t>
          </a:r>
          <a:r>
            <a:rPr lang="en-US" sz="2400" b="0" dirty="0">
              <a:solidFill>
                <a:schemeClr val="bg1"/>
              </a:solidFill>
            </a:rPr>
            <a:t> </a:t>
          </a:r>
          <a:r>
            <a:rPr lang="en-US" sz="2400" b="0" dirty="0" err="1">
              <a:solidFill>
                <a:schemeClr val="bg1"/>
              </a:solidFill>
            </a:rPr>
            <a:t>em</a:t>
          </a:r>
          <a:r>
            <a:rPr lang="en-US" sz="2400" b="0" dirty="0">
              <a:solidFill>
                <a:schemeClr val="bg1"/>
              </a:solidFill>
            </a:rPr>
            <a:t> </a:t>
          </a:r>
          <a:r>
            <a:rPr lang="en-US" sz="2400" b="0" dirty="0" err="1">
              <a:solidFill>
                <a:schemeClr val="bg1"/>
              </a:solidFill>
            </a:rPr>
            <a:t>nhà</a:t>
          </a:r>
          <a:r>
            <a:rPr lang="en-US" sz="2400" b="0" dirty="0">
              <a:solidFill>
                <a:schemeClr val="bg1"/>
              </a:solidFill>
            </a:rPr>
            <a:t> </a:t>
          </a:r>
          <a:r>
            <a:rPr lang="en-US" sz="2400" b="0" dirty="0" err="1">
              <a:solidFill>
                <a:schemeClr val="bg1"/>
              </a:solidFill>
            </a:rPr>
            <a:t>Tây</a:t>
          </a:r>
          <a:r>
            <a:rPr lang="en-US" sz="2400" b="0" dirty="0">
              <a:solidFill>
                <a:schemeClr val="bg1"/>
              </a:solidFill>
            </a:rPr>
            <a:t> </a:t>
          </a:r>
          <a:r>
            <a:rPr lang="en-US" sz="2400" b="0" dirty="0" err="1">
              <a:solidFill>
                <a:schemeClr val="bg1"/>
              </a:solidFill>
            </a:rPr>
            <a:t>Sơn</a:t>
          </a:r>
          <a:endParaRPr lang="en-US" sz="2400" b="0" dirty="0">
            <a:solidFill>
              <a:schemeClr val="bg1"/>
            </a:solidFill>
          </a:endParaRPr>
        </a:p>
      </dgm:t>
    </dgm:pt>
    <dgm:pt modelId="{9C685D9F-5EDE-4ECC-8F88-ADF1968A94A3}" type="parTrans" cxnId="{26394EA7-F9BE-4885-BE52-CD212BC4CCCE}">
      <dgm:prSet/>
      <dgm:spPr/>
      <dgm:t>
        <a:bodyPr/>
        <a:lstStyle/>
        <a:p>
          <a:endParaRPr lang="en-US"/>
        </a:p>
      </dgm:t>
    </dgm:pt>
    <dgm:pt modelId="{F9D07892-BC50-4A5A-B10E-487E826C2218}" type="sibTrans" cxnId="{26394EA7-F9BE-4885-BE52-CD212BC4CCCE}">
      <dgm:prSet/>
      <dgm:spPr/>
      <dgm:t>
        <a:bodyPr/>
        <a:lstStyle/>
        <a:p>
          <a:endParaRPr lang="en-US"/>
        </a:p>
      </dgm:t>
    </dgm:pt>
    <dgm:pt modelId="{A40216B4-4581-4A59-9315-5D45CD79B878}">
      <dgm:prSet custT="1"/>
      <dgm:spPr>
        <a:solidFill>
          <a:srgbClr val="002060"/>
        </a:solidFill>
        <a:ln>
          <a:solidFill>
            <a:srgbClr val="00B050"/>
          </a:solidFill>
        </a:ln>
      </dgm:spPr>
      <dgm:t>
        <a:bodyPr/>
        <a:lstStyle/>
        <a:p>
          <a:r>
            <a:rPr lang="en-US" sz="2400" b="0" dirty="0">
              <a:solidFill>
                <a:schemeClr val="bg1"/>
              </a:solidFill>
            </a:rPr>
            <a:t>3.8. </a:t>
          </a:r>
          <a:r>
            <a:rPr lang="en-US" sz="2400" b="0" dirty="0" err="1">
              <a:solidFill>
                <a:schemeClr val="bg1"/>
              </a:solidFill>
            </a:rPr>
            <a:t>Nhà</a:t>
          </a:r>
          <a:r>
            <a:rPr lang="en-US" sz="2400" b="0" dirty="0">
              <a:solidFill>
                <a:schemeClr val="bg1"/>
              </a:solidFill>
            </a:rPr>
            <a:t> </a:t>
          </a:r>
          <a:r>
            <a:rPr lang="en-US" sz="2400" b="0" dirty="0" err="1">
              <a:solidFill>
                <a:schemeClr val="bg1"/>
              </a:solidFill>
            </a:rPr>
            <a:t>Nguyễn</a:t>
          </a:r>
          <a:r>
            <a:rPr lang="en-US" sz="2400" b="0" dirty="0">
              <a:solidFill>
                <a:schemeClr val="bg1"/>
              </a:solidFill>
            </a:rPr>
            <a:t> </a:t>
          </a:r>
          <a:r>
            <a:rPr lang="en-US" sz="2400" b="0" dirty="0" err="1">
              <a:solidFill>
                <a:schemeClr val="bg1"/>
              </a:solidFill>
            </a:rPr>
            <a:t>củng</a:t>
          </a:r>
          <a:r>
            <a:rPr lang="en-US" sz="2400" b="0" dirty="0">
              <a:solidFill>
                <a:schemeClr val="bg1"/>
              </a:solidFill>
            </a:rPr>
            <a:t> </a:t>
          </a:r>
          <a:r>
            <a:rPr lang="en-US" sz="2400" b="0" dirty="0" err="1">
              <a:solidFill>
                <a:schemeClr val="bg1"/>
              </a:solidFill>
            </a:rPr>
            <a:t>cố</a:t>
          </a:r>
          <a:r>
            <a:rPr lang="en-US" sz="2400" b="0" dirty="0">
              <a:solidFill>
                <a:schemeClr val="bg1"/>
              </a:solidFill>
            </a:rPr>
            <a:t> </a:t>
          </a:r>
          <a:r>
            <a:rPr lang="en-US" sz="2400" b="0" dirty="0" err="1">
              <a:solidFill>
                <a:schemeClr val="bg1"/>
              </a:solidFill>
            </a:rPr>
            <a:t>nội</a:t>
          </a:r>
          <a:r>
            <a:rPr lang="en-US" sz="2400" b="0" dirty="0">
              <a:solidFill>
                <a:schemeClr val="bg1"/>
              </a:solidFill>
            </a:rPr>
            <a:t> </a:t>
          </a:r>
          <a:r>
            <a:rPr lang="en-US" sz="2400" b="0" dirty="0" err="1">
              <a:solidFill>
                <a:schemeClr val="bg1"/>
              </a:solidFill>
            </a:rPr>
            <a:t>trị</a:t>
          </a:r>
          <a:endParaRPr lang="en-US" sz="2400" b="0" dirty="0">
            <a:solidFill>
              <a:schemeClr val="bg1"/>
            </a:solidFill>
          </a:endParaRPr>
        </a:p>
      </dgm:t>
    </dgm:pt>
    <dgm:pt modelId="{E113BC72-2A77-47EB-9163-EC8BA7CEB4E2}" type="parTrans" cxnId="{BA6105E1-9A3B-4FAE-A657-8B4C58864134}">
      <dgm:prSet/>
      <dgm:spPr/>
      <dgm:t>
        <a:bodyPr/>
        <a:lstStyle/>
        <a:p>
          <a:endParaRPr lang="en-US"/>
        </a:p>
      </dgm:t>
    </dgm:pt>
    <dgm:pt modelId="{28C35AC3-0AB7-4DEE-AE1B-3C8281DA6DCF}" type="sibTrans" cxnId="{BA6105E1-9A3B-4FAE-A657-8B4C58864134}">
      <dgm:prSet/>
      <dgm:spPr/>
      <dgm:t>
        <a:bodyPr/>
        <a:lstStyle/>
        <a:p>
          <a:endParaRPr lang="en-US"/>
        </a:p>
      </dgm:t>
    </dgm:pt>
    <dgm:pt modelId="{01EDE849-6AFF-45BD-840F-EA1BA2544063}">
      <dgm:prSet custT="1"/>
      <dgm:spPr>
        <a:solidFill>
          <a:srgbClr val="002060"/>
        </a:solidFill>
        <a:ln>
          <a:solidFill>
            <a:srgbClr val="00B050"/>
          </a:solidFill>
        </a:ln>
      </dgm:spPr>
      <dgm:t>
        <a:bodyPr/>
        <a:lstStyle/>
        <a:p>
          <a:r>
            <a:rPr lang="en-US" sz="2400" b="0" dirty="0">
              <a:solidFill>
                <a:schemeClr val="bg1"/>
              </a:solidFill>
            </a:rPr>
            <a:t>3.9. 	</a:t>
          </a:r>
          <a:r>
            <a:rPr lang="en-US" sz="2400" b="0" dirty="0" err="1">
              <a:solidFill>
                <a:schemeClr val="bg1"/>
              </a:solidFill>
            </a:rPr>
            <a:t>Chính</a:t>
          </a:r>
          <a:r>
            <a:rPr lang="en-US" sz="2400" b="0" dirty="0">
              <a:solidFill>
                <a:schemeClr val="bg1"/>
              </a:solidFill>
            </a:rPr>
            <a:t> </a:t>
          </a:r>
          <a:r>
            <a:rPr lang="en-US" sz="2400" b="0" dirty="0" err="1">
              <a:solidFill>
                <a:schemeClr val="bg1"/>
              </a:solidFill>
            </a:rPr>
            <a:t>sách</a:t>
          </a:r>
          <a:r>
            <a:rPr lang="en-US" sz="2400" b="0" dirty="0">
              <a:solidFill>
                <a:schemeClr val="bg1"/>
              </a:solidFill>
            </a:rPr>
            <a:t> </a:t>
          </a:r>
          <a:r>
            <a:rPr lang="en-US" sz="2400" b="0" dirty="0" err="1">
              <a:solidFill>
                <a:schemeClr val="bg1"/>
              </a:solidFill>
            </a:rPr>
            <a:t>đối</a:t>
          </a:r>
          <a:r>
            <a:rPr lang="en-US" sz="2400" b="0" dirty="0">
              <a:solidFill>
                <a:schemeClr val="bg1"/>
              </a:solidFill>
            </a:rPr>
            <a:t> </a:t>
          </a:r>
          <a:r>
            <a:rPr lang="en-US" sz="2400" b="0" dirty="0" err="1">
              <a:solidFill>
                <a:schemeClr val="bg1"/>
              </a:solidFill>
            </a:rPr>
            <a:t>ngoại</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nhà</a:t>
          </a:r>
          <a:r>
            <a:rPr lang="en-US" sz="2400" b="0" dirty="0">
              <a:solidFill>
                <a:schemeClr val="bg1"/>
              </a:solidFill>
            </a:rPr>
            <a:t> </a:t>
          </a:r>
          <a:r>
            <a:rPr lang="en-US" sz="2400" b="0" dirty="0" err="1">
              <a:solidFill>
                <a:schemeClr val="bg1"/>
              </a:solidFill>
            </a:rPr>
            <a:t>Nguyễn</a:t>
          </a:r>
          <a:endParaRPr lang="en-US" sz="2400" b="0" dirty="0">
            <a:solidFill>
              <a:schemeClr val="bg1"/>
            </a:solidFill>
          </a:endParaRPr>
        </a:p>
      </dgm:t>
    </dgm:pt>
    <dgm:pt modelId="{8D72C4AF-C084-434B-AD5E-291359F61590}" type="parTrans" cxnId="{FFD98D3B-D811-480F-98DB-5E7BCA00C5DB}">
      <dgm:prSet/>
      <dgm:spPr/>
      <dgm:t>
        <a:bodyPr/>
        <a:lstStyle/>
        <a:p>
          <a:endParaRPr lang="en-US"/>
        </a:p>
      </dgm:t>
    </dgm:pt>
    <dgm:pt modelId="{562805A5-123B-42EF-A03E-6912E7C74B12}" type="sibTrans" cxnId="{FFD98D3B-D811-480F-98DB-5E7BCA00C5DB}">
      <dgm:prSet/>
      <dgm:spPr/>
      <dgm:t>
        <a:bodyPr/>
        <a:lstStyle/>
        <a:p>
          <a:endParaRPr lang="en-US"/>
        </a:p>
      </dgm:t>
    </dgm:pt>
    <dgm:pt modelId="{3F241C08-FFE5-4545-A496-326C793BBE6B}">
      <dgm:prSet custT="1"/>
      <dgm:spPr>
        <a:solidFill>
          <a:srgbClr val="002060"/>
        </a:solidFill>
        <a:ln>
          <a:solidFill>
            <a:srgbClr val="00B050"/>
          </a:solidFill>
        </a:ln>
      </dgm:spPr>
      <dgm:t>
        <a:bodyPr/>
        <a:lstStyle/>
        <a:p>
          <a:r>
            <a:rPr lang="en-US" sz="2400" b="0" dirty="0">
              <a:solidFill>
                <a:schemeClr val="bg1"/>
              </a:solidFill>
            </a:rPr>
            <a:t>3.10. </a:t>
          </a:r>
          <a:r>
            <a:rPr lang="en-US" sz="2400" b="0" dirty="0" err="1">
              <a:solidFill>
                <a:schemeClr val="bg1"/>
              </a:solidFill>
            </a:rPr>
            <a:t>Sự</a:t>
          </a:r>
          <a:r>
            <a:rPr lang="en-US" sz="2400" b="0" dirty="0">
              <a:solidFill>
                <a:schemeClr val="bg1"/>
              </a:solidFill>
            </a:rPr>
            <a:t> </a:t>
          </a:r>
          <a:r>
            <a:rPr lang="en-US" sz="2400" b="0" dirty="0" err="1">
              <a:solidFill>
                <a:schemeClr val="bg1"/>
              </a:solidFill>
            </a:rPr>
            <a:t>xâm</a:t>
          </a:r>
          <a:r>
            <a:rPr lang="en-US" sz="2400" b="0" dirty="0">
              <a:solidFill>
                <a:schemeClr val="bg1"/>
              </a:solidFill>
            </a:rPr>
            <a:t> </a:t>
          </a:r>
          <a:r>
            <a:rPr lang="en-US" sz="2400" b="0" dirty="0" err="1">
              <a:solidFill>
                <a:schemeClr val="bg1"/>
              </a:solidFill>
            </a:rPr>
            <a:t>nhập</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tư</a:t>
          </a:r>
          <a:r>
            <a:rPr lang="en-US" sz="2400" b="0" dirty="0">
              <a:solidFill>
                <a:schemeClr val="bg1"/>
              </a:solidFill>
            </a:rPr>
            <a:t> </a:t>
          </a:r>
          <a:r>
            <a:rPr lang="en-US" sz="2400" b="0" dirty="0" err="1">
              <a:solidFill>
                <a:schemeClr val="bg1"/>
              </a:solidFill>
            </a:rPr>
            <a:t>bản</a:t>
          </a:r>
          <a:r>
            <a:rPr lang="en-US" sz="2400" b="0" dirty="0">
              <a:solidFill>
                <a:schemeClr val="bg1"/>
              </a:solidFill>
            </a:rPr>
            <a:t> </a:t>
          </a:r>
          <a:r>
            <a:rPr lang="en-US" sz="2400" b="0" dirty="0" err="1">
              <a:solidFill>
                <a:schemeClr val="bg1"/>
              </a:solidFill>
            </a:rPr>
            <a:t>Pháp</a:t>
          </a:r>
          <a:endParaRPr lang="en-US" sz="2400" b="0" dirty="0">
            <a:solidFill>
              <a:schemeClr val="bg1"/>
            </a:solidFill>
          </a:endParaRPr>
        </a:p>
      </dgm:t>
    </dgm:pt>
    <dgm:pt modelId="{1A7B78FE-FB9A-42C7-8A7D-9C318420E50B}" type="parTrans" cxnId="{D94E4763-7737-474C-8C07-282868295C32}">
      <dgm:prSet/>
      <dgm:spPr/>
      <dgm:t>
        <a:bodyPr/>
        <a:lstStyle/>
        <a:p>
          <a:endParaRPr lang="en-US"/>
        </a:p>
      </dgm:t>
    </dgm:pt>
    <dgm:pt modelId="{1B1CF07B-FA43-4CB5-A9F9-E882C59215FC}" type="sibTrans" cxnId="{D94E4763-7737-474C-8C07-282868295C32}">
      <dgm:prSet/>
      <dgm:spPr/>
      <dgm:t>
        <a:bodyPr/>
        <a:lstStyle/>
        <a:p>
          <a:endParaRPr lang="en-US"/>
        </a:p>
      </dgm:t>
    </dgm:pt>
    <dgm:pt modelId="{BC892093-2E9D-4BDA-8403-D3AA63F0BB7B}">
      <dgm:prSet custT="1"/>
      <dgm:spPr>
        <a:solidFill>
          <a:srgbClr val="002060"/>
        </a:solidFill>
        <a:ln>
          <a:solidFill>
            <a:srgbClr val="00B050"/>
          </a:solidFill>
        </a:ln>
      </dgm:spPr>
      <dgm:t>
        <a:bodyPr/>
        <a:lstStyle/>
        <a:p>
          <a:r>
            <a:rPr lang="en-US" sz="2400" b="0" dirty="0">
              <a:solidFill>
                <a:schemeClr val="bg1"/>
              </a:solidFill>
            </a:rPr>
            <a:t>3.11. </a:t>
          </a:r>
          <a:r>
            <a:rPr lang="en-US" sz="2400" b="0" dirty="0" err="1">
              <a:solidFill>
                <a:schemeClr val="bg1"/>
              </a:solidFill>
            </a:rPr>
            <a:t>Sự</a:t>
          </a:r>
          <a:r>
            <a:rPr lang="en-US" sz="2400" b="0" dirty="0">
              <a:solidFill>
                <a:schemeClr val="bg1"/>
              </a:solidFill>
            </a:rPr>
            <a:t> </a:t>
          </a:r>
          <a:r>
            <a:rPr lang="en-US" sz="2400" b="0" dirty="0" err="1">
              <a:solidFill>
                <a:schemeClr val="bg1"/>
              </a:solidFill>
            </a:rPr>
            <a:t>sụp</a:t>
          </a:r>
          <a:r>
            <a:rPr lang="en-US" sz="2400" b="0" dirty="0">
              <a:solidFill>
                <a:schemeClr val="bg1"/>
              </a:solidFill>
            </a:rPr>
            <a:t> </a:t>
          </a:r>
          <a:r>
            <a:rPr lang="en-US" sz="2400" b="0" dirty="0" err="1">
              <a:solidFill>
                <a:schemeClr val="bg1"/>
              </a:solidFill>
            </a:rPr>
            <a:t>đổ</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nhà</a:t>
          </a:r>
          <a:r>
            <a:rPr lang="en-US" sz="2400" b="0" dirty="0">
              <a:solidFill>
                <a:schemeClr val="bg1"/>
              </a:solidFill>
            </a:rPr>
            <a:t> </a:t>
          </a:r>
          <a:r>
            <a:rPr lang="en-US" sz="2400" b="0" dirty="0" err="1">
              <a:solidFill>
                <a:schemeClr val="bg1"/>
              </a:solidFill>
            </a:rPr>
            <a:t>nước</a:t>
          </a:r>
          <a:r>
            <a:rPr lang="en-US" sz="2400" b="0" dirty="0">
              <a:solidFill>
                <a:schemeClr val="bg1"/>
              </a:solidFill>
            </a:rPr>
            <a:t> </a:t>
          </a:r>
          <a:r>
            <a:rPr lang="en-US" sz="2400" b="0" dirty="0" err="1">
              <a:solidFill>
                <a:schemeClr val="bg1"/>
              </a:solidFill>
            </a:rPr>
            <a:t>phong</a:t>
          </a:r>
          <a:r>
            <a:rPr lang="en-US" sz="2400" b="0" dirty="0">
              <a:solidFill>
                <a:schemeClr val="bg1"/>
              </a:solidFill>
            </a:rPr>
            <a:t> </a:t>
          </a:r>
          <a:r>
            <a:rPr lang="en-US" sz="2400" b="0" dirty="0" err="1">
              <a:solidFill>
                <a:schemeClr val="bg1"/>
              </a:solidFill>
            </a:rPr>
            <a:t>kiến</a:t>
          </a:r>
          <a:endParaRPr lang="en-US" sz="2400" b="0" dirty="0">
            <a:solidFill>
              <a:schemeClr val="bg1"/>
            </a:solidFill>
          </a:endParaRPr>
        </a:p>
      </dgm:t>
    </dgm:pt>
    <dgm:pt modelId="{A0355010-8EDC-47B4-A901-C9A35762E19A}" type="parTrans" cxnId="{B9E3041D-B074-44B8-B9F2-7E9940543AD0}">
      <dgm:prSet/>
      <dgm:spPr/>
      <dgm:t>
        <a:bodyPr/>
        <a:lstStyle/>
        <a:p>
          <a:endParaRPr lang="en-US"/>
        </a:p>
      </dgm:t>
    </dgm:pt>
    <dgm:pt modelId="{25C0AF67-E157-4809-8448-73530392A7D2}" type="sibTrans" cxnId="{B9E3041D-B074-44B8-B9F2-7E9940543AD0}">
      <dgm:prSet/>
      <dgm:spPr/>
      <dgm:t>
        <a:bodyPr/>
        <a:lstStyle/>
        <a:p>
          <a:endParaRPr lang="en-US"/>
        </a:p>
      </dgm:t>
    </dgm:pt>
    <dgm:pt modelId="{84D75F74-A335-45FA-AE42-4205A35B2A06}">
      <dgm:prSet custT="1"/>
      <dgm:spPr>
        <a:solidFill>
          <a:srgbClr val="002060"/>
        </a:solidFill>
        <a:ln>
          <a:solidFill>
            <a:srgbClr val="00B050"/>
          </a:solidFill>
        </a:ln>
      </dgm:spPr>
      <dgm:t>
        <a:bodyPr/>
        <a:lstStyle/>
        <a:p>
          <a:r>
            <a:rPr lang="en-US" sz="2400" b="0" dirty="0">
              <a:solidFill>
                <a:schemeClr val="bg1"/>
              </a:solidFill>
            </a:rPr>
            <a:t>3.12. </a:t>
          </a:r>
          <a:r>
            <a:rPr lang="en-US" sz="2400" b="0" dirty="0" err="1">
              <a:solidFill>
                <a:schemeClr val="bg1"/>
              </a:solidFill>
            </a:rPr>
            <a:t>Cuộc</a:t>
          </a:r>
          <a:r>
            <a:rPr lang="en-US" sz="2400" b="0" dirty="0">
              <a:solidFill>
                <a:schemeClr val="bg1"/>
              </a:solidFill>
            </a:rPr>
            <a:t> </a:t>
          </a:r>
          <a:r>
            <a:rPr lang="en-US" sz="2400" b="0" dirty="0" err="1">
              <a:solidFill>
                <a:schemeClr val="bg1"/>
              </a:solidFill>
            </a:rPr>
            <a:t>kháng</a:t>
          </a:r>
          <a:r>
            <a:rPr lang="en-US" sz="2400" b="0" dirty="0">
              <a:solidFill>
                <a:schemeClr val="bg1"/>
              </a:solidFill>
            </a:rPr>
            <a:t> </a:t>
          </a:r>
          <a:r>
            <a:rPr lang="en-US" sz="2400" b="0" dirty="0" err="1">
              <a:solidFill>
                <a:schemeClr val="bg1"/>
              </a:solidFill>
            </a:rPr>
            <a:t>chiến</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nhân</a:t>
          </a:r>
          <a:r>
            <a:rPr lang="en-US" sz="2400" b="0" dirty="0">
              <a:solidFill>
                <a:schemeClr val="bg1"/>
              </a:solidFill>
            </a:rPr>
            <a:t> </a:t>
          </a:r>
          <a:r>
            <a:rPr lang="en-US" sz="2400" b="0" dirty="0" err="1">
              <a:solidFill>
                <a:schemeClr val="bg1"/>
              </a:solidFill>
            </a:rPr>
            <a:t>dân</a:t>
          </a:r>
          <a:endParaRPr lang="en-US" sz="2400" b="0" dirty="0">
            <a:solidFill>
              <a:schemeClr val="bg1"/>
            </a:solidFill>
          </a:endParaRPr>
        </a:p>
      </dgm:t>
    </dgm:pt>
    <dgm:pt modelId="{3AA6694B-D47F-4DCD-944A-227EC12C9E0C}" type="parTrans" cxnId="{750F5024-40D0-4AA3-9F84-660611ADB52C}">
      <dgm:prSet/>
      <dgm:spPr/>
      <dgm:t>
        <a:bodyPr/>
        <a:lstStyle/>
        <a:p>
          <a:endParaRPr lang="en-US"/>
        </a:p>
      </dgm:t>
    </dgm:pt>
    <dgm:pt modelId="{EFD56517-D310-4606-8829-E7B1009D8BFB}" type="sibTrans" cxnId="{750F5024-40D0-4AA3-9F84-660611ADB52C}">
      <dgm:prSet/>
      <dgm:spPr/>
      <dgm:t>
        <a:bodyPr/>
        <a:lstStyle/>
        <a:p>
          <a:endParaRPr lang="en-US"/>
        </a:p>
      </dgm:t>
    </dgm:pt>
    <dgm:pt modelId="{EEB9EE6E-E944-4ED8-B201-97345F915F85}" type="pres">
      <dgm:prSet presAssocID="{77943A0E-E091-46D5-B2C3-AE1886606DDE}" presName="linear" presStyleCnt="0">
        <dgm:presLayoutVars>
          <dgm:dir/>
          <dgm:animLvl val="lvl"/>
          <dgm:resizeHandles val="exact"/>
        </dgm:presLayoutVars>
      </dgm:prSet>
      <dgm:spPr/>
    </dgm:pt>
    <dgm:pt modelId="{5E138A1B-FB7F-4CD3-9E97-BAAFD225DC90}" type="pres">
      <dgm:prSet presAssocID="{C43C12A4-44AD-4A98-8912-457269683FF2}" presName="parentLin" presStyleCnt="0"/>
      <dgm:spPr/>
    </dgm:pt>
    <dgm:pt modelId="{DB897E18-8BC0-4874-BB89-0B7D0537948A}" type="pres">
      <dgm:prSet presAssocID="{C43C12A4-44AD-4A98-8912-457269683FF2}" presName="parentLeftMargin" presStyleLbl="node1" presStyleIdx="0" presStyleCnt="12"/>
      <dgm:spPr/>
    </dgm:pt>
    <dgm:pt modelId="{6FA19714-C9C2-458C-B5F7-7CE75435316C}" type="pres">
      <dgm:prSet presAssocID="{C43C12A4-44AD-4A98-8912-457269683FF2}" presName="parentText" presStyleLbl="node1" presStyleIdx="0" presStyleCnt="12" custScaleX="142857" custScaleY="138974" custLinFactNeighborY="23047">
        <dgm:presLayoutVars>
          <dgm:chMax val="0"/>
          <dgm:bulletEnabled val="1"/>
        </dgm:presLayoutVars>
      </dgm:prSet>
      <dgm:spPr/>
    </dgm:pt>
    <dgm:pt modelId="{B6F5D4B2-C7D7-49BF-8AC6-4254E0B4C0E6}" type="pres">
      <dgm:prSet presAssocID="{C43C12A4-44AD-4A98-8912-457269683FF2}" presName="negativeSpace" presStyleCnt="0"/>
      <dgm:spPr/>
    </dgm:pt>
    <dgm:pt modelId="{43368531-2930-4C71-9F7B-E8A3F7BA0211}" type="pres">
      <dgm:prSet presAssocID="{C43C12A4-44AD-4A98-8912-457269683FF2}" presName="childText" presStyleLbl="conFgAcc1" presStyleIdx="0" presStyleCnt="12" custScaleY="138974">
        <dgm:presLayoutVars>
          <dgm:bulletEnabled val="1"/>
        </dgm:presLayoutVars>
      </dgm:prSet>
      <dgm:spPr/>
    </dgm:pt>
    <dgm:pt modelId="{7D5F35C0-23EC-4F44-8C62-E556AAEFBFB4}" type="pres">
      <dgm:prSet presAssocID="{B573B4F1-92B5-406A-A319-8DE17DCD9A65}" presName="spaceBetweenRectangles" presStyleCnt="0"/>
      <dgm:spPr/>
    </dgm:pt>
    <dgm:pt modelId="{77AB2A14-FCCC-4E45-A803-B6964412229E}" type="pres">
      <dgm:prSet presAssocID="{11627BAC-F9DF-4ACE-B6F0-A7070D077B2F}" presName="parentLin" presStyleCnt="0"/>
      <dgm:spPr/>
    </dgm:pt>
    <dgm:pt modelId="{CFBB3DD1-A6CE-442F-AB68-B486BC4B132E}" type="pres">
      <dgm:prSet presAssocID="{11627BAC-F9DF-4ACE-B6F0-A7070D077B2F}" presName="parentLeftMargin" presStyleLbl="node1" presStyleIdx="0" presStyleCnt="12"/>
      <dgm:spPr/>
    </dgm:pt>
    <dgm:pt modelId="{0624F4F4-87F3-48E1-8A89-867DA14E29F3}" type="pres">
      <dgm:prSet presAssocID="{11627BAC-F9DF-4ACE-B6F0-A7070D077B2F}" presName="parentText" presStyleLbl="node1" presStyleIdx="1" presStyleCnt="12" custScaleX="142857" custScaleY="138974" custLinFactNeighborY="23047">
        <dgm:presLayoutVars>
          <dgm:chMax val="0"/>
          <dgm:bulletEnabled val="1"/>
        </dgm:presLayoutVars>
      </dgm:prSet>
      <dgm:spPr/>
    </dgm:pt>
    <dgm:pt modelId="{4638CAB7-F01D-4CE1-A3CE-EC13A65174A1}" type="pres">
      <dgm:prSet presAssocID="{11627BAC-F9DF-4ACE-B6F0-A7070D077B2F}" presName="negativeSpace" presStyleCnt="0"/>
      <dgm:spPr/>
    </dgm:pt>
    <dgm:pt modelId="{02809630-F29E-48DF-9F92-FB15830414A7}" type="pres">
      <dgm:prSet presAssocID="{11627BAC-F9DF-4ACE-B6F0-A7070D077B2F}" presName="childText" presStyleLbl="conFgAcc1" presStyleIdx="1" presStyleCnt="12" custScaleY="138974">
        <dgm:presLayoutVars>
          <dgm:bulletEnabled val="1"/>
        </dgm:presLayoutVars>
      </dgm:prSet>
      <dgm:spPr/>
    </dgm:pt>
    <dgm:pt modelId="{1FB1AFF4-0CA1-4496-9846-5CA2B3AB524B}" type="pres">
      <dgm:prSet presAssocID="{C7D009D6-A400-4400-B502-39E3F4AE0FB6}" presName="spaceBetweenRectangles" presStyleCnt="0"/>
      <dgm:spPr/>
    </dgm:pt>
    <dgm:pt modelId="{01D51624-EEA3-4D7F-90A5-E39D61F4F94D}" type="pres">
      <dgm:prSet presAssocID="{C2EF20FE-3385-4267-A045-E7488A2FC7EA}" presName="parentLin" presStyleCnt="0"/>
      <dgm:spPr/>
    </dgm:pt>
    <dgm:pt modelId="{9231C2E1-A2B8-4C6C-B456-D0FFBBBC42EC}" type="pres">
      <dgm:prSet presAssocID="{C2EF20FE-3385-4267-A045-E7488A2FC7EA}" presName="parentLeftMargin" presStyleLbl="node1" presStyleIdx="1" presStyleCnt="12"/>
      <dgm:spPr/>
    </dgm:pt>
    <dgm:pt modelId="{9EB5E28B-2C0F-46FB-A0B2-3B3E5D923530}" type="pres">
      <dgm:prSet presAssocID="{C2EF20FE-3385-4267-A045-E7488A2FC7EA}" presName="parentText" presStyleLbl="node1" presStyleIdx="2" presStyleCnt="12" custScaleX="142857" custScaleY="138974" custLinFactNeighborY="4609">
        <dgm:presLayoutVars>
          <dgm:chMax val="0"/>
          <dgm:bulletEnabled val="1"/>
        </dgm:presLayoutVars>
      </dgm:prSet>
      <dgm:spPr/>
    </dgm:pt>
    <dgm:pt modelId="{6EE8640E-9D81-4F8A-A1BB-8FD3C1AF8B10}" type="pres">
      <dgm:prSet presAssocID="{C2EF20FE-3385-4267-A045-E7488A2FC7EA}" presName="negativeSpace" presStyleCnt="0"/>
      <dgm:spPr/>
    </dgm:pt>
    <dgm:pt modelId="{B92A8101-FBD5-482F-9B55-1189ABA8659F}" type="pres">
      <dgm:prSet presAssocID="{C2EF20FE-3385-4267-A045-E7488A2FC7EA}" presName="childText" presStyleLbl="conFgAcc1" presStyleIdx="2" presStyleCnt="12" custScaleY="138974">
        <dgm:presLayoutVars>
          <dgm:bulletEnabled val="1"/>
        </dgm:presLayoutVars>
      </dgm:prSet>
      <dgm:spPr/>
    </dgm:pt>
    <dgm:pt modelId="{63CD6031-34CF-496D-B566-BE7BFAB7B66C}" type="pres">
      <dgm:prSet presAssocID="{D56B43A1-3C5B-4009-A137-3E5B00C2B064}" presName="spaceBetweenRectangles" presStyleCnt="0"/>
      <dgm:spPr/>
    </dgm:pt>
    <dgm:pt modelId="{A9F62257-0402-4BF6-A523-0692D637AAAD}" type="pres">
      <dgm:prSet presAssocID="{7C579E2F-E53B-41F5-AF5D-50BC968A7FD5}" presName="parentLin" presStyleCnt="0"/>
      <dgm:spPr/>
    </dgm:pt>
    <dgm:pt modelId="{6E4B02D2-4FEE-4D6B-8B2B-4CADD085A57D}" type="pres">
      <dgm:prSet presAssocID="{7C579E2F-E53B-41F5-AF5D-50BC968A7FD5}" presName="parentLeftMargin" presStyleLbl="node1" presStyleIdx="2" presStyleCnt="12"/>
      <dgm:spPr/>
    </dgm:pt>
    <dgm:pt modelId="{1A4ADE04-71E7-4480-B645-9FD96B3F3BD2}" type="pres">
      <dgm:prSet presAssocID="{7C579E2F-E53B-41F5-AF5D-50BC968A7FD5}" presName="parentText" presStyleLbl="node1" presStyleIdx="3" presStyleCnt="12" custScaleX="142857" custScaleY="138974" custLinFactNeighborY="4609">
        <dgm:presLayoutVars>
          <dgm:chMax val="0"/>
          <dgm:bulletEnabled val="1"/>
        </dgm:presLayoutVars>
      </dgm:prSet>
      <dgm:spPr/>
    </dgm:pt>
    <dgm:pt modelId="{BFF70F97-5CFE-4F74-80D2-64286C175920}" type="pres">
      <dgm:prSet presAssocID="{7C579E2F-E53B-41F5-AF5D-50BC968A7FD5}" presName="negativeSpace" presStyleCnt="0"/>
      <dgm:spPr/>
    </dgm:pt>
    <dgm:pt modelId="{61436062-D5B9-42D9-B11B-730698DF6380}" type="pres">
      <dgm:prSet presAssocID="{7C579E2F-E53B-41F5-AF5D-50BC968A7FD5}" presName="childText" presStyleLbl="conFgAcc1" presStyleIdx="3" presStyleCnt="12" custScaleY="138974">
        <dgm:presLayoutVars>
          <dgm:bulletEnabled val="1"/>
        </dgm:presLayoutVars>
      </dgm:prSet>
      <dgm:spPr/>
    </dgm:pt>
    <dgm:pt modelId="{0D7F2FF4-349A-47F7-9112-1818E3492A0E}" type="pres">
      <dgm:prSet presAssocID="{7A72C9E2-921E-40EE-8A8E-456D29A42788}" presName="spaceBetweenRectangles" presStyleCnt="0"/>
      <dgm:spPr/>
    </dgm:pt>
    <dgm:pt modelId="{D3A0F89D-DDA3-4FF6-8C4A-E7972AC285B7}" type="pres">
      <dgm:prSet presAssocID="{A30FC565-B883-4EE1-B62F-0A1A46FDF707}" presName="parentLin" presStyleCnt="0"/>
      <dgm:spPr/>
    </dgm:pt>
    <dgm:pt modelId="{7F3E9056-1EC1-41C0-9C9D-DB6DB52FFCB9}" type="pres">
      <dgm:prSet presAssocID="{A30FC565-B883-4EE1-B62F-0A1A46FDF707}" presName="parentLeftMargin" presStyleLbl="node1" presStyleIdx="3" presStyleCnt="12"/>
      <dgm:spPr/>
    </dgm:pt>
    <dgm:pt modelId="{758E95B2-DBBB-47CC-9D05-44663346B2F7}" type="pres">
      <dgm:prSet presAssocID="{A30FC565-B883-4EE1-B62F-0A1A46FDF707}" presName="parentText" presStyleLbl="node1" presStyleIdx="4" presStyleCnt="12" custScaleX="142857" custScaleY="138974">
        <dgm:presLayoutVars>
          <dgm:chMax val="0"/>
          <dgm:bulletEnabled val="1"/>
        </dgm:presLayoutVars>
      </dgm:prSet>
      <dgm:spPr/>
    </dgm:pt>
    <dgm:pt modelId="{018037A8-6251-45E5-B2E7-4C412B675469}" type="pres">
      <dgm:prSet presAssocID="{A30FC565-B883-4EE1-B62F-0A1A46FDF707}" presName="negativeSpace" presStyleCnt="0"/>
      <dgm:spPr/>
    </dgm:pt>
    <dgm:pt modelId="{0BC103B0-0051-476A-86F5-6D519A2C583A}" type="pres">
      <dgm:prSet presAssocID="{A30FC565-B883-4EE1-B62F-0A1A46FDF707}" presName="childText" presStyleLbl="conFgAcc1" presStyleIdx="4" presStyleCnt="12" custScaleY="138974">
        <dgm:presLayoutVars>
          <dgm:bulletEnabled val="1"/>
        </dgm:presLayoutVars>
      </dgm:prSet>
      <dgm:spPr/>
    </dgm:pt>
    <dgm:pt modelId="{89949A1E-D5A5-4DDB-BBE6-1ADC9EB8321F}" type="pres">
      <dgm:prSet presAssocID="{63184161-D93D-47F3-9CDB-4ECDF2EF4AD6}" presName="spaceBetweenRectangles" presStyleCnt="0"/>
      <dgm:spPr/>
    </dgm:pt>
    <dgm:pt modelId="{058002DF-D6F2-46A9-9E1B-DD338E185280}" type="pres">
      <dgm:prSet presAssocID="{724034B9-E452-480C-BA91-4023073EE669}" presName="parentLin" presStyleCnt="0"/>
      <dgm:spPr/>
    </dgm:pt>
    <dgm:pt modelId="{C214B415-A1BE-47C4-9D72-7374BE2A14B6}" type="pres">
      <dgm:prSet presAssocID="{724034B9-E452-480C-BA91-4023073EE669}" presName="parentLeftMargin" presStyleLbl="node1" presStyleIdx="4" presStyleCnt="12"/>
      <dgm:spPr/>
    </dgm:pt>
    <dgm:pt modelId="{8922C3D8-C522-452B-9BD2-4D6AD90B5EBC}" type="pres">
      <dgm:prSet presAssocID="{724034B9-E452-480C-BA91-4023073EE669}" presName="parentText" presStyleLbl="node1" presStyleIdx="5" presStyleCnt="12" custScaleX="142857" custScaleY="138974">
        <dgm:presLayoutVars>
          <dgm:chMax val="0"/>
          <dgm:bulletEnabled val="1"/>
        </dgm:presLayoutVars>
      </dgm:prSet>
      <dgm:spPr/>
    </dgm:pt>
    <dgm:pt modelId="{81BE5249-7840-447E-B2C8-44D07798C1AD}" type="pres">
      <dgm:prSet presAssocID="{724034B9-E452-480C-BA91-4023073EE669}" presName="negativeSpace" presStyleCnt="0"/>
      <dgm:spPr/>
    </dgm:pt>
    <dgm:pt modelId="{F4360078-5F90-4D26-A6C5-ACAA93299D4F}" type="pres">
      <dgm:prSet presAssocID="{724034B9-E452-480C-BA91-4023073EE669}" presName="childText" presStyleLbl="conFgAcc1" presStyleIdx="5" presStyleCnt="12" custScaleY="138974">
        <dgm:presLayoutVars>
          <dgm:bulletEnabled val="1"/>
        </dgm:presLayoutVars>
      </dgm:prSet>
      <dgm:spPr/>
    </dgm:pt>
    <dgm:pt modelId="{E49B9586-5206-4983-BFCF-6227E9B6B80C}" type="pres">
      <dgm:prSet presAssocID="{F0D60A8E-423B-4F18-A3C4-991CB262948B}" presName="spaceBetweenRectangles" presStyleCnt="0"/>
      <dgm:spPr/>
    </dgm:pt>
    <dgm:pt modelId="{7E56B580-71BB-4165-ACA8-CCA351784A2B}" type="pres">
      <dgm:prSet presAssocID="{F20406BF-F587-4EDD-A6E1-DFEEB3EDF16A}" presName="parentLin" presStyleCnt="0"/>
      <dgm:spPr/>
    </dgm:pt>
    <dgm:pt modelId="{398ECB49-D533-484C-A632-D4CC096DF45D}" type="pres">
      <dgm:prSet presAssocID="{F20406BF-F587-4EDD-A6E1-DFEEB3EDF16A}" presName="parentLeftMargin" presStyleLbl="node1" presStyleIdx="5" presStyleCnt="12"/>
      <dgm:spPr/>
    </dgm:pt>
    <dgm:pt modelId="{4EE4EDB6-345E-42BF-B98F-7BB565042570}" type="pres">
      <dgm:prSet presAssocID="{F20406BF-F587-4EDD-A6E1-DFEEB3EDF16A}" presName="parentText" presStyleLbl="node1" presStyleIdx="6" presStyleCnt="12" custScaleX="142857" custScaleY="138974">
        <dgm:presLayoutVars>
          <dgm:chMax val="0"/>
          <dgm:bulletEnabled val="1"/>
        </dgm:presLayoutVars>
      </dgm:prSet>
      <dgm:spPr/>
    </dgm:pt>
    <dgm:pt modelId="{A232EABA-CE1C-4B1C-8855-608D553EF097}" type="pres">
      <dgm:prSet presAssocID="{F20406BF-F587-4EDD-A6E1-DFEEB3EDF16A}" presName="negativeSpace" presStyleCnt="0"/>
      <dgm:spPr/>
    </dgm:pt>
    <dgm:pt modelId="{6C6D32D5-C018-44AC-A510-B1391EE4D36B}" type="pres">
      <dgm:prSet presAssocID="{F20406BF-F587-4EDD-A6E1-DFEEB3EDF16A}" presName="childText" presStyleLbl="conFgAcc1" presStyleIdx="6" presStyleCnt="12" custScaleY="138974">
        <dgm:presLayoutVars>
          <dgm:bulletEnabled val="1"/>
        </dgm:presLayoutVars>
      </dgm:prSet>
      <dgm:spPr/>
    </dgm:pt>
    <dgm:pt modelId="{097D0752-CA1F-4FB9-9BBD-7A7906B0038A}" type="pres">
      <dgm:prSet presAssocID="{F9D07892-BC50-4A5A-B10E-487E826C2218}" presName="spaceBetweenRectangles" presStyleCnt="0"/>
      <dgm:spPr/>
    </dgm:pt>
    <dgm:pt modelId="{2CD3959F-94C1-4D08-8850-386C60513BF9}" type="pres">
      <dgm:prSet presAssocID="{A40216B4-4581-4A59-9315-5D45CD79B878}" presName="parentLin" presStyleCnt="0"/>
      <dgm:spPr/>
    </dgm:pt>
    <dgm:pt modelId="{A79BAE1B-93F0-41C5-B393-2BBB80C5DDD8}" type="pres">
      <dgm:prSet presAssocID="{A40216B4-4581-4A59-9315-5D45CD79B878}" presName="parentLeftMargin" presStyleLbl="node1" presStyleIdx="6" presStyleCnt="12"/>
      <dgm:spPr/>
    </dgm:pt>
    <dgm:pt modelId="{2A577130-84B3-401B-A105-60DA71EEDC1C}" type="pres">
      <dgm:prSet presAssocID="{A40216B4-4581-4A59-9315-5D45CD79B878}" presName="parentText" presStyleLbl="node1" presStyleIdx="7" presStyleCnt="12" custScaleX="142857" custScaleY="138974">
        <dgm:presLayoutVars>
          <dgm:chMax val="0"/>
          <dgm:bulletEnabled val="1"/>
        </dgm:presLayoutVars>
      </dgm:prSet>
      <dgm:spPr/>
    </dgm:pt>
    <dgm:pt modelId="{C1CDDDBE-6745-4017-9339-A2BBD410B4C6}" type="pres">
      <dgm:prSet presAssocID="{A40216B4-4581-4A59-9315-5D45CD79B878}" presName="negativeSpace" presStyleCnt="0"/>
      <dgm:spPr/>
    </dgm:pt>
    <dgm:pt modelId="{F667D71F-3549-4453-A27D-9276DC195E26}" type="pres">
      <dgm:prSet presAssocID="{A40216B4-4581-4A59-9315-5D45CD79B878}" presName="childText" presStyleLbl="conFgAcc1" presStyleIdx="7" presStyleCnt="12" custScaleY="138974">
        <dgm:presLayoutVars>
          <dgm:bulletEnabled val="1"/>
        </dgm:presLayoutVars>
      </dgm:prSet>
      <dgm:spPr/>
    </dgm:pt>
    <dgm:pt modelId="{D8CBB6A5-C160-4527-922D-7AA1245540AC}" type="pres">
      <dgm:prSet presAssocID="{28C35AC3-0AB7-4DEE-AE1B-3C8281DA6DCF}" presName="spaceBetweenRectangles" presStyleCnt="0"/>
      <dgm:spPr/>
    </dgm:pt>
    <dgm:pt modelId="{C973A201-2D1E-4E93-A61A-6424AA76EA75}" type="pres">
      <dgm:prSet presAssocID="{01EDE849-6AFF-45BD-840F-EA1BA2544063}" presName="parentLin" presStyleCnt="0"/>
      <dgm:spPr/>
    </dgm:pt>
    <dgm:pt modelId="{95E837EC-6C1B-4C0B-87F8-D992014A2F9B}" type="pres">
      <dgm:prSet presAssocID="{01EDE849-6AFF-45BD-840F-EA1BA2544063}" presName="parentLeftMargin" presStyleLbl="node1" presStyleIdx="7" presStyleCnt="12"/>
      <dgm:spPr/>
    </dgm:pt>
    <dgm:pt modelId="{C6446FF6-5607-4689-944E-F0119D39B385}" type="pres">
      <dgm:prSet presAssocID="{01EDE849-6AFF-45BD-840F-EA1BA2544063}" presName="parentText" presStyleLbl="node1" presStyleIdx="8" presStyleCnt="12" custScaleX="142857" custScaleY="138974">
        <dgm:presLayoutVars>
          <dgm:chMax val="0"/>
          <dgm:bulletEnabled val="1"/>
        </dgm:presLayoutVars>
      </dgm:prSet>
      <dgm:spPr/>
    </dgm:pt>
    <dgm:pt modelId="{E6F4E9B9-A91E-4191-864A-EE4E4E2B8B5F}" type="pres">
      <dgm:prSet presAssocID="{01EDE849-6AFF-45BD-840F-EA1BA2544063}" presName="negativeSpace" presStyleCnt="0"/>
      <dgm:spPr/>
    </dgm:pt>
    <dgm:pt modelId="{F613421B-F08B-411A-A38E-9C0BBE9C2EA7}" type="pres">
      <dgm:prSet presAssocID="{01EDE849-6AFF-45BD-840F-EA1BA2544063}" presName="childText" presStyleLbl="conFgAcc1" presStyleIdx="8" presStyleCnt="12" custScaleY="138974">
        <dgm:presLayoutVars>
          <dgm:bulletEnabled val="1"/>
        </dgm:presLayoutVars>
      </dgm:prSet>
      <dgm:spPr/>
    </dgm:pt>
    <dgm:pt modelId="{82D8CC12-A5E4-40A5-86A2-B5E14D2B8729}" type="pres">
      <dgm:prSet presAssocID="{562805A5-123B-42EF-A03E-6912E7C74B12}" presName="spaceBetweenRectangles" presStyleCnt="0"/>
      <dgm:spPr/>
    </dgm:pt>
    <dgm:pt modelId="{B564EECC-1168-4F13-8DAC-03DE6DC03104}" type="pres">
      <dgm:prSet presAssocID="{3F241C08-FFE5-4545-A496-326C793BBE6B}" presName="parentLin" presStyleCnt="0"/>
      <dgm:spPr/>
    </dgm:pt>
    <dgm:pt modelId="{A36E280E-24DB-46F9-9138-868880866DEC}" type="pres">
      <dgm:prSet presAssocID="{3F241C08-FFE5-4545-A496-326C793BBE6B}" presName="parentLeftMargin" presStyleLbl="node1" presStyleIdx="8" presStyleCnt="12"/>
      <dgm:spPr/>
    </dgm:pt>
    <dgm:pt modelId="{F7FBD0DF-3464-45F8-9708-4BA20D8BB68B}" type="pres">
      <dgm:prSet presAssocID="{3F241C08-FFE5-4545-A496-326C793BBE6B}" presName="parentText" presStyleLbl="node1" presStyleIdx="9" presStyleCnt="12" custScaleX="142857" custScaleY="138974">
        <dgm:presLayoutVars>
          <dgm:chMax val="0"/>
          <dgm:bulletEnabled val="1"/>
        </dgm:presLayoutVars>
      </dgm:prSet>
      <dgm:spPr/>
    </dgm:pt>
    <dgm:pt modelId="{A95CFC9B-0569-435D-BA44-77956BEB1A24}" type="pres">
      <dgm:prSet presAssocID="{3F241C08-FFE5-4545-A496-326C793BBE6B}" presName="negativeSpace" presStyleCnt="0"/>
      <dgm:spPr/>
    </dgm:pt>
    <dgm:pt modelId="{CBF1F4DD-8B16-4063-B111-48F2150B4A33}" type="pres">
      <dgm:prSet presAssocID="{3F241C08-FFE5-4545-A496-326C793BBE6B}" presName="childText" presStyleLbl="conFgAcc1" presStyleIdx="9" presStyleCnt="12" custScaleY="138974">
        <dgm:presLayoutVars>
          <dgm:bulletEnabled val="1"/>
        </dgm:presLayoutVars>
      </dgm:prSet>
      <dgm:spPr/>
    </dgm:pt>
    <dgm:pt modelId="{C4E99B99-C53E-408C-9CA9-C43000568AD2}" type="pres">
      <dgm:prSet presAssocID="{1B1CF07B-FA43-4CB5-A9F9-E882C59215FC}" presName="spaceBetweenRectangles" presStyleCnt="0"/>
      <dgm:spPr/>
    </dgm:pt>
    <dgm:pt modelId="{6D6BB05C-2B7C-48BC-8D0C-782AC60CB17F}" type="pres">
      <dgm:prSet presAssocID="{BC892093-2E9D-4BDA-8403-D3AA63F0BB7B}" presName="parentLin" presStyleCnt="0"/>
      <dgm:spPr/>
    </dgm:pt>
    <dgm:pt modelId="{E3264655-81BD-4D36-86A3-CDA488D01317}" type="pres">
      <dgm:prSet presAssocID="{BC892093-2E9D-4BDA-8403-D3AA63F0BB7B}" presName="parentLeftMargin" presStyleLbl="node1" presStyleIdx="9" presStyleCnt="12"/>
      <dgm:spPr/>
    </dgm:pt>
    <dgm:pt modelId="{E27B1D0C-8C1B-4C48-B788-AD4E0860DA6F}" type="pres">
      <dgm:prSet presAssocID="{BC892093-2E9D-4BDA-8403-D3AA63F0BB7B}" presName="parentText" presStyleLbl="node1" presStyleIdx="10" presStyleCnt="12" custScaleX="142857" custScaleY="138974">
        <dgm:presLayoutVars>
          <dgm:chMax val="0"/>
          <dgm:bulletEnabled val="1"/>
        </dgm:presLayoutVars>
      </dgm:prSet>
      <dgm:spPr/>
    </dgm:pt>
    <dgm:pt modelId="{21CAA50D-959C-4EF7-ADC1-807A708A7FFF}" type="pres">
      <dgm:prSet presAssocID="{BC892093-2E9D-4BDA-8403-D3AA63F0BB7B}" presName="negativeSpace" presStyleCnt="0"/>
      <dgm:spPr/>
    </dgm:pt>
    <dgm:pt modelId="{2743742D-5BF4-4F71-99EA-F725859F89A6}" type="pres">
      <dgm:prSet presAssocID="{BC892093-2E9D-4BDA-8403-D3AA63F0BB7B}" presName="childText" presStyleLbl="conFgAcc1" presStyleIdx="10" presStyleCnt="12" custScaleY="138974">
        <dgm:presLayoutVars>
          <dgm:bulletEnabled val="1"/>
        </dgm:presLayoutVars>
      </dgm:prSet>
      <dgm:spPr/>
    </dgm:pt>
    <dgm:pt modelId="{60A2BB30-2C73-4031-9631-2959A75B064C}" type="pres">
      <dgm:prSet presAssocID="{25C0AF67-E157-4809-8448-73530392A7D2}" presName="spaceBetweenRectangles" presStyleCnt="0"/>
      <dgm:spPr/>
    </dgm:pt>
    <dgm:pt modelId="{1FA7E353-7164-49BB-81D8-1F5BA97F2B44}" type="pres">
      <dgm:prSet presAssocID="{84D75F74-A335-45FA-AE42-4205A35B2A06}" presName="parentLin" presStyleCnt="0"/>
      <dgm:spPr/>
    </dgm:pt>
    <dgm:pt modelId="{98B7EDB6-FC07-46AD-AB56-4EB453A01FC0}" type="pres">
      <dgm:prSet presAssocID="{84D75F74-A335-45FA-AE42-4205A35B2A06}" presName="parentLeftMargin" presStyleLbl="node1" presStyleIdx="10" presStyleCnt="12"/>
      <dgm:spPr/>
    </dgm:pt>
    <dgm:pt modelId="{8AB335A4-A321-4431-B212-6ABF0C0B4F2A}" type="pres">
      <dgm:prSet presAssocID="{84D75F74-A335-45FA-AE42-4205A35B2A06}" presName="parentText" presStyleLbl="node1" presStyleIdx="11" presStyleCnt="12" custScaleX="142857" custScaleY="138974">
        <dgm:presLayoutVars>
          <dgm:chMax val="0"/>
          <dgm:bulletEnabled val="1"/>
        </dgm:presLayoutVars>
      </dgm:prSet>
      <dgm:spPr/>
    </dgm:pt>
    <dgm:pt modelId="{F45987D3-EBF3-4A4C-B184-34BED6C8AA85}" type="pres">
      <dgm:prSet presAssocID="{84D75F74-A335-45FA-AE42-4205A35B2A06}" presName="negativeSpace" presStyleCnt="0"/>
      <dgm:spPr/>
    </dgm:pt>
    <dgm:pt modelId="{BCE7D001-344B-47BB-B76E-2AE5D7C368D9}" type="pres">
      <dgm:prSet presAssocID="{84D75F74-A335-45FA-AE42-4205A35B2A06}" presName="childText" presStyleLbl="conFgAcc1" presStyleIdx="11" presStyleCnt="12" custScaleY="138974">
        <dgm:presLayoutVars>
          <dgm:bulletEnabled val="1"/>
        </dgm:presLayoutVars>
      </dgm:prSet>
      <dgm:spPr/>
    </dgm:pt>
  </dgm:ptLst>
  <dgm:cxnLst>
    <dgm:cxn modelId="{0851750C-4AA1-4066-A9AB-9C764CE34EF2}" type="presOf" srcId="{01EDE849-6AFF-45BD-840F-EA1BA2544063}" destId="{C6446FF6-5607-4689-944E-F0119D39B385}" srcOrd="1" destOrd="0" presId="urn:microsoft.com/office/officeart/2005/8/layout/list1"/>
    <dgm:cxn modelId="{A72E161A-8034-42D1-8AFE-58252F1EDB63}" type="presOf" srcId="{C43C12A4-44AD-4A98-8912-457269683FF2}" destId="{DB897E18-8BC0-4874-BB89-0B7D0537948A}" srcOrd="0" destOrd="0" presId="urn:microsoft.com/office/officeart/2005/8/layout/list1"/>
    <dgm:cxn modelId="{B9E3041D-B074-44B8-B9F2-7E9940543AD0}" srcId="{77943A0E-E091-46D5-B2C3-AE1886606DDE}" destId="{BC892093-2E9D-4BDA-8403-D3AA63F0BB7B}" srcOrd="10" destOrd="0" parTransId="{A0355010-8EDC-47B4-A901-C9A35762E19A}" sibTransId="{25C0AF67-E157-4809-8448-73530392A7D2}"/>
    <dgm:cxn modelId="{D2899620-867F-47ED-943D-C1D5EAAC7A51}" srcId="{77943A0E-E091-46D5-B2C3-AE1886606DDE}" destId="{7C579E2F-E53B-41F5-AF5D-50BC968A7FD5}" srcOrd="3" destOrd="0" parTransId="{E5FFCB7C-3257-4CCB-B48D-295390BE58C1}" sibTransId="{7A72C9E2-921E-40EE-8A8E-456D29A42788}"/>
    <dgm:cxn modelId="{102DD422-4764-4747-9846-B9CB969CE718}" type="presOf" srcId="{BC892093-2E9D-4BDA-8403-D3AA63F0BB7B}" destId="{E3264655-81BD-4D36-86A3-CDA488D01317}" srcOrd="0" destOrd="0" presId="urn:microsoft.com/office/officeart/2005/8/layout/list1"/>
    <dgm:cxn modelId="{750F5024-40D0-4AA3-9F84-660611ADB52C}" srcId="{77943A0E-E091-46D5-B2C3-AE1886606DDE}" destId="{84D75F74-A335-45FA-AE42-4205A35B2A06}" srcOrd="11" destOrd="0" parTransId="{3AA6694B-D47F-4DCD-944A-227EC12C9E0C}" sibTransId="{EFD56517-D310-4606-8829-E7B1009D8BFB}"/>
    <dgm:cxn modelId="{A3A7AC26-2405-4930-8F62-F4EDB058A490}" type="presOf" srcId="{3F241C08-FFE5-4545-A496-326C793BBE6B}" destId="{A36E280E-24DB-46F9-9138-868880866DEC}" srcOrd="0" destOrd="0" presId="urn:microsoft.com/office/officeart/2005/8/layout/list1"/>
    <dgm:cxn modelId="{F51BA527-0E49-420A-AE6C-B9A490B6E1F7}" type="presOf" srcId="{84D75F74-A335-45FA-AE42-4205A35B2A06}" destId="{8AB335A4-A321-4431-B212-6ABF0C0B4F2A}" srcOrd="1" destOrd="0" presId="urn:microsoft.com/office/officeart/2005/8/layout/list1"/>
    <dgm:cxn modelId="{DEE6E72D-CEAB-41A6-A6EF-29B11EC135DF}" type="presOf" srcId="{724034B9-E452-480C-BA91-4023073EE669}" destId="{C214B415-A1BE-47C4-9D72-7374BE2A14B6}" srcOrd="0" destOrd="0" presId="urn:microsoft.com/office/officeart/2005/8/layout/list1"/>
    <dgm:cxn modelId="{1B8FB632-C226-444A-B9A5-563C92F5295D}" type="presOf" srcId="{C2EF20FE-3385-4267-A045-E7488A2FC7EA}" destId="{9231C2E1-A2B8-4C6C-B456-D0FFBBBC42EC}" srcOrd="0" destOrd="0" presId="urn:microsoft.com/office/officeart/2005/8/layout/list1"/>
    <dgm:cxn modelId="{11A9DF32-F88E-461E-B7C8-5860CC6E3BAF}" type="presOf" srcId="{A30FC565-B883-4EE1-B62F-0A1A46FDF707}" destId="{758E95B2-DBBB-47CC-9D05-44663346B2F7}" srcOrd="1" destOrd="0" presId="urn:microsoft.com/office/officeart/2005/8/layout/list1"/>
    <dgm:cxn modelId="{FFD98D3B-D811-480F-98DB-5E7BCA00C5DB}" srcId="{77943A0E-E091-46D5-B2C3-AE1886606DDE}" destId="{01EDE849-6AFF-45BD-840F-EA1BA2544063}" srcOrd="8" destOrd="0" parTransId="{8D72C4AF-C084-434B-AD5E-291359F61590}" sibTransId="{562805A5-123B-42EF-A03E-6912E7C74B12}"/>
    <dgm:cxn modelId="{3388593F-2878-4B62-8D96-FDBB46824224}" type="presOf" srcId="{A40216B4-4581-4A59-9315-5D45CD79B878}" destId="{A79BAE1B-93F0-41C5-B393-2BBB80C5DDD8}" srcOrd="0" destOrd="0" presId="urn:microsoft.com/office/officeart/2005/8/layout/list1"/>
    <dgm:cxn modelId="{7BB59B3F-C738-4AAC-8A0F-75F28AC0D223}" type="presOf" srcId="{7C579E2F-E53B-41F5-AF5D-50BC968A7FD5}" destId="{1A4ADE04-71E7-4480-B645-9FD96B3F3BD2}" srcOrd="1" destOrd="0" presId="urn:microsoft.com/office/officeart/2005/8/layout/list1"/>
    <dgm:cxn modelId="{572ED73F-91C1-4674-B713-DB9C60A3C164}" type="presOf" srcId="{84D75F74-A335-45FA-AE42-4205A35B2A06}" destId="{98B7EDB6-FC07-46AD-AB56-4EB453A01FC0}" srcOrd="0" destOrd="0" presId="urn:microsoft.com/office/officeart/2005/8/layout/list1"/>
    <dgm:cxn modelId="{D1C5CA60-00EB-41F8-AF3B-AF72BD9D129C}" type="presOf" srcId="{11627BAC-F9DF-4ACE-B6F0-A7070D077B2F}" destId="{0624F4F4-87F3-48E1-8A89-867DA14E29F3}" srcOrd="1" destOrd="0" presId="urn:microsoft.com/office/officeart/2005/8/layout/list1"/>
    <dgm:cxn modelId="{D94E4763-7737-474C-8C07-282868295C32}" srcId="{77943A0E-E091-46D5-B2C3-AE1886606DDE}" destId="{3F241C08-FFE5-4545-A496-326C793BBE6B}" srcOrd="9" destOrd="0" parTransId="{1A7B78FE-FB9A-42C7-8A7D-9C318420E50B}" sibTransId="{1B1CF07B-FA43-4CB5-A9F9-E882C59215FC}"/>
    <dgm:cxn modelId="{7B700864-8AF8-4355-A465-D4EFC91403DD}" type="presOf" srcId="{7C579E2F-E53B-41F5-AF5D-50BC968A7FD5}" destId="{6E4B02D2-4FEE-4D6B-8B2B-4CADD085A57D}" srcOrd="0" destOrd="0" presId="urn:microsoft.com/office/officeart/2005/8/layout/list1"/>
    <dgm:cxn modelId="{60367A65-E23C-4E2D-9D0F-B5C0BF808D60}" type="presOf" srcId="{77943A0E-E091-46D5-B2C3-AE1886606DDE}" destId="{EEB9EE6E-E944-4ED8-B201-97345F915F85}" srcOrd="0" destOrd="0" presId="urn:microsoft.com/office/officeart/2005/8/layout/list1"/>
    <dgm:cxn modelId="{39ECAC4B-2C86-4BF9-B828-6A20CC3B255A}" srcId="{77943A0E-E091-46D5-B2C3-AE1886606DDE}" destId="{724034B9-E452-480C-BA91-4023073EE669}" srcOrd="5" destOrd="0" parTransId="{CF11C175-ECFD-4079-85FD-07FE2FD1CC66}" sibTransId="{F0D60A8E-423B-4F18-A3C4-991CB262948B}"/>
    <dgm:cxn modelId="{BE65054E-CD5D-4E0C-9BC1-7A5F228987DC}" srcId="{77943A0E-E091-46D5-B2C3-AE1886606DDE}" destId="{C2EF20FE-3385-4267-A045-E7488A2FC7EA}" srcOrd="2" destOrd="0" parTransId="{AA359F62-D5D1-4A52-A6DA-2BE2F029C467}" sibTransId="{D56B43A1-3C5B-4009-A137-3E5B00C2B064}"/>
    <dgm:cxn modelId="{61724176-D27E-4E50-AD95-B546F3BFD66A}" type="presOf" srcId="{A40216B4-4581-4A59-9315-5D45CD79B878}" destId="{2A577130-84B3-401B-A105-60DA71EEDC1C}" srcOrd="1" destOrd="0" presId="urn:microsoft.com/office/officeart/2005/8/layout/list1"/>
    <dgm:cxn modelId="{A4EEA079-BB51-4FF0-9080-64CBD08B213A}" type="presOf" srcId="{F20406BF-F587-4EDD-A6E1-DFEEB3EDF16A}" destId="{398ECB49-D533-484C-A632-D4CC096DF45D}" srcOrd="0" destOrd="0" presId="urn:microsoft.com/office/officeart/2005/8/layout/list1"/>
    <dgm:cxn modelId="{BDFF448F-A698-4B1A-B79E-602EF9602744}" type="presOf" srcId="{724034B9-E452-480C-BA91-4023073EE669}" destId="{8922C3D8-C522-452B-9BD2-4D6AD90B5EBC}" srcOrd="1" destOrd="0" presId="urn:microsoft.com/office/officeart/2005/8/layout/list1"/>
    <dgm:cxn modelId="{4BF09CA2-68CE-4D07-8B07-6B601FE9659E}" type="presOf" srcId="{F20406BF-F587-4EDD-A6E1-DFEEB3EDF16A}" destId="{4EE4EDB6-345E-42BF-B98F-7BB565042570}" srcOrd="1" destOrd="0" presId="urn:microsoft.com/office/officeart/2005/8/layout/list1"/>
    <dgm:cxn modelId="{26394EA7-F9BE-4885-BE52-CD212BC4CCCE}" srcId="{77943A0E-E091-46D5-B2C3-AE1886606DDE}" destId="{F20406BF-F587-4EDD-A6E1-DFEEB3EDF16A}" srcOrd="6" destOrd="0" parTransId="{9C685D9F-5EDE-4ECC-8F88-ADF1968A94A3}" sibTransId="{F9D07892-BC50-4A5A-B10E-487E826C2218}"/>
    <dgm:cxn modelId="{3961D1B0-F8DD-4E8B-8D72-D3007A20C73D}" type="presOf" srcId="{3F241C08-FFE5-4545-A496-326C793BBE6B}" destId="{F7FBD0DF-3464-45F8-9708-4BA20D8BB68B}" srcOrd="1" destOrd="0" presId="urn:microsoft.com/office/officeart/2005/8/layout/list1"/>
    <dgm:cxn modelId="{AAB371B8-5E7D-4D9E-8D6F-AC9818A548F9}" type="presOf" srcId="{C2EF20FE-3385-4267-A045-E7488A2FC7EA}" destId="{9EB5E28B-2C0F-46FB-A0B2-3B3E5D923530}" srcOrd="1" destOrd="0" presId="urn:microsoft.com/office/officeart/2005/8/layout/list1"/>
    <dgm:cxn modelId="{4E0454B9-92DD-4B0D-BF14-CB9D5025E2A0}" type="presOf" srcId="{11627BAC-F9DF-4ACE-B6F0-A7070D077B2F}" destId="{CFBB3DD1-A6CE-442F-AB68-B486BC4B132E}" srcOrd="0" destOrd="0" presId="urn:microsoft.com/office/officeart/2005/8/layout/list1"/>
    <dgm:cxn modelId="{2F8048C1-95D8-45C7-AF0E-53C2818E8662}" type="presOf" srcId="{01EDE849-6AFF-45BD-840F-EA1BA2544063}" destId="{95E837EC-6C1B-4C0B-87F8-D992014A2F9B}" srcOrd="0" destOrd="0" presId="urn:microsoft.com/office/officeart/2005/8/layout/list1"/>
    <dgm:cxn modelId="{CB13D4C7-368C-485D-8CCD-9A825092984E}" srcId="{77943A0E-E091-46D5-B2C3-AE1886606DDE}" destId="{C43C12A4-44AD-4A98-8912-457269683FF2}" srcOrd="0" destOrd="0" parTransId="{DC1928BE-58E4-42D6-8590-86B80E5CF2A5}" sibTransId="{B573B4F1-92B5-406A-A319-8DE17DCD9A65}"/>
    <dgm:cxn modelId="{AA29FDCE-84AB-4F73-A194-E7B524EA9AF9}" type="presOf" srcId="{C43C12A4-44AD-4A98-8912-457269683FF2}" destId="{6FA19714-C9C2-458C-B5F7-7CE75435316C}" srcOrd="1" destOrd="0" presId="urn:microsoft.com/office/officeart/2005/8/layout/list1"/>
    <dgm:cxn modelId="{BA6105E1-9A3B-4FAE-A657-8B4C58864134}" srcId="{77943A0E-E091-46D5-B2C3-AE1886606DDE}" destId="{A40216B4-4581-4A59-9315-5D45CD79B878}" srcOrd="7" destOrd="0" parTransId="{E113BC72-2A77-47EB-9163-EC8BA7CEB4E2}" sibTransId="{28C35AC3-0AB7-4DEE-AE1B-3C8281DA6DCF}"/>
    <dgm:cxn modelId="{7EE18FEA-73CE-42C5-8382-401B9B3DD62B}" srcId="{77943A0E-E091-46D5-B2C3-AE1886606DDE}" destId="{11627BAC-F9DF-4ACE-B6F0-A7070D077B2F}" srcOrd="1" destOrd="0" parTransId="{2E868280-9330-48A2-BB0E-773325B28CD4}" sibTransId="{C7D009D6-A400-4400-B502-39E3F4AE0FB6}"/>
    <dgm:cxn modelId="{35BB24F8-4A20-4EB4-8ABB-53B7B74716B0}" type="presOf" srcId="{A30FC565-B883-4EE1-B62F-0A1A46FDF707}" destId="{7F3E9056-1EC1-41C0-9C9D-DB6DB52FFCB9}" srcOrd="0" destOrd="0" presId="urn:microsoft.com/office/officeart/2005/8/layout/list1"/>
    <dgm:cxn modelId="{5A25D3F9-BAB3-4299-A7D2-86A0DE4BEAA8}" type="presOf" srcId="{BC892093-2E9D-4BDA-8403-D3AA63F0BB7B}" destId="{E27B1D0C-8C1B-4C48-B788-AD4E0860DA6F}" srcOrd="1" destOrd="0" presId="urn:microsoft.com/office/officeart/2005/8/layout/list1"/>
    <dgm:cxn modelId="{BA0B65FB-7704-4122-B6E0-7E69A3BEC4C9}" srcId="{77943A0E-E091-46D5-B2C3-AE1886606DDE}" destId="{A30FC565-B883-4EE1-B62F-0A1A46FDF707}" srcOrd="4" destOrd="0" parTransId="{BF4FB333-1A0A-4033-A43A-00FE6E306EBE}" sibTransId="{63184161-D93D-47F3-9CDB-4ECDF2EF4AD6}"/>
    <dgm:cxn modelId="{2AED0C2E-D375-46C4-A5A3-4C6237790BEE}" type="presParOf" srcId="{EEB9EE6E-E944-4ED8-B201-97345F915F85}" destId="{5E138A1B-FB7F-4CD3-9E97-BAAFD225DC90}" srcOrd="0" destOrd="0" presId="urn:microsoft.com/office/officeart/2005/8/layout/list1"/>
    <dgm:cxn modelId="{D0175AB7-2C3B-45D1-9A5A-3802A84BCFE2}" type="presParOf" srcId="{5E138A1B-FB7F-4CD3-9E97-BAAFD225DC90}" destId="{DB897E18-8BC0-4874-BB89-0B7D0537948A}" srcOrd="0" destOrd="0" presId="urn:microsoft.com/office/officeart/2005/8/layout/list1"/>
    <dgm:cxn modelId="{D721ADA6-3C19-43D0-B51F-958B569D31F8}" type="presParOf" srcId="{5E138A1B-FB7F-4CD3-9E97-BAAFD225DC90}" destId="{6FA19714-C9C2-458C-B5F7-7CE75435316C}" srcOrd="1" destOrd="0" presId="urn:microsoft.com/office/officeart/2005/8/layout/list1"/>
    <dgm:cxn modelId="{34E229B7-3D4C-4524-89E8-1949C235E89E}" type="presParOf" srcId="{EEB9EE6E-E944-4ED8-B201-97345F915F85}" destId="{B6F5D4B2-C7D7-49BF-8AC6-4254E0B4C0E6}" srcOrd="1" destOrd="0" presId="urn:microsoft.com/office/officeart/2005/8/layout/list1"/>
    <dgm:cxn modelId="{D7BF9C62-F42B-4B11-BDAD-02E995BA9001}" type="presParOf" srcId="{EEB9EE6E-E944-4ED8-B201-97345F915F85}" destId="{43368531-2930-4C71-9F7B-E8A3F7BA0211}" srcOrd="2" destOrd="0" presId="urn:microsoft.com/office/officeart/2005/8/layout/list1"/>
    <dgm:cxn modelId="{9C9AE2BA-F534-4379-A515-A33AA8A1000C}" type="presParOf" srcId="{EEB9EE6E-E944-4ED8-B201-97345F915F85}" destId="{7D5F35C0-23EC-4F44-8C62-E556AAEFBFB4}" srcOrd="3" destOrd="0" presId="urn:microsoft.com/office/officeart/2005/8/layout/list1"/>
    <dgm:cxn modelId="{10A74023-0A90-40B1-9D42-1201AA40D30F}" type="presParOf" srcId="{EEB9EE6E-E944-4ED8-B201-97345F915F85}" destId="{77AB2A14-FCCC-4E45-A803-B6964412229E}" srcOrd="4" destOrd="0" presId="urn:microsoft.com/office/officeart/2005/8/layout/list1"/>
    <dgm:cxn modelId="{C9C1B665-D9C7-441D-8AB4-97B1B520F5E2}" type="presParOf" srcId="{77AB2A14-FCCC-4E45-A803-B6964412229E}" destId="{CFBB3DD1-A6CE-442F-AB68-B486BC4B132E}" srcOrd="0" destOrd="0" presId="urn:microsoft.com/office/officeart/2005/8/layout/list1"/>
    <dgm:cxn modelId="{A99E82DE-114A-4494-B87A-19781780C794}" type="presParOf" srcId="{77AB2A14-FCCC-4E45-A803-B6964412229E}" destId="{0624F4F4-87F3-48E1-8A89-867DA14E29F3}" srcOrd="1" destOrd="0" presId="urn:microsoft.com/office/officeart/2005/8/layout/list1"/>
    <dgm:cxn modelId="{4FA8B76D-E5DD-4B4B-A652-BCFFCB649331}" type="presParOf" srcId="{EEB9EE6E-E944-4ED8-B201-97345F915F85}" destId="{4638CAB7-F01D-4CE1-A3CE-EC13A65174A1}" srcOrd="5" destOrd="0" presId="urn:microsoft.com/office/officeart/2005/8/layout/list1"/>
    <dgm:cxn modelId="{026BEE81-6CB1-4BF1-B7AD-C86AAE9D0994}" type="presParOf" srcId="{EEB9EE6E-E944-4ED8-B201-97345F915F85}" destId="{02809630-F29E-48DF-9F92-FB15830414A7}" srcOrd="6" destOrd="0" presId="urn:microsoft.com/office/officeart/2005/8/layout/list1"/>
    <dgm:cxn modelId="{159119EA-C65E-4DCE-A31D-0FF5DE6A7DF0}" type="presParOf" srcId="{EEB9EE6E-E944-4ED8-B201-97345F915F85}" destId="{1FB1AFF4-0CA1-4496-9846-5CA2B3AB524B}" srcOrd="7" destOrd="0" presId="urn:microsoft.com/office/officeart/2005/8/layout/list1"/>
    <dgm:cxn modelId="{1A3291E7-8B75-4FF0-AD79-692327CE12C0}" type="presParOf" srcId="{EEB9EE6E-E944-4ED8-B201-97345F915F85}" destId="{01D51624-EEA3-4D7F-90A5-E39D61F4F94D}" srcOrd="8" destOrd="0" presId="urn:microsoft.com/office/officeart/2005/8/layout/list1"/>
    <dgm:cxn modelId="{A4F7D1BF-7E16-4ECB-80BA-99A585910EEC}" type="presParOf" srcId="{01D51624-EEA3-4D7F-90A5-E39D61F4F94D}" destId="{9231C2E1-A2B8-4C6C-B456-D0FFBBBC42EC}" srcOrd="0" destOrd="0" presId="urn:microsoft.com/office/officeart/2005/8/layout/list1"/>
    <dgm:cxn modelId="{090EFAD0-CB03-4E54-A8CA-6AFA0560A495}" type="presParOf" srcId="{01D51624-EEA3-4D7F-90A5-E39D61F4F94D}" destId="{9EB5E28B-2C0F-46FB-A0B2-3B3E5D923530}" srcOrd="1" destOrd="0" presId="urn:microsoft.com/office/officeart/2005/8/layout/list1"/>
    <dgm:cxn modelId="{FBCC4E82-5B04-4F5D-8455-4174EB068898}" type="presParOf" srcId="{EEB9EE6E-E944-4ED8-B201-97345F915F85}" destId="{6EE8640E-9D81-4F8A-A1BB-8FD3C1AF8B10}" srcOrd="9" destOrd="0" presId="urn:microsoft.com/office/officeart/2005/8/layout/list1"/>
    <dgm:cxn modelId="{66B205FA-BB4E-4360-B7EF-B6F7A0F9CEE6}" type="presParOf" srcId="{EEB9EE6E-E944-4ED8-B201-97345F915F85}" destId="{B92A8101-FBD5-482F-9B55-1189ABA8659F}" srcOrd="10" destOrd="0" presId="urn:microsoft.com/office/officeart/2005/8/layout/list1"/>
    <dgm:cxn modelId="{5A0ACB6E-1A16-4B73-96B6-597BDDFF2BFA}" type="presParOf" srcId="{EEB9EE6E-E944-4ED8-B201-97345F915F85}" destId="{63CD6031-34CF-496D-B566-BE7BFAB7B66C}" srcOrd="11" destOrd="0" presId="urn:microsoft.com/office/officeart/2005/8/layout/list1"/>
    <dgm:cxn modelId="{D89B6D71-E5FB-46C9-A19E-1F6982D19D71}" type="presParOf" srcId="{EEB9EE6E-E944-4ED8-B201-97345F915F85}" destId="{A9F62257-0402-4BF6-A523-0692D637AAAD}" srcOrd="12" destOrd="0" presId="urn:microsoft.com/office/officeart/2005/8/layout/list1"/>
    <dgm:cxn modelId="{3BDC6A2A-8731-4B16-A96E-48CEC92E2577}" type="presParOf" srcId="{A9F62257-0402-4BF6-A523-0692D637AAAD}" destId="{6E4B02D2-4FEE-4D6B-8B2B-4CADD085A57D}" srcOrd="0" destOrd="0" presId="urn:microsoft.com/office/officeart/2005/8/layout/list1"/>
    <dgm:cxn modelId="{C718129B-7B3E-427B-8ECB-E1833DDD46AA}" type="presParOf" srcId="{A9F62257-0402-4BF6-A523-0692D637AAAD}" destId="{1A4ADE04-71E7-4480-B645-9FD96B3F3BD2}" srcOrd="1" destOrd="0" presId="urn:microsoft.com/office/officeart/2005/8/layout/list1"/>
    <dgm:cxn modelId="{17B2FA41-05C2-42C9-A356-F717E1D67282}" type="presParOf" srcId="{EEB9EE6E-E944-4ED8-B201-97345F915F85}" destId="{BFF70F97-5CFE-4F74-80D2-64286C175920}" srcOrd="13" destOrd="0" presId="urn:microsoft.com/office/officeart/2005/8/layout/list1"/>
    <dgm:cxn modelId="{1639D301-084E-436C-98D3-DC6F53D32BC1}" type="presParOf" srcId="{EEB9EE6E-E944-4ED8-B201-97345F915F85}" destId="{61436062-D5B9-42D9-B11B-730698DF6380}" srcOrd="14" destOrd="0" presId="urn:microsoft.com/office/officeart/2005/8/layout/list1"/>
    <dgm:cxn modelId="{5CD9DA30-A4FA-4D3E-93A6-5A0DA80A2700}" type="presParOf" srcId="{EEB9EE6E-E944-4ED8-B201-97345F915F85}" destId="{0D7F2FF4-349A-47F7-9112-1818E3492A0E}" srcOrd="15" destOrd="0" presId="urn:microsoft.com/office/officeart/2005/8/layout/list1"/>
    <dgm:cxn modelId="{BB186CA2-05E3-411E-9773-82D90E3875F0}" type="presParOf" srcId="{EEB9EE6E-E944-4ED8-B201-97345F915F85}" destId="{D3A0F89D-DDA3-4FF6-8C4A-E7972AC285B7}" srcOrd="16" destOrd="0" presId="urn:microsoft.com/office/officeart/2005/8/layout/list1"/>
    <dgm:cxn modelId="{22B6F985-36A0-489D-821C-AFF68E5A7DA1}" type="presParOf" srcId="{D3A0F89D-DDA3-4FF6-8C4A-E7972AC285B7}" destId="{7F3E9056-1EC1-41C0-9C9D-DB6DB52FFCB9}" srcOrd="0" destOrd="0" presId="urn:microsoft.com/office/officeart/2005/8/layout/list1"/>
    <dgm:cxn modelId="{17BC04DF-4CE3-4300-B123-28AAA3204BBD}" type="presParOf" srcId="{D3A0F89D-DDA3-4FF6-8C4A-E7972AC285B7}" destId="{758E95B2-DBBB-47CC-9D05-44663346B2F7}" srcOrd="1" destOrd="0" presId="urn:microsoft.com/office/officeart/2005/8/layout/list1"/>
    <dgm:cxn modelId="{90D72A1C-CEF5-4B94-B927-CAD616996095}" type="presParOf" srcId="{EEB9EE6E-E944-4ED8-B201-97345F915F85}" destId="{018037A8-6251-45E5-B2E7-4C412B675469}" srcOrd="17" destOrd="0" presId="urn:microsoft.com/office/officeart/2005/8/layout/list1"/>
    <dgm:cxn modelId="{3A6775ED-7C66-48D3-A6BD-8A23B1CCA6E5}" type="presParOf" srcId="{EEB9EE6E-E944-4ED8-B201-97345F915F85}" destId="{0BC103B0-0051-476A-86F5-6D519A2C583A}" srcOrd="18" destOrd="0" presId="urn:microsoft.com/office/officeart/2005/8/layout/list1"/>
    <dgm:cxn modelId="{D524EAE5-67FB-4087-8DF2-69C988A8B4A5}" type="presParOf" srcId="{EEB9EE6E-E944-4ED8-B201-97345F915F85}" destId="{89949A1E-D5A5-4DDB-BBE6-1ADC9EB8321F}" srcOrd="19" destOrd="0" presId="urn:microsoft.com/office/officeart/2005/8/layout/list1"/>
    <dgm:cxn modelId="{FE8271F0-1A4F-49C3-BFAD-6E25EDC97618}" type="presParOf" srcId="{EEB9EE6E-E944-4ED8-B201-97345F915F85}" destId="{058002DF-D6F2-46A9-9E1B-DD338E185280}" srcOrd="20" destOrd="0" presId="urn:microsoft.com/office/officeart/2005/8/layout/list1"/>
    <dgm:cxn modelId="{F0EC6553-8656-4B38-9478-CD0DD773898F}" type="presParOf" srcId="{058002DF-D6F2-46A9-9E1B-DD338E185280}" destId="{C214B415-A1BE-47C4-9D72-7374BE2A14B6}" srcOrd="0" destOrd="0" presId="urn:microsoft.com/office/officeart/2005/8/layout/list1"/>
    <dgm:cxn modelId="{670E9ABD-8CC4-45B4-8A49-BB4EEC684B48}" type="presParOf" srcId="{058002DF-D6F2-46A9-9E1B-DD338E185280}" destId="{8922C3D8-C522-452B-9BD2-4D6AD90B5EBC}" srcOrd="1" destOrd="0" presId="urn:microsoft.com/office/officeart/2005/8/layout/list1"/>
    <dgm:cxn modelId="{F95D6DD2-FE41-49F1-B4DD-56269B0610D6}" type="presParOf" srcId="{EEB9EE6E-E944-4ED8-B201-97345F915F85}" destId="{81BE5249-7840-447E-B2C8-44D07798C1AD}" srcOrd="21" destOrd="0" presId="urn:microsoft.com/office/officeart/2005/8/layout/list1"/>
    <dgm:cxn modelId="{CBEB6836-1BBA-4891-80D0-EEBB8DE733F6}" type="presParOf" srcId="{EEB9EE6E-E944-4ED8-B201-97345F915F85}" destId="{F4360078-5F90-4D26-A6C5-ACAA93299D4F}" srcOrd="22" destOrd="0" presId="urn:microsoft.com/office/officeart/2005/8/layout/list1"/>
    <dgm:cxn modelId="{F22BEE18-25A8-4DEC-89D5-DD32F036847A}" type="presParOf" srcId="{EEB9EE6E-E944-4ED8-B201-97345F915F85}" destId="{E49B9586-5206-4983-BFCF-6227E9B6B80C}" srcOrd="23" destOrd="0" presId="urn:microsoft.com/office/officeart/2005/8/layout/list1"/>
    <dgm:cxn modelId="{8DE61816-BD1E-4DD3-A495-E2BA09FDB6CF}" type="presParOf" srcId="{EEB9EE6E-E944-4ED8-B201-97345F915F85}" destId="{7E56B580-71BB-4165-ACA8-CCA351784A2B}" srcOrd="24" destOrd="0" presId="urn:microsoft.com/office/officeart/2005/8/layout/list1"/>
    <dgm:cxn modelId="{B326E0A3-A793-4963-9835-5FD52372EE35}" type="presParOf" srcId="{7E56B580-71BB-4165-ACA8-CCA351784A2B}" destId="{398ECB49-D533-484C-A632-D4CC096DF45D}" srcOrd="0" destOrd="0" presId="urn:microsoft.com/office/officeart/2005/8/layout/list1"/>
    <dgm:cxn modelId="{65A5DD8E-BE29-4A40-BD81-82EB467940F9}" type="presParOf" srcId="{7E56B580-71BB-4165-ACA8-CCA351784A2B}" destId="{4EE4EDB6-345E-42BF-B98F-7BB565042570}" srcOrd="1" destOrd="0" presId="urn:microsoft.com/office/officeart/2005/8/layout/list1"/>
    <dgm:cxn modelId="{7CA13176-416E-4744-A1E7-66B28D839636}" type="presParOf" srcId="{EEB9EE6E-E944-4ED8-B201-97345F915F85}" destId="{A232EABA-CE1C-4B1C-8855-608D553EF097}" srcOrd="25" destOrd="0" presId="urn:microsoft.com/office/officeart/2005/8/layout/list1"/>
    <dgm:cxn modelId="{52E54403-A65C-427D-A0C3-80970CD35E94}" type="presParOf" srcId="{EEB9EE6E-E944-4ED8-B201-97345F915F85}" destId="{6C6D32D5-C018-44AC-A510-B1391EE4D36B}" srcOrd="26" destOrd="0" presId="urn:microsoft.com/office/officeart/2005/8/layout/list1"/>
    <dgm:cxn modelId="{DF14C58E-09FD-4C73-A917-8252DA3945FC}" type="presParOf" srcId="{EEB9EE6E-E944-4ED8-B201-97345F915F85}" destId="{097D0752-CA1F-4FB9-9BBD-7A7906B0038A}" srcOrd="27" destOrd="0" presId="urn:microsoft.com/office/officeart/2005/8/layout/list1"/>
    <dgm:cxn modelId="{00A16EE6-9673-42A4-8EBB-85E3498AAA24}" type="presParOf" srcId="{EEB9EE6E-E944-4ED8-B201-97345F915F85}" destId="{2CD3959F-94C1-4D08-8850-386C60513BF9}" srcOrd="28" destOrd="0" presId="urn:microsoft.com/office/officeart/2005/8/layout/list1"/>
    <dgm:cxn modelId="{0D43F75E-4860-4133-A504-6F6505AFE32A}" type="presParOf" srcId="{2CD3959F-94C1-4D08-8850-386C60513BF9}" destId="{A79BAE1B-93F0-41C5-B393-2BBB80C5DDD8}" srcOrd="0" destOrd="0" presId="urn:microsoft.com/office/officeart/2005/8/layout/list1"/>
    <dgm:cxn modelId="{E2B80A40-8328-4161-BDBD-99B06D3B57C3}" type="presParOf" srcId="{2CD3959F-94C1-4D08-8850-386C60513BF9}" destId="{2A577130-84B3-401B-A105-60DA71EEDC1C}" srcOrd="1" destOrd="0" presId="urn:microsoft.com/office/officeart/2005/8/layout/list1"/>
    <dgm:cxn modelId="{CE6F9DE0-1600-465C-8184-C52E44A69FA3}" type="presParOf" srcId="{EEB9EE6E-E944-4ED8-B201-97345F915F85}" destId="{C1CDDDBE-6745-4017-9339-A2BBD410B4C6}" srcOrd="29" destOrd="0" presId="urn:microsoft.com/office/officeart/2005/8/layout/list1"/>
    <dgm:cxn modelId="{B587F94A-2ABA-45EA-931C-A0886DF0201D}" type="presParOf" srcId="{EEB9EE6E-E944-4ED8-B201-97345F915F85}" destId="{F667D71F-3549-4453-A27D-9276DC195E26}" srcOrd="30" destOrd="0" presId="urn:microsoft.com/office/officeart/2005/8/layout/list1"/>
    <dgm:cxn modelId="{87BEBDE0-B168-430C-AF0B-8FDD46735B90}" type="presParOf" srcId="{EEB9EE6E-E944-4ED8-B201-97345F915F85}" destId="{D8CBB6A5-C160-4527-922D-7AA1245540AC}" srcOrd="31" destOrd="0" presId="urn:microsoft.com/office/officeart/2005/8/layout/list1"/>
    <dgm:cxn modelId="{5B24786A-DBFF-4D78-970C-078DCA50796B}" type="presParOf" srcId="{EEB9EE6E-E944-4ED8-B201-97345F915F85}" destId="{C973A201-2D1E-4E93-A61A-6424AA76EA75}" srcOrd="32" destOrd="0" presId="urn:microsoft.com/office/officeart/2005/8/layout/list1"/>
    <dgm:cxn modelId="{7E4DA9E4-FFD6-4016-AE2F-94E05D53AF0E}" type="presParOf" srcId="{C973A201-2D1E-4E93-A61A-6424AA76EA75}" destId="{95E837EC-6C1B-4C0B-87F8-D992014A2F9B}" srcOrd="0" destOrd="0" presId="urn:microsoft.com/office/officeart/2005/8/layout/list1"/>
    <dgm:cxn modelId="{701926CD-8150-431D-9EA8-1CD1628AD39F}" type="presParOf" srcId="{C973A201-2D1E-4E93-A61A-6424AA76EA75}" destId="{C6446FF6-5607-4689-944E-F0119D39B385}" srcOrd="1" destOrd="0" presId="urn:microsoft.com/office/officeart/2005/8/layout/list1"/>
    <dgm:cxn modelId="{49D6A7F0-6FCC-4BFD-9591-36C0DCA15A02}" type="presParOf" srcId="{EEB9EE6E-E944-4ED8-B201-97345F915F85}" destId="{E6F4E9B9-A91E-4191-864A-EE4E4E2B8B5F}" srcOrd="33" destOrd="0" presId="urn:microsoft.com/office/officeart/2005/8/layout/list1"/>
    <dgm:cxn modelId="{8C72CC59-714F-476C-8CC7-2C878EE41A18}" type="presParOf" srcId="{EEB9EE6E-E944-4ED8-B201-97345F915F85}" destId="{F613421B-F08B-411A-A38E-9C0BBE9C2EA7}" srcOrd="34" destOrd="0" presId="urn:microsoft.com/office/officeart/2005/8/layout/list1"/>
    <dgm:cxn modelId="{A76F87BA-01E4-44B3-BA21-B189144E94C0}" type="presParOf" srcId="{EEB9EE6E-E944-4ED8-B201-97345F915F85}" destId="{82D8CC12-A5E4-40A5-86A2-B5E14D2B8729}" srcOrd="35" destOrd="0" presId="urn:microsoft.com/office/officeart/2005/8/layout/list1"/>
    <dgm:cxn modelId="{581BDBFF-FD52-4A1A-9D03-682233D0B2F9}" type="presParOf" srcId="{EEB9EE6E-E944-4ED8-B201-97345F915F85}" destId="{B564EECC-1168-4F13-8DAC-03DE6DC03104}" srcOrd="36" destOrd="0" presId="urn:microsoft.com/office/officeart/2005/8/layout/list1"/>
    <dgm:cxn modelId="{7F4FDF0D-F3D8-43C4-8292-36930DA51A8C}" type="presParOf" srcId="{B564EECC-1168-4F13-8DAC-03DE6DC03104}" destId="{A36E280E-24DB-46F9-9138-868880866DEC}" srcOrd="0" destOrd="0" presId="urn:microsoft.com/office/officeart/2005/8/layout/list1"/>
    <dgm:cxn modelId="{4BD1D008-E6FB-4010-A354-3757A5E44543}" type="presParOf" srcId="{B564EECC-1168-4F13-8DAC-03DE6DC03104}" destId="{F7FBD0DF-3464-45F8-9708-4BA20D8BB68B}" srcOrd="1" destOrd="0" presId="urn:microsoft.com/office/officeart/2005/8/layout/list1"/>
    <dgm:cxn modelId="{9CF7D0A4-0AC8-4E47-AE69-ACCE7425AED3}" type="presParOf" srcId="{EEB9EE6E-E944-4ED8-B201-97345F915F85}" destId="{A95CFC9B-0569-435D-BA44-77956BEB1A24}" srcOrd="37" destOrd="0" presId="urn:microsoft.com/office/officeart/2005/8/layout/list1"/>
    <dgm:cxn modelId="{49041D2E-2718-406A-ACB2-5F287C7B1107}" type="presParOf" srcId="{EEB9EE6E-E944-4ED8-B201-97345F915F85}" destId="{CBF1F4DD-8B16-4063-B111-48F2150B4A33}" srcOrd="38" destOrd="0" presId="urn:microsoft.com/office/officeart/2005/8/layout/list1"/>
    <dgm:cxn modelId="{28D1630C-14FE-463A-A04B-237592B2F6E4}" type="presParOf" srcId="{EEB9EE6E-E944-4ED8-B201-97345F915F85}" destId="{C4E99B99-C53E-408C-9CA9-C43000568AD2}" srcOrd="39" destOrd="0" presId="urn:microsoft.com/office/officeart/2005/8/layout/list1"/>
    <dgm:cxn modelId="{452C161A-BEFA-4B67-8C1B-C1F52C418FB8}" type="presParOf" srcId="{EEB9EE6E-E944-4ED8-B201-97345F915F85}" destId="{6D6BB05C-2B7C-48BC-8D0C-782AC60CB17F}" srcOrd="40" destOrd="0" presId="urn:microsoft.com/office/officeart/2005/8/layout/list1"/>
    <dgm:cxn modelId="{AC0E92FD-7812-444A-9CDE-08CB988B7143}" type="presParOf" srcId="{6D6BB05C-2B7C-48BC-8D0C-782AC60CB17F}" destId="{E3264655-81BD-4D36-86A3-CDA488D01317}" srcOrd="0" destOrd="0" presId="urn:microsoft.com/office/officeart/2005/8/layout/list1"/>
    <dgm:cxn modelId="{1247ADF2-71B1-4545-929A-A3A9BAB5D0EE}" type="presParOf" srcId="{6D6BB05C-2B7C-48BC-8D0C-782AC60CB17F}" destId="{E27B1D0C-8C1B-4C48-B788-AD4E0860DA6F}" srcOrd="1" destOrd="0" presId="urn:microsoft.com/office/officeart/2005/8/layout/list1"/>
    <dgm:cxn modelId="{91A7D512-8817-420A-8D0B-CE4835DAD814}" type="presParOf" srcId="{EEB9EE6E-E944-4ED8-B201-97345F915F85}" destId="{21CAA50D-959C-4EF7-ADC1-807A708A7FFF}" srcOrd="41" destOrd="0" presId="urn:microsoft.com/office/officeart/2005/8/layout/list1"/>
    <dgm:cxn modelId="{755B5011-B64A-4017-9239-25A17B93D6BA}" type="presParOf" srcId="{EEB9EE6E-E944-4ED8-B201-97345F915F85}" destId="{2743742D-5BF4-4F71-99EA-F725859F89A6}" srcOrd="42" destOrd="0" presId="urn:microsoft.com/office/officeart/2005/8/layout/list1"/>
    <dgm:cxn modelId="{A4DDD06B-FC33-475E-8CB9-1F7E89271161}" type="presParOf" srcId="{EEB9EE6E-E944-4ED8-B201-97345F915F85}" destId="{60A2BB30-2C73-4031-9631-2959A75B064C}" srcOrd="43" destOrd="0" presId="urn:microsoft.com/office/officeart/2005/8/layout/list1"/>
    <dgm:cxn modelId="{1881A036-182F-446E-AFC3-2CF1F2D96E3C}" type="presParOf" srcId="{EEB9EE6E-E944-4ED8-B201-97345F915F85}" destId="{1FA7E353-7164-49BB-81D8-1F5BA97F2B44}" srcOrd="44" destOrd="0" presId="urn:microsoft.com/office/officeart/2005/8/layout/list1"/>
    <dgm:cxn modelId="{0081371F-0CD9-46AD-9E88-B269B937F90F}" type="presParOf" srcId="{1FA7E353-7164-49BB-81D8-1F5BA97F2B44}" destId="{98B7EDB6-FC07-46AD-AB56-4EB453A01FC0}" srcOrd="0" destOrd="0" presId="urn:microsoft.com/office/officeart/2005/8/layout/list1"/>
    <dgm:cxn modelId="{2A8B90F4-D599-4B2B-B463-1528D9CBC991}" type="presParOf" srcId="{1FA7E353-7164-49BB-81D8-1F5BA97F2B44}" destId="{8AB335A4-A321-4431-B212-6ABF0C0B4F2A}" srcOrd="1" destOrd="0" presId="urn:microsoft.com/office/officeart/2005/8/layout/list1"/>
    <dgm:cxn modelId="{F1057ED1-14C8-43E5-980F-9F3D4D92FC51}" type="presParOf" srcId="{EEB9EE6E-E944-4ED8-B201-97345F915F85}" destId="{F45987D3-EBF3-4A4C-B184-34BED6C8AA85}" srcOrd="45" destOrd="0" presId="urn:microsoft.com/office/officeart/2005/8/layout/list1"/>
    <dgm:cxn modelId="{58BA7EB6-A21D-4D7D-9474-45589329464C}" type="presParOf" srcId="{EEB9EE6E-E944-4ED8-B201-97345F915F85}" destId="{BCE7D001-344B-47BB-B76E-2AE5D7C368D9}" srcOrd="46" destOrd="0" presId="urn:microsoft.com/office/officeart/2005/8/layout/list1"/>
  </dgm:cxnLst>
  <dgm:bg>
    <a:solidFill>
      <a:srgbClr val="FFC0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259F44C4-D1A2-4DA9-AD2C-C6270A3853F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F8CCD25-4059-43BC-A13B-E5CBAEC89F7A}">
      <dgm:prSet phldrT="[Text]" custT="1"/>
      <dgm:spPr>
        <a:solidFill>
          <a:srgbClr val="002060"/>
        </a:solidFill>
      </dgm:spPr>
      <dgm:t>
        <a:bodyPr/>
        <a:lstStyle/>
        <a:p>
          <a:r>
            <a:rPr lang="vi-VN" sz="2800" dirty="0"/>
            <a:t> Năm 1558, Nguyễn Hoàng và gia quyến cùng các tướng và hàng nghìn đồng hương thân tín Thanh - Nghệ đi vào Thuận Hóa</a:t>
          </a:r>
          <a:endParaRPr lang="en-US" sz="2800" dirty="0"/>
        </a:p>
      </dgm:t>
    </dgm:pt>
    <dgm:pt modelId="{9C559882-6A20-4AE4-9E97-D2DD20E3567A}" type="parTrans" cxnId="{B590633C-F2B2-4741-86F1-B4B3CEF1F222}">
      <dgm:prSet/>
      <dgm:spPr/>
      <dgm:t>
        <a:bodyPr/>
        <a:lstStyle/>
        <a:p>
          <a:endParaRPr lang="en-US"/>
        </a:p>
      </dgm:t>
    </dgm:pt>
    <dgm:pt modelId="{8F8AEC76-5897-45D0-82BC-E047835F619A}" type="sibTrans" cxnId="{B590633C-F2B2-4741-86F1-B4B3CEF1F222}">
      <dgm:prSet/>
      <dgm:spPr/>
      <dgm:t>
        <a:bodyPr/>
        <a:lstStyle/>
        <a:p>
          <a:endParaRPr lang="en-US"/>
        </a:p>
      </dgm:t>
    </dgm:pt>
    <dgm:pt modelId="{60D2125E-D644-4797-B19A-874FFD36F1BE}">
      <dgm:prSet phldrT="[Text]" custT="1"/>
      <dgm:spPr>
        <a:solidFill>
          <a:srgbClr val="7030A0"/>
        </a:solidFill>
      </dgm:spPr>
      <dgm:t>
        <a:bodyPr/>
        <a:lstStyle/>
        <a:p>
          <a:r>
            <a:rPr lang="en-US" sz="2800" dirty="0" err="1"/>
            <a:t>Đến</a:t>
          </a:r>
          <a:r>
            <a:rPr lang="en-US" sz="2800" dirty="0"/>
            <a:t> </a:t>
          </a:r>
          <a:r>
            <a:rPr lang="vi-VN" sz="2800" dirty="0"/>
            <a:t>Gò Phù Sa, xã Ái Tử, huyện Vũ Xương (nay là huyện Triệu Phong, tỉnh Quảng Trị) chọn nơi này để lập Thủ Phủ</a:t>
          </a:r>
          <a:r>
            <a:rPr lang="en-US" sz="2800" dirty="0"/>
            <a:t>.</a:t>
          </a:r>
          <a:r>
            <a:rPr lang="vi-VN" sz="2800" dirty="0"/>
            <a:t> Đây chính là vùng đất họ Nguyễn bắt đầu khởi nghiệp và bành trướng ở xứ Đàng Trong</a:t>
          </a:r>
          <a:r>
            <a:rPr lang="en-US" sz="2800" dirty="0"/>
            <a:t>.</a:t>
          </a:r>
        </a:p>
      </dgm:t>
    </dgm:pt>
    <dgm:pt modelId="{167BBB66-3115-4B00-9590-918AD2E6DEAB}" type="parTrans" cxnId="{39FAFD21-9837-4A42-917E-9CA433F589E3}">
      <dgm:prSet/>
      <dgm:spPr/>
      <dgm:t>
        <a:bodyPr/>
        <a:lstStyle/>
        <a:p>
          <a:endParaRPr lang="en-US"/>
        </a:p>
      </dgm:t>
    </dgm:pt>
    <dgm:pt modelId="{EB7742F4-BA9E-4D1D-8261-255EB26E221D}" type="sibTrans" cxnId="{39FAFD21-9837-4A42-917E-9CA433F589E3}">
      <dgm:prSet/>
      <dgm:spPr/>
      <dgm:t>
        <a:bodyPr/>
        <a:lstStyle/>
        <a:p>
          <a:endParaRPr lang="en-US"/>
        </a:p>
      </dgm:t>
    </dgm:pt>
    <dgm:pt modelId="{52C75981-2921-4965-B67A-E816D8F338F8}">
      <dgm:prSet phldrT="[Text]" custT="1"/>
      <dgm:spPr>
        <a:solidFill>
          <a:schemeClr val="accent6">
            <a:lumMod val="50000"/>
          </a:schemeClr>
        </a:solidFill>
      </dgm:spPr>
      <dgm:t>
        <a:bodyPr/>
        <a:lstStyle/>
        <a:p>
          <a:r>
            <a:rPr lang="vi-VN" sz="2800" dirty="0"/>
            <a:t>Năm 1602, Nguyễn Hoàng cho lập dinh Thanh Chiêm (Quảng Nam) giao ch</a:t>
          </a:r>
          <a:r>
            <a:rPr lang="en-US" sz="2800" dirty="0"/>
            <a:t>o</a:t>
          </a:r>
          <a:r>
            <a:rPr lang="vi-VN" sz="2800" dirty="0"/>
            <a:t> Nguyễn Phúc Nguyên làm trấn thủ. </a:t>
          </a:r>
          <a:endParaRPr lang="en-US" sz="2800" dirty="0"/>
        </a:p>
      </dgm:t>
    </dgm:pt>
    <dgm:pt modelId="{6F0E08E7-00B3-4789-8D14-108F4AD2674D}" type="parTrans" cxnId="{3EC51F71-5439-4785-84C0-827455C1F563}">
      <dgm:prSet/>
      <dgm:spPr/>
      <dgm:t>
        <a:bodyPr/>
        <a:lstStyle/>
        <a:p>
          <a:endParaRPr lang="en-US"/>
        </a:p>
      </dgm:t>
    </dgm:pt>
    <dgm:pt modelId="{31769DE2-BE19-4BE6-B540-4F187814E582}" type="sibTrans" cxnId="{3EC51F71-5439-4785-84C0-827455C1F563}">
      <dgm:prSet/>
      <dgm:spPr/>
      <dgm:t>
        <a:bodyPr/>
        <a:lstStyle/>
        <a:p>
          <a:endParaRPr lang="en-US"/>
        </a:p>
      </dgm:t>
    </dgm:pt>
    <dgm:pt modelId="{CD29A841-17B5-47B8-A042-F9D43FFEB301}">
      <dgm:prSet phldrT="[Text]" custT="1"/>
      <dgm:spPr>
        <a:solidFill>
          <a:schemeClr val="accent2">
            <a:lumMod val="50000"/>
          </a:schemeClr>
        </a:solidFill>
      </dgm:spPr>
      <dgm:t>
        <a:bodyPr/>
        <a:lstStyle/>
        <a:p>
          <a:r>
            <a:rPr lang="en-US" sz="2800"/>
            <a:t>Để đưa Đàng Trong phát triển Nguyễn Hoàng đã cho mở mang ngoại thương, hướng tầm nhìn ra biển</a:t>
          </a:r>
          <a:endParaRPr lang="en-US" sz="2800" dirty="0"/>
        </a:p>
      </dgm:t>
    </dgm:pt>
    <dgm:pt modelId="{7076B083-1AC9-4270-8F8B-679941F23484}" type="parTrans" cxnId="{FAA35E25-DB33-4393-B964-827A6D1F47AE}">
      <dgm:prSet/>
      <dgm:spPr/>
      <dgm:t>
        <a:bodyPr/>
        <a:lstStyle/>
        <a:p>
          <a:endParaRPr lang="en-US"/>
        </a:p>
      </dgm:t>
    </dgm:pt>
    <dgm:pt modelId="{FF655F96-ABF3-47D9-9147-4F5369D36988}" type="sibTrans" cxnId="{FAA35E25-DB33-4393-B964-827A6D1F47AE}">
      <dgm:prSet/>
      <dgm:spPr/>
      <dgm:t>
        <a:bodyPr/>
        <a:lstStyle/>
        <a:p>
          <a:endParaRPr lang="en-US"/>
        </a:p>
      </dgm:t>
    </dgm:pt>
    <dgm:pt modelId="{7F593B93-AB59-4DE9-9BDD-46C9D24E6E70}" type="pres">
      <dgm:prSet presAssocID="{259F44C4-D1A2-4DA9-AD2C-C6270A3853FD}" presName="linear" presStyleCnt="0">
        <dgm:presLayoutVars>
          <dgm:dir/>
          <dgm:animLvl val="lvl"/>
          <dgm:resizeHandles val="exact"/>
        </dgm:presLayoutVars>
      </dgm:prSet>
      <dgm:spPr/>
    </dgm:pt>
    <dgm:pt modelId="{36EE4329-838C-4570-A096-A05CC1FDA563}" type="pres">
      <dgm:prSet presAssocID="{EF8CCD25-4059-43BC-A13B-E5CBAEC89F7A}" presName="parentLin" presStyleCnt="0"/>
      <dgm:spPr/>
    </dgm:pt>
    <dgm:pt modelId="{7AE0945E-1DA5-4A8F-9CF7-E71C554090EE}" type="pres">
      <dgm:prSet presAssocID="{EF8CCD25-4059-43BC-A13B-E5CBAEC89F7A}" presName="parentLeftMargin" presStyleLbl="node1" presStyleIdx="0" presStyleCnt="4"/>
      <dgm:spPr/>
    </dgm:pt>
    <dgm:pt modelId="{6CA07B0A-2460-4C2D-B19B-6F4D293E68F7}" type="pres">
      <dgm:prSet presAssocID="{EF8CCD25-4059-43BC-A13B-E5CBAEC89F7A}" presName="parentText" presStyleLbl="node1" presStyleIdx="0" presStyleCnt="4" custScaleX="142857" custScaleY="139989">
        <dgm:presLayoutVars>
          <dgm:chMax val="0"/>
          <dgm:bulletEnabled val="1"/>
        </dgm:presLayoutVars>
      </dgm:prSet>
      <dgm:spPr/>
    </dgm:pt>
    <dgm:pt modelId="{88EF7B61-399E-4416-A990-0B508998F0DF}" type="pres">
      <dgm:prSet presAssocID="{EF8CCD25-4059-43BC-A13B-E5CBAEC89F7A}" presName="negativeSpace" presStyleCnt="0"/>
      <dgm:spPr/>
    </dgm:pt>
    <dgm:pt modelId="{408A8B63-D06F-45EF-82C4-4982D0CEEAA7}" type="pres">
      <dgm:prSet presAssocID="{EF8CCD25-4059-43BC-A13B-E5CBAEC89F7A}" presName="childText" presStyleLbl="conFgAcc1" presStyleIdx="0" presStyleCnt="4">
        <dgm:presLayoutVars>
          <dgm:bulletEnabled val="1"/>
        </dgm:presLayoutVars>
      </dgm:prSet>
      <dgm:spPr/>
    </dgm:pt>
    <dgm:pt modelId="{18C218A1-5FF2-434F-8FA2-4CB5CEE07D60}" type="pres">
      <dgm:prSet presAssocID="{8F8AEC76-5897-45D0-82BC-E047835F619A}" presName="spaceBetweenRectangles" presStyleCnt="0"/>
      <dgm:spPr/>
    </dgm:pt>
    <dgm:pt modelId="{C7D9EE6E-9AC3-4038-964B-5CA680FF06D0}" type="pres">
      <dgm:prSet presAssocID="{60D2125E-D644-4797-B19A-874FFD36F1BE}" presName="parentLin" presStyleCnt="0"/>
      <dgm:spPr/>
    </dgm:pt>
    <dgm:pt modelId="{D4A737FE-5D6F-419A-BC27-F3F82E47D0EA}" type="pres">
      <dgm:prSet presAssocID="{60D2125E-D644-4797-B19A-874FFD36F1BE}" presName="parentLeftMargin" presStyleLbl="node1" presStyleIdx="0" presStyleCnt="4"/>
      <dgm:spPr/>
    </dgm:pt>
    <dgm:pt modelId="{8E47A1D3-A3FF-4BD0-8C25-8A977819B8E2}" type="pres">
      <dgm:prSet presAssocID="{60D2125E-D644-4797-B19A-874FFD36F1BE}" presName="parentText" presStyleLbl="node1" presStyleIdx="1" presStyleCnt="4" custScaleX="142857" custScaleY="211686">
        <dgm:presLayoutVars>
          <dgm:chMax val="0"/>
          <dgm:bulletEnabled val="1"/>
        </dgm:presLayoutVars>
      </dgm:prSet>
      <dgm:spPr/>
    </dgm:pt>
    <dgm:pt modelId="{8010E2BD-03F0-438F-A079-0F3A1B1F5277}" type="pres">
      <dgm:prSet presAssocID="{60D2125E-D644-4797-B19A-874FFD36F1BE}" presName="negativeSpace" presStyleCnt="0"/>
      <dgm:spPr/>
    </dgm:pt>
    <dgm:pt modelId="{5D374A25-9C2D-478F-AE61-870DD594390E}" type="pres">
      <dgm:prSet presAssocID="{60D2125E-D644-4797-B19A-874FFD36F1BE}" presName="childText" presStyleLbl="conFgAcc1" presStyleIdx="1" presStyleCnt="4">
        <dgm:presLayoutVars>
          <dgm:bulletEnabled val="1"/>
        </dgm:presLayoutVars>
      </dgm:prSet>
      <dgm:spPr/>
    </dgm:pt>
    <dgm:pt modelId="{827C71DE-65FE-4777-8C02-13999C0208F3}" type="pres">
      <dgm:prSet presAssocID="{EB7742F4-BA9E-4D1D-8261-255EB26E221D}" presName="spaceBetweenRectangles" presStyleCnt="0"/>
      <dgm:spPr/>
    </dgm:pt>
    <dgm:pt modelId="{56E4CDDB-F0E4-439B-9BD1-6D461B46EBC5}" type="pres">
      <dgm:prSet presAssocID="{52C75981-2921-4965-B67A-E816D8F338F8}" presName="parentLin" presStyleCnt="0"/>
      <dgm:spPr/>
    </dgm:pt>
    <dgm:pt modelId="{75A84780-F124-407D-B816-E3316EFD6D82}" type="pres">
      <dgm:prSet presAssocID="{52C75981-2921-4965-B67A-E816D8F338F8}" presName="parentLeftMargin" presStyleLbl="node1" presStyleIdx="1" presStyleCnt="4"/>
      <dgm:spPr/>
    </dgm:pt>
    <dgm:pt modelId="{3BE42EBA-6C7B-47D4-8098-BACE3AAFFB4F}" type="pres">
      <dgm:prSet presAssocID="{52C75981-2921-4965-B67A-E816D8F338F8}" presName="parentText" presStyleLbl="node1" presStyleIdx="2" presStyleCnt="4" custScaleX="142857">
        <dgm:presLayoutVars>
          <dgm:chMax val="0"/>
          <dgm:bulletEnabled val="1"/>
        </dgm:presLayoutVars>
      </dgm:prSet>
      <dgm:spPr/>
    </dgm:pt>
    <dgm:pt modelId="{7B987D84-45D1-482E-BD2F-F8FE263B76DF}" type="pres">
      <dgm:prSet presAssocID="{52C75981-2921-4965-B67A-E816D8F338F8}" presName="negativeSpace" presStyleCnt="0"/>
      <dgm:spPr/>
    </dgm:pt>
    <dgm:pt modelId="{7205E580-2474-450A-A5DE-2FCCF315917B}" type="pres">
      <dgm:prSet presAssocID="{52C75981-2921-4965-B67A-E816D8F338F8}" presName="childText" presStyleLbl="conFgAcc1" presStyleIdx="2" presStyleCnt="4">
        <dgm:presLayoutVars>
          <dgm:bulletEnabled val="1"/>
        </dgm:presLayoutVars>
      </dgm:prSet>
      <dgm:spPr/>
    </dgm:pt>
    <dgm:pt modelId="{D1C14F7A-C2A7-46A6-8941-76243BC02157}" type="pres">
      <dgm:prSet presAssocID="{31769DE2-BE19-4BE6-B540-4F187814E582}" presName="spaceBetweenRectangles" presStyleCnt="0"/>
      <dgm:spPr/>
    </dgm:pt>
    <dgm:pt modelId="{403DE1A0-6BCF-4A15-A3B4-6E623407732E}" type="pres">
      <dgm:prSet presAssocID="{CD29A841-17B5-47B8-A042-F9D43FFEB301}" presName="parentLin" presStyleCnt="0"/>
      <dgm:spPr/>
    </dgm:pt>
    <dgm:pt modelId="{CFFCE874-0524-4713-8AAC-78CD2178AAC1}" type="pres">
      <dgm:prSet presAssocID="{CD29A841-17B5-47B8-A042-F9D43FFEB301}" presName="parentLeftMargin" presStyleLbl="node1" presStyleIdx="2" presStyleCnt="4"/>
      <dgm:spPr/>
    </dgm:pt>
    <dgm:pt modelId="{EDF873C0-F43C-4015-945A-C2E82253A148}" type="pres">
      <dgm:prSet presAssocID="{CD29A841-17B5-47B8-A042-F9D43FFEB301}" presName="parentText" presStyleLbl="node1" presStyleIdx="3" presStyleCnt="4" custScaleX="142857">
        <dgm:presLayoutVars>
          <dgm:chMax val="0"/>
          <dgm:bulletEnabled val="1"/>
        </dgm:presLayoutVars>
      </dgm:prSet>
      <dgm:spPr/>
    </dgm:pt>
    <dgm:pt modelId="{CDC92B28-3293-4014-8B5A-17811FA89221}" type="pres">
      <dgm:prSet presAssocID="{CD29A841-17B5-47B8-A042-F9D43FFEB301}" presName="negativeSpace" presStyleCnt="0"/>
      <dgm:spPr/>
    </dgm:pt>
    <dgm:pt modelId="{7C64A706-5D61-4099-993C-AD45655F21BD}" type="pres">
      <dgm:prSet presAssocID="{CD29A841-17B5-47B8-A042-F9D43FFEB301}" presName="childText" presStyleLbl="conFgAcc1" presStyleIdx="3" presStyleCnt="4">
        <dgm:presLayoutVars>
          <dgm:bulletEnabled val="1"/>
        </dgm:presLayoutVars>
      </dgm:prSet>
      <dgm:spPr/>
    </dgm:pt>
  </dgm:ptLst>
  <dgm:cxnLst>
    <dgm:cxn modelId="{17B00A12-13F3-47D3-B389-E81BC1FBF266}" type="presOf" srcId="{CD29A841-17B5-47B8-A042-F9D43FFEB301}" destId="{CFFCE874-0524-4713-8AAC-78CD2178AAC1}" srcOrd="0" destOrd="0" presId="urn:microsoft.com/office/officeart/2005/8/layout/list1"/>
    <dgm:cxn modelId="{39FAFD21-9837-4A42-917E-9CA433F589E3}" srcId="{259F44C4-D1A2-4DA9-AD2C-C6270A3853FD}" destId="{60D2125E-D644-4797-B19A-874FFD36F1BE}" srcOrd="1" destOrd="0" parTransId="{167BBB66-3115-4B00-9590-918AD2E6DEAB}" sibTransId="{EB7742F4-BA9E-4D1D-8261-255EB26E221D}"/>
    <dgm:cxn modelId="{FAA35E25-DB33-4393-B964-827A6D1F47AE}" srcId="{259F44C4-D1A2-4DA9-AD2C-C6270A3853FD}" destId="{CD29A841-17B5-47B8-A042-F9D43FFEB301}" srcOrd="3" destOrd="0" parTransId="{7076B083-1AC9-4270-8F8B-679941F23484}" sibTransId="{FF655F96-ABF3-47D9-9147-4F5369D36988}"/>
    <dgm:cxn modelId="{F30B5036-CFE3-4A18-B7E8-CE0EDD6DBF04}" type="presOf" srcId="{52C75981-2921-4965-B67A-E816D8F338F8}" destId="{3BE42EBA-6C7B-47D4-8098-BACE3AAFFB4F}" srcOrd="1" destOrd="0" presId="urn:microsoft.com/office/officeart/2005/8/layout/list1"/>
    <dgm:cxn modelId="{EC3BEC38-84D5-45E3-BC0B-FEC83DC130BB}" type="presOf" srcId="{CD29A841-17B5-47B8-A042-F9D43FFEB301}" destId="{EDF873C0-F43C-4015-945A-C2E82253A148}" srcOrd="1" destOrd="0" presId="urn:microsoft.com/office/officeart/2005/8/layout/list1"/>
    <dgm:cxn modelId="{B590633C-F2B2-4741-86F1-B4B3CEF1F222}" srcId="{259F44C4-D1A2-4DA9-AD2C-C6270A3853FD}" destId="{EF8CCD25-4059-43BC-A13B-E5CBAEC89F7A}" srcOrd="0" destOrd="0" parTransId="{9C559882-6A20-4AE4-9E97-D2DD20E3567A}" sibTransId="{8F8AEC76-5897-45D0-82BC-E047835F619A}"/>
    <dgm:cxn modelId="{C20DEB5C-888B-4A8E-8791-1F14F2BD03C0}" type="presOf" srcId="{60D2125E-D644-4797-B19A-874FFD36F1BE}" destId="{8E47A1D3-A3FF-4BD0-8C25-8A977819B8E2}" srcOrd="1" destOrd="0" presId="urn:microsoft.com/office/officeart/2005/8/layout/list1"/>
    <dgm:cxn modelId="{04AFA34A-C66D-40BA-9134-264E4CE52119}" type="presOf" srcId="{259F44C4-D1A2-4DA9-AD2C-C6270A3853FD}" destId="{7F593B93-AB59-4DE9-9BDD-46C9D24E6E70}" srcOrd="0" destOrd="0" presId="urn:microsoft.com/office/officeart/2005/8/layout/list1"/>
    <dgm:cxn modelId="{3EC51F71-5439-4785-84C0-827455C1F563}" srcId="{259F44C4-D1A2-4DA9-AD2C-C6270A3853FD}" destId="{52C75981-2921-4965-B67A-E816D8F338F8}" srcOrd="2" destOrd="0" parTransId="{6F0E08E7-00B3-4789-8D14-108F4AD2674D}" sibTransId="{31769DE2-BE19-4BE6-B540-4F187814E582}"/>
    <dgm:cxn modelId="{E4F2719D-103F-4A26-BB46-911FD3E0235F}" type="presOf" srcId="{EF8CCD25-4059-43BC-A13B-E5CBAEC89F7A}" destId="{7AE0945E-1DA5-4A8F-9CF7-E71C554090EE}" srcOrd="0" destOrd="0" presId="urn:microsoft.com/office/officeart/2005/8/layout/list1"/>
    <dgm:cxn modelId="{668E51B1-0D49-4C10-8D08-29F52C34BEEF}" type="presOf" srcId="{EF8CCD25-4059-43BC-A13B-E5CBAEC89F7A}" destId="{6CA07B0A-2460-4C2D-B19B-6F4D293E68F7}" srcOrd="1" destOrd="0" presId="urn:microsoft.com/office/officeart/2005/8/layout/list1"/>
    <dgm:cxn modelId="{AD8283CE-CB61-4998-89C2-2F10333E6E33}" type="presOf" srcId="{60D2125E-D644-4797-B19A-874FFD36F1BE}" destId="{D4A737FE-5D6F-419A-BC27-F3F82E47D0EA}" srcOrd="0" destOrd="0" presId="urn:microsoft.com/office/officeart/2005/8/layout/list1"/>
    <dgm:cxn modelId="{1C7EC4FA-18F3-4B68-BFD7-B1F0C3E7C9BB}" type="presOf" srcId="{52C75981-2921-4965-B67A-E816D8F338F8}" destId="{75A84780-F124-407D-B816-E3316EFD6D82}" srcOrd="0" destOrd="0" presId="urn:microsoft.com/office/officeart/2005/8/layout/list1"/>
    <dgm:cxn modelId="{FD42EEDB-69B8-4A12-BA85-2C9A4DC27815}" type="presParOf" srcId="{7F593B93-AB59-4DE9-9BDD-46C9D24E6E70}" destId="{36EE4329-838C-4570-A096-A05CC1FDA563}" srcOrd="0" destOrd="0" presId="urn:microsoft.com/office/officeart/2005/8/layout/list1"/>
    <dgm:cxn modelId="{FBD7E416-D88D-4D05-A3AB-FB8480183758}" type="presParOf" srcId="{36EE4329-838C-4570-A096-A05CC1FDA563}" destId="{7AE0945E-1DA5-4A8F-9CF7-E71C554090EE}" srcOrd="0" destOrd="0" presId="urn:microsoft.com/office/officeart/2005/8/layout/list1"/>
    <dgm:cxn modelId="{EEB3D917-80F5-4A6C-B6F0-AB8FDFD40E3D}" type="presParOf" srcId="{36EE4329-838C-4570-A096-A05CC1FDA563}" destId="{6CA07B0A-2460-4C2D-B19B-6F4D293E68F7}" srcOrd="1" destOrd="0" presId="urn:microsoft.com/office/officeart/2005/8/layout/list1"/>
    <dgm:cxn modelId="{BFEFB89D-BF61-431C-A87D-1E730BFDEDBF}" type="presParOf" srcId="{7F593B93-AB59-4DE9-9BDD-46C9D24E6E70}" destId="{88EF7B61-399E-4416-A990-0B508998F0DF}" srcOrd="1" destOrd="0" presId="urn:microsoft.com/office/officeart/2005/8/layout/list1"/>
    <dgm:cxn modelId="{B7276DA2-17F0-4D47-9174-1BC627F16FF4}" type="presParOf" srcId="{7F593B93-AB59-4DE9-9BDD-46C9D24E6E70}" destId="{408A8B63-D06F-45EF-82C4-4982D0CEEAA7}" srcOrd="2" destOrd="0" presId="urn:microsoft.com/office/officeart/2005/8/layout/list1"/>
    <dgm:cxn modelId="{493FA0D7-3002-4598-B720-8F2285D5A9C9}" type="presParOf" srcId="{7F593B93-AB59-4DE9-9BDD-46C9D24E6E70}" destId="{18C218A1-5FF2-434F-8FA2-4CB5CEE07D60}" srcOrd="3" destOrd="0" presId="urn:microsoft.com/office/officeart/2005/8/layout/list1"/>
    <dgm:cxn modelId="{FFADFB67-DBAF-4947-A095-FAC7072AB38D}" type="presParOf" srcId="{7F593B93-AB59-4DE9-9BDD-46C9D24E6E70}" destId="{C7D9EE6E-9AC3-4038-964B-5CA680FF06D0}" srcOrd="4" destOrd="0" presId="urn:microsoft.com/office/officeart/2005/8/layout/list1"/>
    <dgm:cxn modelId="{F2294B27-71E9-4783-BB6E-C15ADD6DC11F}" type="presParOf" srcId="{C7D9EE6E-9AC3-4038-964B-5CA680FF06D0}" destId="{D4A737FE-5D6F-419A-BC27-F3F82E47D0EA}" srcOrd="0" destOrd="0" presId="urn:microsoft.com/office/officeart/2005/8/layout/list1"/>
    <dgm:cxn modelId="{2BAE134D-F788-4DB8-BF79-F18BB50ACD48}" type="presParOf" srcId="{C7D9EE6E-9AC3-4038-964B-5CA680FF06D0}" destId="{8E47A1D3-A3FF-4BD0-8C25-8A977819B8E2}" srcOrd="1" destOrd="0" presId="urn:microsoft.com/office/officeart/2005/8/layout/list1"/>
    <dgm:cxn modelId="{BEE6D425-0BE9-4FE5-BCCE-D9DB653E4E35}" type="presParOf" srcId="{7F593B93-AB59-4DE9-9BDD-46C9D24E6E70}" destId="{8010E2BD-03F0-438F-A079-0F3A1B1F5277}" srcOrd="5" destOrd="0" presId="urn:microsoft.com/office/officeart/2005/8/layout/list1"/>
    <dgm:cxn modelId="{22775F6D-EDBC-440C-97CC-42B985AB7DF6}" type="presParOf" srcId="{7F593B93-AB59-4DE9-9BDD-46C9D24E6E70}" destId="{5D374A25-9C2D-478F-AE61-870DD594390E}" srcOrd="6" destOrd="0" presId="urn:microsoft.com/office/officeart/2005/8/layout/list1"/>
    <dgm:cxn modelId="{26BC4C90-9544-43F9-91C3-C9F3F7C7DB98}" type="presParOf" srcId="{7F593B93-AB59-4DE9-9BDD-46C9D24E6E70}" destId="{827C71DE-65FE-4777-8C02-13999C0208F3}" srcOrd="7" destOrd="0" presId="urn:microsoft.com/office/officeart/2005/8/layout/list1"/>
    <dgm:cxn modelId="{183763A0-04AB-4B10-B4C9-6B1ACCCA056B}" type="presParOf" srcId="{7F593B93-AB59-4DE9-9BDD-46C9D24E6E70}" destId="{56E4CDDB-F0E4-439B-9BD1-6D461B46EBC5}" srcOrd="8" destOrd="0" presId="urn:microsoft.com/office/officeart/2005/8/layout/list1"/>
    <dgm:cxn modelId="{52F29C13-2AF2-431F-9EE5-B3E7D1B0E657}" type="presParOf" srcId="{56E4CDDB-F0E4-439B-9BD1-6D461B46EBC5}" destId="{75A84780-F124-407D-B816-E3316EFD6D82}" srcOrd="0" destOrd="0" presId="urn:microsoft.com/office/officeart/2005/8/layout/list1"/>
    <dgm:cxn modelId="{C862A43A-A65A-4B59-A9A3-25E5D3A6F6C5}" type="presParOf" srcId="{56E4CDDB-F0E4-439B-9BD1-6D461B46EBC5}" destId="{3BE42EBA-6C7B-47D4-8098-BACE3AAFFB4F}" srcOrd="1" destOrd="0" presId="urn:microsoft.com/office/officeart/2005/8/layout/list1"/>
    <dgm:cxn modelId="{14B64461-0650-4C47-B776-A71E24F980B4}" type="presParOf" srcId="{7F593B93-AB59-4DE9-9BDD-46C9D24E6E70}" destId="{7B987D84-45D1-482E-BD2F-F8FE263B76DF}" srcOrd="9" destOrd="0" presId="urn:microsoft.com/office/officeart/2005/8/layout/list1"/>
    <dgm:cxn modelId="{EA1127DC-1B8C-452C-91F8-390F82DDC210}" type="presParOf" srcId="{7F593B93-AB59-4DE9-9BDD-46C9D24E6E70}" destId="{7205E580-2474-450A-A5DE-2FCCF315917B}" srcOrd="10" destOrd="0" presId="urn:microsoft.com/office/officeart/2005/8/layout/list1"/>
    <dgm:cxn modelId="{B521FC65-D9CE-41D8-8D1F-51566E2685D2}" type="presParOf" srcId="{7F593B93-AB59-4DE9-9BDD-46C9D24E6E70}" destId="{D1C14F7A-C2A7-46A6-8941-76243BC02157}" srcOrd="11" destOrd="0" presId="urn:microsoft.com/office/officeart/2005/8/layout/list1"/>
    <dgm:cxn modelId="{F87BBCF1-C7E2-4E7B-AAC6-177A8B8B8A0D}" type="presParOf" srcId="{7F593B93-AB59-4DE9-9BDD-46C9D24E6E70}" destId="{403DE1A0-6BCF-4A15-A3B4-6E623407732E}" srcOrd="12" destOrd="0" presId="urn:microsoft.com/office/officeart/2005/8/layout/list1"/>
    <dgm:cxn modelId="{228B1299-FD98-4658-960F-4FA69116AB49}" type="presParOf" srcId="{403DE1A0-6BCF-4A15-A3B4-6E623407732E}" destId="{CFFCE874-0524-4713-8AAC-78CD2178AAC1}" srcOrd="0" destOrd="0" presId="urn:microsoft.com/office/officeart/2005/8/layout/list1"/>
    <dgm:cxn modelId="{A765250F-2001-4D58-A7B1-8AA1E22721C5}" type="presParOf" srcId="{403DE1A0-6BCF-4A15-A3B4-6E623407732E}" destId="{EDF873C0-F43C-4015-945A-C2E82253A148}" srcOrd="1" destOrd="0" presId="urn:microsoft.com/office/officeart/2005/8/layout/list1"/>
    <dgm:cxn modelId="{8D977016-3639-4EBE-8C39-FDEBC9ADDBE4}" type="presParOf" srcId="{7F593B93-AB59-4DE9-9BDD-46C9D24E6E70}" destId="{CDC92B28-3293-4014-8B5A-17811FA89221}" srcOrd="13" destOrd="0" presId="urn:microsoft.com/office/officeart/2005/8/layout/list1"/>
    <dgm:cxn modelId="{0AF3106D-B469-4026-902D-1E701844FE10}" type="presParOf" srcId="{7F593B93-AB59-4DE9-9BDD-46C9D24E6E70}" destId="{7C64A706-5D61-4099-993C-AD45655F21BD}"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259F44C4-D1A2-4DA9-AD2C-C6270A3853F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F8CCD25-4059-43BC-A13B-E5CBAEC89F7A}">
      <dgm:prSet phldrT="[Text]" custT="1"/>
      <dgm:spPr>
        <a:solidFill>
          <a:srgbClr val="002060"/>
        </a:solidFill>
      </dgm:spPr>
      <dgm:t>
        <a:bodyPr/>
        <a:lstStyle/>
        <a:p>
          <a:r>
            <a:rPr lang="en-US" sz="2800" dirty="0" err="1"/>
            <a:t>Bước</a:t>
          </a:r>
          <a:r>
            <a:rPr lang="en-US" sz="2800" dirty="0"/>
            <a:t> sang </a:t>
          </a:r>
          <a:r>
            <a:rPr lang="en-US" sz="2800" dirty="0" err="1"/>
            <a:t>thế</a:t>
          </a:r>
          <a:r>
            <a:rPr lang="en-US" sz="2800" dirty="0"/>
            <a:t> </a:t>
          </a:r>
          <a:r>
            <a:rPr lang="en-US" sz="2800" dirty="0" err="1"/>
            <a:t>kỷ</a:t>
          </a:r>
          <a:r>
            <a:rPr lang="en-US" sz="2800" dirty="0"/>
            <a:t> XVIII, </a:t>
          </a:r>
          <a:r>
            <a:rPr lang="en-US" sz="2800" dirty="0" err="1"/>
            <a:t>chế</a:t>
          </a:r>
          <a:r>
            <a:rPr lang="en-US" sz="2800" dirty="0"/>
            <a:t> </a:t>
          </a:r>
          <a:r>
            <a:rPr lang="en-US" sz="2800" dirty="0" err="1"/>
            <a:t>độ</a:t>
          </a:r>
          <a:r>
            <a:rPr lang="en-US" sz="2800" dirty="0"/>
            <a:t> </a:t>
          </a:r>
          <a:r>
            <a:rPr lang="en-US" sz="2800" dirty="0" err="1"/>
            <a:t>phong</a:t>
          </a:r>
          <a:r>
            <a:rPr lang="en-US" sz="2800" dirty="0"/>
            <a:t> </a:t>
          </a:r>
          <a:r>
            <a:rPr lang="en-US" sz="2800" dirty="0" err="1"/>
            <a:t>kiến</a:t>
          </a:r>
          <a:r>
            <a:rPr lang="en-US" sz="2800" dirty="0"/>
            <a:t> </a:t>
          </a:r>
          <a:r>
            <a:rPr lang="en-US" sz="2800" dirty="0" err="1"/>
            <a:t>Đàng</a:t>
          </a:r>
          <a:r>
            <a:rPr lang="en-US" sz="2800" dirty="0"/>
            <a:t> </a:t>
          </a:r>
          <a:r>
            <a:rPr lang="en-US" sz="2800" dirty="0" err="1"/>
            <a:t>Ngoài</a:t>
          </a:r>
          <a:r>
            <a:rPr lang="en-US" sz="2800" dirty="0"/>
            <a:t> </a:t>
          </a:r>
          <a:r>
            <a:rPr lang="en-US" sz="2800" dirty="0" err="1"/>
            <a:t>lâm</a:t>
          </a:r>
          <a:r>
            <a:rPr lang="en-US" sz="2800" dirty="0"/>
            <a:t> </a:t>
          </a:r>
          <a:r>
            <a:rPr lang="en-US" sz="2800" dirty="0" err="1"/>
            <a:t>vào</a:t>
          </a:r>
          <a:r>
            <a:rPr lang="en-US" sz="2800" dirty="0"/>
            <a:t> </a:t>
          </a:r>
          <a:r>
            <a:rPr lang="en-US" sz="2800" dirty="0" err="1"/>
            <a:t>khủng</a:t>
          </a:r>
          <a:r>
            <a:rPr lang="en-US" sz="2800" dirty="0"/>
            <a:t>   </a:t>
          </a:r>
          <a:r>
            <a:rPr lang="en-US" sz="2800" dirty="0" err="1"/>
            <a:t>hoảng</a:t>
          </a:r>
          <a:r>
            <a:rPr lang="en-US" sz="2800" dirty="0"/>
            <a:t>.</a:t>
          </a:r>
        </a:p>
      </dgm:t>
    </dgm:pt>
    <dgm:pt modelId="{9C559882-6A20-4AE4-9E97-D2DD20E3567A}" type="parTrans" cxnId="{B590633C-F2B2-4741-86F1-B4B3CEF1F222}">
      <dgm:prSet/>
      <dgm:spPr/>
      <dgm:t>
        <a:bodyPr/>
        <a:lstStyle/>
        <a:p>
          <a:endParaRPr lang="en-US"/>
        </a:p>
      </dgm:t>
    </dgm:pt>
    <dgm:pt modelId="{8F8AEC76-5897-45D0-82BC-E047835F619A}" type="sibTrans" cxnId="{B590633C-F2B2-4741-86F1-B4B3CEF1F222}">
      <dgm:prSet/>
      <dgm:spPr/>
      <dgm:t>
        <a:bodyPr/>
        <a:lstStyle/>
        <a:p>
          <a:endParaRPr lang="en-US"/>
        </a:p>
      </dgm:t>
    </dgm:pt>
    <dgm:pt modelId="{60D2125E-D644-4797-B19A-874FFD36F1BE}">
      <dgm:prSet phldrT="[Text]" custT="1"/>
      <dgm:spPr>
        <a:solidFill>
          <a:srgbClr val="7030A0"/>
        </a:solidFill>
      </dgm:spPr>
      <dgm:t>
        <a:bodyPr/>
        <a:lstStyle/>
        <a:p>
          <a:r>
            <a:rPr lang="en-US" sz="2800" i="1" dirty="0" err="1"/>
            <a:t>Kinh</a:t>
          </a:r>
          <a:r>
            <a:rPr lang="en-US" sz="2800" i="1" dirty="0"/>
            <a:t> </a:t>
          </a:r>
          <a:r>
            <a:rPr lang="en-US" sz="2800" i="1" dirty="0" err="1"/>
            <a:t>tế</a:t>
          </a:r>
          <a:r>
            <a:rPr lang="en-US" sz="2800" dirty="0"/>
            <a:t>: </a:t>
          </a:r>
          <a:r>
            <a:rPr lang="en-US" sz="2800" dirty="0" err="1"/>
            <a:t>ngày</a:t>
          </a:r>
          <a:r>
            <a:rPr lang="en-US" sz="2800" dirty="0"/>
            <a:t> </a:t>
          </a:r>
          <a:r>
            <a:rPr lang="en-US" sz="2800" dirty="0" err="1"/>
            <a:t>càng</a:t>
          </a:r>
          <a:r>
            <a:rPr lang="en-US" sz="2800" dirty="0"/>
            <a:t> </a:t>
          </a:r>
          <a:r>
            <a:rPr lang="en-US" sz="2800" dirty="0" err="1"/>
            <a:t>suy</a:t>
          </a:r>
          <a:r>
            <a:rPr lang="en-US" sz="2800" dirty="0"/>
            <a:t> </a:t>
          </a:r>
          <a:r>
            <a:rPr lang="en-US" sz="2800" dirty="0" err="1"/>
            <a:t>sụp</a:t>
          </a:r>
          <a:r>
            <a:rPr lang="en-US" sz="2800" dirty="0"/>
            <a:t>, </a:t>
          </a:r>
          <a:r>
            <a:rPr lang="en-US" sz="2800" dirty="0" err="1"/>
            <a:t>sản</a:t>
          </a:r>
          <a:r>
            <a:rPr lang="en-US" sz="2800" dirty="0"/>
            <a:t> </a:t>
          </a:r>
          <a:r>
            <a:rPr lang="en-US" sz="2800" dirty="0" err="1"/>
            <a:t>xuất</a:t>
          </a:r>
          <a:r>
            <a:rPr lang="en-US" sz="2800" dirty="0"/>
            <a:t> </a:t>
          </a:r>
          <a:r>
            <a:rPr lang="en-US" sz="2800" dirty="0" err="1"/>
            <a:t>đình</a:t>
          </a:r>
          <a:r>
            <a:rPr lang="en-US" sz="2800" dirty="0"/>
            <a:t> </a:t>
          </a:r>
          <a:r>
            <a:rPr lang="en-US" sz="2800" dirty="0" err="1"/>
            <a:t>trệ</a:t>
          </a:r>
          <a:endParaRPr lang="en-US" sz="2800" dirty="0"/>
        </a:p>
      </dgm:t>
    </dgm:pt>
    <dgm:pt modelId="{167BBB66-3115-4B00-9590-918AD2E6DEAB}" type="parTrans" cxnId="{39FAFD21-9837-4A42-917E-9CA433F589E3}">
      <dgm:prSet/>
      <dgm:spPr/>
      <dgm:t>
        <a:bodyPr/>
        <a:lstStyle/>
        <a:p>
          <a:endParaRPr lang="en-US"/>
        </a:p>
      </dgm:t>
    </dgm:pt>
    <dgm:pt modelId="{EB7742F4-BA9E-4D1D-8261-255EB26E221D}" type="sibTrans" cxnId="{39FAFD21-9837-4A42-917E-9CA433F589E3}">
      <dgm:prSet/>
      <dgm:spPr/>
      <dgm:t>
        <a:bodyPr/>
        <a:lstStyle/>
        <a:p>
          <a:endParaRPr lang="en-US"/>
        </a:p>
      </dgm:t>
    </dgm:pt>
    <dgm:pt modelId="{52C75981-2921-4965-B67A-E816D8F338F8}">
      <dgm:prSet phldrT="[Text]" custT="1"/>
      <dgm:spPr>
        <a:solidFill>
          <a:schemeClr val="accent6">
            <a:lumMod val="50000"/>
          </a:schemeClr>
        </a:solidFill>
      </dgm:spPr>
      <dgm:t>
        <a:bodyPr/>
        <a:lstStyle/>
        <a:p>
          <a:r>
            <a:rPr lang="en-US" sz="2800" dirty="0"/>
            <a:t>- </a:t>
          </a:r>
          <a:r>
            <a:rPr lang="en-US" sz="2800" i="1" dirty="0" err="1"/>
            <a:t>Sự</a:t>
          </a:r>
          <a:r>
            <a:rPr lang="en-US" sz="2800" i="1" dirty="0"/>
            <a:t> </a:t>
          </a:r>
          <a:r>
            <a:rPr lang="en-US" sz="2800" i="1" dirty="0" err="1"/>
            <a:t>sa</a:t>
          </a:r>
          <a:r>
            <a:rPr lang="en-US" sz="2800" i="1" dirty="0"/>
            <a:t> </a:t>
          </a:r>
          <a:r>
            <a:rPr lang="en-US" sz="2800" i="1" dirty="0" err="1"/>
            <a:t>đọa</a:t>
          </a:r>
          <a:r>
            <a:rPr lang="en-US" sz="2800" i="1" dirty="0"/>
            <a:t> </a:t>
          </a:r>
          <a:r>
            <a:rPr lang="en-US" sz="2800" i="1" dirty="0" err="1"/>
            <a:t>của</a:t>
          </a:r>
          <a:r>
            <a:rPr lang="en-US" sz="2800" i="1" dirty="0"/>
            <a:t> </a:t>
          </a:r>
          <a:r>
            <a:rPr lang="en-US" sz="2800" i="1" dirty="0" err="1"/>
            <a:t>các</a:t>
          </a:r>
          <a:r>
            <a:rPr lang="en-US" sz="2800" i="1" dirty="0"/>
            <a:t> </a:t>
          </a:r>
          <a:r>
            <a:rPr lang="en-US" sz="2800" i="1" dirty="0" err="1"/>
            <a:t>quan</a:t>
          </a:r>
          <a:r>
            <a:rPr lang="en-US" sz="2800" i="1" dirty="0"/>
            <a:t> </a:t>
          </a:r>
          <a:r>
            <a:rPr lang="en-US" sz="2800" i="1" dirty="0" err="1"/>
            <a:t>lại</a:t>
          </a:r>
          <a:endParaRPr lang="en-US" sz="2800" dirty="0"/>
        </a:p>
      </dgm:t>
    </dgm:pt>
    <dgm:pt modelId="{6F0E08E7-00B3-4789-8D14-108F4AD2674D}" type="parTrans" cxnId="{3EC51F71-5439-4785-84C0-827455C1F563}">
      <dgm:prSet/>
      <dgm:spPr/>
      <dgm:t>
        <a:bodyPr/>
        <a:lstStyle/>
        <a:p>
          <a:endParaRPr lang="en-US"/>
        </a:p>
      </dgm:t>
    </dgm:pt>
    <dgm:pt modelId="{31769DE2-BE19-4BE6-B540-4F187814E582}" type="sibTrans" cxnId="{3EC51F71-5439-4785-84C0-827455C1F563}">
      <dgm:prSet/>
      <dgm:spPr/>
      <dgm:t>
        <a:bodyPr/>
        <a:lstStyle/>
        <a:p>
          <a:endParaRPr lang="en-US"/>
        </a:p>
      </dgm:t>
    </dgm:pt>
    <dgm:pt modelId="{CD29A841-17B5-47B8-A042-F9D43FFEB301}">
      <dgm:prSet phldrT="[Text]" custT="1"/>
      <dgm:spPr>
        <a:solidFill>
          <a:schemeClr val="accent2">
            <a:lumMod val="50000"/>
          </a:schemeClr>
        </a:solidFill>
      </dgm:spPr>
      <dgm:t>
        <a:bodyPr/>
        <a:lstStyle/>
        <a:p>
          <a:r>
            <a:rPr lang="en-US" sz="2800" i="1" dirty="0" err="1"/>
            <a:t>Xã</a:t>
          </a:r>
          <a:r>
            <a:rPr lang="en-US" sz="2800" i="1" dirty="0"/>
            <a:t> </a:t>
          </a:r>
          <a:r>
            <a:rPr lang="en-US" sz="2800" i="1" dirty="0" err="1"/>
            <a:t>hội</a:t>
          </a:r>
          <a:r>
            <a:rPr lang="en-US" sz="2800" dirty="0"/>
            <a:t>: </a:t>
          </a:r>
          <a:r>
            <a:rPr lang="en-US" sz="2800" dirty="0" err="1"/>
            <a:t>Đời</a:t>
          </a:r>
          <a:r>
            <a:rPr lang="en-US" sz="2800" dirty="0"/>
            <a:t> </a:t>
          </a:r>
          <a:r>
            <a:rPr lang="en-US" sz="2800" dirty="0" err="1"/>
            <a:t>sống</a:t>
          </a:r>
          <a:r>
            <a:rPr lang="en-US" sz="2800" dirty="0"/>
            <a:t> </a:t>
          </a:r>
          <a:r>
            <a:rPr lang="en-US" sz="2800" dirty="0" err="1"/>
            <a:t>nhân</a:t>
          </a:r>
          <a:r>
            <a:rPr lang="en-US" sz="2800" dirty="0"/>
            <a:t> </a:t>
          </a:r>
          <a:r>
            <a:rPr lang="en-US" sz="2800" dirty="0" err="1"/>
            <a:t>dân</a:t>
          </a:r>
          <a:r>
            <a:rPr lang="en-US" sz="2800" dirty="0"/>
            <a:t> </a:t>
          </a:r>
          <a:r>
            <a:rPr lang="en-US" sz="2800" dirty="0" err="1"/>
            <a:t>ngày</a:t>
          </a:r>
          <a:r>
            <a:rPr lang="en-US" sz="2800" dirty="0"/>
            <a:t> </a:t>
          </a:r>
          <a:r>
            <a:rPr lang="en-US" sz="2800" dirty="0" err="1"/>
            <a:t>càng</a:t>
          </a:r>
          <a:r>
            <a:rPr lang="en-US" sz="2800" dirty="0"/>
            <a:t> </a:t>
          </a:r>
          <a:r>
            <a:rPr lang="en-US" sz="2800" dirty="0" err="1"/>
            <a:t>khổ</a:t>
          </a:r>
          <a:r>
            <a:rPr lang="en-US" sz="2800" dirty="0"/>
            <a:t> </a:t>
          </a:r>
          <a:r>
            <a:rPr lang="en-US" sz="2800" dirty="0" err="1"/>
            <a:t>cực</a:t>
          </a:r>
          <a:r>
            <a:rPr lang="en-US" sz="2800" dirty="0"/>
            <a:t>. </a:t>
          </a:r>
          <a:r>
            <a:rPr lang="en-US" sz="2800" dirty="0" err="1"/>
            <a:t>Phần</a:t>
          </a:r>
          <a:r>
            <a:rPr lang="en-US" sz="2800" dirty="0"/>
            <a:t> </a:t>
          </a:r>
          <a:r>
            <a:rPr lang="en-US" sz="2800" dirty="0" err="1"/>
            <a:t>lớn</a:t>
          </a:r>
          <a:r>
            <a:rPr lang="en-US" sz="2800" dirty="0"/>
            <a:t> </a:t>
          </a:r>
          <a:r>
            <a:rPr lang="en-US" sz="2800" dirty="0" err="1"/>
            <a:t>ruộng</a:t>
          </a:r>
          <a:r>
            <a:rPr lang="en-US" sz="2800" dirty="0"/>
            <a:t> </a:t>
          </a:r>
          <a:r>
            <a:rPr lang="en-US" sz="2800" dirty="0" err="1"/>
            <a:t>đất</a:t>
          </a:r>
          <a:r>
            <a:rPr lang="en-US" sz="2800" dirty="0"/>
            <a:t> </a:t>
          </a:r>
          <a:r>
            <a:rPr lang="en-US" sz="2800" dirty="0" err="1"/>
            <a:t>tập</a:t>
          </a:r>
          <a:r>
            <a:rPr lang="en-US" sz="2800" dirty="0"/>
            <a:t> </a:t>
          </a:r>
          <a:r>
            <a:rPr lang="en-US" sz="2800" dirty="0" err="1"/>
            <a:t>trung</a:t>
          </a:r>
          <a:r>
            <a:rPr lang="en-US" sz="2800" dirty="0"/>
            <a:t>   </a:t>
          </a:r>
          <a:r>
            <a:rPr lang="en-US" sz="2800" dirty="0" err="1"/>
            <a:t>trong</a:t>
          </a:r>
          <a:r>
            <a:rPr lang="en-US" sz="2800" dirty="0"/>
            <a:t> </a:t>
          </a:r>
          <a:r>
            <a:rPr lang="en-US" sz="2800" dirty="0" err="1"/>
            <a:t>tay</a:t>
          </a:r>
          <a:r>
            <a:rPr lang="en-US" sz="2800" dirty="0"/>
            <a:t> </a:t>
          </a:r>
          <a:r>
            <a:rPr lang="en-US" sz="2800" dirty="0" err="1"/>
            <a:t>địa</a:t>
          </a:r>
          <a:r>
            <a:rPr lang="en-US" sz="2800" dirty="0"/>
            <a:t> </a:t>
          </a:r>
          <a:r>
            <a:rPr lang="en-US" sz="2800" dirty="0" err="1"/>
            <a:t>chủ</a:t>
          </a:r>
          <a:r>
            <a:rPr lang="en-US" sz="2800" dirty="0"/>
            <a:t>.</a:t>
          </a:r>
        </a:p>
      </dgm:t>
    </dgm:pt>
    <dgm:pt modelId="{7076B083-1AC9-4270-8F8B-679941F23484}" type="parTrans" cxnId="{FAA35E25-DB33-4393-B964-827A6D1F47AE}">
      <dgm:prSet/>
      <dgm:spPr/>
      <dgm:t>
        <a:bodyPr/>
        <a:lstStyle/>
        <a:p>
          <a:endParaRPr lang="en-US"/>
        </a:p>
      </dgm:t>
    </dgm:pt>
    <dgm:pt modelId="{FF655F96-ABF3-47D9-9147-4F5369D36988}" type="sibTrans" cxnId="{FAA35E25-DB33-4393-B964-827A6D1F47AE}">
      <dgm:prSet/>
      <dgm:spPr/>
      <dgm:t>
        <a:bodyPr/>
        <a:lstStyle/>
        <a:p>
          <a:endParaRPr lang="en-US"/>
        </a:p>
      </dgm:t>
    </dgm:pt>
    <dgm:pt modelId="{7F593B93-AB59-4DE9-9BDD-46C9D24E6E70}" type="pres">
      <dgm:prSet presAssocID="{259F44C4-D1A2-4DA9-AD2C-C6270A3853FD}" presName="linear" presStyleCnt="0">
        <dgm:presLayoutVars>
          <dgm:dir/>
          <dgm:animLvl val="lvl"/>
          <dgm:resizeHandles val="exact"/>
        </dgm:presLayoutVars>
      </dgm:prSet>
      <dgm:spPr/>
    </dgm:pt>
    <dgm:pt modelId="{36EE4329-838C-4570-A096-A05CC1FDA563}" type="pres">
      <dgm:prSet presAssocID="{EF8CCD25-4059-43BC-A13B-E5CBAEC89F7A}" presName="parentLin" presStyleCnt="0"/>
      <dgm:spPr/>
    </dgm:pt>
    <dgm:pt modelId="{7AE0945E-1DA5-4A8F-9CF7-E71C554090EE}" type="pres">
      <dgm:prSet presAssocID="{EF8CCD25-4059-43BC-A13B-E5CBAEC89F7A}" presName="parentLeftMargin" presStyleLbl="node1" presStyleIdx="0" presStyleCnt="4"/>
      <dgm:spPr/>
    </dgm:pt>
    <dgm:pt modelId="{6CA07B0A-2460-4C2D-B19B-6F4D293E68F7}" type="pres">
      <dgm:prSet presAssocID="{EF8CCD25-4059-43BC-A13B-E5CBAEC89F7A}" presName="parentText" presStyleLbl="node1" presStyleIdx="0" presStyleCnt="4" custScaleX="142857" custScaleY="139989">
        <dgm:presLayoutVars>
          <dgm:chMax val="0"/>
          <dgm:bulletEnabled val="1"/>
        </dgm:presLayoutVars>
      </dgm:prSet>
      <dgm:spPr/>
    </dgm:pt>
    <dgm:pt modelId="{88EF7B61-399E-4416-A990-0B508998F0DF}" type="pres">
      <dgm:prSet presAssocID="{EF8CCD25-4059-43BC-A13B-E5CBAEC89F7A}" presName="negativeSpace" presStyleCnt="0"/>
      <dgm:spPr/>
    </dgm:pt>
    <dgm:pt modelId="{408A8B63-D06F-45EF-82C4-4982D0CEEAA7}" type="pres">
      <dgm:prSet presAssocID="{EF8CCD25-4059-43BC-A13B-E5CBAEC89F7A}" presName="childText" presStyleLbl="conFgAcc1" presStyleIdx="0" presStyleCnt="4">
        <dgm:presLayoutVars>
          <dgm:bulletEnabled val="1"/>
        </dgm:presLayoutVars>
      </dgm:prSet>
      <dgm:spPr/>
    </dgm:pt>
    <dgm:pt modelId="{18C218A1-5FF2-434F-8FA2-4CB5CEE07D60}" type="pres">
      <dgm:prSet presAssocID="{8F8AEC76-5897-45D0-82BC-E047835F619A}" presName="spaceBetweenRectangles" presStyleCnt="0"/>
      <dgm:spPr/>
    </dgm:pt>
    <dgm:pt modelId="{C7D9EE6E-9AC3-4038-964B-5CA680FF06D0}" type="pres">
      <dgm:prSet presAssocID="{60D2125E-D644-4797-B19A-874FFD36F1BE}" presName="parentLin" presStyleCnt="0"/>
      <dgm:spPr/>
    </dgm:pt>
    <dgm:pt modelId="{D4A737FE-5D6F-419A-BC27-F3F82E47D0EA}" type="pres">
      <dgm:prSet presAssocID="{60D2125E-D644-4797-B19A-874FFD36F1BE}" presName="parentLeftMargin" presStyleLbl="node1" presStyleIdx="0" presStyleCnt="4"/>
      <dgm:spPr/>
    </dgm:pt>
    <dgm:pt modelId="{8E47A1D3-A3FF-4BD0-8C25-8A977819B8E2}" type="pres">
      <dgm:prSet presAssocID="{60D2125E-D644-4797-B19A-874FFD36F1BE}" presName="parentText" presStyleLbl="node1" presStyleIdx="1" presStyleCnt="4" custScaleX="142857" custScaleY="126503">
        <dgm:presLayoutVars>
          <dgm:chMax val="0"/>
          <dgm:bulletEnabled val="1"/>
        </dgm:presLayoutVars>
      </dgm:prSet>
      <dgm:spPr/>
    </dgm:pt>
    <dgm:pt modelId="{8010E2BD-03F0-438F-A079-0F3A1B1F5277}" type="pres">
      <dgm:prSet presAssocID="{60D2125E-D644-4797-B19A-874FFD36F1BE}" presName="negativeSpace" presStyleCnt="0"/>
      <dgm:spPr/>
    </dgm:pt>
    <dgm:pt modelId="{5D374A25-9C2D-478F-AE61-870DD594390E}" type="pres">
      <dgm:prSet presAssocID="{60D2125E-D644-4797-B19A-874FFD36F1BE}" presName="childText" presStyleLbl="conFgAcc1" presStyleIdx="1" presStyleCnt="4">
        <dgm:presLayoutVars>
          <dgm:bulletEnabled val="1"/>
        </dgm:presLayoutVars>
      </dgm:prSet>
      <dgm:spPr/>
    </dgm:pt>
    <dgm:pt modelId="{827C71DE-65FE-4777-8C02-13999C0208F3}" type="pres">
      <dgm:prSet presAssocID="{EB7742F4-BA9E-4D1D-8261-255EB26E221D}" presName="spaceBetweenRectangles" presStyleCnt="0"/>
      <dgm:spPr/>
    </dgm:pt>
    <dgm:pt modelId="{56E4CDDB-F0E4-439B-9BD1-6D461B46EBC5}" type="pres">
      <dgm:prSet presAssocID="{52C75981-2921-4965-B67A-E816D8F338F8}" presName="parentLin" presStyleCnt="0"/>
      <dgm:spPr/>
    </dgm:pt>
    <dgm:pt modelId="{75A84780-F124-407D-B816-E3316EFD6D82}" type="pres">
      <dgm:prSet presAssocID="{52C75981-2921-4965-B67A-E816D8F338F8}" presName="parentLeftMargin" presStyleLbl="node1" presStyleIdx="1" presStyleCnt="4"/>
      <dgm:spPr/>
    </dgm:pt>
    <dgm:pt modelId="{3BE42EBA-6C7B-47D4-8098-BACE3AAFFB4F}" type="pres">
      <dgm:prSet presAssocID="{52C75981-2921-4965-B67A-E816D8F338F8}" presName="parentText" presStyleLbl="node1" presStyleIdx="2" presStyleCnt="4" custScaleX="142857">
        <dgm:presLayoutVars>
          <dgm:chMax val="0"/>
          <dgm:bulletEnabled val="1"/>
        </dgm:presLayoutVars>
      </dgm:prSet>
      <dgm:spPr/>
    </dgm:pt>
    <dgm:pt modelId="{7B987D84-45D1-482E-BD2F-F8FE263B76DF}" type="pres">
      <dgm:prSet presAssocID="{52C75981-2921-4965-B67A-E816D8F338F8}" presName="negativeSpace" presStyleCnt="0"/>
      <dgm:spPr/>
    </dgm:pt>
    <dgm:pt modelId="{7205E580-2474-450A-A5DE-2FCCF315917B}" type="pres">
      <dgm:prSet presAssocID="{52C75981-2921-4965-B67A-E816D8F338F8}" presName="childText" presStyleLbl="conFgAcc1" presStyleIdx="2" presStyleCnt="4">
        <dgm:presLayoutVars>
          <dgm:bulletEnabled val="1"/>
        </dgm:presLayoutVars>
      </dgm:prSet>
      <dgm:spPr/>
    </dgm:pt>
    <dgm:pt modelId="{D1C14F7A-C2A7-46A6-8941-76243BC02157}" type="pres">
      <dgm:prSet presAssocID="{31769DE2-BE19-4BE6-B540-4F187814E582}" presName="spaceBetweenRectangles" presStyleCnt="0"/>
      <dgm:spPr/>
    </dgm:pt>
    <dgm:pt modelId="{403DE1A0-6BCF-4A15-A3B4-6E623407732E}" type="pres">
      <dgm:prSet presAssocID="{CD29A841-17B5-47B8-A042-F9D43FFEB301}" presName="parentLin" presStyleCnt="0"/>
      <dgm:spPr/>
    </dgm:pt>
    <dgm:pt modelId="{CFFCE874-0524-4713-8AAC-78CD2178AAC1}" type="pres">
      <dgm:prSet presAssocID="{CD29A841-17B5-47B8-A042-F9D43FFEB301}" presName="parentLeftMargin" presStyleLbl="node1" presStyleIdx="2" presStyleCnt="4"/>
      <dgm:spPr/>
    </dgm:pt>
    <dgm:pt modelId="{EDF873C0-F43C-4015-945A-C2E82253A148}" type="pres">
      <dgm:prSet presAssocID="{CD29A841-17B5-47B8-A042-F9D43FFEB301}" presName="parentText" presStyleLbl="node1" presStyleIdx="3" presStyleCnt="4" custScaleX="142857">
        <dgm:presLayoutVars>
          <dgm:chMax val="0"/>
          <dgm:bulletEnabled val="1"/>
        </dgm:presLayoutVars>
      </dgm:prSet>
      <dgm:spPr/>
    </dgm:pt>
    <dgm:pt modelId="{CDC92B28-3293-4014-8B5A-17811FA89221}" type="pres">
      <dgm:prSet presAssocID="{CD29A841-17B5-47B8-A042-F9D43FFEB301}" presName="negativeSpace" presStyleCnt="0"/>
      <dgm:spPr/>
    </dgm:pt>
    <dgm:pt modelId="{7C64A706-5D61-4099-993C-AD45655F21BD}" type="pres">
      <dgm:prSet presAssocID="{CD29A841-17B5-47B8-A042-F9D43FFEB301}" presName="childText" presStyleLbl="conFgAcc1" presStyleIdx="3" presStyleCnt="4">
        <dgm:presLayoutVars>
          <dgm:bulletEnabled val="1"/>
        </dgm:presLayoutVars>
      </dgm:prSet>
      <dgm:spPr/>
    </dgm:pt>
  </dgm:ptLst>
  <dgm:cxnLst>
    <dgm:cxn modelId="{17B00A12-13F3-47D3-B389-E81BC1FBF266}" type="presOf" srcId="{CD29A841-17B5-47B8-A042-F9D43FFEB301}" destId="{CFFCE874-0524-4713-8AAC-78CD2178AAC1}" srcOrd="0" destOrd="0" presId="urn:microsoft.com/office/officeart/2005/8/layout/list1"/>
    <dgm:cxn modelId="{39FAFD21-9837-4A42-917E-9CA433F589E3}" srcId="{259F44C4-D1A2-4DA9-AD2C-C6270A3853FD}" destId="{60D2125E-D644-4797-B19A-874FFD36F1BE}" srcOrd="1" destOrd="0" parTransId="{167BBB66-3115-4B00-9590-918AD2E6DEAB}" sibTransId="{EB7742F4-BA9E-4D1D-8261-255EB26E221D}"/>
    <dgm:cxn modelId="{FAA35E25-DB33-4393-B964-827A6D1F47AE}" srcId="{259F44C4-D1A2-4DA9-AD2C-C6270A3853FD}" destId="{CD29A841-17B5-47B8-A042-F9D43FFEB301}" srcOrd="3" destOrd="0" parTransId="{7076B083-1AC9-4270-8F8B-679941F23484}" sibTransId="{FF655F96-ABF3-47D9-9147-4F5369D36988}"/>
    <dgm:cxn modelId="{F30B5036-CFE3-4A18-B7E8-CE0EDD6DBF04}" type="presOf" srcId="{52C75981-2921-4965-B67A-E816D8F338F8}" destId="{3BE42EBA-6C7B-47D4-8098-BACE3AAFFB4F}" srcOrd="1" destOrd="0" presId="urn:microsoft.com/office/officeart/2005/8/layout/list1"/>
    <dgm:cxn modelId="{EC3BEC38-84D5-45E3-BC0B-FEC83DC130BB}" type="presOf" srcId="{CD29A841-17B5-47B8-A042-F9D43FFEB301}" destId="{EDF873C0-F43C-4015-945A-C2E82253A148}" srcOrd="1" destOrd="0" presId="urn:microsoft.com/office/officeart/2005/8/layout/list1"/>
    <dgm:cxn modelId="{B590633C-F2B2-4741-86F1-B4B3CEF1F222}" srcId="{259F44C4-D1A2-4DA9-AD2C-C6270A3853FD}" destId="{EF8CCD25-4059-43BC-A13B-E5CBAEC89F7A}" srcOrd="0" destOrd="0" parTransId="{9C559882-6A20-4AE4-9E97-D2DD20E3567A}" sibTransId="{8F8AEC76-5897-45D0-82BC-E047835F619A}"/>
    <dgm:cxn modelId="{C20DEB5C-888B-4A8E-8791-1F14F2BD03C0}" type="presOf" srcId="{60D2125E-D644-4797-B19A-874FFD36F1BE}" destId="{8E47A1D3-A3FF-4BD0-8C25-8A977819B8E2}" srcOrd="1" destOrd="0" presId="urn:microsoft.com/office/officeart/2005/8/layout/list1"/>
    <dgm:cxn modelId="{04AFA34A-C66D-40BA-9134-264E4CE52119}" type="presOf" srcId="{259F44C4-D1A2-4DA9-AD2C-C6270A3853FD}" destId="{7F593B93-AB59-4DE9-9BDD-46C9D24E6E70}" srcOrd="0" destOrd="0" presId="urn:microsoft.com/office/officeart/2005/8/layout/list1"/>
    <dgm:cxn modelId="{3EC51F71-5439-4785-84C0-827455C1F563}" srcId="{259F44C4-D1A2-4DA9-AD2C-C6270A3853FD}" destId="{52C75981-2921-4965-B67A-E816D8F338F8}" srcOrd="2" destOrd="0" parTransId="{6F0E08E7-00B3-4789-8D14-108F4AD2674D}" sibTransId="{31769DE2-BE19-4BE6-B540-4F187814E582}"/>
    <dgm:cxn modelId="{E4F2719D-103F-4A26-BB46-911FD3E0235F}" type="presOf" srcId="{EF8CCD25-4059-43BC-A13B-E5CBAEC89F7A}" destId="{7AE0945E-1DA5-4A8F-9CF7-E71C554090EE}" srcOrd="0" destOrd="0" presId="urn:microsoft.com/office/officeart/2005/8/layout/list1"/>
    <dgm:cxn modelId="{668E51B1-0D49-4C10-8D08-29F52C34BEEF}" type="presOf" srcId="{EF8CCD25-4059-43BC-A13B-E5CBAEC89F7A}" destId="{6CA07B0A-2460-4C2D-B19B-6F4D293E68F7}" srcOrd="1" destOrd="0" presId="urn:microsoft.com/office/officeart/2005/8/layout/list1"/>
    <dgm:cxn modelId="{AD8283CE-CB61-4998-89C2-2F10333E6E33}" type="presOf" srcId="{60D2125E-D644-4797-B19A-874FFD36F1BE}" destId="{D4A737FE-5D6F-419A-BC27-F3F82E47D0EA}" srcOrd="0" destOrd="0" presId="urn:microsoft.com/office/officeart/2005/8/layout/list1"/>
    <dgm:cxn modelId="{1C7EC4FA-18F3-4B68-BFD7-B1F0C3E7C9BB}" type="presOf" srcId="{52C75981-2921-4965-B67A-E816D8F338F8}" destId="{75A84780-F124-407D-B816-E3316EFD6D82}" srcOrd="0" destOrd="0" presId="urn:microsoft.com/office/officeart/2005/8/layout/list1"/>
    <dgm:cxn modelId="{FD42EEDB-69B8-4A12-BA85-2C9A4DC27815}" type="presParOf" srcId="{7F593B93-AB59-4DE9-9BDD-46C9D24E6E70}" destId="{36EE4329-838C-4570-A096-A05CC1FDA563}" srcOrd="0" destOrd="0" presId="urn:microsoft.com/office/officeart/2005/8/layout/list1"/>
    <dgm:cxn modelId="{FBD7E416-D88D-4D05-A3AB-FB8480183758}" type="presParOf" srcId="{36EE4329-838C-4570-A096-A05CC1FDA563}" destId="{7AE0945E-1DA5-4A8F-9CF7-E71C554090EE}" srcOrd="0" destOrd="0" presId="urn:microsoft.com/office/officeart/2005/8/layout/list1"/>
    <dgm:cxn modelId="{EEB3D917-80F5-4A6C-B6F0-AB8FDFD40E3D}" type="presParOf" srcId="{36EE4329-838C-4570-A096-A05CC1FDA563}" destId="{6CA07B0A-2460-4C2D-B19B-6F4D293E68F7}" srcOrd="1" destOrd="0" presId="urn:microsoft.com/office/officeart/2005/8/layout/list1"/>
    <dgm:cxn modelId="{BFEFB89D-BF61-431C-A87D-1E730BFDEDBF}" type="presParOf" srcId="{7F593B93-AB59-4DE9-9BDD-46C9D24E6E70}" destId="{88EF7B61-399E-4416-A990-0B508998F0DF}" srcOrd="1" destOrd="0" presId="urn:microsoft.com/office/officeart/2005/8/layout/list1"/>
    <dgm:cxn modelId="{B7276DA2-17F0-4D47-9174-1BC627F16FF4}" type="presParOf" srcId="{7F593B93-AB59-4DE9-9BDD-46C9D24E6E70}" destId="{408A8B63-D06F-45EF-82C4-4982D0CEEAA7}" srcOrd="2" destOrd="0" presId="urn:microsoft.com/office/officeart/2005/8/layout/list1"/>
    <dgm:cxn modelId="{493FA0D7-3002-4598-B720-8F2285D5A9C9}" type="presParOf" srcId="{7F593B93-AB59-4DE9-9BDD-46C9D24E6E70}" destId="{18C218A1-5FF2-434F-8FA2-4CB5CEE07D60}" srcOrd="3" destOrd="0" presId="urn:microsoft.com/office/officeart/2005/8/layout/list1"/>
    <dgm:cxn modelId="{FFADFB67-DBAF-4947-A095-FAC7072AB38D}" type="presParOf" srcId="{7F593B93-AB59-4DE9-9BDD-46C9D24E6E70}" destId="{C7D9EE6E-9AC3-4038-964B-5CA680FF06D0}" srcOrd="4" destOrd="0" presId="urn:microsoft.com/office/officeart/2005/8/layout/list1"/>
    <dgm:cxn modelId="{F2294B27-71E9-4783-BB6E-C15ADD6DC11F}" type="presParOf" srcId="{C7D9EE6E-9AC3-4038-964B-5CA680FF06D0}" destId="{D4A737FE-5D6F-419A-BC27-F3F82E47D0EA}" srcOrd="0" destOrd="0" presId="urn:microsoft.com/office/officeart/2005/8/layout/list1"/>
    <dgm:cxn modelId="{2BAE134D-F788-4DB8-BF79-F18BB50ACD48}" type="presParOf" srcId="{C7D9EE6E-9AC3-4038-964B-5CA680FF06D0}" destId="{8E47A1D3-A3FF-4BD0-8C25-8A977819B8E2}" srcOrd="1" destOrd="0" presId="urn:microsoft.com/office/officeart/2005/8/layout/list1"/>
    <dgm:cxn modelId="{BEE6D425-0BE9-4FE5-BCCE-D9DB653E4E35}" type="presParOf" srcId="{7F593B93-AB59-4DE9-9BDD-46C9D24E6E70}" destId="{8010E2BD-03F0-438F-A079-0F3A1B1F5277}" srcOrd="5" destOrd="0" presId="urn:microsoft.com/office/officeart/2005/8/layout/list1"/>
    <dgm:cxn modelId="{22775F6D-EDBC-440C-97CC-42B985AB7DF6}" type="presParOf" srcId="{7F593B93-AB59-4DE9-9BDD-46C9D24E6E70}" destId="{5D374A25-9C2D-478F-AE61-870DD594390E}" srcOrd="6" destOrd="0" presId="urn:microsoft.com/office/officeart/2005/8/layout/list1"/>
    <dgm:cxn modelId="{26BC4C90-9544-43F9-91C3-C9F3F7C7DB98}" type="presParOf" srcId="{7F593B93-AB59-4DE9-9BDD-46C9D24E6E70}" destId="{827C71DE-65FE-4777-8C02-13999C0208F3}" srcOrd="7" destOrd="0" presId="urn:microsoft.com/office/officeart/2005/8/layout/list1"/>
    <dgm:cxn modelId="{183763A0-04AB-4B10-B4C9-6B1ACCCA056B}" type="presParOf" srcId="{7F593B93-AB59-4DE9-9BDD-46C9D24E6E70}" destId="{56E4CDDB-F0E4-439B-9BD1-6D461B46EBC5}" srcOrd="8" destOrd="0" presId="urn:microsoft.com/office/officeart/2005/8/layout/list1"/>
    <dgm:cxn modelId="{52F29C13-2AF2-431F-9EE5-B3E7D1B0E657}" type="presParOf" srcId="{56E4CDDB-F0E4-439B-9BD1-6D461B46EBC5}" destId="{75A84780-F124-407D-B816-E3316EFD6D82}" srcOrd="0" destOrd="0" presId="urn:microsoft.com/office/officeart/2005/8/layout/list1"/>
    <dgm:cxn modelId="{C862A43A-A65A-4B59-A9A3-25E5D3A6F6C5}" type="presParOf" srcId="{56E4CDDB-F0E4-439B-9BD1-6D461B46EBC5}" destId="{3BE42EBA-6C7B-47D4-8098-BACE3AAFFB4F}" srcOrd="1" destOrd="0" presId="urn:microsoft.com/office/officeart/2005/8/layout/list1"/>
    <dgm:cxn modelId="{14B64461-0650-4C47-B776-A71E24F980B4}" type="presParOf" srcId="{7F593B93-AB59-4DE9-9BDD-46C9D24E6E70}" destId="{7B987D84-45D1-482E-BD2F-F8FE263B76DF}" srcOrd="9" destOrd="0" presId="urn:microsoft.com/office/officeart/2005/8/layout/list1"/>
    <dgm:cxn modelId="{EA1127DC-1B8C-452C-91F8-390F82DDC210}" type="presParOf" srcId="{7F593B93-AB59-4DE9-9BDD-46C9D24E6E70}" destId="{7205E580-2474-450A-A5DE-2FCCF315917B}" srcOrd="10" destOrd="0" presId="urn:microsoft.com/office/officeart/2005/8/layout/list1"/>
    <dgm:cxn modelId="{B521FC65-D9CE-41D8-8D1F-51566E2685D2}" type="presParOf" srcId="{7F593B93-AB59-4DE9-9BDD-46C9D24E6E70}" destId="{D1C14F7A-C2A7-46A6-8941-76243BC02157}" srcOrd="11" destOrd="0" presId="urn:microsoft.com/office/officeart/2005/8/layout/list1"/>
    <dgm:cxn modelId="{F87BBCF1-C7E2-4E7B-AAC6-177A8B8B8A0D}" type="presParOf" srcId="{7F593B93-AB59-4DE9-9BDD-46C9D24E6E70}" destId="{403DE1A0-6BCF-4A15-A3B4-6E623407732E}" srcOrd="12" destOrd="0" presId="urn:microsoft.com/office/officeart/2005/8/layout/list1"/>
    <dgm:cxn modelId="{228B1299-FD98-4658-960F-4FA69116AB49}" type="presParOf" srcId="{403DE1A0-6BCF-4A15-A3B4-6E623407732E}" destId="{CFFCE874-0524-4713-8AAC-78CD2178AAC1}" srcOrd="0" destOrd="0" presId="urn:microsoft.com/office/officeart/2005/8/layout/list1"/>
    <dgm:cxn modelId="{A765250F-2001-4D58-A7B1-8AA1E22721C5}" type="presParOf" srcId="{403DE1A0-6BCF-4A15-A3B4-6E623407732E}" destId="{EDF873C0-F43C-4015-945A-C2E82253A148}" srcOrd="1" destOrd="0" presId="urn:microsoft.com/office/officeart/2005/8/layout/list1"/>
    <dgm:cxn modelId="{8D977016-3639-4EBE-8C39-FDEBC9ADDBE4}" type="presParOf" srcId="{7F593B93-AB59-4DE9-9BDD-46C9D24E6E70}" destId="{CDC92B28-3293-4014-8B5A-17811FA89221}" srcOrd="13" destOrd="0" presId="urn:microsoft.com/office/officeart/2005/8/layout/list1"/>
    <dgm:cxn modelId="{0AF3106D-B469-4026-902D-1E701844FE10}" type="presParOf" srcId="{7F593B93-AB59-4DE9-9BDD-46C9D24E6E70}" destId="{7C64A706-5D61-4099-993C-AD45655F21BD}"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696DA296-0291-4805-AB27-FB585C5FC44F}" type="doc">
      <dgm:prSet loTypeId="urn:microsoft.com/office/officeart/2005/8/layout/vList2" loCatId="list" qsTypeId="urn:microsoft.com/office/officeart/2005/8/quickstyle/simple5" qsCatId="simple" csTypeId="urn:microsoft.com/office/officeart/2005/8/colors/accent1_2" csCatId="accent1" phldr="1"/>
      <dgm:spPr/>
      <dgm:t>
        <a:bodyPr/>
        <a:lstStyle/>
        <a:p>
          <a:endParaRPr lang="en-US"/>
        </a:p>
      </dgm:t>
    </dgm:pt>
    <dgm:pt modelId="{4BD7C2CB-0828-4FE4-B550-14CB86EF07AD}">
      <dgm:prSet phldrT="[Text]" custT="1"/>
      <dgm:spPr>
        <a:solidFill>
          <a:schemeClr val="accent6">
            <a:lumMod val="50000"/>
          </a:schemeClr>
        </a:solidFill>
      </dgm:spPr>
      <dgm:t>
        <a:bodyPr/>
        <a:lstStyle/>
        <a:p>
          <a:pPr algn="just"/>
          <a:r>
            <a:rPr lang="en-US" sz="3600" i="1" dirty="0" err="1"/>
            <a:t>Khởi</a:t>
          </a:r>
          <a:r>
            <a:rPr lang="en-US" sz="3600" i="1" dirty="0"/>
            <a:t> </a:t>
          </a:r>
          <a:r>
            <a:rPr lang="en-US" sz="3600" i="1" dirty="0" err="1"/>
            <a:t>nghĩa</a:t>
          </a:r>
          <a:r>
            <a:rPr lang="en-US" sz="3600" i="1" dirty="0"/>
            <a:t> </a:t>
          </a:r>
          <a:r>
            <a:rPr lang="en-US" sz="3600" i="1" dirty="0" err="1"/>
            <a:t>nông</a:t>
          </a:r>
          <a:r>
            <a:rPr lang="en-US" sz="3600" i="1" dirty="0"/>
            <a:t> </a:t>
          </a:r>
          <a:r>
            <a:rPr lang="en-US" sz="3600" i="1" dirty="0" err="1"/>
            <a:t>dân</a:t>
          </a:r>
          <a:endParaRPr lang="en-US" sz="3600" dirty="0"/>
        </a:p>
      </dgm:t>
    </dgm:pt>
    <dgm:pt modelId="{BB7D87A8-7E1E-42E8-B462-ACBDE83D43A5}" type="parTrans" cxnId="{D1861C36-A42C-4737-AE59-C120035F3214}">
      <dgm:prSet/>
      <dgm:spPr/>
      <dgm:t>
        <a:bodyPr/>
        <a:lstStyle/>
        <a:p>
          <a:endParaRPr lang="en-US" sz="3600"/>
        </a:p>
      </dgm:t>
    </dgm:pt>
    <dgm:pt modelId="{430D2AEB-70F0-4A63-B718-03C7B484DE2E}" type="sibTrans" cxnId="{D1861C36-A42C-4737-AE59-C120035F3214}">
      <dgm:prSet/>
      <dgm:spPr/>
      <dgm:t>
        <a:bodyPr/>
        <a:lstStyle/>
        <a:p>
          <a:endParaRPr lang="en-US" sz="3600"/>
        </a:p>
      </dgm:t>
    </dgm:pt>
    <dgm:pt modelId="{71784F02-F6A6-4F56-94EF-4A4F37E5E209}">
      <dgm:prSet phldrT="[Text]" custT="1"/>
      <dgm:spPr/>
      <dgm:t>
        <a:bodyPr/>
        <a:lstStyle/>
        <a:p>
          <a:pPr algn="l"/>
          <a:r>
            <a:rPr lang="en-US" sz="3600" dirty="0" err="1"/>
            <a:t>Vào</a:t>
          </a:r>
          <a:r>
            <a:rPr lang="en-US" sz="3600" dirty="0"/>
            <a:t> </a:t>
          </a:r>
          <a:r>
            <a:rPr lang="en-US" sz="3600" dirty="0" err="1"/>
            <a:t>những</a:t>
          </a:r>
          <a:r>
            <a:rPr lang="en-US" sz="3600" dirty="0"/>
            <a:t> </a:t>
          </a:r>
          <a:r>
            <a:rPr lang="en-US" sz="3600" dirty="0" err="1"/>
            <a:t>năm</a:t>
          </a:r>
          <a:r>
            <a:rPr lang="en-US" sz="3600" dirty="0"/>
            <a:t> 30 </a:t>
          </a:r>
          <a:r>
            <a:rPr lang="en-US" sz="3600" dirty="0" err="1"/>
            <a:t>của</a:t>
          </a:r>
          <a:r>
            <a:rPr lang="en-US" sz="3600" dirty="0"/>
            <a:t> </a:t>
          </a:r>
          <a:r>
            <a:rPr lang="en-US" sz="3600" dirty="0" err="1"/>
            <a:t>thế</a:t>
          </a:r>
          <a:r>
            <a:rPr lang="en-US" sz="3600" dirty="0"/>
            <a:t> </a:t>
          </a:r>
          <a:r>
            <a:rPr lang="en-US" sz="3600" dirty="0" err="1"/>
            <a:t>kỷ</a:t>
          </a:r>
          <a:r>
            <a:rPr lang="en-US" sz="3600" dirty="0"/>
            <a:t> XVIII, </a:t>
          </a:r>
          <a:r>
            <a:rPr lang="en-US" sz="3600" dirty="0" err="1"/>
            <a:t>khởi</a:t>
          </a:r>
          <a:r>
            <a:rPr lang="en-US" sz="3600" dirty="0"/>
            <a:t> </a:t>
          </a:r>
          <a:r>
            <a:rPr lang="en-US" sz="3600" dirty="0" err="1"/>
            <a:t>nghĩa</a:t>
          </a:r>
          <a:r>
            <a:rPr lang="en-US" sz="3600" dirty="0"/>
            <a:t> </a:t>
          </a:r>
          <a:r>
            <a:rPr lang="en-US" sz="3600" dirty="0" err="1"/>
            <a:t>nông</a:t>
          </a:r>
          <a:r>
            <a:rPr lang="en-US" sz="3600" dirty="0"/>
            <a:t> </a:t>
          </a:r>
          <a:r>
            <a:rPr lang="en-US" sz="3600" dirty="0" err="1"/>
            <a:t>dân</a:t>
          </a:r>
          <a:r>
            <a:rPr lang="en-US" sz="3600" dirty="0"/>
            <a:t> </a:t>
          </a:r>
          <a:r>
            <a:rPr lang="en-US" sz="3600" dirty="0" err="1"/>
            <a:t>nổ</a:t>
          </a:r>
          <a:r>
            <a:rPr lang="en-US" sz="3600" dirty="0"/>
            <a:t> ra </a:t>
          </a:r>
          <a:r>
            <a:rPr lang="en-US" sz="3600" dirty="0" err="1"/>
            <a:t>rầm</a:t>
          </a:r>
          <a:r>
            <a:rPr lang="en-US" sz="3600" dirty="0"/>
            <a:t> </a:t>
          </a:r>
          <a:r>
            <a:rPr lang="en-US" sz="3600" dirty="0" err="1"/>
            <a:t>rộ</a:t>
          </a:r>
          <a:r>
            <a:rPr lang="en-US" sz="3600" dirty="0"/>
            <a:t> ở </a:t>
          </a:r>
          <a:r>
            <a:rPr lang="en-US" sz="3600" dirty="0" err="1"/>
            <a:t>khắp</a:t>
          </a:r>
          <a:r>
            <a:rPr lang="en-US" sz="3600" dirty="0"/>
            <a:t> </a:t>
          </a:r>
          <a:r>
            <a:rPr lang="en-US" sz="3600" dirty="0" err="1"/>
            <a:t>nơi</a:t>
          </a:r>
          <a:endParaRPr lang="en-US" sz="3600" dirty="0"/>
        </a:p>
      </dgm:t>
    </dgm:pt>
    <dgm:pt modelId="{9667B52A-2AE9-4124-A37D-EBC649250844}" type="parTrans" cxnId="{745BA978-4B0B-4306-942C-295B96BA27F7}">
      <dgm:prSet/>
      <dgm:spPr/>
      <dgm:t>
        <a:bodyPr/>
        <a:lstStyle/>
        <a:p>
          <a:endParaRPr lang="en-US" sz="3600"/>
        </a:p>
      </dgm:t>
    </dgm:pt>
    <dgm:pt modelId="{CBE930F9-A52A-4C61-B71F-2131928E405D}" type="sibTrans" cxnId="{745BA978-4B0B-4306-942C-295B96BA27F7}">
      <dgm:prSet/>
      <dgm:spPr/>
      <dgm:t>
        <a:bodyPr/>
        <a:lstStyle/>
        <a:p>
          <a:endParaRPr lang="en-US" sz="3600"/>
        </a:p>
      </dgm:t>
    </dgm:pt>
    <dgm:pt modelId="{CBF428FD-CA6B-49AA-9543-2C35C967DD16}">
      <dgm:prSet phldrT="[Text]" custT="1"/>
      <dgm:spPr/>
      <dgm:t>
        <a:bodyPr/>
        <a:lstStyle/>
        <a:p>
          <a:pPr algn="just"/>
          <a:r>
            <a:rPr lang="en-US" sz="3600" dirty="0" err="1"/>
            <a:t>Phong</a:t>
          </a:r>
          <a:r>
            <a:rPr lang="en-US" sz="3600" dirty="0"/>
            <a:t> </a:t>
          </a:r>
          <a:r>
            <a:rPr lang="en-US" sz="3600" dirty="0" err="1"/>
            <a:t>trào</a:t>
          </a:r>
          <a:r>
            <a:rPr lang="en-US" sz="3600" dirty="0"/>
            <a:t> </a:t>
          </a:r>
          <a:r>
            <a:rPr lang="en-US" sz="3600" dirty="0" err="1"/>
            <a:t>nông</a:t>
          </a:r>
          <a:r>
            <a:rPr lang="en-US" sz="3600" dirty="0"/>
            <a:t> </a:t>
          </a:r>
          <a:r>
            <a:rPr lang="en-US" sz="3600" dirty="0" err="1"/>
            <a:t>dân</a:t>
          </a:r>
          <a:r>
            <a:rPr lang="en-US" sz="3600" dirty="0"/>
            <a:t> </a:t>
          </a:r>
          <a:r>
            <a:rPr lang="en-US" sz="3600" dirty="0" err="1"/>
            <a:t>Đàng</a:t>
          </a:r>
          <a:r>
            <a:rPr lang="en-US" sz="3600" dirty="0"/>
            <a:t> </a:t>
          </a:r>
          <a:r>
            <a:rPr lang="en-US" sz="3600" dirty="0" err="1"/>
            <a:t>Ngoài</a:t>
          </a:r>
          <a:r>
            <a:rPr lang="en-US" sz="3600" dirty="0"/>
            <a:t> </a:t>
          </a:r>
          <a:r>
            <a:rPr lang="en-US" sz="3600" dirty="0" err="1"/>
            <a:t>diễn</a:t>
          </a:r>
          <a:r>
            <a:rPr lang="en-US" sz="3600" dirty="0"/>
            <a:t> ra </a:t>
          </a:r>
          <a:r>
            <a:rPr lang="en-US" sz="3600" dirty="0" err="1"/>
            <a:t>sôi</a:t>
          </a:r>
          <a:r>
            <a:rPr lang="en-US" sz="3600" dirty="0"/>
            <a:t> </a:t>
          </a:r>
          <a:r>
            <a:rPr lang="en-US" sz="3600" dirty="0" err="1"/>
            <a:t>nổi</a:t>
          </a:r>
          <a:r>
            <a:rPr lang="en-US" sz="3600" dirty="0"/>
            <a:t>, </a:t>
          </a:r>
          <a:r>
            <a:rPr lang="en-US" sz="3600" dirty="0" err="1"/>
            <a:t>rộng</a:t>
          </a:r>
          <a:r>
            <a:rPr lang="en-US" sz="3600" dirty="0"/>
            <a:t> </a:t>
          </a:r>
          <a:r>
            <a:rPr lang="en-US" sz="3600" dirty="0" err="1"/>
            <a:t>khắp</a:t>
          </a:r>
          <a:r>
            <a:rPr lang="en-US" sz="3600" dirty="0"/>
            <a:t>, </a:t>
          </a:r>
          <a:r>
            <a:rPr lang="en-US" sz="3600" dirty="0" err="1"/>
            <a:t>kéo</a:t>
          </a:r>
          <a:r>
            <a:rPr lang="en-US" sz="3600" dirty="0"/>
            <a:t> </a:t>
          </a:r>
          <a:r>
            <a:rPr lang="en-US" sz="3600" dirty="0" err="1"/>
            <a:t>dài</a:t>
          </a:r>
          <a:r>
            <a:rPr lang="en-US" sz="3600" dirty="0"/>
            <a:t> </a:t>
          </a:r>
          <a:r>
            <a:rPr lang="en-US" sz="3600" dirty="0" err="1"/>
            <a:t>và</a:t>
          </a:r>
          <a:r>
            <a:rPr lang="en-US" sz="3600" dirty="0"/>
            <a:t> </a:t>
          </a:r>
          <a:r>
            <a:rPr lang="en-US" sz="3600" dirty="0" err="1"/>
            <a:t>lôi</a:t>
          </a:r>
          <a:r>
            <a:rPr lang="en-US" sz="3600" dirty="0"/>
            <a:t> </a:t>
          </a:r>
          <a:r>
            <a:rPr lang="en-US" sz="3600" dirty="0" err="1"/>
            <a:t>kéo</a:t>
          </a:r>
          <a:r>
            <a:rPr lang="en-US" sz="3600" dirty="0"/>
            <a:t> </a:t>
          </a:r>
          <a:r>
            <a:rPr lang="en-US" sz="3600" dirty="0" err="1"/>
            <a:t>được</a:t>
          </a:r>
          <a:r>
            <a:rPr lang="en-US" sz="3600" dirty="0"/>
            <a:t> </a:t>
          </a:r>
          <a:r>
            <a:rPr lang="en-US" sz="3600" dirty="0" err="1"/>
            <a:t>đông</a:t>
          </a:r>
          <a:r>
            <a:rPr lang="en-US" sz="3600" dirty="0"/>
            <a:t> </a:t>
          </a:r>
          <a:r>
            <a:rPr lang="en-US" sz="3600" dirty="0" err="1"/>
            <a:t>đảo</a:t>
          </a:r>
          <a:r>
            <a:rPr lang="en-US" sz="3600" dirty="0"/>
            <a:t> </a:t>
          </a:r>
          <a:r>
            <a:rPr lang="en-US" sz="3600" dirty="0" err="1"/>
            <a:t>các</a:t>
          </a:r>
          <a:r>
            <a:rPr lang="en-US" sz="3600" dirty="0"/>
            <a:t> </a:t>
          </a:r>
          <a:r>
            <a:rPr lang="en-US" sz="3600" dirty="0" err="1"/>
            <a:t>tầng</a:t>
          </a:r>
          <a:r>
            <a:rPr lang="en-US" sz="3600" dirty="0"/>
            <a:t> </a:t>
          </a:r>
          <a:r>
            <a:rPr lang="en-US" sz="3600" dirty="0" err="1"/>
            <a:t>lớp</a:t>
          </a:r>
          <a:r>
            <a:rPr lang="en-US" sz="3600" dirty="0"/>
            <a:t> </a:t>
          </a:r>
          <a:r>
            <a:rPr lang="en-US" sz="3600" dirty="0" err="1"/>
            <a:t>tham</a:t>
          </a:r>
          <a:r>
            <a:rPr lang="en-US" sz="3600" dirty="0"/>
            <a:t> </a:t>
          </a:r>
          <a:r>
            <a:rPr lang="en-US" sz="3600" dirty="0" err="1"/>
            <a:t>gia</a:t>
          </a:r>
          <a:r>
            <a:rPr lang="en-US" sz="3600" dirty="0"/>
            <a:t> </a:t>
          </a:r>
          <a:r>
            <a:rPr lang="en-US" sz="3600" dirty="0" err="1"/>
            <a:t>nhưng</a:t>
          </a:r>
          <a:r>
            <a:rPr lang="en-US" sz="3600" dirty="0"/>
            <a:t> do </a:t>
          </a:r>
          <a:r>
            <a:rPr lang="en-US" sz="3600" dirty="0" err="1"/>
            <a:t>phong</a:t>
          </a:r>
          <a:r>
            <a:rPr lang="en-US" sz="3600" dirty="0"/>
            <a:t> </a:t>
          </a:r>
          <a:r>
            <a:rPr lang="en-US" sz="3600" dirty="0" err="1"/>
            <a:t>trào</a:t>
          </a:r>
          <a:r>
            <a:rPr lang="en-US" sz="3600" dirty="0"/>
            <a:t> </a:t>
          </a:r>
          <a:r>
            <a:rPr lang="en-US" sz="3600" dirty="0" err="1"/>
            <a:t>bị</a:t>
          </a:r>
          <a:r>
            <a:rPr lang="en-US" sz="3600" dirty="0"/>
            <a:t> </a:t>
          </a:r>
          <a:r>
            <a:rPr lang="en-US" sz="3600" dirty="0" err="1"/>
            <a:t>phân</a:t>
          </a:r>
          <a:r>
            <a:rPr lang="en-US" sz="3600" dirty="0"/>
            <a:t> </a:t>
          </a:r>
          <a:r>
            <a:rPr lang="en-US" sz="3600" dirty="0" err="1"/>
            <a:t>tán</a:t>
          </a:r>
          <a:r>
            <a:rPr lang="en-US" sz="3600" dirty="0"/>
            <a:t>, </a:t>
          </a:r>
          <a:r>
            <a:rPr lang="en-US" sz="3600" dirty="0" err="1"/>
            <a:t>thiếu</a:t>
          </a:r>
          <a:r>
            <a:rPr lang="en-US" sz="3600" dirty="0"/>
            <a:t> </a:t>
          </a:r>
          <a:r>
            <a:rPr lang="en-US" sz="3600" dirty="0" err="1"/>
            <a:t>liên</a:t>
          </a:r>
          <a:r>
            <a:rPr lang="en-US" sz="3600" dirty="0"/>
            <a:t> </a:t>
          </a:r>
          <a:r>
            <a:rPr lang="en-US" sz="3600" dirty="0" err="1"/>
            <a:t>kết</a:t>
          </a:r>
          <a:r>
            <a:rPr lang="en-US" sz="3600" dirty="0"/>
            <a:t> </a:t>
          </a:r>
          <a:r>
            <a:rPr lang="en-US" sz="3600" dirty="0" err="1"/>
            <a:t>giữa</a:t>
          </a:r>
          <a:r>
            <a:rPr lang="en-US" sz="3600" dirty="0"/>
            <a:t> </a:t>
          </a:r>
          <a:r>
            <a:rPr lang="en-US" sz="3600" dirty="0" err="1"/>
            <a:t>các</a:t>
          </a:r>
          <a:r>
            <a:rPr lang="en-US" sz="3600" dirty="0"/>
            <a:t> </a:t>
          </a:r>
          <a:r>
            <a:rPr lang="en-US" sz="3600" dirty="0" err="1"/>
            <a:t>cuộc</a:t>
          </a:r>
          <a:r>
            <a:rPr lang="en-US" sz="3600" dirty="0"/>
            <a:t> </a:t>
          </a:r>
          <a:r>
            <a:rPr lang="en-US" sz="3600" dirty="0" err="1"/>
            <a:t>khởi</a:t>
          </a:r>
          <a:r>
            <a:rPr lang="en-US" sz="3600" dirty="0"/>
            <a:t> </a:t>
          </a:r>
          <a:r>
            <a:rPr lang="en-US" sz="3600" dirty="0" err="1"/>
            <a:t>nghĩa</a:t>
          </a:r>
          <a:r>
            <a:rPr lang="en-US" sz="3600" dirty="0"/>
            <a:t> </a:t>
          </a:r>
          <a:r>
            <a:rPr lang="en-US" sz="3600" dirty="0" err="1"/>
            <a:t>và</a:t>
          </a:r>
          <a:r>
            <a:rPr lang="en-US" sz="3600" dirty="0"/>
            <a:t> </a:t>
          </a:r>
          <a:r>
            <a:rPr lang="en-US" sz="3600" dirty="0" err="1"/>
            <a:t>các</a:t>
          </a:r>
          <a:r>
            <a:rPr lang="en-US" sz="3600" dirty="0"/>
            <a:t> </a:t>
          </a:r>
          <a:r>
            <a:rPr lang="en-US" sz="3600" dirty="0" err="1"/>
            <a:t>vùng</a:t>
          </a:r>
          <a:r>
            <a:rPr lang="en-US" sz="3600" dirty="0"/>
            <a:t> </a:t>
          </a:r>
          <a:r>
            <a:rPr lang="en-US" sz="3600" dirty="0" err="1"/>
            <a:t>nên</a:t>
          </a:r>
          <a:r>
            <a:rPr lang="en-US" sz="3600" dirty="0"/>
            <a:t> </a:t>
          </a:r>
          <a:r>
            <a:rPr lang="en-US" sz="3600" dirty="0" err="1"/>
            <a:t>đã</a:t>
          </a:r>
          <a:r>
            <a:rPr lang="en-US" sz="3600" dirty="0"/>
            <a:t> </a:t>
          </a:r>
          <a:r>
            <a:rPr lang="en-US" sz="3600" dirty="0" err="1"/>
            <a:t>bị</a:t>
          </a:r>
          <a:r>
            <a:rPr lang="en-US" sz="3600" dirty="0"/>
            <a:t> </a:t>
          </a:r>
          <a:r>
            <a:rPr lang="en-US" sz="3600" dirty="0" err="1"/>
            <a:t>thất</a:t>
          </a:r>
          <a:r>
            <a:rPr lang="en-US" sz="3600" dirty="0"/>
            <a:t> </a:t>
          </a:r>
          <a:r>
            <a:rPr lang="en-US" sz="3600" dirty="0" err="1"/>
            <a:t>bại</a:t>
          </a:r>
          <a:r>
            <a:rPr lang="en-US" sz="3600" dirty="0"/>
            <a:t>.</a:t>
          </a:r>
        </a:p>
      </dgm:t>
    </dgm:pt>
    <dgm:pt modelId="{6784A179-51F2-444C-A8B5-9313C6739C93}" type="parTrans" cxnId="{92A491D8-B54B-48BB-B7EB-694436ADEA07}">
      <dgm:prSet/>
      <dgm:spPr/>
      <dgm:t>
        <a:bodyPr/>
        <a:lstStyle/>
        <a:p>
          <a:endParaRPr lang="en-US"/>
        </a:p>
      </dgm:t>
    </dgm:pt>
    <dgm:pt modelId="{B6ACF5C9-3393-4E92-8725-E63A9039D5C6}" type="sibTrans" cxnId="{92A491D8-B54B-48BB-B7EB-694436ADEA07}">
      <dgm:prSet/>
      <dgm:spPr/>
      <dgm:t>
        <a:bodyPr/>
        <a:lstStyle/>
        <a:p>
          <a:endParaRPr lang="en-US"/>
        </a:p>
      </dgm:t>
    </dgm:pt>
    <dgm:pt modelId="{197CF2FF-D993-4023-9F20-B6F603E7E1A1}" type="pres">
      <dgm:prSet presAssocID="{696DA296-0291-4805-AB27-FB585C5FC44F}" presName="linear" presStyleCnt="0">
        <dgm:presLayoutVars>
          <dgm:animLvl val="lvl"/>
          <dgm:resizeHandles val="exact"/>
        </dgm:presLayoutVars>
      </dgm:prSet>
      <dgm:spPr/>
    </dgm:pt>
    <dgm:pt modelId="{8147297E-D6FE-4566-9C6F-F325298E3316}" type="pres">
      <dgm:prSet presAssocID="{4BD7C2CB-0828-4FE4-B550-14CB86EF07AD}" presName="parentText" presStyleLbl="node1" presStyleIdx="0" presStyleCnt="1" custScaleY="146318" custLinFactNeighborX="649" custLinFactNeighborY="-66930">
        <dgm:presLayoutVars>
          <dgm:chMax val="0"/>
          <dgm:bulletEnabled val="1"/>
        </dgm:presLayoutVars>
      </dgm:prSet>
      <dgm:spPr/>
    </dgm:pt>
    <dgm:pt modelId="{8F27EC14-F497-497C-AE27-0BE0C2055BED}" type="pres">
      <dgm:prSet presAssocID="{4BD7C2CB-0828-4FE4-B550-14CB86EF07AD}" presName="childText" presStyleLbl="revTx" presStyleIdx="0" presStyleCnt="1" custScaleY="112301" custLinFactNeighborX="216" custLinFactNeighborY="92528">
        <dgm:presLayoutVars>
          <dgm:bulletEnabled val="1"/>
        </dgm:presLayoutVars>
      </dgm:prSet>
      <dgm:spPr/>
    </dgm:pt>
  </dgm:ptLst>
  <dgm:cxnLst>
    <dgm:cxn modelId="{7542AC07-9BBF-4714-89BB-FC30EC3088E4}" type="presOf" srcId="{696DA296-0291-4805-AB27-FB585C5FC44F}" destId="{197CF2FF-D993-4023-9F20-B6F603E7E1A1}" srcOrd="0" destOrd="0" presId="urn:microsoft.com/office/officeart/2005/8/layout/vList2"/>
    <dgm:cxn modelId="{D1861C36-A42C-4737-AE59-C120035F3214}" srcId="{696DA296-0291-4805-AB27-FB585C5FC44F}" destId="{4BD7C2CB-0828-4FE4-B550-14CB86EF07AD}" srcOrd="0" destOrd="0" parTransId="{BB7D87A8-7E1E-42E8-B462-ACBDE83D43A5}" sibTransId="{430D2AEB-70F0-4A63-B718-03C7B484DE2E}"/>
    <dgm:cxn modelId="{EABA5264-DE63-4F0B-AB5B-F14CCF64060A}" type="presOf" srcId="{CBF428FD-CA6B-49AA-9543-2C35C967DD16}" destId="{8F27EC14-F497-497C-AE27-0BE0C2055BED}" srcOrd="0" destOrd="1" presId="urn:microsoft.com/office/officeart/2005/8/layout/vList2"/>
    <dgm:cxn modelId="{745BA978-4B0B-4306-942C-295B96BA27F7}" srcId="{4BD7C2CB-0828-4FE4-B550-14CB86EF07AD}" destId="{71784F02-F6A6-4F56-94EF-4A4F37E5E209}" srcOrd="0" destOrd="0" parTransId="{9667B52A-2AE9-4124-A37D-EBC649250844}" sibTransId="{CBE930F9-A52A-4C61-B71F-2131928E405D}"/>
    <dgm:cxn modelId="{92A491D8-B54B-48BB-B7EB-694436ADEA07}" srcId="{4BD7C2CB-0828-4FE4-B550-14CB86EF07AD}" destId="{CBF428FD-CA6B-49AA-9543-2C35C967DD16}" srcOrd="1" destOrd="0" parTransId="{6784A179-51F2-444C-A8B5-9313C6739C93}" sibTransId="{B6ACF5C9-3393-4E92-8725-E63A9039D5C6}"/>
    <dgm:cxn modelId="{E95363DC-96BB-408C-B89C-FED691542935}" type="presOf" srcId="{4BD7C2CB-0828-4FE4-B550-14CB86EF07AD}" destId="{8147297E-D6FE-4566-9C6F-F325298E3316}" srcOrd="0" destOrd="0" presId="urn:microsoft.com/office/officeart/2005/8/layout/vList2"/>
    <dgm:cxn modelId="{BB3098FA-04B5-421D-8AEC-ABA7A7F0AFB1}" type="presOf" srcId="{71784F02-F6A6-4F56-94EF-4A4F37E5E209}" destId="{8F27EC14-F497-497C-AE27-0BE0C2055BED}" srcOrd="0" destOrd="0" presId="urn:microsoft.com/office/officeart/2005/8/layout/vList2"/>
    <dgm:cxn modelId="{3A3CEE11-A0C7-4F23-8717-7A869BACD6FC}" type="presParOf" srcId="{197CF2FF-D993-4023-9F20-B6F603E7E1A1}" destId="{8147297E-D6FE-4566-9C6F-F325298E3316}" srcOrd="0" destOrd="0" presId="urn:microsoft.com/office/officeart/2005/8/layout/vList2"/>
    <dgm:cxn modelId="{CEA80BD6-B5C7-4476-98E0-696AF6364B8A}" type="presParOf" srcId="{197CF2FF-D993-4023-9F20-B6F603E7E1A1}" destId="{8F27EC14-F497-497C-AE27-0BE0C2055BE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259F44C4-D1A2-4DA9-AD2C-C6270A3853F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F8CCD25-4059-43BC-A13B-E5CBAEC89F7A}">
      <dgm:prSet phldrT="[Text]" custT="1"/>
      <dgm:spPr>
        <a:solidFill>
          <a:srgbClr val="002060"/>
        </a:solidFill>
      </dgm:spPr>
      <dgm:t>
        <a:bodyPr/>
        <a:lstStyle/>
        <a:p>
          <a:r>
            <a:rPr lang="en-US" sz="2800" dirty="0" err="1"/>
            <a:t>Năm</a:t>
          </a:r>
          <a:r>
            <a:rPr lang="en-US" sz="2800" dirty="0"/>
            <a:t> 1744, </a:t>
          </a:r>
          <a:r>
            <a:rPr lang="en-US" sz="2800" dirty="0" err="1"/>
            <a:t>chúa</a:t>
          </a:r>
          <a:r>
            <a:rPr lang="en-US" sz="2800" dirty="0"/>
            <a:t> </a:t>
          </a:r>
          <a:r>
            <a:rPr lang="en-US" sz="2800" dirty="0" err="1"/>
            <a:t>Nguyễn</a:t>
          </a:r>
          <a:r>
            <a:rPr lang="en-US" sz="2800" dirty="0"/>
            <a:t> </a:t>
          </a:r>
          <a:r>
            <a:rPr lang="en-US" sz="2800" dirty="0" err="1"/>
            <a:t>Phúc</a:t>
          </a:r>
          <a:r>
            <a:rPr lang="en-US" sz="2800" dirty="0"/>
            <a:t> </a:t>
          </a:r>
          <a:r>
            <a:rPr lang="en-US" sz="2800" dirty="0" err="1"/>
            <a:t>Khoát</a:t>
          </a:r>
          <a:r>
            <a:rPr lang="en-US" sz="2800" dirty="0"/>
            <a:t> </a:t>
          </a:r>
          <a:r>
            <a:rPr lang="en-US" sz="2800" dirty="0" err="1"/>
            <a:t>xưng</a:t>
          </a:r>
          <a:r>
            <a:rPr lang="en-US" sz="2800" dirty="0"/>
            <a:t> </a:t>
          </a:r>
          <a:r>
            <a:rPr lang="en-US" sz="2800" dirty="0" err="1"/>
            <a:t>vương</a:t>
          </a:r>
          <a:r>
            <a:rPr lang="en-US" sz="2800" dirty="0"/>
            <a:t>, </a:t>
          </a:r>
          <a:r>
            <a:rPr lang="en-US" sz="2800" dirty="0" err="1"/>
            <a:t>cải</a:t>
          </a:r>
          <a:r>
            <a:rPr lang="en-US" sz="2800" dirty="0"/>
            <a:t> </a:t>
          </a:r>
          <a:r>
            <a:rPr lang="en-US" sz="2800" dirty="0" err="1"/>
            <a:t>tổ</a:t>
          </a:r>
          <a:r>
            <a:rPr lang="en-US" sz="2800" dirty="0"/>
            <a:t> </a:t>
          </a:r>
          <a:r>
            <a:rPr lang="en-US" sz="2800" dirty="0" err="1"/>
            <a:t>lại</a:t>
          </a:r>
          <a:r>
            <a:rPr lang="en-US" sz="2800" dirty="0"/>
            <a:t> </a:t>
          </a:r>
          <a:r>
            <a:rPr lang="en-US" sz="2800" dirty="0" err="1"/>
            <a:t>bộ</a:t>
          </a:r>
          <a:r>
            <a:rPr lang="en-US" sz="2800" dirty="0"/>
            <a:t> </a:t>
          </a:r>
          <a:r>
            <a:rPr lang="en-US" sz="2800" dirty="0" err="1"/>
            <a:t>máy</a:t>
          </a:r>
          <a:r>
            <a:rPr lang="en-US" sz="2800" dirty="0"/>
            <a:t> </a:t>
          </a:r>
          <a:r>
            <a:rPr lang="en-US" sz="2800" dirty="0" err="1"/>
            <a:t>chính</a:t>
          </a:r>
          <a:r>
            <a:rPr lang="en-US" sz="2800" dirty="0"/>
            <a:t> </a:t>
          </a:r>
          <a:r>
            <a:rPr lang="en-US" sz="2800" dirty="0" err="1"/>
            <a:t>quyền</a:t>
          </a:r>
          <a:endParaRPr lang="en-US" sz="2800" dirty="0"/>
        </a:p>
      </dgm:t>
    </dgm:pt>
    <dgm:pt modelId="{9C559882-6A20-4AE4-9E97-D2DD20E3567A}" type="parTrans" cxnId="{B590633C-F2B2-4741-86F1-B4B3CEF1F222}">
      <dgm:prSet/>
      <dgm:spPr/>
      <dgm:t>
        <a:bodyPr/>
        <a:lstStyle/>
        <a:p>
          <a:endParaRPr lang="en-US"/>
        </a:p>
      </dgm:t>
    </dgm:pt>
    <dgm:pt modelId="{8F8AEC76-5897-45D0-82BC-E047835F619A}" type="sibTrans" cxnId="{B590633C-F2B2-4741-86F1-B4B3CEF1F222}">
      <dgm:prSet/>
      <dgm:spPr/>
      <dgm:t>
        <a:bodyPr/>
        <a:lstStyle/>
        <a:p>
          <a:endParaRPr lang="en-US"/>
        </a:p>
      </dgm:t>
    </dgm:pt>
    <dgm:pt modelId="{60D2125E-D644-4797-B19A-874FFD36F1BE}">
      <dgm:prSet phldrT="[Text]" custT="1"/>
      <dgm:spPr>
        <a:solidFill>
          <a:srgbClr val="7030A0"/>
        </a:solidFill>
      </dgm:spPr>
      <dgm:t>
        <a:bodyPr/>
        <a:lstStyle/>
        <a:p>
          <a:r>
            <a:rPr lang="en-US" sz="2800" dirty="0"/>
            <a:t>Khi </a:t>
          </a:r>
          <a:r>
            <a:rPr lang="en-US" sz="2800" dirty="0" err="1"/>
            <a:t>Phúc</a:t>
          </a:r>
          <a:r>
            <a:rPr lang="en-US" sz="2800" dirty="0"/>
            <a:t> </a:t>
          </a:r>
          <a:r>
            <a:rPr lang="en-US" sz="2800" dirty="0" err="1"/>
            <a:t>Khoát</a:t>
          </a:r>
          <a:r>
            <a:rPr lang="en-US" sz="2800" dirty="0"/>
            <a:t> </a:t>
          </a:r>
          <a:r>
            <a:rPr lang="en-US" sz="2800" dirty="0" err="1"/>
            <a:t>chết</a:t>
          </a:r>
          <a:r>
            <a:rPr lang="en-US" sz="2800" dirty="0"/>
            <a:t>, </a:t>
          </a:r>
          <a:r>
            <a:rPr lang="en-US" sz="2800" dirty="0" err="1"/>
            <a:t>nội</a:t>
          </a:r>
          <a:r>
            <a:rPr lang="en-US" sz="2800" dirty="0"/>
            <a:t> </a:t>
          </a:r>
          <a:r>
            <a:rPr lang="en-US" sz="2800" dirty="0" err="1"/>
            <a:t>bộ</a:t>
          </a:r>
          <a:r>
            <a:rPr lang="en-US" sz="2800" dirty="0"/>
            <a:t> </a:t>
          </a:r>
          <a:r>
            <a:rPr lang="en-US" sz="2800" dirty="0" err="1"/>
            <a:t>triều</a:t>
          </a:r>
          <a:r>
            <a:rPr lang="en-US" sz="2800" dirty="0"/>
            <a:t> </a:t>
          </a:r>
          <a:r>
            <a:rPr lang="en-US" sz="2800" dirty="0" err="1"/>
            <a:t>đình</a:t>
          </a:r>
          <a:r>
            <a:rPr lang="en-US" sz="2800" dirty="0"/>
            <a:t> chia </a:t>
          </a:r>
          <a:r>
            <a:rPr lang="en-US" sz="2800" dirty="0" err="1"/>
            <a:t>rẽ</a:t>
          </a:r>
          <a:r>
            <a:rPr lang="en-US" sz="2800" dirty="0"/>
            <a:t>. </a:t>
          </a:r>
          <a:r>
            <a:rPr lang="en-US" sz="2800" dirty="0" err="1"/>
            <a:t>Phái</a:t>
          </a:r>
          <a:r>
            <a:rPr lang="en-US" sz="2800" dirty="0"/>
            <a:t> </a:t>
          </a:r>
          <a:r>
            <a:rPr lang="en-US" sz="2800" dirty="0" err="1"/>
            <a:t>Trương</a:t>
          </a:r>
          <a:r>
            <a:rPr lang="en-US" sz="2800" dirty="0"/>
            <a:t> </a:t>
          </a:r>
          <a:r>
            <a:rPr lang="en-US" sz="2800" dirty="0" err="1"/>
            <a:t>Phúc</a:t>
          </a:r>
          <a:r>
            <a:rPr lang="en-US" sz="2800" dirty="0"/>
            <a:t> Loan </a:t>
          </a:r>
          <a:r>
            <a:rPr lang="en-US" sz="2800" dirty="0" err="1"/>
            <a:t>giành</a:t>
          </a:r>
          <a:r>
            <a:rPr lang="en-US" sz="2800" dirty="0"/>
            <a:t> </a:t>
          </a:r>
          <a:r>
            <a:rPr lang="en-US" sz="2800" dirty="0" err="1"/>
            <a:t>quyền</a:t>
          </a:r>
          <a:r>
            <a:rPr lang="en-US" sz="2800" dirty="0"/>
            <a:t> </a:t>
          </a:r>
          <a:r>
            <a:rPr lang="en-US" sz="2800" dirty="0" err="1"/>
            <a:t>làm</a:t>
          </a:r>
          <a:r>
            <a:rPr lang="en-US" sz="2800" dirty="0"/>
            <a:t> </a:t>
          </a:r>
          <a:r>
            <a:rPr lang="en-US" sz="2800" dirty="0" err="1"/>
            <a:t>chủ</a:t>
          </a:r>
          <a:r>
            <a:rPr lang="en-US" sz="2800" dirty="0"/>
            <a:t> </a:t>
          </a:r>
          <a:r>
            <a:rPr lang="en-US" sz="2800" dirty="0" err="1"/>
            <a:t>triều</a:t>
          </a:r>
          <a:r>
            <a:rPr lang="en-US" sz="2800" dirty="0"/>
            <a:t> </a:t>
          </a:r>
          <a:r>
            <a:rPr lang="en-US" sz="2800" dirty="0" err="1"/>
            <a:t>đình</a:t>
          </a:r>
          <a:endParaRPr lang="en-US" sz="2800" dirty="0"/>
        </a:p>
      </dgm:t>
    </dgm:pt>
    <dgm:pt modelId="{167BBB66-3115-4B00-9590-918AD2E6DEAB}" type="parTrans" cxnId="{39FAFD21-9837-4A42-917E-9CA433F589E3}">
      <dgm:prSet/>
      <dgm:spPr/>
      <dgm:t>
        <a:bodyPr/>
        <a:lstStyle/>
        <a:p>
          <a:endParaRPr lang="en-US"/>
        </a:p>
      </dgm:t>
    </dgm:pt>
    <dgm:pt modelId="{EB7742F4-BA9E-4D1D-8261-255EB26E221D}" type="sibTrans" cxnId="{39FAFD21-9837-4A42-917E-9CA433F589E3}">
      <dgm:prSet/>
      <dgm:spPr/>
      <dgm:t>
        <a:bodyPr/>
        <a:lstStyle/>
        <a:p>
          <a:endParaRPr lang="en-US"/>
        </a:p>
      </dgm:t>
    </dgm:pt>
    <dgm:pt modelId="{52C75981-2921-4965-B67A-E816D8F338F8}">
      <dgm:prSet phldrT="[Text]" custT="1"/>
      <dgm:spPr>
        <a:solidFill>
          <a:schemeClr val="accent6">
            <a:lumMod val="50000"/>
          </a:schemeClr>
        </a:solidFill>
      </dgm:spPr>
      <dgm:t>
        <a:bodyPr/>
        <a:lstStyle/>
        <a:p>
          <a:r>
            <a:rPr lang="en-US" sz="2800" dirty="0"/>
            <a:t>Quan </a:t>
          </a:r>
          <a:r>
            <a:rPr lang="en-US" sz="2800" dirty="0" err="1"/>
            <a:t>lại</a:t>
          </a:r>
          <a:r>
            <a:rPr lang="en-US" sz="2800" dirty="0"/>
            <a:t> ở </a:t>
          </a:r>
          <a:r>
            <a:rPr lang="en-US" sz="2800" dirty="0" err="1"/>
            <a:t>các</a:t>
          </a:r>
          <a:r>
            <a:rPr lang="en-US" sz="2800" dirty="0"/>
            <a:t> </a:t>
          </a:r>
          <a:r>
            <a:rPr lang="en-US" sz="2800" dirty="0" err="1"/>
            <a:t>địa</a:t>
          </a:r>
          <a:r>
            <a:rPr lang="en-US" sz="2800" dirty="0"/>
            <a:t> </a:t>
          </a:r>
          <a:r>
            <a:rPr lang="en-US" sz="2800" dirty="0" err="1"/>
            <a:t>phương</a:t>
          </a:r>
          <a:r>
            <a:rPr lang="en-US" sz="2800" dirty="0"/>
            <a:t> </a:t>
          </a:r>
          <a:r>
            <a:rPr lang="en-US" sz="2800" dirty="0" err="1"/>
            <a:t>cũng</a:t>
          </a:r>
          <a:r>
            <a:rPr lang="en-US" sz="2800" dirty="0"/>
            <a:t> </a:t>
          </a:r>
          <a:r>
            <a:rPr lang="en-US" sz="2800" dirty="0" err="1"/>
            <a:t>mặc</a:t>
          </a:r>
          <a:r>
            <a:rPr lang="en-US" sz="2800" dirty="0"/>
            <a:t> </a:t>
          </a:r>
          <a:r>
            <a:rPr lang="en-US" sz="2800" dirty="0" err="1"/>
            <a:t>sức</a:t>
          </a:r>
          <a:r>
            <a:rPr lang="en-US" sz="2800" dirty="0"/>
            <a:t> </a:t>
          </a:r>
          <a:r>
            <a:rPr lang="en-US" sz="2800" dirty="0" err="1"/>
            <a:t>hoành</a:t>
          </a:r>
          <a:r>
            <a:rPr lang="en-US" sz="2800" dirty="0"/>
            <a:t> </a:t>
          </a:r>
          <a:r>
            <a:rPr lang="en-US" sz="2800" dirty="0" err="1"/>
            <a:t>hành</a:t>
          </a:r>
          <a:r>
            <a:rPr lang="en-US" sz="2800" dirty="0"/>
            <a:t>, </a:t>
          </a:r>
          <a:r>
            <a:rPr lang="en-US" sz="2800" dirty="0" err="1"/>
            <a:t>hạch</a:t>
          </a:r>
          <a:r>
            <a:rPr lang="en-US" sz="2800" dirty="0"/>
            <a:t> </a:t>
          </a:r>
          <a:r>
            <a:rPr lang="en-US" sz="2800" dirty="0" err="1"/>
            <a:t>sách</a:t>
          </a:r>
          <a:r>
            <a:rPr lang="en-US" sz="2800" dirty="0"/>
            <a:t> </a:t>
          </a:r>
          <a:r>
            <a:rPr lang="en-US" sz="2800" dirty="0" err="1"/>
            <a:t>nhũng</a:t>
          </a:r>
          <a:r>
            <a:rPr lang="en-US" sz="2800" dirty="0"/>
            <a:t> </a:t>
          </a:r>
          <a:r>
            <a:rPr lang="en-US" sz="2800" dirty="0" err="1"/>
            <a:t>nhiễu</a:t>
          </a:r>
          <a:r>
            <a:rPr lang="en-US" sz="2800" dirty="0"/>
            <a:t> </a:t>
          </a:r>
          <a:r>
            <a:rPr lang="en-US" sz="2800" dirty="0" err="1"/>
            <a:t>dân</a:t>
          </a:r>
          <a:r>
            <a:rPr lang="en-US" sz="2800" dirty="0"/>
            <a:t> </a:t>
          </a:r>
          <a:r>
            <a:rPr lang="en-US" sz="2800" dirty="0" err="1"/>
            <a:t>lành</a:t>
          </a:r>
          <a:endParaRPr lang="en-US" sz="2800" dirty="0"/>
        </a:p>
      </dgm:t>
    </dgm:pt>
    <dgm:pt modelId="{6F0E08E7-00B3-4789-8D14-108F4AD2674D}" type="parTrans" cxnId="{3EC51F71-5439-4785-84C0-827455C1F563}">
      <dgm:prSet/>
      <dgm:spPr/>
      <dgm:t>
        <a:bodyPr/>
        <a:lstStyle/>
        <a:p>
          <a:endParaRPr lang="en-US"/>
        </a:p>
      </dgm:t>
    </dgm:pt>
    <dgm:pt modelId="{31769DE2-BE19-4BE6-B540-4F187814E582}" type="sibTrans" cxnId="{3EC51F71-5439-4785-84C0-827455C1F563}">
      <dgm:prSet/>
      <dgm:spPr/>
      <dgm:t>
        <a:bodyPr/>
        <a:lstStyle/>
        <a:p>
          <a:endParaRPr lang="en-US"/>
        </a:p>
      </dgm:t>
    </dgm:pt>
    <dgm:pt modelId="{CD29A841-17B5-47B8-A042-F9D43FFEB301}">
      <dgm:prSet phldrT="[Text]" custT="1"/>
      <dgm:spPr>
        <a:solidFill>
          <a:schemeClr val="accent2">
            <a:lumMod val="50000"/>
          </a:schemeClr>
        </a:solidFill>
      </dgm:spPr>
      <dgm:t>
        <a:bodyPr/>
        <a:lstStyle/>
        <a:p>
          <a:r>
            <a:rPr lang="en-US" sz="2800" dirty="0" err="1"/>
            <a:t>Các</a:t>
          </a:r>
          <a:r>
            <a:rPr lang="en-US" sz="2800" dirty="0"/>
            <a:t> </a:t>
          </a:r>
          <a:r>
            <a:rPr lang="en-US" sz="2800" dirty="0" err="1"/>
            <a:t>đô</a:t>
          </a:r>
          <a:r>
            <a:rPr lang="en-US" sz="2800" dirty="0"/>
            <a:t> </a:t>
          </a:r>
          <a:r>
            <a:rPr lang="en-US" sz="2800" dirty="0" err="1"/>
            <a:t>thị</a:t>
          </a:r>
          <a:r>
            <a:rPr lang="en-US" sz="2800" dirty="0"/>
            <a:t> </a:t>
          </a:r>
          <a:r>
            <a:rPr lang="en-US" sz="2800" dirty="0" err="1"/>
            <a:t>như</a:t>
          </a:r>
          <a:r>
            <a:rPr lang="en-US" sz="2800" dirty="0"/>
            <a:t> </a:t>
          </a:r>
          <a:r>
            <a:rPr lang="en-US" sz="2800" dirty="0" err="1"/>
            <a:t>Hội</a:t>
          </a:r>
          <a:r>
            <a:rPr lang="en-US" sz="2800" dirty="0"/>
            <a:t> An, Thanh </a:t>
          </a:r>
          <a:r>
            <a:rPr lang="en-US" sz="2800" dirty="0" err="1"/>
            <a:t>Hà</a:t>
          </a:r>
          <a:r>
            <a:rPr lang="en-US" sz="2800" dirty="0"/>
            <a:t>... </a:t>
          </a:r>
          <a:r>
            <a:rPr lang="en-US" sz="2800" dirty="0" err="1"/>
            <a:t>tàn</a:t>
          </a:r>
          <a:r>
            <a:rPr lang="en-US" sz="2800" dirty="0"/>
            <a:t> </a:t>
          </a:r>
          <a:r>
            <a:rPr lang="en-US" sz="2800" dirty="0" err="1"/>
            <a:t>dần</a:t>
          </a:r>
          <a:r>
            <a:rPr lang="en-US" sz="2800" dirty="0"/>
            <a:t>. </a:t>
          </a:r>
          <a:r>
            <a:rPr lang="en-US" sz="2800" dirty="0" err="1"/>
            <a:t>Thương</a:t>
          </a:r>
          <a:r>
            <a:rPr lang="en-US" sz="2800" dirty="0"/>
            <a:t> </a:t>
          </a:r>
          <a:r>
            <a:rPr lang="en-US" sz="2800" dirty="0" err="1"/>
            <a:t>nhân</a:t>
          </a:r>
          <a:r>
            <a:rPr lang="en-US" sz="2800" dirty="0"/>
            <a:t> </a:t>
          </a:r>
          <a:r>
            <a:rPr lang="en-US" sz="2800" dirty="0" err="1"/>
            <a:t>nước</a:t>
          </a:r>
          <a:r>
            <a:rPr lang="en-US" sz="2800" dirty="0"/>
            <a:t> </a:t>
          </a:r>
          <a:r>
            <a:rPr lang="en-US" sz="2800" dirty="0" err="1"/>
            <a:t>ngoài</a:t>
          </a:r>
          <a:r>
            <a:rPr lang="en-US" sz="2800" dirty="0"/>
            <a:t> </a:t>
          </a:r>
          <a:r>
            <a:rPr lang="en-US" sz="2800" dirty="0" err="1"/>
            <a:t>không</a:t>
          </a:r>
          <a:r>
            <a:rPr lang="en-US" sz="2800" dirty="0"/>
            <a:t> </a:t>
          </a:r>
          <a:r>
            <a:rPr lang="en-US" sz="2800" dirty="0" err="1"/>
            <a:t>còn</a:t>
          </a:r>
          <a:r>
            <a:rPr lang="en-US" sz="2800" dirty="0"/>
            <a:t> qua </a:t>
          </a:r>
          <a:r>
            <a:rPr lang="en-US" sz="2800" dirty="0" err="1"/>
            <a:t>lại</a:t>
          </a:r>
          <a:r>
            <a:rPr lang="en-US" sz="2800" dirty="0"/>
            <a:t> </a:t>
          </a:r>
          <a:r>
            <a:rPr lang="en-US" sz="2800" dirty="0" err="1"/>
            <a:t>buôn</a:t>
          </a:r>
          <a:r>
            <a:rPr lang="en-US" sz="2800" dirty="0"/>
            <a:t> </a:t>
          </a:r>
          <a:r>
            <a:rPr lang="en-US" sz="2800" dirty="0" err="1"/>
            <a:t>bán</a:t>
          </a:r>
          <a:endParaRPr lang="en-US" sz="2800" dirty="0"/>
        </a:p>
      </dgm:t>
    </dgm:pt>
    <dgm:pt modelId="{7076B083-1AC9-4270-8F8B-679941F23484}" type="parTrans" cxnId="{FAA35E25-DB33-4393-B964-827A6D1F47AE}">
      <dgm:prSet/>
      <dgm:spPr/>
      <dgm:t>
        <a:bodyPr/>
        <a:lstStyle/>
        <a:p>
          <a:endParaRPr lang="en-US"/>
        </a:p>
      </dgm:t>
    </dgm:pt>
    <dgm:pt modelId="{FF655F96-ABF3-47D9-9147-4F5369D36988}" type="sibTrans" cxnId="{FAA35E25-DB33-4393-B964-827A6D1F47AE}">
      <dgm:prSet/>
      <dgm:spPr/>
      <dgm:t>
        <a:bodyPr/>
        <a:lstStyle/>
        <a:p>
          <a:endParaRPr lang="en-US"/>
        </a:p>
      </dgm:t>
    </dgm:pt>
    <dgm:pt modelId="{7F593B93-AB59-4DE9-9BDD-46C9D24E6E70}" type="pres">
      <dgm:prSet presAssocID="{259F44C4-D1A2-4DA9-AD2C-C6270A3853FD}" presName="linear" presStyleCnt="0">
        <dgm:presLayoutVars>
          <dgm:dir/>
          <dgm:animLvl val="lvl"/>
          <dgm:resizeHandles val="exact"/>
        </dgm:presLayoutVars>
      </dgm:prSet>
      <dgm:spPr/>
    </dgm:pt>
    <dgm:pt modelId="{36EE4329-838C-4570-A096-A05CC1FDA563}" type="pres">
      <dgm:prSet presAssocID="{EF8CCD25-4059-43BC-A13B-E5CBAEC89F7A}" presName="parentLin" presStyleCnt="0"/>
      <dgm:spPr/>
    </dgm:pt>
    <dgm:pt modelId="{7AE0945E-1DA5-4A8F-9CF7-E71C554090EE}" type="pres">
      <dgm:prSet presAssocID="{EF8CCD25-4059-43BC-A13B-E5CBAEC89F7A}" presName="parentLeftMargin" presStyleLbl="node1" presStyleIdx="0" presStyleCnt="4"/>
      <dgm:spPr/>
    </dgm:pt>
    <dgm:pt modelId="{6CA07B0A-2460-4C2D-B19B-6F4D293E68F7}" type="pres">
      <dgm:prSet presAssocID="{EF8CCD25-4059-43BC-A13B-E5CBAEC89F7A}" presName="parentText" presStyleLbl="node1" presStyleIdx="0" presStyleCnt="4" custScaleX="142857" custScaleY="139989">
        <dgm:presLayoutVars>
          <dgm:chMax val="0"/>
          <dgm:bulletEnabled val="1"/>
        </dgm:presLayoutVars>
      </dgm:prSet>
      <dgm:spPr/>
    </dgm:pt>
    <dgm:pt modelId="{88EF7B61-399E-4416-A990-0B508998F0DF}" type="pres">
      <dgm:prSet presAssocID="{EF8CCD25-4059-43BC-A13B-E5CBAEC89F7A}" presName="negativeSpace" presStyleCnt="0"/>
      <dgm:spPr/>
    </dgm:pt>
    <dgm:pt modelId="{408A8B63-D06F-45EF-82C4-4982D0CEEAA7}" type="pres">
      <dgm:prSet presAssocID="{EF8CCD25-4059-43BC-A13B-E5CBAEC89F7A}" presName="childText" presStyleLbl="conFgAcc1" presStyleIdx="0" presStyleCnt="4">
        <dgm:presLayoutVars>
          <dgm:bulletEnabled val="1"/>
        </dgm:presLayoutVars>
      </dgm:prSet>
      <dgm:spPr/>
    </dgm:pt>
    <dgm:pt modelId="{18C218A1-5FF2-434F-8FA2-4CB5CEE07D60}" type="pres">
      <dgm:prSet presAssocID="{8F8AEC76-5897-45D0-82BC-E047835F619A}" presName="spaceBetweenRectangles" presStyleCnt="0"/>
      <dgm:spPr/>
    </dgm:pt>
    <dgm:pt modelId="{C7D9EE6E-9AC3-4038-964B-5CA680FF06D0}" type="pres">
      <dgm:prSet presAssocID="{60D2125E-D644-4797-B19A-874FFD36F1BE}" presName="parentLin" presStyleCnt="0"/>
      <dgm:spPr/>
    </dgm:pt>
    <dgm:pt modelId="{D4A737FE-5D6F-419A-BC27-F3F82E47D0EA}" type="pres">
      <dgm:prSet presAssocID="{60D2125E-D644-4797-B19A-874FFD36F1BE}" presName="parentLeftMargin" presStyleLbl="node1" presStyleIdx="0" presStyleCnt="4"/>
      <dgm:spPr/>
    </dgm:pt>
    <dgm:pt modelId="{8E47A1D3-A3FF-4BD0-8C25-8A977819B8E2}" type="pres">
      <dgm:prSet presAssocID="{60D2125E-D644-4797-B19A-874FFD36F1BE}" presName="parentText" presStyleLbl="node1" presStyleIdx="1" presStyleCnt="4" custScaleX="142857" custScaleY="126503">
        <dgm:presLayoutVars>
          <dgm:chMax val="0"/>
          <dgm:bulletEnabled val="1"/>
        </dgm:presLayoutVars>
      </dgm:prSet>
      <dgm:spPr/>
    </dgm:pt>
    <dgm:pt modelId="{8010E2BD-03F0-438F-A079-0F3A1B1F5277}" type="pres">
      <dgm:prSet presAssocID="{60D2125E-D644-4797-B19A-874FFD36F1BE}" presName="negativeSpace" presStyleCnt="0"/>
      <dgm:spPr/>
    </dgm:pt>
    <dgm:pt modelId="{5D374A25-9C2D-478F-AE61-870DD594390E}" type="pres">
      <dgm:prSet presAssocID="{60D2125E-D644-4797-B19A-874FFD36F1BE}" presName="childText" presStyleLbl="conFgAcc1" presStyleIdx="1" presStyleCnt="4">
        <dgm:presLayoutVars>
          <dgm:bulletEnabled val="1"/>
        </dgm:presLayoutVars>
      </dgm:prSet>
      <dgm:spPr/>
    </dgm:pt>
    <dgm:pt modelId="{827C71DE-65FE-4777-8C02-13999C0208F3}" type="pres">
      <dgm:prSet presAssocID="{EB7742F4-BA9E-4D1D-8261-255EB26E221D}" presName="spaceBetweenRectangles" presStyleCnt="0"/>
      <dgm:spPr/>
    </dgm:pt>
    <dgm:pt modelId="{56E4CDDB-F0E4-439B-9BD1-6D461B46EBC5}" type="pres">
      <dgm:prSet presAssocID="{52C75981-2921-4965-B67A-E816D8F338F8}" presName="parentLin" presStyleCnt="0"/>
      <dgm:spPr/>
    </dgm:pt>
    <dgm:pt modelId="{75A84780-F124-407D-B816-E3316EFD6D82}" type="pres">
      <dgm:prSet presAssocID="{52C75981-2921-4965-B67A-E816D8F338F8}" presName="parentLeftMargin" presStyleLbl="node1" presStyleIdx="1" presStyleCnt="4"/>
      <dgm:spPr/>
    </dgm:pt>
    <dgm:pt modelId="{3BE42EBA-6C7B-47D4-8098-BACE3AAFFB4F}" type="pres">
      <dgm:prSet presAssocID="{52C75981-2921-4965-B67A-E816D8F338F8}" presName="parentText" presStyleLbl="node1" presStyleIdx="2" presStyleCnt="4" custScaleX="142857">
        <dgm:presLayoutVars>
          <dgm:chMax val="0"/>
          <dgm:bulletEnabled val="1"/>
        </dgm:presLayoutVars>
      </dgm:prSet>
      <dgm:spPr/>
    </dgm:pt>
    <dgm:pt modelId="{7B987D84-45D1-482E-BD2F-F8FE263B76DF}" type="pres">
      <dgm:prSet presAssocID="{52C75981-2921-4965-B67A-E816D8F338F8}" presName="negativeSpace" presStyleCnt="0"/>
      <dgm:spPr/>
    </dgm:pt>
    <dgm:pt modelId="{7205E580-2474-450A-A5DE-2FCCF315917B}" type="pres">
      <dgm:prSet presAssocID="{52C75981-2921-4965-B67A-E816D8F338F8}" presName="childText" presStyleLbl="conFgAcc1" presStyleIdx="2" presStyleCnt="4">
        <dgm:presLayoutVars>
          <dgm:bulletEnabled val="1"/>
        </dgm:presLayoutVars>
      </dgm:prSet>
      <dgm:spPr/>
    </dgm:pt>
    <dgm:pt modelId="{D1C14F7A-C2A7-46A6-8941-76243BC02157}" type="pres">
      <dgm:prSet presAssocID="{31769DE2-BE19-4BE6-B540-4F187814E582}" presName="spaceBetweenRectangles" presStyleCnt="0"/>
      <dgm:spPr/>
    </dgm:pt>
    <dgm:pt modelId="{403DE1A0-6BCF-4A15-A3B4-6E623407732E}" type="pres">
      <dgm:prSet presAssocID="{CD29A841-17B5-47B8-A042-F9D43FFEB301}" presName="parentLin" presStyleCnt="0"/>
      <dgm:spPr/>
    </dgm:pt>
    <dgm:pt modelId="{CFFCE874-0524-4713-8AAC-78CD2178AAC1}" type="pres">
      <dgm:prSet presAssocID="{CD29A841-17B5-47B8-A042-F9D43FFEB301}" presName="parentLeftMargin" presStyleLbl="node1" presStyleIdx="2" presStyleCnt="4"/>
      <dgm:spPr/>
    </dgm:pt>
    <dgm:pt modelId="{EDF873C0-F43C-4015-945A-C2E82253A148}" type="pres">
      <dgm:prSet presAssocID="{CD29A841-17B5-47B8-A042-F9D43FFEB301}" presName="parentText" presStyleLbl="node1" presStyleIdx="3" presStyleCnt="4" custScaleX="142857">
        <dgm:presLayoutVars>
          <dgm:chMax val="0"/>
          <dgm:bulletEnabled val="1"/>
        </dgm:presLayoutVars>
      </dgm:prSet>
      <dgm:spPr/>
    </dgm:pt>
    <dgm:pt modelId="{CDC92B28-3293-4014-8B5A-17811FA89221}" type="pres">
      <dgm:prSet presAssocID="{CD29A841-17B5-47B8-A042-F9D43FFEB301}" presName="negativeSpace" presStyleCnt="0"/>
      <dgm:spPr/>
    </dgm:pt>
    <dgm:pt modelId="{7C64A706-5D61-4099-993C-AD45655F21BD}" type="pres">
      <dgm:prSet presAssocID="{CD29A841-17B5-47B8-A042-F9D43FFEB301}" presName="childText" presStyleLbl="conFgAcc1" presStyleIdx="3" presStyleCnt="4">
        <dgm:presLayoutVars>
          <dgm:bulletEnabled val="1"/>
        </dgm:presLayoutVars>
      </dgm:prSet>
      <dgm:spPr/>
    </dgm:pt>
  </dgm:ptLst>
  <dgm:cxnLst>
    <dgm:cxn modelId="{17B00A12-13F3-47D3-B389-E81BC1FBF266}" type="presOf" srcId="{CD29A841-17B5-47B8-A042-F9D43FFEB301}" destId="{CFFCE874-0524-4713-8AAC-78CD2178AAC1}" srcOrd="0" destOrd="0" presId="urn:microsoft.com/office/officeart/2005/8/layout/list1"/>
    <dgm:cxn modelId="{39FAFD21-9837-4A42-917E-9CA433F589E3}" srcId="{259F44C4-D1A2-4DA9-AD2C-C6270A3853FD}" destId="{60D2125E-D644-4797-B19A-874FFD36F1BE}" srcOrd="1" destOrd="0" parTransId="{167BBB66-3115-4B00-9590-918AD2E6DEAB}" sibTransId="{EB7742F4-BA9E-4D1D-8261-255EB26E221D}"/>
    <dgm:cxn modelId="{FAA35E25-DB33-4393-B964-827A6D1F47AE}" srcId="{259F44C4-D1A2-4DA9-AD2C-C6270A3853FD}" destId="{CD29A841-17B5-47B8-A042-F9D43FFEB301}" srcOrd="3" destOrd="0" parTransId="{7076B083-1AC9-4270-8F8B-679941F23484}" sibTransId="{FF655F96-ABF3-47D9-9147-4F5369D36988}"/>
    <dgm:cxn modelId="{F30B5036-CFE3-4A18-B7E8-CE0EDD6DBF04}" type="presOf" srcId="{52C75981-2921-4965-B67A-E816D8F338F8}" destId="{3BE42EBA-6C7B-47D4-8098-BACE3AAFFB4F}" srcOrd="1" destOrd="0" presId="urn:microsoft.com/office/officeart/2005/8/layout/list1"/>
    <dgm:cxn modelId="{EC3BEC38-84D5-45E3-BC0B-FEC83DC130BB}" type="presOf" srcId="{CD29A841-17B5-47B8-A042-F9D43FFEB301}" destId="{EDF873C0-F43C-4015-945A-C2E82253A148}" srcOrd="1" destOrd="0" presId="urn:microsoft.com/office/officeart/2005/8/layout/list1"/>
    <dgm:cxn modelId="{B590633C-F2B2-4741-86F1-B4B3CEF1F222}" srcId="{259F44C4-D1A2-4DA9-AD2C-C6270A3853FD}" destId="{EF8CCD25-4059-43BC-A13B-E5CBAEC89F7A}" srcOrd="0" destOrd="0" parTransId="{9C559882-6A20-4AE4-9E97-D2DD20E3567A}" sibTransId="{8F8AEC76-5897-45D0-82BC-E047835F619A}"/>
    <dgm:cxn modelId="{C20DEB5C-888B-4A8E-8791-1F14F2BD03C0}" type="presOf" srcId="{60D2125E-D644-4797-B19A-874FFD36F1BE}" destId="{8E47A1D3-A3FF-4BD0-8C25-8A977819B8E2}" srcOrd="1" destOrd="0" presId="urn:microsoft.com/office/officeart/2005/8/layout/list1"/>
    <dgm:cxn modelId="{04AFA34A-C66D-40BA-9134-264E4CE52119}" type="presOf" srcId="{259F44C4-D1A2-4DA9-AD2C-C6270A3853FD}" destId="{7F593B93-AB59-4DE9-9BDD-46C9D24E6E70}" srcOrd="0" destOrd="0" presId="urn:microsoft.com/office/officeart/2005/8/layout/list1"/>
    <dgm:cxn modelId="{3EC51F71-5439-4785-84C0-827455C1F563}" srcId="{259F44C4-D1A2-4DA9-AD2C-C6270A3853FD}" destId="{52C75981-2921-4965-B67A-E816D8F338F8}" srcOrd="2" destOrd="0" parTransId="{6F0E08E7-00B3-4789-8D14-108F4AD2674D}" sibTransId="{31769DE2-BE19-4BE6-B540-4F187814E582}"/>
    <dgm:cxn modelId="{E4F2719D-103F-4A26-BB46-911FD3E0235F}" type="presOf" srcId="{EF8CCD25-4059-43BC-A13B-E5CBAEC89F7A}" destId="{7AE0945E-1DA5-4A8F-9CF7-E71C554090EE}" srcOrd="0" destOrd="0" presId="urn:microsoft.com/office/officeart/2005/8/layout/list1"/>
    <dgm:cxn modelId="{668E51B1-0D49-4C10-8D08-29F52C34BEEF}" type="presOf" srcId="{EF8CCD25-4059-43BC-A13B-E5CBAEC89F7A}" destId="{6CA07B0A-2460-4C2D-B19B-6F4D293E68F7}" srcOrd="1" destOrd="0" presId="urn:microsoft.com/office/officeart/2005/8/layout/list1"/>
    <dgm:cxn modelId="{AD8283CE-CB61-4998-89C2-2F10333E6E33}" type="presOf" srcId="{60D2125E-D644-4797-B19A-874FFD36F1BE}" destId="{D4A737FE-5D6F-419A-BC27-F3F82E47D0EA}" srcOrd="0" destOrd="0" presId="urn:microsoft.com/office/officeart/2005/8/layout/list1"/>
    <dgm:cxn modelId="{1C7EC4FA-18F3-4B68-BFD7-B1F0C3E7C9BB}" type="presOf" srcId="{52C75981-2921-4965-B67A-E816D8F338F8}" destId="{75A84780-F124-407D-B816-E3316EFD6D82}" srcOrd="0" destOrd="0" presId="urn:microsoft.com/office/officeart/2005/8/layout/list1"/>
    <dgm:cxn modelId="{FD42EEDB-69B8-4A12-BA85-2C9A4DC27815}" type="presParOf" srcId="{7F593B93-AB59-4DE9-9BDD-46C9D24E6E70}" destId="{36EE4329-838C-4570-A096-A05CC1FDA563}" srcOrd="0" destOrd="0" presId="urn:microsoft.com/office/officeart/2005/8/layout/list1"/>
    <dgm:cxn modelId="{FBD7E416-D88D-4D05-A3AB-FB8480183758}" type="presParOf" srcId="{36EE4329-838C-4570-A096-A05CC1FDA563}" destId="{7AE0945E-1DA5-4A8F-9CF7-E71C554090EE}" srcOrd="0" destOrd="0" presId="urn:microsoft.com/office/officeart/2005/8/layout/list1"/>
    <dgm:cxn modelId="{EEB3D917-80F5-4A6C-B6F0-AB8FDFD40E3D}" type="presParOf" srcId="{36EE4329-838C-4570-A096-A05CC1FDA563}" destId="{6CA07B0A-2460-4C2D-B19B-6F4D293E68F7}" srcOrd="1" destOrd="0" presId="urn:microsoft.com/office/officeart/2005/8/layout/list1"/>
    <dgm:cxn modelId="{BFEFB89D-BF61-431C-A87D-1E730BFDEDBF}" type="presParOf" srcId="{7F593B93-AB59-4DE9-9BDD-46C9D24E6E70}" destId="{88EF7B61-399E-4416-A990-0B508998F0DF}" srcOrd="1" destOrd="0" presId="urn:microsoft.com/office/officeart/2005/8/layout/list1"/>
    <dgm:cxn modelId="{B7276DA2-17F0-4D47-9174-1BC627F16FF4}" type="presParOf" srcId="{7F593B93-AB59-4DE9-9BDD-46C9D24E6E70}" destId="{408A8B63-D06F-45EF-82C4-4982D0CEEAA7}" srcOrd="2" destOrd="0" presId="urn:microsoft.com/office/officeart/2005/8/layout/list1"/>
    <dgm:cxn modelId="{493FA0D7-3002-4598-B720-8F2285D5A9C9}" type="presParOf" srcId="{7F593B93-AB59-4DE9-9BDD-46C9D24E6E70}" destId="{18C218A1-5FF2-434F-8FA2-4CB5CEE07D60}" srcOrd="3" destOrd="0" presId="urn:microsoft.com/office/officeart/2005/8/layout/list1"/>
    <dgm:cxn modelId="{FFADFB67-DBAF-4947-A095-FAC7072AB38D}" type="presParOf" srcId="{7F593B93-AB59-4DE9-9BDD-46C9D24E6E70}" destId="{C7D9EE6E-9AC3-4038-964B-5CA680FF06D0}" srcOrd="4" destOrd="0" presId="urn:microsoft.com/office/officeart/2005/8/layout/list1"/>
    <dgm:cxn modelId="{F2294B27-71E9-4783-BB6E-C15ADD6DC11F}" type="presParOf" srcId="{C7D9EE6E-9AC3-4038-964B-5CA680FF06D0}" destId="{D4A737FE-5D6F-419A-BC27-F3F82E47D0EA}" srcOrd="0" destOrd="0" presId="urn:microsoft.com/office/officeart/2005/8/layout/list1"/>
    <dgm:cxn modelId="{2BAE134D-F788-4DB8-BF79-F18BB50ACD48}" type="presParOf" srcId="{C7D9EE6E-9AC3-4038-964B-5CA680FF06D0}" destId="{8E47A1D3-A3FF-4BD0-8C25-8A977819B8E2}" srcOrd="1" destOrd="0" presId="urn:microsoft.com/office/officeart/2005/8/layout/list1"/>
    <dgm:cxn modelId="{BEE6D425-0BE9-4FE5-BCCE-D9DB653E4E35}" type="presParOf" srcId="{7F593B93-AB59-4DE9-9BDD-46C9D24E6E70}" destId="{8010E2BD-03F0-438F-A079-0F3A1B1F5277}" srcOrd="5" destOrd="0" presId="urn:microsoft.com/office/officeart/2005/8/layout/list1"/>
    <dgm:cxn modelId="{22775F6D-EDBC-440C-97CC-42B985AB7DF6}" type="presParOf" srcId="{7F593B93-AB59-4DE9-9BDD-46C9D24E6E70}" destId="{5D374A25-9C2D-478F-AE61-870DD594390E}" srcOrd="6" destOrd="0" presId="urn:microsoft.com/office/officeart/2005/8/layout/list1"/>
    <dgm:cxn modelId="{26BC4C90-9544-43F9-91C3-C9F3F7C7DB98}" type="presParOf" srcId="{7F593B93-AB59-4DE9-9BDD-46C9D24E6E70}" destId="{827C71DE-65FE-4777-8C02-13999C0208F3}" srcOrd="7" destOrd="0" presId="urn:microsoft.com/office/officeart/2005/8/layout/list1"/>
    <dgm:cxn modelId="{183763A0-04AB-4B10-B4C9-6B1ACCCA056B}" type="presParOf" srcId="{7F593B93-AB59-4DE9-9BDD-46C9D24E6E70}" destId="{56E4CDDB-F0E4-439B-9BD1-6D461B46EBC5}" srcOrd="8" destOrd="0" presId="urn:microsoft.com/office/officeart/2005/8/layout/list1"/>
    <dgm:cxn modelId="{52F29C13-2AF2-431F-9EE5-B3E7D1B0E657}" type="presParOf" srcId="{56E4CDDB-F0E4-439B-9BD1-6D461B46EBC5}" destId="{75A84780-F124-407D-B816-E3316EFD6D82}" srcOrd="0" destOrd="0" presId="urn:microsoft.com/office/officeart/2005/8/layout/list1"/>
    <dgm:cxn modelId="{C862A43A-A65A-4B59-A9A3-25E5D3A6F6C5}" type="presParOf" srcId="{56E4CDDB-F0E4-439B-9BD1-6D461B46EBC5}" destId="{3BE42EBA-6C7B-47D4-8098-BACE3AAFFB4F}" srcOrd="1" destOrd="0" presId="urn:microsoft.com/office/officeart/2005/8/layout/list1"/>
    <dgm:cxn modelId="{14B64461-0650-4C47-B776-A71E24F980B4}" type="presParOf" srcId="{7F593B93-AB59-4DE9-9BDD-46C9D24E6E70}" destId="{7B987D84-45D1-482E-BD2F-F8FE263B76DF}" srcOrd="9" destOrd="0" presId="urn:microsoft.com/office/officeart/2005/8/layout/list1"/>
    <dgm:cxn modelId="{EA1127DC-1B8C-452C-91F8-390F82DDC210}" type="presParOf" srcId="{7F593B93-AB59-4DE9-9BDD-46C9D24E6E70}" destId="{7205E580-2474-450A-A5DE-2FCCF315917B}" srcOrd="10" destOrd="0" presId="urn:microsoft.com/office/officeart/2005/8/layout/list1"/>
    <dgm:cxn modelId="{B521FC65-D9CE-41D8-8D1F-51566E2685D2}" type="presParOf" srcId="{7F593B93-AB59-4DE9-9BDD-46C9D24E6E70}" destId="{D1C14F7A-C2A7-46A6-8941-76243BC02157}" srcOrd="11" destOrd="0" presId="urn:microsoft.com/office/officeart/2005/8/layout/list1"/>
    <dgm:cxn modelId="{F87BBCF1-C7E2-4E7B-AAC6-177A8B8B8A0D}" type="presParOf" srcId="{7F593B93-AB59-4DE9-9BDD-46C9D24E6E70}" destId="{403DE1A0-6BCF-4A15-A3B4-6E623407732E}" srcOrd="12" destOrd="0" presId="urn:microsoft.com/office/officeart/2005/8/layout/list1"/>
    <dgm:cxn modelId="{228B1299-FD98-4658-960F-4FA69116AB49}" type="presParOf" srcId="{403DE1A0-6BCF-4A15-A3B4-6E623407732E}" destId="{CFFCE874-0524-4713-8AAC-78CD2178AAC1}" srcOrd="0" destOrd="0" presId="urn:microsoft.com/office/officeart/2005/8/layout/list1"/>
    <dgm:cxn modelId="{A765250F-2001-4D58-A7B1-8AA1E22721C5}" type="presParOf" srcId="{403DE1A0-6BCF-4A15-A3B4-6E623407732E}" destId="{EDF873C0-F43C-4015-945A-C2E82253A148}" srcOrd="1" destOrd="0" presId="urn:microsoft.com/office/officeart/2005/8/layout/list1"/>
    <dgm:cxn modelId="{8D977016-3639-4EBE-8C39-FDEBC9ADDBE4}" type="presParOf" srcId="{7F593B93-AB59-4DE9-9BDD-46C9D24E6E70}" destId="{CDC92B28-3293-4014-8B5A-17811FA89221}" srcOrd="13" destOrd="0" presId="urn:microsoft.com/office/officeart/2005/8/layout/list1"/>
    <dgm:cxn modelId="{0AF3106D-B469-4026-902D-1E701844FE10}" type="presParOf" srcId="{7F593B93-AB59-4DE9-9BDD-46C9D24E6E70}" destId="{7C64A706-5D61-4099-993C-AD45655F21BD}"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9D3AEA1F-1185-4FD9-A73C-9D8C56B82148}"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D5B38FAD-CCA6-4FD1-913B-0F202229CDF1}">
      <dgm:prSet phldrT="[Text]" custT="1"/>
      <dgm:spPr>
        <a:solidFill>
          <a:srgbClr val="002060"/>
        </a:solidFill>
      </dgm:spPr>
      <dgm:t>
        <a:bodyPr/>
        <a:lstStyle/>
        <a:p>
          <a:r>
            <a:rPr lang="en-US" sz="2800" dirty="0"/>
            <a:t>6/1801 </a:t>
          </a:r>
          <a:r>
            <a:rPr lang="en-US" sz="2800" dirty="0" err="1"/>
            <a:t>Nguyễn</a:t>
          </a:r>
          <a:r>
            <a:rPr lang="en-US" sz="2800" dirty="0"/>
            <a:t> </a:t>
          </a:r>
          <a:r>
            <a:rPr lang="en-US" sz="2800" dirty="0" err="1"/>
            <a:t>Ánh</a:t>
          </a:r>
          <a:r>
            <a:rPr lang="en-US" sz="2800" dirty="0"/>
            <a:t> </a:t>
          </a:r>
          <a:r>
            <a:rPr lang="en-US" sz="2800" dirty="0" err="1"/>
            <a:t>chiếm</a:t>
          </a:r>
          <a:r>
            <a:rPr lang="en-US" sz="2800" dirty="0"/>
            <a:t> </a:t>
          </a:r>
          <a:r>
            <a:rPr lang="en-US" sz="2800" dirty="0" err="1"/>
            <a:t>được</a:t>
          </a:r>
          <a:r>
            <a:rPr lang="en-US" sz="2800" dirty="0"/>
            <a:t> </a:t>
          </a:r>
          <a:r>
            <a:rPr lang="en-US" sz="2800" dirty="0" err="1"/>
            <a:t>Phú</a:t>
          </a:r>
          <a:r>
            <a:rPr lang="en-US" sz="2800" dirty="0"/>
            <a:t> </a:t>
          </a:r>
          <a:r>
            <a:rPr lang="en-US" sz="2800" dirty="0" err="1"/>
            <a:t>Xuân</a:t>
          </a:r>
          <a:r>
            <a:rPr lang="en-US" sz="2800" dirty="0"/>
            <a:t>, </a:t>
          </a:r>
          <a:r>
            <a:rPr lang="en-US" sz="2800" dirty="0" err="1"/>
            <a:t>quân</a:t>
          </a:r>
          <a:r>
            <a:rPr lang="en-US" sz="2800" dirty="0"/>
            <a:t> </a:t>
          </a:r>
          <a:r>
            <a:rPr lang="en-US" sz="2800" dirty="0" err="1"/>
            <a:t>Tây</a:t>
          </a:r>
          <a:r>
            <a:rPr lang="en-US" sz="2800" dirty="0"/>
            <a:t> </a:t>
          </a:r>
          <a:r>
            <a:rPr lang="en-US" sz="2800" dirty="0" err="1"/>
            <a:t>Sơn</a:t>
          </a:r>
          <a:r>
            <a:rPr lang="en-US" sz="2800" dirty="0"/>
            <a:t> tan </a:t>
          </a:r>
          <a:r>
            <a:rPr lang="en-US" sz="2800" dirty="0" err="1"/>
            <a:t>vỡ</a:t>
          </a:r>
          <a:endParaRPr lang="en-US" sz="2800" dirty="0"/>
        </a:p>
      </dgm:t>
    </dgm:pt>
    <dgm:pt modelId="{0AE44647-C161-4BED-80F7-B9A8573C722E}" type="parTrans" cxnId="{C8860B69-C248-4F96-9B00-44B13CBD07F0}">
      <dgm:prSet/>
      <dgm:spPr/>
      <dgm:t>
        <a:bodyPr/>
        <a:lstStyle/>
        <a:p>
          <a:endParaRPr lang="en-US"/>
        </a:p>
      </dgm:t>
    </dgm:pt>
    <dgm:pt modelId="{BB432D9C-E562-485A-931F-3DEDFC359C7B}" type="sibTrans" cxnId="{C8860B69-C248-4F96-9B00-44B13CBD07F0}">
      <dgm:prSet/>
      <dgm:spPr>
        <a:solidFill>
          <a:srgbClr val="002060"/>
        </a:solidFill>
      </dgm:spPr>
      <dgm:t>
        <a:bodyPr/>
        <a:lstStyle/>
        <a:p>
          <a:endParaRPr lang="en-US"/>
        </a:p>
      </dgm:t>
    </dgm:pt>
    <dgm:pt modelId="{8B3F2B21-E7B4-4183-AB08-B40F64DEBBB9}">
      <dgm:prSet phldrT="[Text]" custT="1"/>
      <dgm:spPr>
        <a:solidFill>
          <a:srgbClr val="002060"/>
        </a:solidFill>
      </dgm:spPr>
      <dgm:t>
        <a:bodyPr/>
        <a:lstStyle/>
        <a:p>
          <a:r>
            <a:rPr lang="en-US" sz="2800" dirty="0"/>
            <a:t>7/1802 </a:t>
          </a:r>
          <a:r>
            <a:rPr lang="en-US" sz="2800" dirty="0" err="1"/>
            <a:t>thành</a:t>
          </a:r>
          <a:r>
            <a:rPr lang="en-US" sz="2800" dirty="0"/>
            <a:t> </a:t>
          </a:r>
          <a:r>
            <a:rPr lang="en-US" sz="2800" dirty="0" err="1"/>
            <a:t>Thăng</a:t>
          </a:r>
          <a:r>
            <a:rPr lang="en-US" sz="2800" dirty="0"/>
            <a:t> Long </a:t>
          </a:r>
          <a:r>
            <a:rPr lang="en-US" sz="2800" dirty="0" err="1"/>
            <a:t>rơi</a:t>
          </a:r>
          <a:r>
            <a:rPr lang="en-US" sz="2800" dirty="0"/>
            <a:t> </a:t>
          </a:r>
          <a:r>
            <a:rPr lang="en-US" sz="2800" dirty="0" err="1"/>
            <a:t>vào</a:t>
          </a:r>
          <a:r>
            <a:rPr lang="en-US" sz="2800" dirty="0"/>
            <a:t> </a:t>
          </a:r>
          <a:r>
            <a:rPr lang="en-US" sz="2800" dirty="0" err="1"/>
            <a:t>tay</a:t>
          </a:r>
          <a:r>
            <a:rPr lang="en-US" sz="2800" dirty="0"/>
            <a:t> </a:t>
          </a:r>
          <a:r>
            <a:rPr lang="en-US" sz="2800" dirty="0" err="1"/>
            <a:t>Nguyễn</a:t>
          </a:r>
          <a:r>
            <a:rPr lang="en-US" sz="2800" dirty="0"/>
            <a:t> </a:t>
          </a:r>
          <a:r>
            <a:rPr lang="en-US" sz="2800" dirty="0" err="1"/>
            <a:t>Ánh</a:t>
          </a:r>
          <a:endParaRPr lang="en-US" sz="2800" dirty="0"/>
        </a:p>
      </dgm:t>
    </dgm:pt>
    <dgm:pt modelId="{011FB787-7BAC-4B11-81CA-C928F08B038A}" type="parTrans" cxnId="{3667EE89-516B-4915-B160-39E47827B324}">
      <dgm:prSet/>
      <dgm:spPr/>
      <dgm:t>
        <a:bodyPr/>
        <a:lstStyle/>
        <a:p>
          <a:endParaRPr lang="en-US"/>
        </a:p>
      </dgm:t>
    </dgm:pt>
    <dgm:pt modelId="{B8B73CC0-70C7-4860-84E5-548F9CCE557E}" type="sibTrans" cxnId="{3667EE89-516B-4915-B160-39E47827B324}">
      <dgm:prSet/>
      <dgm:spPr/>
      <dgm:t>
        <a:bodyPr/>
        <a:lstStyle/>
        <a:p>
          <a:endParaRPr lang="en-US"/>
        </a:p>
      </dgm:t>
    </dgm:pt>
    <dgm:pt modelId="{F0F3E8C8-585D-4112-A40D-138383B2044B}">
      <dgm:prSet phldrT="[Text]" custT="1"/>
      <dgm:spPr>
        <a:solidFill>
          <a:srgbClr val="002060"/>
        </a:solidFill>
      </dgm:spPr>
      <dgm:t>
        <a:bodyPr/>
        <a:lstStyle/>
        <a:p>
          <a:r>
            <a:rPr lang="en-US" sz="2800" dirty="0" err="1"/>
            <a:t>Triều</a:t>
          </a:r>
          <a:r>
            <a:rPr lang="en-US" sz="2800" dirty="0"/>
            <a:t> </a:t>
          </a:r>
          <a:r>
            <a:rPr lang="en-US" sz="2800" dirty="0" err="1"/>
            <a:t>Nguyễn</a:t>
          </a:r>
          <a:r>
            <a:rPr lang="en-US" sz="2800" dirty="0"/>
            <a:t> </a:t>
          </a:r>
          <a:r>
            <a:rPr lang="en-US" sz="2800" dirty="0" err="1"/>
            <a:t>được</a:t>
          </a:r>
          <a:r>
            <a:rPr lang="en-US" sz="2800" dirty="0"/>
            <a:t> </a:t>
          </a:r>
          <a:r>
            <a:rPr lang="en-US" sz="2800" dirty="0" err="1"/>
            <a:t>thành</a:t>
          </a:r>
          <a:r>
            <a:rPr lang="en-US" sz="2800" dirty="0"/>
            <a:t> </a:t>
          </a:r>
          <a:r>
            <a:rPr lang="en-US" sz="2800" dirty="0" err="1"/>
            <a:t>lập</a:t>
          </a:r>
          <a:r>
            <a:rPr lang="en-US" sz="2800" dirty="0"/>
            <a:t> </a:t>
          </a:r>
          <a:r>
            <a:rPr lang="en-US" sz="2800" dirty="0" err="1"/>
            <a:t>chỉ</a:t>
          </a:r>
          <a:r>
            <a:rPr lang="en-US" sz="2800" dirty="0"/>
            <a:t> lo </a:t>
          </a:r>
          <a:r>
            <a:rPr lang="en-US" sz="2800" dirty="0" err="1"/>
            <a:t>củng</a:t>
          </a:r>
          <a:r>
            <a:rPr lang="en-US" sz="2800" dirty="0"/>
            <a:t> </a:t>
          </a:r>
          <a:r>
            <a:rPr lang="en-US" sz="2800" dirty="0" err="1"/>
            <a:t>cố</a:t>
          </a:r>
          <a:r>
            <a:rPr lang="en-US" sz="2800" dirty="0"/>
            <a:t> </a:t>
          </a:r>
          <a:r>
            <a:rPr lang="en-US" sz="2800" dirty="0" err="1"/>
            <a:t>địa</a:t>
          </a:r>
          <a:r>
            <a:rPr lang="en-US" sz="2800" dirty="0"/>
            <a:t> </a:t>
          </a:r>
          <a:r>
            <a:rPr lang="en-US" sz="2800" dirty="0" err="1"/>
            <a:t>vị</a:t>
          </a:r>
          <a:r>
            <a:rPr lang="en-US" sz="2800" dirty="0"/>
            <a:t> </a:t>
          </a:r>
          <a:r>
            <a:rPr lang="en-US" sz="2800" dirty="0" err="1"/>
            <a:t>cai</a:t>
          </a:r>
          <a:r>
            <a:rPr lang="en-US" sz="2800" dirty="0"/>
            <a:t> </a:t>
          </a:r>
          <a:r>
            <a:rPr lang="en-US" sz="2800" dirty="0" err="1"/>
            <a:t>trị</a:t>
          </a:r>
          <a:r>
            <a:rPr lang="en-US" sz="2800" dirty="0"/>
            <a:t> </a:t>
          </a:r>
          <a:r>
            <a:rPr lang="en-US" sz="2800" dirty="0" err="1"/>
            <a:t>của</a:t>
          </a:r>
          <a:r>
            <a:rPr lang="en-US" sz="2800" dirty="0"/>
            <a:t> </a:t>
          </a:r>
          <a:r>
            <a:rPr lang="en-US" sz="2800" dirty="0" err="1"/>
            <a:t>dòng</a:t>
          </a:r>
          <a:r>
            <a:rPr lang="en-US" sz="2800" dirty="0"/>
            <a:t> </a:t>
          </a:r>
          <a:r>
            <a:rPr lang="en-US" sz="2800" dirty="0" err="1"/>
            <a:t>họ</a:t>
          </a:r>
          <a:r>
            <a:rPr lang="en-US" sz="2800" dirty="0"/>
            <a:t>, </a:t>
          </a:r>
          <a:r>
            <a:rPr lang="en-US" sz="2800" dirty="0" err="1"/>
            <a:t>không</a:t>
          </a:r>
          <a:r>
            <a:rPr lang="en-US" sz="2800" dirty="0"/>
            <a:t> </a:t>
          </a:r>
          <a:r>
            <a:rPr lang="en-US" sz="2800" dirty="0" err="1"/>
            <a:t>bắt</a:t>
          </a:r>
          <a:r>
            <a:rPr lang="en-US" sz="2800" dirty="0"/>
            <a:t> </a:t>
          </a:r>
          <a:r>
            <a:rPr lang="en-US" sz="2800" dirty="0" err="1"/>
            <a:t>kịp</a:t>
          </a:r>
          <a:r>
            <a:rPr lang="en-US" sz="2800" dirty="0"/>
            <a:t> </a:t>
          </a:r>
          <a:r>
            <a:rPr lang="en-US" sz="2800" dirty="0" err="1"/>
            <a:t>xu</a:t>
          </a:r>
          <a:r>
            <a:rPr lang="en-US" sz="2800" dirty="0"/>
            <a:t> </a:t>
          </a:r>
          <a:r>
            <a:rPr lang="en-US" sz="2800" dirty="0" err="1"/>
            <a:t>thế</a:t>
          </a:r>
          <a:r>
            <a:rPr lang="en-US" sz="2800" dirty="0"/>
            <a:t> </a:t>
          </a:r>
          <a:r>
            <a:rPr lang="en-US" sz="2800" dirty="0" err="1"/>
            <a:t>thời</a:t>
          </a:r>
          <a:r>
            <a:rPr lang="en-US" sz="2800" dirty="0"/>
            <a:t> </a:t>
          </a:r>
          <a:r>
            <a:rPr lang="en-US" sz="2800" dirty="0" err="1"/>
            <a:t>đại</a:t>
          </a:r>
          <a:r>
            <a:rPr lang="en-US" sz="2800" dirty="0"/>
            <a:t>, </a:t>
          </a:r>
          <a:r>
            <a:rPr lang="en-US" sz="2800" dirty="0" err="1"/>
            <a:t>làm</a:t>
          </a:r>
          <a:r>
            <a:rPr lang="en-US" sz="2800" dirty="0"/>
            <a:t> </a:t>
          </a:r>
          <a:r>
            <a:rPr lang="en-US" sz="2800" dirty="0" err="1"/>
            <a:t>đất</a:t>
          </a:r>
          <a:r>
            <a:rPr lang="en-US" sz="2800" dirty="0"/>
            <a:t> </a:t>
          </a:r>
          <a:r>
            <a:rPr lang="en-US" sz="2800" dirty="0" err="1"/>
            <a:t>nước</a:t>
          </a:r>
          <a:r>
            <a:rPr lang="en-US" sz="2800" dirty="0"/>
            <a:t> </a:t>
          </a:r>
          <a:r>
            <a:rPr lang="en-US" sz="2800" dirty="0" err="1"/>
            <a:t>lún</a:t>
          </a:r>
          <a:r>
            <a:rPr lang="en-US" sz="2800" dirty="0"/>
            <a:t> </a:t>
          </a:r>
          <a:r>
            <a:rPr lang="en-US" sz="2800" dirty="0" err="1"/>
            <a:t>sâu</a:t>
          </a:r>
          <a:r>
            <a:rPr lang="en-US" sz="2800" dirty="0"/>
            <a:t> </a:t>
          </a:r>
          <a:r>
            <a:rPr lang="en-US" sz="2800" dirty="0" err="1"/>
            <a:t>vào</a:t>
          </a:r>
          <a:r>
            <a:rPr lang="en-US" sz="2800" dirty="0"/>
            <a:t> </a:t>
          </a:r>
          <a:r>
            <a:rPr lang="en-US" sz="2800" dirty="0" err="1"/>
            <a:t>tình</a:t>
          </a:r>
          <a:r>
            <a:rPr lang="en-US" sz="2800" dirty="0"/>
            <a:t> </a:t>
          </a:r>
          <a:r>
            <a:rPr lang="en-US" sz="2800" dirty="0" err="1"/>
            <a:t>trạng</a:t>
          </a:r>
          <a:r>
            <a:rPr lang="en-US" sz="2800" dirty="0"/>
            <a:t> </a:t>
          </a:r>
          <a:r>
            <a:rPr lang="en-US" sz="2800" dirty="0" err="1"/>
            <a:t>lạc</a:t>
          </a:r>
          <a:r>
            <a:rPr lang="en-US" sz="2800" dirty="0"/>
            <a:t> </a:t>
          </a:r>
          <a:r>
            <a:rPr lang="en-US" sz="2800" dirty="0" err="1"/>
            <a:t>hậu</a:t>
          </a:r>
          <a:endParaRPr lang="en-US" sz="2800" dirty="0"/>
        </a:p>
      </dgm:t>
    </dgm:pt>
    <dgm:pt modelId="{1C686ED1-F699-47AD-8FCB-F29BC3BE58AA}" type="parTrans" cxnId="{96692E4C-1E5E-4D60-8AD6-F807F6393520}">
      <dgm:prSet/>
      <dgm:spPr/>
      <dgm:t>
        <a:bodyPr/>
        <a:lstStyle/>
        <a:p>
          <a:endParaRPr lang="en-US"/>
        </a:p>
      </dgm:t>
    </dgm:pt>
    <dgm:pt modelId="{6240A809-4A6A-43C4-8E02-460E98FF9933}" type="sibTrans" cxnId="{96692E4C-1E5E-4D60-8AD6-F807F6393520}">
      <dgm:prSet/>
      <dgm:spPr/>
      <dgm:t>
        <a:bodyPr/>
        <a:lstStyle/>
        <a:p>
          <a:endParaRPr lang="en-US"/>
        </a:p>
      </dgm:t>
    </dgm:pt>
    <dgm:pt modelId="{CBA698A5-DACF-4CC4-AF35-63AF63B37A28}" type="pres">
      <dgm:prSet presAssocID="{9D3AEA1F-1185-4FD9-A73C-9D8C56B82148}" presName="Name0" presStyleCnt="0">
        <dgm:presLayoutVars>
          <dgm:chMax val="7"/>
          <dgm:chPref val="7"/>
          <dgm:dir/>
        </dgm:presLayoutVars>
      </dgm:prSet>
      <dgm:spPr/>
    </dgm:pt>
    <dgm:pt modelId="{C60B5F80-51B9-4C1D-9AA0-A9F37EDD0FDD}" type="pres">
      <dgm:prSet presAssocID="{9D3AEA1F-1185-4FD9-A73C-9D8C56B82148}" presName="Name1" presStyleCnt="0"/>
      <dgm:spPr/>
    </dgm:pt>
    <dgm:pt modelId="{569940E6-EEF8-4377-9F26-D1474FC4B37C}" type="pres">
      <dgm:prSet presAssocID="{9D3AEA1F-1185-4FD9-A73C-9D8C56B82148}" presName="cycle" presStyleCnt="0"/>
      <dgm:spPr/>
    </dgm:pt>
    <dgm:pt modelId="{537E26C0-320A-49BB-AA2D-02329B181D0D}" type="pres">
      <dgm:prSet presAssocID="{9D3AEA1F-1185-4FD9-A73C-9D8C56B82148}" presName="srcNode" presStyleLbl="node1" presStyleIdx="0" presStyleCnt="3"/>
      <dgm:spPr/>
    </dgm:pt>
    <dgm:pt modelId="{E4650D1F-3CA9-4B57-8B3F-E255B6D29E69}" type="pres">
      <dgm:prSet presAssocID="{9D3AEA1F-1185-4FD9-A73C-9D8C56B82148}" presName="conn" presStyleLbl="parChTrans1D2" presStyleIdx="0" presStyleCnt="1"/>
      <dgm:spPr/>
    </dgm:pt>
    <dgm:pt modelId="{92762CB4-8ED2-4557-9BFA-574C0BC1C934}" type="pres">
      <dgm:prSet presAssocID="{9D3AEA1F-1185-4FD9-A73C-9D8C56B82148}" presName="extraNode" presStyleLbl="node1" presStyleIdx="0" presStyleCnt="3"/>
      <dgm:spPr/>
    </dgm:pt>
    <dgm:pt modelId="{30CC9AFE-C302-4B37-84A2-8102195FD936}" type="pres">
      <dgm:prSet presAssocID="{9D3AEA1F-1185-4FD9-A73C-9D8C56B82148}" presName="dstNode" presStyleLbl="node1" presStyleIdx="0" presStyleCnt="3"/>
      <dgm:spPr/>
    </dgm:pt>
    <dgm:pt modelId="{64C319E8-D59A-4617-B73F-DE2EA70B78F5}" type="pres">
      <dgm:prSet presAssocID="{D5B38FAD-CCA6-4FD1-913B-0F202229CDF1}" presName="text_1" presStyleLbl="node1" presStyleIdx="0" presStyleCnt="3">
        <dgm:presLayoutVars>
          <dgm:bulletEnabled val="1"/>
        </dgm:presLayoutVars>
      </dgm:prSet>
      <dgm:spPr/>
    </dgm:pt>
    <dgm:pt modelId="{2F19BBB8-3D58-44F3-87E3-5083F2F60FB3}" type="pres">
      <dgm:prSet presAssocID="{D5B38FAD-CCA6-4FD1-913B-0F202229CDF1}" presName="accent_1" presStyleCnt="0"/>
      <dgm:spPr/>
    </dgm:pt>
    <dgm:pt modelId="{BAD2096A-CC85-4E9D-BBA8-AF2A02B4186F}" type="pres">
      <dgm:prSet presAssocID="{D5B38FAD-CCA6-4FD1-913B-0F202229CDF1}" presName="accentRepeatNode" presStyleLbl="solidFgAcc1" presStyleIdx="0" presStyleCnt="3"/>
      <dgm:spPr>
        <a:solidFill>
          <a:srgbClr val="002060"/>
        </a:solidFill>
      </dgm:spPr>
    </dgm:pt>
    <dgm:pt modelId="{AFB7B083-8B84-4F5E-8AF3-86CBC6499043}" type="pres">
      <dgm:prSet presAssocID="{8B3F2B21-E7B4-4183-AB08-B40F64DEBBB9}" presName="text_2" presStyleLbl="node1" presStyleIdx="1" presStyleCnt="3">
        <dgm:presLayoutVars>
          <dgm:bulletEnabled val="1"/>
        </dgm:presLayoutVars>
      </dgm:prSet>
      <dgm:spPr/>
    </dgm:pt>
    <dgm:pt modelId="{521FA732-85ED-42F0-BC76-79032A2C8E44}" type="pres">
      <dgm:prSet presAssocID="{8B3F2B21-E7B4-4183-AB08-B40F64DEBBB9}" presName="accent_2" presStyleCnt="0"/>
      <dgm:spPr/>
    </dgm:pt>
    <dgm:pt modelId="{F7E0AF30-20F8-40E1-8B8E-03E1C9D21897}" type="pres">
      <dgm:prSet presAssocID="{8B3F2B21-E7B4-4183-AB08-B40F64DEBBB9}" presName="accentRepeatNode" presStyleLbl="solidFgAcc1" presStyleIdx="1" presStyleCnt="3"/>
      <dgm:spPr>
        <a:solidFill>
          <a:srgbClr val="002060"/>
        </a:solidFill>
      </dgm:spPr>
    </dgm:pt>
    <dgm:pt modelId="{EBF330F7-D34B-44ED-918E-186A27F05BCB}" type="pres">
      <dgm:prSet presAssocID="{F0F3E8C8-585D-4112-A40D-138383B2044B}" presName="text_3" presStyleLbl="node1" presStyleIdx="2" presStyleCnt="3" custScaleY="141728">
        <dgm:presLayoutVars>
          <dgm:bulletEnabled val="1"/>
        </dgm:presLayoutVars>
      </dgm:prSet>
      <dgm:spPr/>
    </dgm:pt>
    <dgm:pt modelId="{04996E9A-5061-43D4-AAA6-82B1DF5FDE62}" type="pres">
      <dgm:prSet presAssocID="{F0F3E8C8-585D-4112-A40D-138383B2044B}" presName="accent_3" presStyleCnt="0"/>
      <dgm:spPr/>
    </dgm:pt>
    <dgm:pt modelId="{9E08BDF7-CAF2-4170-8EE6-9E7483568101}" type="pres">
      <dgm:prSet presAssocID="{F0F3E8C8-585D-4112-A40D-138383B2044B}" presName="accentRepeatNode" presStyleLbl="solidFgAcc1" presStyleIdx="2" presStyleCnt="3"/>
      <dgm:spPr>
        <a:solidFill>
          <a:srgbClr val="002060"/>
        </a:solidFill>
      </dgm:spPr>
    </dgm:pt>
  </dgm:ptLst>
  <dgm:cxnLst>
    <dgm:cxn modelId="{C8860B69-C248-4F96-9B00-44B13CBD07F0}" srcId="{9D3AEA1F-1185-4FD9-A73C-9D8C56B82148}" destId="{D5B38FAD-CCA6-4FD1-913B-0F202229CDF1}" srcOrd="0" destOrd="0" parTransId="{0AE44647-C161-4BED-80F7-B9A8573C722E}" sibTransId="{BB432D9C-E562-485A-931F-3DEDFC359C7B}"/>
    <dgm:cxn modelId="{4CA2A56B-538A-4F22-8411-83BF3EF3396D}" type="presOf" srcId="{D5B38FAD-CCA6-4FD1-913B-0F202229CDF1}" destId="{64C319E8-D59A-4617-B73F-DE2EA70B78F5}" srcOrd="0" destOrd="0" presId="urn:microsoft.com/office/officeart/2008/layout/VerticalCurvedList"/>
    <dgm:cxn modelId="{96692E4C-1E5E-4D60-8AD6-F807F6393520}" srcId="{9D3AEA1F-1185-4FD9-A73C-9D8C56B82148}" destId="{F0F3E8C8-585D-4112-A40D-138383B2044B}" srcOrd="2" destOrd="0" parTransId="{1C686ED1-F699-47AD-8FCB-F29BC3BE58AA}" sibTransId="{6240A809-4A6A-43C4-8E02-460E98FF9933}"/>
    <dgm:cxn modelId="{1A50B84C-0648-4D54-A91A-1E5485AC4275}" type="presOf" srcId="{8B3F2B21-E7B4-4183-AB08-B40F64DEBBB9}" destId="{AFB7B083-8B84-4F5E-8AF3-86CBC6499043}" srcOrd="0" destOrd="0" presId="urn:microsoft.com/office/officeart/2008/layout/VerticalCurvedList"/>
    <dgm:cxn modelId="{B9829B6E-A9A5-4256-B2CD-6A7CD2448675}" type="presOf" srcId="{F0F3E8C8-585D-4112-A40D-138383B2044B}" destId="{EBF330F7-D34B-44ED-918E-186A27F05BCB}" srcOrd="0" destOrd="0" presId="urn:microsoft.com/office/officeart/2008/layout/VerticalCurvedList"/>
    <dgm:cxn modelId="{25130551-BBB7-4F51-80C9-4273D9726BEF}" type="presOf" srcId="{BB432D9C-E562-485A-931F-3DEDFC359C7B}" destId="{E4650D1F-3CA9-4B57-8B3F-E255B6D29E69}" srcOrd="0" destOrd="0" presId="urn:microsoft.com/office/officeart/2008/layout/VerticalCurvedList"/>
    <dgm:cxn modelId="{3667EE89-516B-4915-B160-39E47827B324}" srcId="{9D3AEA1F-1185-4FD9-A73C-9D8C56B82148}" destId="{8B3F2B21-E7B4-4183-AB08-B40F64DEBBB9}" srcOrd="1" destOrd="0" parTransId="{011FB787-7BAC-4B11-81CA-C928F08B038A}" sibTransId="{B8B73CC0-70C7-4860-84E5-548F9CCE557E}"/>
    <dgm:cxn modelId="{F959A6FC-BF8F-46D2-B01B-F84CBCAFF16F}" type="presOf" srcId="{9D3AEA1F-1185-4FD9-A73C-9D8C56B82148}" destId="{CBA698A5-DACF-4CC4-AF35-63AF63B37A28}" srcOrd="0" destOrd="0" presId="urn:microsoft.com/office/officeart/2008/layout/VerticalCurvedList"/>
    <dgm:cxn modelId="{92683672-F4B8-4C89-864B-CF0D458DA365}" type="presParOf" srcId="{CBA698A5-DACF-4CC4-AF35-63AF63B37A28}" destId="{C60B5F80-51B9-4C1D-9AA0-A9F37EDD0FDD}" srcOrd="0" destOrd="0" presId="urn:microsoft.com/office/officeart/2008/layout/VerticalCurvedList"/>
    <dgm:cxn modelId="{191D465A-DCE0-4E0D-A3B8-656399F809A2}" type="presParOf" srcId="{C60B5F80-51B9-4C1D-9AA0-A9F37EDD0FDD}" destId="{569940E6-EEF8-4377-9F26-D1474FC4B37C}" srcOrd="0" destOrd="0" presId="urn:microsoft.com/office/officeart/2008/layout/VerticalCurvedList"/>
    <dgm:cxn modelId="{DB10A7CF-9CFA-4B47-9D15-8CE69ABA351A}" type="presParOf" srcId="{569940E6-EEF8-4377-9F26-D1474FC4B37C}" destId="{537E26C0-320A-49BB-AA2D-02329B181D0D}" srcOrd="0" destOrd="0" presId="urn:microsoft.com/office/officeart/2008/layout/VerticalCurvedList"/>
    <dgm:cxn modelId="{902868A9-553D-4342-B809-A7D6DD3D66BD}" type="presParOf" srcId="{569940E6-EEF8-4377-9F26-D1474FC4B37C}" destId="{E4650D1F-3CA9-4B57-8B3F-E255B6D29E69}" srcOrd="1" destOrd="0" presId="urn:microsoft.com/office/officeart/2008/layout/VerticalCurvedList"/>
    <dgm:cxn modelId="{C3AC2C05-4C9C-494C-A4C1-8847C4BCFD55}" type="presParOf" srcId="{569940E6-EEF8-4377-9F26-D1474FC4B37C}" destId="{92762CB4-8ED2-4557-9BFA-574C0BC1C934}" srcOrd="2" destOrd="0" presId="urn:microsoft.com/office/officeart/2008/layout/VerticalCurvedList"/>
    <dgm:cxn modelId="{20947F31-E1F4-4F8E-835F-C8BA34119993}" type="presParOf" srcId="{569940E6-EEF8-4377-9F26-D1474FC4B37C}" destId="{30CC9AFE-C302-4B37-84A2-8102195FD936}" srcOrd="3" destOrd="0" presId="urn:microsoft.com/office/officeart/2008/layout/VerticalCurvedList"/>
    <dgm:cxn modelId="{A64C3E49-C5EE-437D-B32E-CDF6A3A09BBF}" type="presParOf" srcId="{C60B5F80-51B9-4C1D-9AA0-A9F37EDD0FDD}" destId="{64C319E8-D59A-4617-B73F-DE2EA70B78F5}" srcOrd="1" destOrd="0" presId="urn:microsoft.com/office/officeart/2008/layout/VerticalCurvedList"/>
    <dgm:cxn modelId="{285F76B9-276F-4CAA-8FB2-D91F699E1216}" type="presParOf" srcId="{C60B5F80-51B9-4C1D-9AA0-A9F37EDD0FDD}" destId="{2F19BBB8-3D58-44F3-87E3-5083F2F60FB3}" srcOrd="2" destOrd="0" presId="urn:microsoft.com/office/officeart/2008/layout/VerticalCurvedList"/>
    <dgm:cxn modelId="{E6242E57-CD19-4B18-9455-DF74198504DD}" type="presParOf" srcId="{2F19BBB8-3D58-44F3-87E3-5083F2F60FB3}" destId="{BAD2096A-CC85-4E9D-BBA8-AF2A02B4186F}" srcOrd="0" destOrd="0" presId="urn:microsoft.com/office/officeart/2008/layout/VerticalCurvedList"/>
    <dgm:cxn modelId="{F6D8A1BB-F966-4E3B-922D-47E2EFABF893}" type="presParOf" srcId="{C60B5F80-51B9-4C1D-9AA0-A9F37EDD0FDD}" destId="{AFB7B083-8B84-4F5E-8AF3-86CBC6499043}" srcOrd="3" destOrd="0" presId="urn:microsoft.com/office/officeart/2008/layout/VerticalCurvedList"/>
    <dgm:cxn modelId="{D8C7F412-0B08-4AE1-86A2-EE4501C8A1C6}" type="presParOf" srcId="{C60B5F80-51B9-4C1D-9AA0-A9F37EDD0FDD}" destId="{521FA732-85ED-42F0-BC76-79032A2C8E44}" srcOrd="4" destOrd="0" presId="urn:microsoft.com/office/officeart/2008/layout/VerticalCurvedList"/>
    <dgm:cxn modelId="{9E14B408-959F-46EB-A0C2-F384D21BFE0B}" type="presParOf" srcId="{521FA732-85ED-42F0-BC76-79032A2C8E44}" destId="{F7E0AF30-20F8-40E1-8B8E-03E1C9D21897}" srcOrd="0" destOrd="0" presId="urn:microsoft.com/office/officeart/2008/layout/VerticalCurvedList"/>
    <dgm:cxn modelId="{598D15FF-E750-417C-AF6E-478A119D4296}" type="presParOf" srcId="{C60B5F80-51B9-4C1D-9AA0-A9F37EDD0FDD}" destId="{EBF330F7-D34B-44ED-918E-186A27F05BCB}" srcOrd="5" destOrd="0" presId="urn:microsoft.com/office/officeart/2008/layout/VerticalCurvedList"/>
    <dgm:cxn modelId="{D9FC8574-7842-4CD7-8545-207BE5B8F471}" type="presParOf" srcId="{C60B5F80-51B9-4C1D-9AA0-A9F37EDD0FDD}" destId="{04996E9A-5061-43D4-AAA6-82B1DF5FDE62}" srcOrd="6" destOrd="0" presId="urn:microsoft.com/office/officeart/2008/layout/VerticalCurvedList"/>
    <dgm:cxn modelId="{7DE33E2D-3C60-40CE-818B-4D4D6930B81D}" type="presParOf" srcId="{04996E9A-5061-43D4-AAA6-82B1DF5FDE62}" destId="{9E08BDF7-CAF2-4170-8EE6-9E7483568101}"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5A06097E-5168-4533-9E2F-49830DF719DE}" type="doc">
      <dgm:prSet loTypeId="urn:microsoft.com/office/officeart/2005/8/layout/vList3" loCatId="list" qsTypeId="urn:microsoft.com/office/officeart/2005/8/quickstyle/simple5" qsCatId="simple" csTypeId="urn:microsoft.com/office/officeart/2005/8/colors/accent1_2" csCatId="accent1" phldr="1"/>
      <dgm:spPr/>
    </dgm:pt>
    <dgm:pt modelId="{6F3BD4B9-5E11-4411-8164-DED2C80DF029}">
      <dgm:prSet phldrT="[Text]"/>
      <dgm:spPr>
        <a:solidFill>
          <a:srgbClr val="002060"/>
        </a:solidFill>
      </dgm:spPr>
      <dgm:t>
        <a:bodyPr/>
        <a:lstStyle/>
        <a:p>
          <a:r>
            <a:rPr lang="en-US" dirty="0" err="1"/>
            <a:t>Năm</a:t>
          </a:r>
          <a:r>
            <a:rPr lang="en-US" dirty="0"/>
            <a:t> 1802, </a:t>
          </a:r>
          <a:r>
            <a:rPr lang="en-US" dirty="0" err="1"/>
            <a:t>sau</a:t>
          </a:r>
          <a:r>
            <a:rPr lang="en-US" dirty="0"/>
            <a:t> </a:t>
          </a:r>
          <a:r>
            <a:rPr lang="en-US" dirty="0" err="1"/>
            <a:t>khi</a:t>
          </a:r>
          <a:r>
            <a:rPr lang="en-US" dirty="0"/>
            <a:t> </a:t>
          </a:r>
          <a:r>
            <a:rPr lang="en-US" dirty="0" err="1"/>
            <a:t>đánh</a:t>
          </a:r>
          <a:r>
            <a:rPr lang="en-US" dirty="0"/>
            <a:t> </a:t>
          </a:r>
          <a:r>
            <a:rPr lang="en-US" dirty="0" err="1"/>
            <a:t>thắng</a:t>
          </a:r>
          <a:r>
            <a:rPr lang="en-US" dirty="0"/>
            <a:t> </a:t>
          </a:r>
          <a:r>
            <a:rPr lang="en-US" dirty="0" err="1"/>
            <a:t>Tây</a:t>
          </a:r>
          <a:r>
            <a:rPr lang="en-US" dirty="0"/>
            <a:t> </a:t>
          </a:r>
          <a:r>
            <a:rPr lang="en-US" dirty="0" err="1"/>
            <a:t>Sơn</a:t>
          </a:r>
          <a:r>
            <a:rPr lang="en-US" dirty="0"/>
            <a:t>, </a:t>
          </a:r>
          <a:r>
            <a:rPr lang="en-US" dirty="0" err="1"/>
            <a:t>Nguyễn</a:t>
          </a:r>
          <a:r>
            <a:rPr lang="en-US" dirty="0"/>
            <a:t> </a:t>
          </a:r>
          <a:r>
            <a:rPr lang="en-US" dirty="0" err="1"/>
            <a:t>Ánh</a:t>
          </a:r>
          <a:r>
            <a:rPr lang="en-US" dirty="0"/>
            <a:t> </a:t>
          </a:r>
          <a:r>
            <a:rPr lang="en-US" dirty="0" err="1"/>
            <a:t>tái</a:t>
          </a:r>
          <a:r>
            <a:rPr lang="en-US" dirty="0"/>
            <a:t> </a:t>
          </a:r>
          <a:r>
            <a:rPr lang="en-US" dirty="0" err="1"/>
            <a:t>lập</a:t>
          </a:r>
          <a:r>
            <a:rPr lang="en-US" dirty="0"/>
            <a:t> </a:t>
          </a:r>
          <a:r>
            <a:rPr lang="en-US" dirty="0" err="1"/>
            <a:t>vương</a:t>
          </a:r>
          <a:r>
            <a:rPr lang="en-US" dirty="0"/>
            <a:t> </a:t>
          </a:r>
          <a:r>
            <a:rPr lang="en-US" dirty="0" err="1"/>
            <a:t>triều</a:t>
          </a:r>
          <a:r>
            <a:rPr lang="en-US" dirty="0"/>
            <a:t> </a:t>
          </a:r>
          <a:r>
            <a:rPr lang="en-US" dirty="0" err="1"/>
            <a:t>Nguyễn</a:t>
          </a:r>
          <a:r>
            <a:rPr lang="en-US" dirty="0"/>
            <a:t>, </a:t>
          </a:r>
          <a:r>
            <a:rPr lang="en-US" dirty="0" err="1"/>
            <a:t>đóng</a:t>
          </a:r>
          <a:r>
            <a:rPr lang="en-US" dirty="0"/>
            <a:t> </a:t>
          </a:r>
          <a:r>
            <a:rPr lang="en-US" dirty="0" err="1"/>
            <a:t>đô</a:t>
          </a:r>
          <a:r>
            <a:rPr lang="en-US" dirty="0"/>
            <a:t> ở </a:t>
          </a:r>
          <a:r>
            <a:rPr lang="en-US" dirty="0" err="1"/>
            <a:t>Phú</a:t>
          </a:r>
          <a:r>
            <a:rPr lang="en-US" dirty="0"/>
            <a:t> </a:t>
          </a:r>
          <a:r>
            <a:rPr lang="en-US" dirty="0" err="1"/>
            <a:t>Xuân</a:t>
          </a:r>
          <a:r>
            <a:rPr lang="en-US" dirty="0"/>
            <a:t> (</a:t>
          </a:r>
          <a:r>
            <a:rPr lang="en-US" dirty="0" err="1"/>
            <a:t>Huế</a:t>
          </a:r>
          <a:r>
            <a:rPr lang="en-US" dirty="0"/>
            <a:t>), </a:t>
          </a:r>
          <a:r>
            <a:rPr lang="en-US" dirty="0" err="1"/>
            <a:t>đặt</a:t>
          </a:r>
          <a:r>
            <a:rPr lang="en-US" dirty="0"/>
            <a:t> </a:t>
          </a:r>
          <a:r>
            <a:rPr lang="en-US" dirty="0" err="1"/>
            <a:t>quốc</a:t>
          </a:r>
          <a:r>
            <a:rPr lang="en-US" dirty="0"/>
            <a:t> </a:t>
          </a:r>
          <a:r>
            <a:rPr lang="en-US" dirty="0" err="1"/>
            <a:t>hiệu</a:t>
          </a:r>
          <a:r>
            <a:rPr lang="en-US" dirty="0"/>
            <a:t> </a:t>
          </a:r>
          <a:r>
            <a:rPr lang="en-US" dirty="0" err="1"/>
            <a:t>là</a:t>
          </a:r>
          <a:r>
            <a:rPr lang="en-US" dirty="0"/>
            <a:t> </a:t>
          </a:r>
          <a:r>
            <a:rPr lang="en-US" dirty="0" err="1"/>
            <a:t>Việt</a:t>
          </a:r>
          <a:r>
            <a:rPr lang="en-US" dirty="0"/>
            <a:t> Nam (1838 </a:t>
          </a:r>
          <a:r>
            <a:rPr lang="en-US" dirty="0" err="1"/>
            <a:t>đổi</a:t>
          </a:r>
          <a:r>
            <a:rPr lang="en-US" dirty="0"/>
            <a:t> </a:t>
          </a:r>
          <a:r>
            <a:rPr lang="en-US" dirty="0" err="1"/>
            <a:t>quốc</a:t>
          </a:r>
          <a:r>
            <a:rPr lang="en-US" dirty="0"/>
            <a:t> </a:t>
          </a:r>
          <a:r>
            <a:rPr lang="en-US" dirty="0" err="1"/>
            <a:t>hiệu</a:t>
          </a:r>
          <a:r>
            <a:rPr lang="en-US" dirty="0"/>
            <a:t> </a:t>
          </a:r>
          <a:r>
            <a:rPr lang="en-US" dirty="0" err="1"/>
            <a:t>thành</a:t>
          </a:r>
          <a:r>
            <a:rPr lang="en-US" dirty="0"/>
            <a:t> </a:t>
          </a:r>
          <a:r>
            <a:rPr lang="en-US" dirty="0" err="1"/>
            <a:t>Đại</a:t>
          </a:r>
          <a:r>
            <a:rPr lang="en-US" dirty="0"/>
            <a:t> Nam). </a:t>
          </a:r>
        </a:p>
      </dgm:t>
    </dgm:pt>
    <dgm:pt modelId="{0A3F8B85-8A56-4145-9EE9-5FB4695D30FA}" type="parTrans" cxnId="{87B0D933-D993-488C-8085-F5981355E0C5}">
      <dgm:prSet/>
      <dgm:spPr/>
      <dgm:t>
        <a:bodyPr/>
        <a:lstStyle/>
        <a:p>
          <a:endParaRPr lang="en-US"/>
        </a:p>
      </dgm:t>
    </dgm:pt>
    <dgm:pt modelId="{A1030807-660B-4540-A810-34BA8EF8CD56}" type="sibTrans" cxnId="{87B0D933-D993-488C-8085-F5981355E0C5}">
      <dgm:prSet/>
      <dgm:spPr/>
      <dgm:t>
        <a:bodyPr/>
        <a:lstStyle/>
        <a:p>
          <a:endParaRPr lang="en-US"/>
        </a:p>
      </dgm:t>
    </dgm:pt>
    <dgm:pt modelId="{FA6ECC40-7D91-4D82-AD99-BC2D9488611D}">
      <dgm:prSet phldrT="[Text]"/>
      <dgm:spPr>
        <a:solidFill>
          <a:srgbClr val="C00000"/>
        </a:solidFill>
      </dgm:spPr>
      <dgm:t>
        <a:bodyPr/>
        <a:lstStyle/>
        <a:p>
          <a:r>
            <a:rPr lang="en-US" dirty="0" err="1"/>
            <a:t>Đứng</a:t>
          </a:r>
          <a:r>
            <a:rPr lang="en-US" dirty="0"/>
            <a:t> </a:t>
          </a:r>
          <a:r>
            <a:rPr lang="en-US" dirty="0" err="1"/>
            <a:t>đầu</a:t>
          </a:r>
          <a:r>
            <a:rPr lang="en-US" dirty="0"/>
            <a:t> </a:t>
          </a:r>
          <a:r>
            <a:rPr lang="en-US" dirty="0" err="1"/>
            <a:t>là</a:t>
          </a:r>
          <a:r>
            <a:rPr lang="en-US" dirty="0"/>
            <a:t> </a:t>
          </a:r>
          <a:r>
            <a:rPr lang="en-US" dirty="0" err="1"/>
            <a:t>vua</a:t>
          </a:r>
          <a:r>
            <a:rPr lang="en-US" dirty="0"/>
            <a:t>, </a:t>
          </a:r>
          <a:r>
            <a:rPr lang="en-US" dirty="0" err="1"/>
            <a:t>nắm</a:t>
          </a:r>
          <a:r>
            <a:rPr lang="en-US" dirty="0"/>
            <a:t> </a:t>
          </a:r>
          <a:r>
            <a:rPr lang="en-US" dirty="0" err="1"/>
            <a:t>mọi</a:t>
          </a:r>
          <a:r>
            <a:rPr lang="en-US" dirty="0"/>
            <a:t> </a:t>
          </a:r>
          <a:r>
            <a:rPr lang="en-US" dirty="0" err="1"/>
            <a:t>quyền</a:t>
          </a:r>
          <a:r>
            <a:rPr lang="en-US" dirty="0"/>
            <a:t> </a:t>
          </a:r>
          <a:r>
            <a:rPr lang="en-US" dirty="0" err="1"/>
            <a:t>hành</a:t>
          </a:r>
          <a:r>
            <a:rPr lang="en-US" dirty="0"/>
            <a:t>. </a:t>
          </a:r>
          <a:r>
            <a:rPr lang="en-US" dirty="0" err="1"/>
            <a:t>Giúp</a:t>
          </a:r>
          <a:r>
            <a:rPr lang="en-US" dirty="0"/>
            <a:t> </a:t>
          </a:r>
          <a:r>
            <a:rPr lang="en-US" dirty="0" err="1"/>
            <a:t>việc</a:t>
          </a:r>
          <a:r>
            <a:rPr lang="en-US" dirty="0"/>
            <a:t> </a:t>
          </a:r>
          <a:r>
            <a:rPr lang="en-US" dirty="0" err="1"/>
            <a:t>cho</a:t>
          </a:r>
          <a:r>
            <a:rPr lang="en-US" dirty="0"/>
            <a:t> </a:t>
          </a:r>
          <a:r>
            <a:rPr lang="en-US" dirty="0" err="1"/>
            <a:t>vua</a:t>
          </a:r>
          <a:r>
            <a:rPr lang="en-US" dirty="0"/>
            <a:t> </a:t>
          </a:r>
          <a:r>
            <a:rPr lang="en-US" dirty="0" err="1"/>
            <a:t>có</a:t>
          </a:r>
          <a:r>
            <a:rPr lang="en-US" dirty="0"/>
            <a:t> 6 </a:t>
          </a:r>
          <a:r>
            <a:rPr lang="en-US" dirty="0" err="1"/>
            <a:t>bộ</a:t>
          </a:r>
          <a:r>
            <a:rPr lang="en-US" dirty="0"/>
            <a:t> </a:t>
          </a:r>
          <a:r>
            <a:rPr lang="en-US" dirty="0" err="1"/>
            <a:t>và</a:t>
          </a:r>
          <a:r>
            <a:rPr lang="en-US" dirty="0"/>
            <a:t> 5 </a:t>
          </a:r>
          <a:r>
            <a:rPr lang="en-US" dirty="0" err="1"/>
            <a:t>phủ</a:t>
          </a:r>
          <a:r>
            <a:rPr lang="en-US" dirty="0"/>
            <a:t> </a:t>
          </a:r>
          <a:r>
            <a:rPr lang="en-US" dirty="0" err="1"/>
            <a:t>đô</a:t>
          </a:r>
          <a:r>
            <a:rPr lang="en-US" dirty="0"/>
            <a:t> </a:t>
          </a:r>
          <a:r>
            <a:rPr lang="en-US" dirty="0" err="1"/>
            <a:t>đốc</a:t>
          </a:r>
          <a:r>
            <a:rPr lang="en-US" dirty="0"/>
            <a:t>. </a:t>
          </a:r>
          <a:r>
            <a:rPr lang="en-US" dirty="0" err="1"/>
            <a:t>Vua</a:t>
          </a:r>
          <a:r>
            <a:rPr lang="en-US" dirty="0"/>
            <a:t> </a:t>
          </a:r>
          <a:r>
            <a:rPr lang="en-US" dirty="0" err="1"/>
            <a:t>trực</a:t>
          </a:r>
          <a:r>
            <a:rPr lang="en-US" dirty="0"/>
            <a:t> </a:t>
          </a:r>
          <a:r>
            <a:rPr lang="en-US" dirty="0" err="1"/>
            <a:t>tiếp</a:t>
          </a:r>
          <a:r>
            <a:rPr lang="en-US" dirty="0"/>
            <a:t> </a:t>
          </a:r>
          <a:r>
            <a:rPr lang="en-US" dirty="0" err="1"/>
            <a:t>làm</a:t>
          </a:r>
          <a:r>
            <a:rPr lang="en-US" dirty="0"/>
            <a:t> </a:t>
          </a:r>
          <a:r>
            <a:rPr lang="en-US" dirty="0" err="1"/>
            <a:t>việc</a:t>
          </a:r>
          <a:r>
            <a:rPr lang="en-US" dirty="0"/>
            <a:t> </a:t>
          </a:r>
          <a:r>
            <a:rPr lang="en-US" dirty="0" err="1"/>
            <a:t>với</a:t>
          </a:r>
          <a:r>
            <a:rPr lang="en-US" dirty="0"/>
            <a:t> 6 </a:t>
          </a:r>
          <a:r>
            <a:rPr lang="en-US" dirty="0" err="1"/>
            <a:t>bộ</a:t>
          </a:r>
          <a:r>
            <a:rPr lang="en-US" dirty="0"/>
            <a:t>. </a:t>
          </a:r>
        </a:p>
      </dgm:t>
    </dgm:pt>
    <dgm:pt modelId="{C9EE5ABA-1439-47A1-BD97-CDA9F2329E1C}" type="parTrans" cxnId="{B338822F-8B9D-43F7-91D9-42FAE61053EC}">
      <dgm:prSet/>
      <dgm:spPr/>
      <dgm:t>
        <a:bodyPr/>
        <a:lstStyle/>
        <a:p>
          <a:endParaRPr lang="en-US"/>
        </a:p>
      </dgm:t>
    </dgm:pt>
    <dgm:pt modelId="{E71DC66A-2114-4CED-B6E5-36795DCC20DC}" type="sibTrans" cxnId="{B338822F-8B9D-43F7-91D9-42FAE61053EC}">
      <dgm:prSet/>
      <dgm:spPr/>
      <dgm:t>
        <a:bodyPr/>
        <a:lstStyle/>
        <a:p>
          <a:endParaRPr lang="en-US"/>
        </a:p>
      </dgm:t>
    </dgm:pt>
    <dgm:pt modelId="{1ACCD77A-B9AB-4104-B76E-4A139AC3ACB6}">
      <dgm:prSet phldrT="[Text]"/>
      <dgm:spPr>
        <a:solidFill>
          <a:srgbClr val="00B050"/>
        </a:solidFill>
      </dgm:spPr>
      <dgm:t>
        <a:bodyPr/>
        <a:lstStyle/>
        <a:p>
          <a:r>
            <a:rPr lang="en-US" dirty="0"/>
            <a:t>Minh </a:t>
          </a:r>
          <a:r>
            <a:rPr lang="en-US" dirty="0" err="1"/>
            <a:t>Mệnh</a:t>
          </a:r>
          <a:r>
            <a:rPr lang="en-US" dirty="0"/>
            <a:t> </a:t>
          </a:r>
          <a:r>
            <a:rPr lang="en-US" dirty="0" err="1"/>
            <a:t>tiến</a:t>
          </a:r>
          <a:r>
            <a:rPr lang="en-US" dirty="0"/>
            <a:t> </a:t>
          </a:r>
          <a:r>
            <a:rPr lang="en-US" dirty="0" err="1"/>
            <a:t>hành</a:t>
          </a:r>
          <a:r>
            <a:rPr lang="en-US" dirty="0"/>
            <a:t> </a:t>
          </a:r>
          <a:r>
            <a:rPr lang="en-US" dirty="0" err="1"/>
            <a:t>cải</a:t>
          </a:r>
          <a:r>
            <a:rPr lang="en-US" dirty="0"/>
            <a:t> </a:t>
          </a:r>
          <a:r>
            <a:rPr lang="en-US" dirty="0" err="1"/>
            <a:t>cách</a:t>
          </a:r>
          <a:r>
            <a:rPr lang="en-US" dirty="0"/>
            <a:t> </a:t>
          </a:r>
          <a:r>
            <a:rPr lang="en-US" dirty="0" err="1"/>
            <a:t>hành</a:t>
          </a:r>
          <a:r>
            <a:rPr lang="en-US" dirty="0"/>
            <a:t> </a:t>
          </a:r>
          <a:r>
            <a:rPr lang="en-US" dirty="0" err="1"/>
            <a:t>chính</a:t>
          </a:r>
          <a:r>
            <a:rPr lang="en-US" dirty="0"/>
            <a:t> (1831). </a:t>
          </a:r>
          <a:r>
            <a:rPr lang="en-US" dirty="0" err="1"/>
            <a:t>Cả</a:t>
          </a:r>
          <a:r>
            <a:rPr lang="en-US" dirty="0"/>
            <a:t> </a:t>
          </a:r>
          <a:r>
            <a:rPr lang="en-US" dirty="0" err="1"/>
            <a:t>nước</a:t>
          </a:r>
          <a:r>
            <a:rPr lang="en-US" dirty="0"/>
            <a:t> </a:t>
          </a:r>
          <a:r>
            <a:rPr lang="en-US" dirty="0" err="1"/>
            <a:t>được</a:t>
          </a:r>
          <a:r>
            <a:rPr lang="en-US" dirty="0"/>
            <a:t> chia </a:t>
          </a:r>
          <a:r>
            <a:rPr lang="en-US" dirty="0" err="1"/>
            <a:t>thành</a:t>
          </a:r>
          <a:r>
            <a:rPr lang="en-US" dirty="0"/>
            <a:t> 30 </a:t>
          </a:r>
          <a:r>
            <a:rPr lang="en-US" dirty="0" err="1"/>
            <a:t>tỉnh</a:t>
          </a:r>
          <a:r>
            <a:rPr lang="en-US" dirty="0"/>
            <a:t> </a:t>
          </a:r>
          <a:r>
            <a:rPr lang="en-US" dirty="0" err="1"/>
            <a:t>và</a:t>
          </a:r>
          <a:r>
            <a:rPr lang="en-US" dirty="0"/>
            <a:t> 1 </a:t>
          </a:r>
          <a:r>
            <a:rPr lang="en-US" dirty="0" err="1"/>
            <a:t>phủ</a:t>
          </a:r>
          <a:r>
            <a:rPr lang="en-US" dirty="0"/>
            <a:t> </a:t>
          </a:r>
          <a:r>
            <a:rPr lang="en-US" dirty="0" err="1"/>
            <a:t>Thừa</a:t>
          </a:r>
          <a:r>
            <a:rPr lang="en-US" dirty="0"/>
            <a:t> </a:t>
          </a:r>
          <a:r>
            <a:rPr lang="en-US" dirty="0" err="1"/>
            <a:t>Thiên</a:t>
          </a:r>
          <a:endParaRPr lang="en-US" dirty="0"/>
        </a:p>
      </dgm:t>
    </dgm:pt>
    <dgm:pt modelId="{AD1B7570-3D71-474B-B9F3-9DFE618B19FA}" type="parTrans" cxnId="{5C19C4C1-FA44-4E6E-AD79-D829AC91F9B8}">
      <dgm:prSet/>
      <dgm:spPr/>
      <dgm:t>
        <a:bodyPr/>
        <a:lstStyle/>
        <a:p>
          <a:endParaRPr lang="en-US"/>
        </a:p>
      </dgm:t>
    </dgm:pt>
    <dgm:pt modelId="{0F064D67-4FBB-40AE-86F6-07363DDDE2A9}" type="sibTrans" cxnId="{5C19C4C1-FA44-4E6E-AD79-D829AC91F9B8}">
      <dgm:prSet/>
      <dgm:spPr/>
      <dgm:t>
        <a:bodyPr/>
        <a:lstStyle/>
        <a:p>
          <a:endParaRPr lang="en-US"/>
        </a:p>
      </dgm:t>
    </dgm:pt>
    <dgm:pt modelId="{B22B3C9D-E57F-412E-BAC7-9D60EB0E0171}" type="pres">
      <dgm:prSet presAssocID="{5A06097E-5168-4533-9E2F-49830DF719DE}" presName="linearFlow" presStyleCnt="0">
        <dgm:presLayoutVars>
          <dgm:dir/>
          <dgm:resizeHandles val="exact"/>
        </dgm:presLayoutVars>
      </dgm:prSet>
      <dgm:spPr/>
    </dgm:pt>
    <dgm:pt modelId="{BBDFE197-C464-4138-8DDB-725E1FEE42C6}" type="pres">
      <dgm:prSet presAssocID="{6F3BD4B9-5E11-4411-8164-DED2C80DF029}" presName="composite" presStyleCnt="0"/>
      <dgm:spPr/>
    </dgm:pt>
    <dgm:pt modelId="{86E7F0BE-9EE6-415B-8FEC-711C05516DD1}" type="pres">
      <dgm:prSet presAssocID="{6F3BD4B9-5E11-4411-8164-DED2C80DF029}" presName="imgShp" presStyleLbl="fgImgPlace1" presStyleIdx="0" presStyleCnt="3" custLinFactX="-23628" custLinFactNeighborX="-100000" custLinFactNeighborY="7299"/>
      <dgm:spPr/>
    </dgm:pt>
    <dgm:pt modelId="{A0ECD7EC-1438-4086-8C41-115765EAA7DC}" type="pres">
      <dgm:prSet presAssocID="{6F3BD4B9-5E11-4411-8164-DED2C80DF029}" presName="txShp" presStyleLbl="node1" presStyleIdx="0" presStyleCnt="3" custScaleX="125016">
        <dgm:presLayoutVars>
          <dgm:bulletEnabled val="1"/>
        </dgm:presLayoutVars>
      </dgm:prSet>
      <dgm:spPr/>
    </dgm:pt>
    <dgm:pt modelId="{AB401827-22DA-490D-8F19-CA2E4D06851B}" type="pres">
      <dgm:prSet presAssocID="{A1030807-660B-4540-A810-34BA8EF8CD56}" presName="spacing" presStyleCnt="0"/>
      <dgm:spPr/>
    </dgm:pt>
    <dgm:pt modelId="{615CFEA9-8465-4BEF-852C-C43D9DB7CEA0}" type="pres">
      <dgm:prSet presAssocID="{FA6ECC40-7D91-4D82-AD99-BC2D9488611D}" presName="composite" presStyleCnt="0"/>
      <dgm:spPr/>
    </dgm:pt>
    <dgm:pt modelId="{4F0CA4D7-B19C-468F-9D5F-DCE5E5A152B7}" type="pres">
      <dgm:prSet presAssocID="{FA6ECC40-7D91-4D82-AD99-BC2D9488611D}" presName="imgShp" presStyleLbl="fgImgPlace1" presStyleIdx="1" presStyleCnt="3" custLinFactX="-3396" custLinFactNeighborX="-100000" custLinFactNeighborY="-4257"/>
      <dgm:spPr/>
    </dgm:pt>
    <dgm:pt modelId="{33D0CB3E-7E22-4AB8-8396-BC3E476B21FF}" type="pres">
      <dgm:prSet presAssocID="{FA6ECC40-7D91-4D82-AD99-BC2D9488611D}" presName="txShp" presStyleLbl="node1" presStyleIdx="1" presStyleCnt="3" custScaleX="125016">
        <dgm:presLayoutVars>
          <dgm:bulletEnabled val="1"/>
        </dgm:presLayoutVars>
      </dgm:prSet>
      <dgm:spPr/>
    </dgm:pt>
    <dgm:pt modelId="{519E07A6-6ED2-445B-A4F4-C577CC64B74E}" type="pres">
      <dgm:prSet presAssocID="{E71DC66A-2114-4CED-B6E5-36795DCC20DC}" presName="spacing" presStyleCnt="0"/>
      <dgm:spPr/>
    </dgm:pt>
    <dgm:pt modelId="{434439E7-96BB-42CF-9038-FD82C7412617}" type="pres">
      <dgm:prSet presAssocID="{1ACCD77A-B9AB-4104-B76E-4A139AC3ACB6}" presName="composite" presStyleCnt="0"/>
      <dgm:spPr/>
    </dgm:pt>
    <dgm:pt modelId="{3BC850C4-EC4C-4A3F-BF86-983CE46F50F5}" type="pres">
      <dgm:prSet presAssocID="{1ACCD77A-B9AB-4104-B76E-4A139AC3ACB6}" presName="imgShp" presStyleLbl="fgImgPlace1" presStyleIdx="2" presStyleCnt="3" custLinFactX="-2179" custLinFactNeighborX="-100000" custLinFactNeighborY="-9731"/>
      <dgm:spPr/>
    </dgm:pt>
    <dgm:pt modelId="{F472CEAC-3855-48FD-B9DD-D76F87BBFF29}" type="pres">
      <dgm:prSet presAssocID="{1ACCD77A-B9AB-4104-B76E-4A139AC3ACB6}" presName="txShp" presStyleLbl="node1" presStyleIdx="2" presStyleCnt="3" custScaleX="125016">
        <dgm:presLayoutVars>
          <dgm:bulletEnabled val="1"/>
        </dgm:presLayoutVars>
      </dgm:prSet>
      <dgm:spPr/>
    </dgm:pt>
  </dgm:ptLst>
  <dgm:cxnLst>
    <dgm:cxn modelId="{37FE5E2C-9D61-4F27-AFD2-D2E5634D6743}" type="presOf" srcId="{FA6ECC40-7D91-4D82-AD99-BC2D9488611D}" destId="{33D0CB3E-7E22-4AB8-8396-BC3E476B21FF}" srcOrd="0" destOrd="0" presId="urn:microsoft.com/office/officeart/2005/8/layout/vList3"/>
    <dgm:cxn modelId="{B338822F-8B9D-43F7-91D9-42FAE61053EC}" srcId="{5A06097E-5168-4533-9E2F-49830DF719DE}" destId="{FA6ECC40-7D91-4D82-AD99-BC2D9488611D}" srcOrd="1" destOrd="0" parTransId="{C9EE5ABA-1439-47A1-BD97-CDA9F2329E1C}" sibTransId="{E71DC66A-2114-4CED-B6E5-36795DCC20DC}"/>
    <dgm:cxn modelId="{87B0D933-D993-488C-8085-F5981355E0C5}" srcId="{5A06097E-5168-4533-9E2F-49830DF719DE}" destId="{6F3BD4B9-5E11-4411-8164-DED2C80DF029}" srcOrd="0" destOrd="0" parTransId="{0A3F8B85-8A56-4145-9EE9-5FB4695D30FA}" sibTransId="{A1030807-660B-4540-A810-34BA8EF8CD56}"/>
    <dgm:cxn modelId="{C2104D4C-81FC-4E5D-AB1E-B0AE35CF5DF9}" type="presOf" srcId="{5A06097E-5168-4533-9E2F-49830DF719DE}" destId="{B22B3C9D-E57F-412E-BAC7-9D60EB0E0171}" srcOrd="0" destOrd="0" presId="urn:microsoft.com/office/officeart/2005/8/layout/vList3"/>
    <dgm:cxn modelId="{6B353187-5A17-4294-9F21-DE6FA6D6A419}" type="presOf" srcId="{1ACCD77A-B9AB-4104-B76E-4A139AC3ACB6}" destId="{F472CEAC-3855-48FD-B9DD-D76F87BBFF29}" srcOrd="0" destOrd="0" presId="urn:microsoft.com/office/officeart/2005/8/layout/vList3"/>
    <dgm:cxn modelId="{5C19C4C1-FA44-4E6E-AD79-D829AC91F9B8}" srcId="{5A06097E-5168-4533-9E2F-49830DF719DE}" destId="{1ACCD77A-B9AB-4104-B76E-4A139AC3ACB6}" srcOrd="2" destOrd="0" parTransId="{AD1B7570-3D71-474B-B9F3-9DFE618B19FA}" sibTransId="{0F064D67-4FBB-40AE-86F6-07363DDDE2A9}"/>
    <dgm:cxn modelId="{333FE7F8-CBCF-4FE5-8122-5857EBB0920F}" type="presOf" srcId="{6F3BD4B9-5E11-4411-8164-DED2C80DF029}" destId="{A0ECD7EC-1438-4086-8C41-115765EAA7DC}" srcOrd="0" destOrd="0" presId="urn:microsoft.com/office/officeart/2005/8/layout/vList3"/>
    <dgm:cxn modelId="{F5494DAF-D0E8-4560-B6A6-8E3EEB94BADD}" type="presParOf" srcId="{B22B3C9D-E57F-412E-BAC7-9D60EB0E0171}" destId="{BBDFE197-C464-4138-8DDB-725E1FEE42C6}" srcOrd="0" destOrd="0" presId="urn:microsoft.com/office/officeart/2005/8/layout/vList3"/>
    <dgm:cxn modelId="{3DBE63BE-2C7D-49FD-8C4E-2170C6EAA327}" type="presParOf" srcId="{BBDFE197-C464-4138-8DDB-725E1FEE42C6}" destId="{86E7F0BE-9EE6-415B-8FEC-711C05516DD1}" srcOrd="0" destOrd="0" presId="urn:microsoft.com/office/officeart/2005/8/layout/vList3"/>
    <dgm:cxn modelId="{2F144E21-8FB9-4FBA-804A-D866E2EEF4B3}" type="presParOf" srcId="{BBDFE197-C464-4138-8DDB-725E1FEE42C6}" destId="{A0ECD7EC-1438-4086-8C41-115765EAA7DC}" srcOrd="1" destOrd="0" presId="urn:microsoft.com/office/officeart/2005/8/layout/vList3"/>
    <dgm:cxn modelId="{24F0BC4B-7591-42D2-AFD6-563C28B8BF71}" type="presParOf" srcId="{B22B3C9D-E57F-412E-BAC7-9D60EB0E0171}" destId="{AB401827-22DA-490D-8F19-CA2E4D06851B}" srcOrd="1" destOrd="0" presId="urn:microsoft.com/office/officeart/2005/8/layout/vList3"/>
    <dgm:cxn modelId="{EDD66BDB-3B85-48C1-86B6-B4792490A97D}" type="presParOf" srcId="{B22B3C9D-E57F-412E-BAC7-9D60EB0E0171}" destId="{615CFEA9-8465-4BEF-852C-C43D9DB7CEA0}" srcOrd="2" destOrd="0" presId="urn:microsoft.com/office/officeart/2005/8/layout/vList3"/>
    <dgm:cxn modelId="{50388B38-5621-4FBF-A27C-1DD9790C1FFE}" type="presParOf" srcId="{615CFEA9-8465-4BEF-852C-C43D9DB7CEA0}" destId="{4F0CA4D7-B19C-468F-9D5F-DCE5E5A152B7}" srcOrd="0" destOrd="0" presId="urn:microsoft.com/office/officeart/2005/8/layout/vList3"/>
    <dgm:cxn modelId="{CABA0D82-90D6-44C1-8548-8022A81A724A}" type="presParOf" srcId="{615CFEA9-8465-4BEF-852C-C43D9DB7CEA0}" destId="{33D0CB3E-7E22-4AB8-8396-BC3E476B21FF}" srcOrd="1" destOrd="0" presId="urn:microsoft.com/office/officeart/2005/8/layout/vList3"/>
    <dgm:cxn modelId="{8579FA13-AE20-4BE0-AB37-53AAE3D70801}" type="presParOf" srcId="{B22B3C9D-E57F-412E-BAC7-9D60EB0E0171}" destId="{519E07A6-6ED2-445B-A4F4-C577CC64B74E}" srcOrd="3" destOrd="0" presId="urn:microsoft.com/office/officeart/2005/8/layout/vList3"/>
    <dgm:cxn modelId="{F48C4C8A-90EE-4764-A034-C203550D4748}" type="presParOf" srcId="{B22B3C9D-E57F-412E-BAC7-9D60EB0E0171}" destId="{434439E7-96BB-42CF-9038-FD82C7412617}" srcOrd="4" destOrd="0" presId="urn:microsoft.com/office/officeart/2005/8/layout/vList3"/>
    <dgm:cxn modelId="{3E6B094B-72CB-4497-883C-F0C80C3D1CC1}" type="presParOf" srcId="{434439E7-96BB-42CF-9038-FD82C7412617}" destId="{3BC850C4-EC4C-4A3F-BF86-983CE46F50F5}" srcOrd="0" destOrd="0" presId="urn:microsoft.com/office/officeart/2005/8/layout/vList3"/>
    <dgm:cxn modelId="{EF09CCB4-90BF-49C2-805B-99B467F3C0C3}" type="presParOf" srcId="{434439E7-96BB-42CF-9038-FD82C7412617}" destId="{F472CEAC-3855-48FD-B9DD-D76F87BBFF29}"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FF615145-8FA7-48E0-B4DF-73C5E82EFBE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9A7B1A0E-3B58-4D78-B480-132B2C81D8B5}">
      <dgm:prSet phldrT="[Text]" custT="1"/>
      <dgm:spPr>
        <a:solidFill>
          <a:srgbClr val="002060"/>
        </a:solidFill>
      </dgm:spPr>
      <dgm:t>
        <a:bodyPr/>
        <a:lstStyle/>
        <a:p>
          <a:r>
            <a:rPr lang="en-US" sz="3600" dirty="0" err="1"/>
            <a:t>Tổ</a:t>
          </a:r>
          <a:r>
            <a:rPr lang="en-US" sz="3600" dirty="0"/>
            <a:t> </a:t>
          </a:r>
          <a:r>
            <a:rPr lang="en-US" sz="3600" dirty="0" err="1"/>
            <a:t>chức</a:t>
          </a:r>
          <a:r>
            <a:rPr lang="en-US" sz="3600" dirty="0"/>
            <a:t> </a:t>
          </a:r>
          <a:r>
            <a:rPr lang="en-US" sz="3600" dirty="0" err="1"/>
            <a:t>bộ</a:t>
          </a:r>
          <a:r>
            <a:rPr lang="en-US" sz="3600" dirty="0"/>
            <a:t> </a:t>
          </a:r>
          <a:r>
            <a:rPr lang="en-US" sz="3600" dirty="0" err="1"/>
            <a:t>máy</a:t>
          </a:r>
          <a:r>
            <a:rPr lang="en-US" sz="3600" dirty="0"/>
            <a:t> </a:t>
          </a:r>
          <a:r>
            <a:rPr lang="en-US" sz="3600" dirty="0" err="1"/>
            <a:t>nhà</a:t>
          </a:r>
          <a:r>
            <a:rPr lang="en-US" sz="3600" dirty="0"/>
            <a:t> </a:t>
          </a:r>
          <a:r>
            <a:rPr lang="en-US" sz="3600" dirty="0" err="1"/>
            <a:t>nước</a:t>
          </a:r>
          <a:endParaRPr lang="en-US" sz="3600" dirty="0"/>
        </a:p>
      </dgm:t>
    </dgm:pt>
    <dgm:pt modelId="{C635CE0C-8CD5-49DF-81A5-467603510880}" type="parTrans" cxnId="{FFE37A06-5E9F-4339-AC27-4518C598E83B}">
      <dgm:prSet/>
      <dgm:spPr/>
      <dgm:t>
        <a:bodyPr/>
        <a:lstStyle/>
        <a:p>
          <a:endParaRPr lang="en-US"/>
        </a:p>
      </dgm:t>
    </dgm:pt>
    <dgm:pt modelId="{6C1020BD-0DD4-4C1F-ABA8-E56BCE070366}" type="sibTrans" cxnId="{FFE37A06-5E9F-4339-AC27-4518C598E83B}">
      <dgm:prSet/>
      <dgm:spPr/>
      <dgm:t>
        <a:bodyPr/>
        <a:lstStyle/>
        <a:p>
          <a:endParaRPr lang="en-US"/>
        </a:p>
      </dgm:t>
    </dgm:pt>
    <dgm:pt modelId="{CAF57B08-7583-49ED-9302-24D91D22E50E}">
      <dgm:prSet phldrT="[Text]"/>
      <dgm:spPr/>
      <dgm:t>
        <a:bodyPr/>
        <a:lstStyle/>
        <a:p>
          <a:r>
            <a:rPr lang="vi-VN" b="0" i="0" dirty="0"/>
            <a:t>Chính quyền Trung ương tổ chức theo mô hình thời Lê.</a:t>
          </a:r>
          <a:endParaRPr lang="en-US" dirty="0"/>
        </a:p>
      </dgm:t>
    </dgm:pt>
    <dgm:pt modelId="{8CF50C29-09CE-40B8-BD0F-FC6753D7C3BF}" type="parTrans" cxnId="{0FCF4661-EE30-453A-A979-E71A3ADDC2E0}">
      <dgm:prSet/>
      <dgm:spPr/>
      <dgm:t>
        <a:bodyPr/>
        <a:lstStyle/>
        <a:p>
          <a:endParaRPr lang="en-US"/>
        </a:p>
      </dgm:t>
    </dgm:pt>
    <dgm:pt modelId="{2455AF53-77C6-4704-A725-FB3A528EF1A8}" type="sibTrans" cxnId="{0FCF4661-EE30-453A-A979-E71A3ADDC2E0}">
      <dgm:prSet/>
      <dgm:spPr/>
      <dgm:t>
        <a:bodyPr/>
        <a:lstStyle/>
        <a:p>
          <a:endParaRPr lang="en-US"/>
        </a:p>
      </dgm:t>
    </dgm:pt>
    <dgm:pt modelId="{46162C50-C0DA-49EF-A389-CA4F30D36D90}">
      <dgm:prSet phldrT="[Text]"/>
      <dgm:spPr/>
      <dgm:t>
        <a:bodyPr/>
        <a:lstStyle/>
        <a:p>
          <a:r>
            <a:rPr lang="vi-VN" b="0" i="0" dirty="0">
              <a:solidFill>
                <a:srgbClr val="FF0000"/>
              </a:solidFill>
            </a:rPr>
            <a:t>Thời Gia Long chia nước ta làm 3 vùng:</a:t>
          </a:r>
          <a:r>
            <a:rPr lang="vi-VN" b="0" i="0" dirty="0"/>
            <a:t> Bắc Thành, Gia Định Thành và các Trực doanh (Trung Bộ) do triều đình trực tiếp cai quản</a:t>
          </a:r>
          <a:endParaRPr lang="en-US" dirty="0"/>
        </a:p>
      </dgm:t>
    </dgm:pt>
    <dgm:pt modelId="{6D8D4118-0DFC-41FD-B29F-37D353BFFC0C}" type="parTrans" cxnId="{8F1A3184-DF5A-44E0-BC5B-2C4C8426F4F6}">
      <dgm:prSet/>
      <dgm:spPr/>
      <dgm:t>
        <a:bodyPr/>
        <a:lstStyle/>
        <a:p>
          <a:endParaRPr lang="en-US"/>
        </a:p>
      </dgm:t>
    </dgm:pt>
    <dgm:pt modelId="{903401E4-A475-43E0-9769-ACCE946B24F4}" type="sibTrans" cxnId="{8F1A3184-DF5A-44E0-BC5B-2C4C8426F4F6}">
      <dgm:prSet/>
      <dgm:spPr/>
      <dgm:t>
        <a:bodyPr/>
        <a:lstStyle/>
        <a:p>
          <a:endParaRPr lang="en-US"/>
        </a:p>
      </dgm:t>
    </dgm:pt>
    <dgm:pt modelId="{889158CE-A12E-47C7-AF18-8EFE363093B9}">
      <dgm:prSet phldrT="[Text]"/>
      <dgm:spPr/>
      <dgm:t>
        <a:bodyPr/>
        <a:lstStyle/>
        <a:p>
          <a:r>
            <a:rPr lang="vi-VN" b="0" i="0" dirty="0"/>
            <a:t>Năm 1831 - 1832 Minh Mạng thực hiện một cuộc cải cách hành chính chia cả nước là </a:t>
          </a:r>
          <a:r>
            <a:rPr lang="vi-VN" b="0" i="0" dirty="0">
              <a:solidFill>
                <a:srgbClr val="FF0000"/>
              </a:solidFill>
            </a:rPr>
            <a:t>30 tỉnh và một Phủ Thừa Thiên</a:t>
          </a:r>
          <a:r>
            <a:rPr lang="vi-VN" b="0" i="0" dirty="0"/>
            <a:t>. Đứng đầu là tổng đố</a:t>
          </a:r>
          <a:r>
            <a:rPr lang="en-US" b="0" i="0" dirty="0"/>
            <a:t>c</a:t>
          </a:r>
          <a:endParaRPr lang="en-US" dirty="0"/>
        </a:p>
      </dgm:t>
    </dgm:pt>
    <dgm:pt modelId="{6A48749F-9004-4054-B9E2-A1CBEBD7BF8B}" type="parTrans" cxnId="{E1E8D5EE-D546-4B98-8435-43486D7C0891}">
      <dgm:prSet/>
      <dgm:spPr/>
      <dgm:t>
        <a:bodyPr/>
        <a:lstStyle/>
        <a:p>
          <a:endParaRPr lang="en-US"/>
        </a:p>
      </dgm:t>
    </dgm:pt>
    <dgm:pt modelId="{C5D12802-787D-44F8-ADA7-D8FB5A30779D}" type="sibTrans" cxnId="{E1E8D5EE-D546-4B98-8435-43486D7C0891}">
      <dgm:prSet/>
      <dgm:spPr/>
      <dgm:t>
        <a:bodyPr/>
        <a:lstStyle/>
        <a:p>
          <a:endParaRPr lang="en-US"/>
        </a:p>
      </dgm:t>
    </dgm:pt>
    <dgm:pt modelId="{5B3AC4A1-2890-4ABF-9273-EC23EF3B008B}">
      <dgm:prSet phldrT="[Text]"/>
      <dgm:spPr/>
      <dgm:t>
        <a:bodyPr/>
        <a:lstStyle/>
        <a:p>
          <a:r>
            <a:rPr lang="en-US" b="0" i="0" dirty="0" err="1"/>
            <a:t>Tuyển</a:t>
          </a:r>
          <a:r>
            <a:rPr lang="en-US" b="0" i="0" dirty="0"/>
            <a:t> </a:t>
          </a:r>
          <a:r>
            <a:rPr lang="en-US" b="0" i="0" dirty="0" err="1"/>
            <a:t>chọn</a:t>
          </a:r>
          <a:r>
            <a:rPr lang="en-US" b="0" i="0" dirty="0"/>
            <a:t> </a:t>
          </a:r>
          <a:r>
            <a:rPr lang="en-US" b="0" i="0" dirty="0" err="1"/>
            <a:t>quan</a:t>
          </a:r>
          <a:r>
            <a:rPr lang="en-US" b="0" i="0" dirty="0"/>
            <a:t> </a:t>
          </a:r>
          <a:r>
            <a:rPr lang="en-US" b="0" i="0" dirty="0" err="1"/>
            <a:t>lại</a:t>
          </a:r>
          <a:r>
            <a:rPr lang="en-US" b="0" i="0" dirty="0"/>
            <a:t>: </a:t>
          </a:r>
          <a:r>
            <a:rPr lang="en-US" b="0" i="0" dirty="0" err="1"/>
            <a:t>thông</a:t>
          </a:r>
          <a:r>
            <a:rPr lang="en-US" b="0" i="0" dirty="0"/>
            <a:t> qua </a:t>
          </a:r>
          <a:r>
            <a:rPr lang="en-US" b="0" i="0" dirty="0" err="1"/>
            <a:t>giáo</a:t>
          </a:r>
          <a:r>
            <a:rPr lang="en-US" b="0" i="0" dirty="0"/>
            <a:t> </a:t>
          </a:r>
          <a:r>
            <a:rPr lang="en-US" b="0" i="0" dirty="0" err="1"/>
            <a:t>dục</a:t>
          </a:r>
          <a:r>
            <a:rPr lang="en-US" b="0" i="0" dirty="0"/>
            <a:t>, </a:t>
          </a:r>
          <a:r>
            <a:rPr lang="en-US" b="0" i="0" dirty="0" err="1"/>
            <a:t>khoa</a:t>
          </a:r>
          <a:r>
            <a:rPr lang="en-US" b="0" i="0" dirty="0"/>
            <a:t> </a:t>
          </a:r>
          <a:r>
            <a:rPr lang="en-US" b="0" i="0" dirty="0" err="1"/>
            <a:t>cử</a:t>
          </a:r>
          <a:endParaRPr lang="en-US" dirty="0"/>
        </a:p>
      </dgm:t>
    </dgm:pt>
    <dgm:pt modelId="{7D6A7C10-B4F7-4CA9-948A-E16EEFF29B76}" type="parTrans" cxnId="{68C13C8D-1E89-470E-98AC-5B079B6BF6BF}">
      <dgm:prSet/>
      <dgm:spPr/>
      <dgm:t>
        <a:bodyPr/>
        <a:lstStyle/>
        <a:p>
          <a:endParaRPr lang="en-US"/>
        </a:p>
      </dgm:t>
    </dgm:pt>
    <dgm:pt modelId="{73DB4B42-41CC-45BC-8E20-5F853DECFA17}" type="sibTrans" cxnId="{68C13C8D-1E89-470E-98AC-5B079B6BF6BF}">
      <dgm:prSet/>
      <dgm:spPr/>
      <dgm:t>
        <a:bodyPr/>
        <a:lstStyle/>
        <a:p>
          <a:endParaRPr lang="en-US"/>
        </a:p>
      </dgm:t>
    </dgm:pt>
    <dgm:pt modelId="{C4D09B47-027C-4CFB-8FAB-3606BC935862}">
      <dgm:prSet phldrT="[Text]"/>
      <dgm:spPr/>
      <dgm:t>
        <a:bodyPr/>
        <a:lstStyle/>
        <a:p>
          <a:r>
            <a:rPr lang="en-US" b="0" i="0" dirty="0" err="1"/>
            <a:t>Luật</a:t>
          </a:r>
          <a:r>
            <a:rPr lang="en-US" b="0" i="0" dirty="0"/>
            <a:t> </a:t>
          </a:r>
          <a:r>
            <a:rPr lang="en-US" b="0" i="0" dirty="0" err="1"/>
            <a:t>pháp:</a:t>
          </a:r>
          <a:r>
            <a:rPr lang="en-US" dirty="0" err="1"/>
            <a:t>Năm</a:t>
          </a:r>
          <a:r>
            <a:rPr lang="en-US" dirty="0"/>
            <a:t> 1815, Gia Long ban </a:t>
          </a:r>
          <a:r>
            <a:rPr lang="en-US" dirty="0" err="1"/>
            <a:t>hành</a:t>
          </a:r>
          <a:r>
            <a:rPr lang="en-US" dirty="0"/>
            <a:t> </a:t>
          </a:r>
          <a:r>
            <a:rPr lang="en-US" dirty="0" err="1"/>
            <a:t>bộ</a:t>
          </a:r>
          <a:r>
            <a:rPr lang="en-US" dirty="0"/>
            <a:t> </a:t>
          </a:r>
          <a:r>
            <a:rPr lang="en-US" dirty="0" err="1"/>
            <a:t>luật</a:t>
          </a:r>
          <a:r>
            <a:rPr lang="en-US" dirty="0"/>
            <a:t> </a:t>
          </a:r>
          <a:r>
            <a:rPr lang="en-US" dirty="0" err="1"/>
            <a:t>mới</a:t>
          </a:r>
          <a:r>
            <a:rPr lang="en-US" dirty="0"/>
            <a:t> (</a:t>
          </a:r>
          <a:r>
            <a:rPr lang="en-US" dirty="0" err="1"/>
            <a:t>thường</a:t>
          </a:r>
          <a:r>
            <a:rPr lang="en-US" dirty="0"/>
            <a:t> </a:t>
          </a:r>
          <a:r>
            <a:rPr lang="en-US" dirty="0" err="1"/>
            <a:t>gọi</a:t>
          </a:r>
          <a:r>
            <a:rPr lang="en-US" dirty="0"/>
            <a:t> </a:t>
          </a:r>
          <a:r>
            <a:rPr lang="en-US" dirty="0" err="1"/>
            <a:t>là</a:t>
          </a:r>
          <a:r>
            <a:rPr lang="en-US" dirty="0"/>
            <a:t> </a:t>
          </a:r>
          <a:r>
            <a:rPr lang="en-US" dirty="0" err="1"/>
            <a:t>luật</a:t>
          </a:r>
          <a:r>
            <a:rPr lang="en-US" dirty="0"/>
            <a:t> Gia Long), </a:t>
          </a:r>
          <a:r>
            <a:rPr lang="en-US" dirty="0" err="1"/>
            <a:t>gồm</a:t>
          </a:r>
          <a:r>
            <a:rPr lang="en-US" dirty="0"/>
            <a:t> 398 </a:t>
          </a:r>
          <a:r>
            <a:rPr lang="en-US" dirty="0" err="1"/>
            <a:t>điều</a:t>
          </a:r>
          <a:r>
            <a:rPr lang="en-US" dirty="0"/>
            <a:t> </a:t>
          </a:r>
          <a:r>
            <a:rPr lang="en-US" dirty="0" err="1"/>
            <a:t>và</a:t>
          </a:r>
          <a:r>
            <a:rPr lang="en-US" dirty="0"/>
            <a:t> 30 </a:t>
          </a:r>
          <a:r>
            <a:rPr lang="en-US" dirty="0" err="1"/>
            <a:t>điều</a:t>
          </a:r>
          <a:r>
            <a:rPr lang="en-US" dirty="0"/>
            <a:t> </a:t>
          </a:r>
          <a:r>
            <a:rPr lang="en-US" dirty="0" err="1"/>
            <a:t>tạp</a:t>
          </a:r>
          <a:r>
            <a:rPr lang="en-US" dirty="0"/>
            <a:t> </a:t>
          </a:r>
          <a:r>
            <a:rPr lang="en-US" dirty="0" err="1"/>
            <a:t>tụng,</a:t>
          </a:r>
          <a:r>
            <a:rPr lang="en-US" b="0" i="0" dirty="0" err="1"/>
            <a:t>hà</a:t>
          </a:r>
          <a:r>
            <a:rPr lang="en-US" b="0" i="0" dirty="0"/>
            <a:t> </a:t>
          </a:r>
          <a:r>
            <a:rPr lang="en-US" b="0" i="0" dirty="0" err="1"/>
            <a:t>khắc</a:t>
          </a:r>
          <a:r>
            <a:rPr lang="en-US" b="0" i="0" dirty="0"/>
            <a:t>, qui </a:t>
          </a:r>
          <a:r>
            <a:rPr lang="en-US" b="0" i="0" dirty="0" err="1"/>
            <a:t>định</a:t>
          </a:r>
          <a:r>
            <a:rPr lang="en-US" b="0" i="0" dirty="0"/>
            <a:t> </a:t>
          </a:r>
          <a:r>
            <a:rPr lang="en-US" b="0" i="0" dirty="0" err="1"/>
            <a:t>chặt</a:t>
          </a:r>
          <a:r>
            <a:rPr lang="en-US" b="0" i="0" dirty="0"/>
            <a:t> </a:t>
          </a:r>
          <a:r>
            <a:rPr lang="en-US" b="0" i="0" dirty="0" err="1"/>
            <a:t>chẽ</a:t>
          </a:r>
          <a:r>
            <a:rPr lang="en-US" b="0" i="0" dirty="0"/>
            <a:t> </a:t>
          </a:r>
          <a:endParaRPr lang="en-US" dirty="0"/>
        </a:p>
      </dgm:t>
    </dgm:pt>
    <dgm:pt modelId="{939D1C74-522F-45ED-8065-01F2322B03B0}" type="parTrans" cxnId="{0324CB66-C302-452C-A5B9-01F421DCB684}">
      <dgm:prSet/>
      <dgm:spPr/>
      <dgm:t>
        <a:bodyPr/>
        <a:lstStyle/>
        <a:p>
          <a:endParaRPr lang="en-US"/>
        </a:p>
      </dgm:t>
    </dgm:pt>
    <dgm:pt modelId="{853F210D-6BAE-4069-972E-171C30944FBC}" type="sibTrans" cxnId="{0324CB66-C302-452C-A5B9-01F421DCB684}">
      <dgm:prSet/>
      <dgm:spPr/>
      <dgm:t>
        <a:bodyPr/>
        <a:lstStyle/>
        <a:p>
          <a:endParaRPr lang="en-US"/>
        </a:p>
      </dgm:t>
    </dgm:pt>
    <dgm:pt modelId="{03815D7F-1D9D-42D2-B14F-7CF9BFAF5D01}" type="pres">
      <dgm:prSet presAssocID="{FF615145-8FA7-48E0-B4DF-73C5E82EFBE2}" presName="Name0" presStyleCnt="0">
        <dgm:presLayoutVars>
          <dgm:dir/>
          <dgm:animLvl val="lvl"/>
          <dgm:resizeHandles val="exact"/>
        </dgm:presLayoutVars>
      </dgm:prSet>
      <dgm:spPr/>
    </dgm:pt>
    <dgm:pt modelId="{CA79BD43-57E0-4E85-A38F-30BB3EAA1E46}" type="pres">
      <dgm:prSet presAssocID="{9A7B1A0E-3B58-4D78-B480-132B2C81D8B5}" presName="linNode" presStyleCnt="0"/>
      <dgm:spPr/>
    </dgm:pt>
    <dgm:pt modelId="{3C5FA448-C8D7-4FCB-BD99-4BF0B9A1FA2C}" type="pres">
      <dgm:prSet presAssocID="{9A7B1A0E-3B58-4D78-B480-132B2C81D8B5}" presName="parentText" presStyleLbl="node1" presStyleIdx="0" presStyleCnt="1" custScaleX="54310">
        <dgm:presLayoutVars>
          <dgm:chMax val="1"/>
          <dgm:bulletEnabled val="1"/>
        </dgm:presLayoutVars>
      </dgm:prSet>
      <dgm:spPr/>
    </dgm:pt>
    <dgm:pt modelId="{7455C0C0-0889-4491-9108-A6A0477B6793}" type="pres">
      <dgm:prSet presAssocID="{9A7B1A0E-3B58-4D78-B480-132B2C81D8B5}" presName="descendantText" presStyleLbl="alignAccFollowNode1" presStyleIdx="0" presStyleCnt="1" custScaleX="134394">
        <dgm:presLayoutVars>
          <dgm:bulletEnabled val="1"/>
        </dgm:presLayoutVars>
      </dgm:prSet>
      <dgm:spPr/>
    </dgm:pt>
  </dgm:ptLst>
  <dgm:cxnLst>
    <dgm:cxn modelId="{FFE37A06-5E9F-4339-AC27-4518C598E83B}" srcId="{FF615145-8FA7-48E0-B4DF-73C5E82EFBE2}" destId="{9A7B1A0E-3B58-4D78-B480-132B2C81D8B5}" srcOrd="0" destOrd="0" parTransId="{C635CE0C-8CD5-49DF-81A5-467603510880}" sibTransId="{6C1020BD-0DD4-4C1F-ABA8-E56BCE070366}"/>
    <dgm:cxn modelId="{2185E038-A7F3-448A-953D-7A0C381D614F}" type="presOf" srcId="{5B3AC4A1-2890-4ABF-9273-EC23EF3B008B}" destId="{7455C0C0-0889-4491-9108-A6A0477B6793}" srcOrd="0" destOrd="3" presId="urn:microsoft.com/office/officeart/2005/8/layout/vList5"/>
    <dgm:cxn modelId="{0FCF4661-EE30-453A-A979-E71A3ADDC2E0}" srcId="{9A7B1A0E-3B58-4D78-B480-132B2C81D8B5}" destId="{CAF57B08-7583-49ED-9302-24D91D22E50E}" srcOrd="0" destOrd="0" parTransId="{8CF50C29-09CE-40B8-BD0F-FC6753D7C3BF}" sibTransId="{2455AF53-77C6-4704-A725-FB3A528EF1A8}"/>
    <dgm:cxn modelId="{0324CB66-C302-452C-A5B9-01F421DCB684}" srcId="{9A7B1A0E-3B58-4D78-B480-132B2C81D8B5}" destId="{C4D09B47-027C-4CFB-8FAB-3606BC935862}" srcOrd="4" destOrd="0" parTransId="{939D1C74-522F-45ED-8065-01F2322B03B0}" sibTransId="{853F210D-6BAE-4069-972E-171C30944FBC}"/>
    <dgm:cxn modelId="{D3F53454-4B24-4EED-B863-4EAEFFD829D4}" type="presOf" srcId="{9A7B1A0E-3B58-4D78-B480-132B2C81D8B5}" destId="{3C5FA448-C8D7-4FCB-BD99-4BF0B9A1FA2C}" srcOrd="0" destOrd="0" presId="urn:microsoft.com/office/officeart/2005/8/layout/vList5"/>
    <dgm:cxn modelId="{8F1A3184-DF5A-44E0-BC5B-2C4C8426F4F6}" srcId="{9A7B1A0E-3B58-4D78-B480-132B2C81D8B5}" destId="{46162C50-C0DA-49EF-A389-CA4F30D36D90}" srcOrd="1" destOrd="0" parTransId="{6D8D4118-0DFC-41FD-B29F-37D353BFFC0C}" sibTransId="{903401E4-A475-43E0-9769-ACCE946B24F4}"/>
    <dgm:cxn modelId="{ECD3DE88-8C01-428B-9F18-1D1A30C5C98D}" type="presOf" srcId="{46162C50-C0DA-49EF-A389-CA4F30D36D90}" destId="{7455C0C0-0889-4491-9108-A6A0477B6793}" srcOrd="0" destOrd="1" presId="urn:microsoft.com/office/officeart/2005/8/layout/vList5"/>
    <dgm:cxn modelId="{68C13C8D-1E89-470E-98AC-5B079B6BF6BF}" srcId="{9A7B1A0E-3B58-4D78-B480-132B2C81D8B5}" destId="{5B3AC4A1-2890-4ABF-9273-EC23EF3B008B}" srcOrd="3" destOrd="0" parTransId="{7D6A7C10-B4F7-4CA9-948A-E16EEFF29B76}" sibTransId="{73DB4B42-41CC-45BC-8E20-5F853DECFA17}"/>
    <dgm:cxn modelId="{D299409B-A4B9-4322-B0F8-8E5A6E98666D}" type="presOf" srcId="{889158CE-A12E-47C7-AF18-8EFE363093B9}" destId="{7455C0C0-0889-4491-9108-A6A0477B6793}" srcOrd="0" destOrd="2" presId="urn:microsoft.com/office/officeart/2005/8/layout/vList5"/>
    <dgm:cxn modelId="{7316C2B8-0128-4FD9-897A-0BA1E84BC180}" type="presOf" srcId="{CAF57B08-7583-49ED-9302-24D91D22E50E}" destId="{7455C0C0-0889-4491-9108-A6A0477B6793}" srcOrd="0" destOrd="0" presId="urn:microsoft.com/office/officeart/2005/8/layout/vList5"/>
    <dgm:cxn modelId="{8AB248D0-F008-4ECB-828B-EA31110E077C}" type="presOf" srcId="{FF615145-8FA7-48E0-B4DF-73C5E82EFBE2}" destId="{03815D7F-1D9D-42D2-B14F-7CF9BFAF5D01}" srcOrd="0" destOrd="0" presId="urn:microsoft.com/office/officeart/2005/8/layout/vList5"/>
    <dgm:cxn modelId="{2E7B0FE4-4AC7-41DE-BE0F-D6395EEB0B35}" type="presOf" srcId="{C4D09B47-027C-4CFB-8FAB-3606BC935862}" destId="{7455C0C0-0889-4491-9108-A6A0477B6793}" srcOrd="0" destOrd="4" presId="urn:microsoft.com/office/officeart/2005/8/layout/vList5"/>
    <dgm:cxn modelId="{E1E8D5EE-D546-4B98-8435-43486D7C0891}" srcId="{9A7B1A0E-3B58-4D78-B480-132B2C81D8B5}" destId="{889158CE-A12E-47C7-AF18-8EFE363093B9}" srcOrd="2" destOrd="0" parTransId="{6A48749F-9004-4054-B9E2-A1CBEBD7BF8B}" sibTransId="{C5D12802-787D-44F8-ADA7-D8FB5A30779D}"/>
    <dgm:cxn modelId="{6D6A60C3-D511-45CF-9104-993D89E8530B}" type="presParOf" srcId="{03815D7F-1D9D-42D2-B14F-7CF9BFAF5D01}" destId="{CA79BD43-57E0-4E85-A38F-30BB3EAA1E46}" srcOrd="0" destOrd="0" presId="urn:microsoft.com/office/officeart/2005/8/layout/vList5"/>
    <dgm:cxn modelId="{EFFCE4C6-9421-4753-91FB-79A57478C4EE}" type="presParOf" srcId="{CA79BD43-57E0-4E85-A38F-30BB3EAA1E46}" destId="{3C5FA448-C8D7-4FCB-BD99-4BF0B9A1FA2C}" srcOrd="0" destOrd="0" presId="urn:microsoft.com/office/officeart/2005/8/layout/vList5"/>
    <dgm:cxn modelId="{B3EF5DAF-8080-4DF1-B3F8-3FECE4284833}" type="presParOf" srcId="{CA79BD43-57E0-4E85-A38F-30BB3EAA1E46}" destId="{7455C0C0-0889-4491-9108-A6A0477B6793}"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FD4F3178-ACB3-4C87-B8F7-31AAD439608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16544FCA-7AEA-4785-8C66-809538F66B07}">
      <dgm:prSet phldrT="[Text]" custT="1"/>
      <dgm:spPr>
        <a:solidFill>
          <a:srgbClr val="002060"/>
        </a:solidFill>
      </dgm:spPr>
      <dgm:t>
        <a:bodyPr/>
        <a:lstStyle/>
        <a:p>
          <a:pPr algn="just"/>
          <a:r>
            <a:rPr lang="en-US" sz="2800" dirty="0" err="1"/>
            <a:t>Quân</a:t>
          </a:r>
          <a:r>
            <a:rPr lang="en-US" sz="2800" dirty="0"/>
            <a:t> </a:t>
          </a:r>
          <a:r>
            <a:rPr lang="en-US" sz="2800" dirty="0" err="1"/>
            <a:t>đội</a:t>
          </a:r>
          <a:endParaRPr lang="en-US" sz="2800" dirty="0"/>
        </a:p>
      </dgm:t>
    </dgm:pt>
    <dgm:pt modelId="{A05338A4-65A5-4A07-B865-772BBBC6B707}" type="parTrans" cxnId="{B312016F-4465-48B7-B470-BAB210F758D8}">
      <dgm:prSet/>
      <dgm:spPr/>
      <dgm:t>
        <a:bodyPr/>
        <a:lstStyle/>
        <a:p>
          <a:pPr algn="just"/>
          <a:endParaRPr lang="en-US"/>
        </a:p>
      </dgm:t>
    </dgm:pt>
    <dgm:pt modelId="{E92EEC6A-6658-438A-99DA-197D94B6D9A5}" type="sibTrans" cxnId="{B312016F-4465-48B7-B470-BAB210F758D8}">
      <dgm:prSet/>
      <dgm:spPr/>
      <dgm:t>
        <a:bodyPr/>
        <a:lstStyle/>
        <a:p>
          <a:pPr algn="just"/>
          <a:endParaRPr lang="en-US"/>
        </a:p>
      </dgm:t>
    </dgm:pt>
    <dgm:pt modelId="{11A169E2-E21E-4688-AC22-D8813FA40C45}">
      <dgm:prSet phldrT="[Text]" custT="1"/>
      <dgm:spPr>
        <a:solidFill>
          <a:schemeClr val="accent6">
            <a:lumMod val="50000"/>
            <a:alpha val="90000"/>
          </a:schemeClr>
        </a:solidFill>
      </dgm:spPr>
      <dgm:t>
        <a:bodyPr/>
        <a:lstStyle/>
        <a:p>
          <a:pPr algn="just"/>
          <a:r>
            <a:rPr lang="en-US" sz="2800" dirty="0" err="1">
              <a:solidFill>
                <a:schemeClr val="bg1"/>
              </a:solidFill>
            </a:rPr>
            <a:t>Được</a:t>
          </a:r>
          <a:r>
            <a:rPr lang="en-US" sz="2800" dirty="0">
              <a:solidFill>
                <a:schemeClr val="bg1"/>
              </a:solidFill>
            </a:rPr>
            <a:t> </a:t>
          </a:r>
          <a:r>
            <a:rPr lang="en-US" sz="2800" dirty="0" err="1">
              <a:solidFill>
                <a:schemeClr val="bg1"/>
              </a:solidFill>
            </a:rPr>
            <a:t>tổ</a:t>
          </a:r>
          <a:r>
            <a:rPr lang="en-US" sz="2800" dirty="0">
              <a:solidFill>
                <a:schemeClr val="bg1"/>
              </a:solidFill>
            </a:rPr>
            <a:t> </a:t>
          </a:r>
          <a:r>
            <a:rPr lang="en-US" sz="2800" dirty="0" err="1">
              <a:solidFill>
                <a:schemeClr val="bg1"/>
              </a:solidFill>
            </a:rPr>
            <a:t>chức</a:t>
          </a:r>
          <a:r>
            <a:rPr lang="en-US" sz="2800" dirty="0">
              <a:solidFill>
                <a:schemeClr val="bg1"/>
              </a:solidFill>
            </a:rPr>
            <a:t> </a:t>
          </a:r>
          <a:r>
            <a:rPr lang="en-US" sz="2800" dirty="0" err="1">
              <a:solidFill>
                <a:schemeClr val="bg1"/>
              </a:solidFill>
            </a:rPr>
            <a:t>lại</a:t>
          </a:r>
          <a:r>
            <a:rPr lang="en-US" sz="2800" dirty="0">
              <a:solidFill>
                <a:schemeClr val="bg1"/>
              </a:solidFill>
            </a:rPr>
            <a:t> </a:t>
          </a:r>
          <a:r>
            <a:rPr lang="en-US" sz="2800" dirty="0" err="1">
              <a:solidFill>
                <a:schemeClr val="bg1"/>
              </a:solidFill>
            </a:rPr>
            <a:t>rất</a:t>
          </a:r>
          <a:r>
            <a:rPr lang="en-US" sz="2800" dirty="0">
              <a:solidFill>
                <a:schemeClr val="bg1"/>
              </a:solidFill>
            </a:rPr>
            <a:t> </a:t>
          </a:r>
          <a:r>
            <a:rPr lang="en-US" sz="2800" dirty="0" err="1">
              <a:solidFill>
                <a:schemeClr val="bg1"/>
              </a:solidFill>
            </a:rPr>
            <a:t>đông</a:t>
          </a:r>
          <a:r>
            <a:rPr lang="en-US" sz="2800" dirty="0">
              <a:solidFill>
                <a:schemeClr val="bg1"/>
              </a:solidFill>
            </a:rPr>
            <a:t>, </a:t>
          </a:r>
          <a:r>
            <a:rPr lang="en-US" sz="2800" dirty="0" err="1">
              <a:solidFill>
                <a:schemeClr val="bg1"/>
              </a:solidFill>
            </a:rPr>
            <a:t>vừa</a:t>
          </a:r>
          <a:r>
            <a:rPr lang="en-US" sz="2800" dirty="0">
              <a:solidFill>
                <a:schemeClr val="bg1"/>
              </a:solidFill>
            </a:rPr>
            <a:t> </a:t>
          </a:r>
          <a:r>
            <a:rPr lang="en-US" sz="2800" dirty="0" err="1">
              <a:solidFill>
                <a:schemeClr val="bg1"/>
              </a:solidFill>
            </a:rPr>
            <a:t>theo</a:t>
          </a:r>
          <a:r>
            <a:rPr lang="en-US" sz="2800" dirty="0">
              <a:solidFill>
                <a:schemeClr val="bg1"/>
              </a:solidFill>
            </a:rPr>
            <a:t> </a:t>
          </a:r>
          <a:r>
            <a:rPr lang="en-US" sz="2800" dirty="0" err="1">
              <a:solidFill>
                <a:schemeClr val="bg1"/>
              </a:solidFill>
            </a:rPr>
            <a:t>chế</a:t>
          </a:r>
          <a:r>
            <a:rPr lang="en-US" sz="2800" dirty="0">
              <a:solidFill>
                <a:schemeClr val="bg1"/>
              </a:solidFill>
            </a:rPr>
            <a:t> </a:t>
          </a:r>
          <a:r>
            <a:rPr lang="en-US" sz="2800" dirty="0" err="1">
              <a:solidFill>
                <a:schemeClr val="bg1"/>
              </a:solidFill>
            </a:rPr>
            <a:t>độ</a:t>
          </a:r>
          <a:r>
            <a:rPr lang="en-US" sz="2800" dirty="0">
              <a:solidFill>
                <a:schemeClr val="bg1"/>
              </a:solidFill>
            </a:rPr>
            <a:t> </a:t>
          </a:r>
          <a:r>
            <a:rPr lang="en-US" sz="2800" dirty="0" err="1">
              <a:solidFill>
                <a:schemeClr val="bg1"/>
              </a:solidFill>
            </a:rPr>
            <a:t>nghĩa</a:t>
          </a:r>
          <a:r>
            <a:rPr lang="en-US" sz="2800" dirty="0">
              <a:solidFill>
                <a:schemeClr val="bg1"/>
              </a:solidFill>
            </a:rPr>
            <a:t> </a:t>
          </a:r>
          <a:r>
            <a:rPr lang="en-US" sz="2800" dirty="0" err="1">
              <a:solidFill>
                <a:schemeClr val="bg1"/>
              </a:solidFill>
            </a:rPr>
            <a:t>vụ</a:t>
          </a:r>
          <a:r>
            <a:rPr lang="en-US" sz="2800" dirty="0">
              <a:solidFill>
                <a:schemeClr val="bg1"/>
              </a:solidFill>
            </a:rPr>
            <a:t>, </a:t>
          </a:r>
          <a:r>
            <a:rPr lang="en-US" sz="2800" dirty="0" err="1">
              <a:solidFill>
                <a:schemeClr val="bg1"/>
              </a:solidFill>
            </a:rPr>
            <a:t>vừa</a:t>
          </a:r>
          <a:r>
            <a:rPr lang="en-US" sz="2800" dirty="0">
              <a:solidFill>
                <a:schemeClr val="bg1"/>
              </a:solidFill>
            </a:rPr>
            <a:t> </a:t>
          </a:r>
          <a:r>
            <a:rPr lang="en-US" sz="2800" dirty="0" err="1">
              <a:solidFill>
                <a:schemeClr val="bg1"/>
              </a:solidFill>
            </a:rPr>
            <a:t>phải</a:t>
          </a:r>
          <a:r>
            <a:rPr lang="en-US" sz="2800" dirty="0">
              <a:solidFill>
                <a:schemeClr val="bg1"/>
              </a:solidFill>
            </a:rPr>
            <a:t> </a:t>
          </a:r>
          <a:r>
            <a:rPr lang="en-US" sz="2800" dirty="0" err="1">
              <a:solidFill>
                <a:schemeClr val="bg1"/>
              </a:solidFill>
            </a:rPr>
            <a:t>phục</a:t>
          </a:r>
          <a:r>
            <a:rPr lang="en-US" sz="2800" dirty="0">
              <a:solidFill>
                <a:schemeClr val="bg1"/>
              </a:solidFill>
            </a:rPr>
            <a:t> </a:t>
          </a:r>
          <a:r>
            <a:rPr lang="en-US" sz="2800" dirty="0" err="1">
              <a:solidFill>
                <a:schemeClr val="bg1"/>
              </a:solidFill>
            </a:rPr>
            <a:t>vụ</a:t>
          </a:r>
          <a:r>
            <a:rPr lang="en-US" sz="2800" dirty="0">
              <a:solidFill>
                <a:schemeClr val="bg1"/>
              </a:solidFill>
            </a:rPr>
            <a:t> </a:t>
          </a:r>
          <a:r>
            <a:rPr lang="en-US" sz="2800" dirty="0" err="1">
              <a:solidFill>
                <a:schemeClr val="bg1"/>
              </a:solidFill>
            </a:rPr>
            <a:t>suốt</a:t>
          </a:r>
          <a:r>
            <a:rPr lang="en-US" sz="2800" dirty="0">
              <a:solidFill>
                <a:schemeClr val="bg1"/>
              </a:solidFill>
            </a:rPr>
            <a:t> </a:t>
          </a:r>
          <a:r>
            <a:rPr lang="en-US" sz="2800" dirty="0" err="1">
              <a:solidFill>
                <a:schemeClr val="bg1"/>
              </a:solidFill>
            </a:rPr>
            <a:t>đời</a:t>
          </a:r>
          <a:r>
            <a:rPr lang="en-US" sz="2800" dirty="0">
              <a:solidFill>
                <a:schemeClr val="bg1"/>
              </a:solidFill>
            </a:rPr>
            <a:t>. </a:t>
          </a:r>
          <a:r>
            <a:rPr lang="en-US" sz="2800" dirty="0" err="1">
              <a:solidFill>
                <a:schemeClr val="bg1"/>
              </a:solidFill>
            </a:rPr>
            <a:t>Tổng</a:t>
          </a:r>
          <a:r>
            <a:rPr lang="en-US" sz="2800" dirty="0">
              <a:solidFill>
                <a:schemeClr val="bg1"/>
              </a:solidFill>
            </a:rPr>
            <a:t> </a:t>
          </a:r>
          <a:r>
            <a:rPr lang="en-US" sz="2800" dirty="0" err="1">
              <a:solidFill>
                <a:schemeClr val="bg1"/>
              </a:solidFill>
            </a:rPr>
            <a:t>số</a:t>
          </a:r>
          <a:r>
            <a:rPr lang="en-US" sz="2800" dirty="0">
              <a:solidFill>
                <a:schemeClr val="bg1"/>
              </a:solidFill>
            </a:rPr>
            <a:t> </a:t>
          </a:r>
          <a:r>
            <a:rPr lang="en-US" sz="2800" dirty="0" err="1">
              <a:solidFill>
                <a:schemeClr val="bg1"/>
              </a:solidFill>
            </a:rPr>
            <a:t>lên</a:t>
          </a:r>
          <a:r>
            <a:rPr lang="en-US" sz="2800" dirty="0">
              <a:solidFill>
                <a:schemeClr val="bg1"/>
              </a:solidFill>
            </a:rPr>
            <a:t> </a:t>
          </a:r>
          <a:r>
            <a:rPr lang="en-US" sz="2800" dirty="0" err="1">
              <a:solidFill>
                <a:schemeClr val="bg1"/>
              </a:solidFill>
            </a:rPr>
            <a:t>đến</a:t>
          </a:r>
          <a:r>
            <a:rPr lang="en-US" sz="2800" dirty="0">
              <a:solidFill>
                <a:schemeClr val="bg1"/>
              </a:solidFill>
            </a:rPr>
            <a:t> 1/3 </a:t>
          </a:r>
          <a:r>
            <a:rPr lang="en-US" sz="2800" dirty="0" err="1">
              <a:solidFill>
                <a:schemeClr val="bg1"/>
              </a:solidFill>
            </a:rPr>
            <a:t>dân</a:t>
          </a:r>
          <a:r>
            <a:rPr lang="en-US" sz="2800" dirty="0">
              <a:solidFill>
                <a:schemeClr val="bg1"/>
              </a:solidFill>
            </a:rPr>
            <a:t> </a:t>
          </a:r>
          <a:r>
            <a:rPr lang="en-US" sz="2800" dirty="0" err="1">
              <a:solidFill>
                <a:schemeClr val="bg1"/>
              </a:solidFill>
            </a:rPr>
            <a:t>đinh</a:t>
          </a:r>
          <a:r>
            <a:rPr lang="en-US" sz="2800" dirty="0">
              <a:solidFill>
                <a:schemeClr val="bg1"/>
              </a:solidFill>
            </a:rPr>
            <a:t> </a:t>
          </a:r>
          <a:r>
            <a:rPr lang="en-US" sz="2800" dirty="0" err="1">
              <a:solidFill>
                <a:schemeClr val="bg1"/>
              </a:solidFill>
            </a:rPr>
            <a:t>cả</a:t>
          </a:r>
          <a:r>
            <a:rPr lang="en-US" sz="2800" dirty="0">
              <a:solidFill>
                <a:schemeClr val="bg1"/>
              </a:solidFill>
            </a:rPr>
            <a:t> </a:t>
          </a:r>
          <a:r>
            <a:rPr lang="en-US" sz="2800" dirty="0" err="1">
              <a:solidFill>
                <a:schemeClr val="bg1"/>
              </a:solidFill>
            </a:rPr>
            <a:t>nước</a:t>
          </a:r>
          <a:r>
            <a:rPr lang="en-US" sz="2800" dirty="0">
              <a:solidFill>
                <a:schemeClr val="bg1"/>
              </a:solidFill>
            </a:rPr>
            <a:t>. </a:t>
          </a:r>
          <a:r>
            <a:rPr lang="en-US" sz="2800" dirty="0" err="1">
              <a:solidFill>
                <a:schemeClr val="bg1"/>
              </a:solidFill>
            </a:rPr>
            <a:t>Binh</a:t>
          </a:r>
          <a:r>
            <a:rPr lang="en-US" sz="2800" dirty="0">
              <a:solidFill>
                <a:schemeClr val="bg1"/>
              </a:solidFill>
            </a:rPr>
            <a:t> </a:t>
          </a:r>
          <a:r>
            <a:rPr lang="en-US" sz="2800" dirty="0" err="1">
              <a:solidFill>
                <a:schemeClr val="bg1"/>
              </a:solidFill>
            </a:rPr>
            <a:t>chủng</a:t>
          </a:r>
          <a:r>
            <a:rPr lang="en-US" sz="2800" dirty="0">
              <a:solidFill>
                <a:schemeClr val="bg1"/>
              </a:solidFill>
            </a:rPr>
            <a:t> </a:t>
          </a:r>
          <a:r>
            <a:rPr lang="en-US" sz="2800" dirty="0" err="1">
              <a:solidFill>
                <a:schemeClr val="bg1"/>
              </a:solidFill>
            </a:rPr>
            <a:t>có</a:t>
          </a:r>
          <a:r>
            <a:rPr lang="en-US" sz="2800" dirty="0">
              <a:solidFill>
                <a:schemeClr val="bg1"/>
              </a:solidFill>
            </a:rPr>
            <a:t> </a:t>
          </a:r>
          <a:r>
            <a:rPr lang="en-US" sz="2800" dirty="0" err="1">
              <a:solidFill>
                <a:schemeClr val="bg1"/>
              </a:solidFill>
            </a:rPr>
            <a:t>đủ</a:t>
          </a:r>
          <a:r>
            <a:rPr lang="en-US" sz="2800" dirty="0">
              <a:solidFill>
                <a:schemeClr val="bg1"/>
              </a:solidFill>
            </a:rPr>
            <a:t>  </a:t>
          </a:r>
          <a:r>
            <a:rPr lang="en-US" sz="2800" dirty="0" err="1">
              <a:solidFill>
                <a:schemeClr val="bg1"/>
              </a:solidFill>
            </a:rPr>
            <a:t>loại</a:t>
          </a:r>
          <a:r>
            <a:rPr lang="en-US" sz="2800" dirty="0">
              <a:solidFill>
                <a:schemeClr val="bg1"/>
              </a:solidFill>
            </a:rPr>
            <a:t>: </a:t>
          </a:r>
          <a:r>
            <a:rPr lang="en-US" sz="2800" dirty="0" err="1">
              <a:solidFill>
                <a:schemeClr val="bg1"/>
              </a:solidFill>
            </a:rPr>
            <a:t>bộ</a:t>
          </a:r>
          <a:r>
            <a:rPr lang="en-US" sz="2800" dirty="0">
              <a:solidFill>
                <a:schemeClr val="bg1"/>
              </a:solidFill>
            </a:rPr>
            <a:t> </a:t>
          </a:r>
          <a:r>
            <a:rPr lang="en-US" sz="2800" dirty="0" err="1">
              <a:solidFill>
                <a:schemeClr val="bg1"/>
              </a:solidFill>
            </a:rPr>
            <a:t>binh</a:t>
          </a:r>
          <a:r>
            <a:rPr lang="en-US" sz="2800" dirty="0">
              <a:solidFill>
                <a:schemeClr val="bg1"/>
              </a:solidFill>
            </a:rPr>
            <a:t>,  </a:t>
          </a:r>
          <a:r>
            <a:rPr lang="en-US" sz="2800" dirty="0" err="1">
              <a:solidFill>
                <a:schemeClr val="bg1"/>
              </a:solidFill>
            </a:rPr>
            <a:t>thủy</a:t>
          </a:r>
          <a:r>
            <a:rPr lang="en-US" sz="2800" dirty="0">
              <a:solidFill>
                <a:schemeClr val="bg1"/>
              </a:solidFill>
            </a:rPr>
            <a:t>  </a:t>
          </a:r>
          <a:r>
            <a:rPr lang="en-US" sz="2800" dirty="0" err="1">
              <a:solidFill>
                <a:schemeClr val="bg1"/>
              </a:solidFill>
            </a:rPr>
            <a:t>binh</a:t>
          </a:r>
          <a:r>
            <a:rPr lang="en-US" sz="2800" dirty="0">
              <a:solidFill>
                <a:schemeClr val="bg1"/>
              </a:solidFill>
            </a:rPr>
            <a:t>, </a:t>
          </a:r>
          <a:r>
            <a:rPr lang="en-US" sz="2800" dirty="0" err="1">
              <a:solidFill>
                <a:schemeClr val="bg1"/>
              </a:solidFill>
            </a:rPr>
            <a:t>tượng</a:t>
          </a:r>
          <a:r>
            <a:rPr lang="en-US" sz="2800" dirty="0">
              <a:solidFill>
                <a:schemeClr val="bg1"/>
              </a:solidFill>
            </a:rPr>
            <a:t> </a:t>
          </a:r>
          <a:r>
            <a:rPr lang="en-US" sz="2800" dirty="0" err="1">
              <a:solidFill>
                <a:schemeClr val="bg1"/>
              </a:solidFill>
            </a:rPr>
            <a:t>binh</a:t>
          </a:r>
          <a:r>
            <a:rPr lang="en-US" sz="2800" dirty="0">
              <a:solidFill>
                <a:schemeClr val="bg1"/>
              </a:solidFill>
            </a:rPr>
            <a:t>, </a:t>
          </a:r>
          <a:r>
            <a:rPr lang="en-US" sz="2800" dirty="0" err="1">
              <a:solidFill>
                <a:schemeClr val="bg1"/>
              </a:solidFill>
            </a:rPr>
            <a:t>pháo</a:t>
          </a:r>
          <a:r>
            <a:rPr lang="en-US" sz="2800" dirty="0">
              <a:solidFill>
                <a:schemeClr val="bg1"/>
              </a:solidFill>
            </a:rPr>
            <a:t> </a:t>
          </a:r>
          <a:r>
            <a:rPr lang="en-US" sz="2800" dirty="0" err="1">
              <a:solidFill>
                <a:schemeClr val="bg1"/>
              </a:solidFill>
            </a:rPr>
            <a:t>binh</a:t>
          </a:r>
          <a:r>
            <a:rPr lang="en-US" sz="2800" dirty="0">
              <a:solidFill>
                <a:schemeClr val="bg1"/>
              </a:solidFill>
            </a:rPr>
            <a:t>. Ở </a:t>
          </a:r>
          <a:r>
            <a:rPr lang="en-US" sz="2800" dirty="0" err="1">
              <a:solidFill>
                <a:schemeClr val="bg1"/>
              </a:solidFill>
            </a:rPr>
            <a:t>các</a:t>
          </a:r>
          <a:r>
            <a:rPr lang="en-US" sz="2800" dirty="0">
              <a:solidFill>
                <a:schemeClr val="bg1"/>
              </a:solidFill>
            </a:rPr>
            <a:t> </a:t>
          </a:r>
          <a:r>
            <a:rPr lang="en-US" sz="2800" dirty="0" err="1">
              <a:solidFill>
                <a:schemeClr val="bg1"/>
              </a:solidFill>
            </a:rPr>
            <a:t>tỉnh</a:t>
          </a:r>
          <a:r>
            <a:rPr lang="en-US" sz="2800" dirty="0">
              <a:solidFill>
                <a:schemeClr val="bg1"/>
              </a:solidFill>
            </a:rPr>
            <a:t> </a:t>
          </a:r>
          <a:r>
            <a:rPr lang="en-US" sz="2800" dirty="0" err="1">
              <a:solidFill>
                <a:schemeClr val="bg1"/>
              </a:solidFill>
            </a:rPr>
            <a:t>thành</a:t>
          </a:r>
          <a:r>
            <a:rPr lang="en-US" sz="2800" dirty="0">
              <a:solidFill>
                <a:schemeClr val="bg1"/>
              </a:solidFill>
            </a:rPr>
            <a:t> </a:t>
          </a:r>
          <a:r>
            <a:rPr lang="en-US" sz="2800" dirty="0" err="1">
              <a:solidFill>
                <a:schemeClr val="bg1"/>
              </a:solidFill>
            </a:rPr>
            <a:t>đều</a:t>
          </a:r>
          <a:r>
            <a:rPr lang="en-US" sz="2800" dirty="0">
              <a:solidFill>
                <a:schemeClr val="bg1"/>
              </a:solidFill>
            </a:rPr>
            <a:t> </a:t>
          </a:r>
          <a:r>
            <a:rPr lang="en-US" sz="2800" dirty="0" err="1">
              <a:solidFill>
                <a:schemeClr val="bg1"/>
              </a:solidFill>
            </a:rPr>
            <a:t>được</a:t>
          </a:r>
          <a:r>
            <a:rPr lang="en-US" sz="2800" dirty="0">
              <a:solidFill>
                <a:schemeClr val="bg1"/>
              </a:solidFill>
            </a:rPr>
            <a:t> </a:t>
          </a:r>
          <a:r>
            <a:rPr lang="en-US" sz="2800" dirty="0" err="1">
              <a:solidFill>
                <a:schemeClr val="bg1"/>
              </a:solidFill>
            </a:rPr>
            <a:t>trang</a:t>
          </a:r>
          <a:r>
            <a:rPr lang="en-US" sz="2800" dirty="0">
              <a:solidFill>
                <a:schemeClr val="bg1"/>
              </a:solidFill>
            </a:rPr>
            <a:t> </a:t>
          </a:r>
          <a:r>
            <a:rPr lang="en-US" sz="2800" dirty="0" err="1">
              <a:solidFill>
                <a:schemeClr val="bg1"/>
              </a:solidFill>
            </a:rPr>
            <a:t>bị</a:t>
          </a:r>
          <a:r>
            <a:rPr lang="en-US" sz="2800" dirty="0">
              <a:solidFill>
                <a:schemeClr val="bg1"/>
              </a:solidFill>
            </a:rPr>
            <a:t> </a:t>
          </a:r>
          <a:r>
            <a:rPr lang="en-US" sz="2800" dirty="0" err="1">
              <a:solidFill>
                <a:schemeClr val="bg1"/>
              </a:solidFill>
            </a:rPr>
            <a:t>đại</a:t>
          </a:r>
          <a:r>
            <a:rPr lang="en-US" sz="2800" dirty="0">
              <a:solidFill>
                <a:schemeClr val="bg1"/>
              </a:solidFill>
            </a:rPr>
            <a:t> </a:t>
          </a:r>
          <a:r>
            <a:rPr lang="en-US" sz="2800" dirty="0" err="1">
              <a:solidFill>
                <a:schemeClr val="bg1"/>
              </a:solidFill>
            </a:rPr>
            <a:t>bác</a:t>
          </a:r>
          <a:r>
            <a:rPr lang="en-US" sz="2800" dirty="0">
              <a:solidFill>
                <a:schemeClr val="bg1"/>
              </a:solidFill>
            </a:rPr>
            <a:t>, </a:t>
          </a:r>
          <a:r>
            <a:rPr lang="en-US" sz="2800" dirty="0" err="1">
              <a:solidFill>
                <a:schemeClr val="bg1"/>
              </a:solidFill>
            </a:rPr>
            <a:t>súng</a:t>
          </a:r>
          <a:r>
            <a:rPr lang="en-US" sz="2800" dirty="0">
              <a:solidFill>
                <a:schemeClr val="bg1"/>
              </a:solidFill>
            </a:rPr>
            <a:t> </a:t>
          </a:r>
          <a:r>
            <a:rPr lang="en-US" sz="2800" dirty="0" err="1">
              <a:solidFill>
                <a:schemeClr val="bg1"/>
              </a:solidFill>
            </a:rPr>
            <a:t>cầm</a:t>
          </a:r>
          <a:r>
            <a:rPr lang="en-US" sz="2800" dirty="0">
              <a:solidFill>
                <a:schemeClr val="bg1"/>
              </a:solidFill>
            </a:rPr>
            <a:t> </a:t>
          </a:r>
          <a:r>
            <a:rPr lang="en-US" sz="2800" dirty="0" err="1">
              <a:solidFill>
                <a:schemeClr val="bg1"/>
              </a:solidFill>
            </a:rPr>
            <a:t>tay</a:t>
          </a:r>
          <a:r>
            <a:rPr lang="en-US" sz="2800" dirty="0">
              <a:solidFill>
                <a:schemeClr val="bg1"/>
              </a:solidFill>
            </a:rPr>
            <a:t>. </a:t>
          </a:r>
        </a:p>
      </dgm:t>
    </dgm:pt>
    <dgm:pt modelId="{4A39CFF8-A252-4264-875D-760978CCADCE}" type="parTrans" cxnId="{D557DA6F-2DE4-49E7-84E1-6FDBA60861AD}">
      <dgm:prSet/>
      <dgm:spPr/>
      <dgm:t>
        <a:bodyPr/>
        <a:lstStyle/>
        <a:p>
          <a:pPr algn="just"/>
          <a:endParaRPr lang="en-US"/>
        </a:p>
      </dgm:t>
    </dgm:pt>
    <dgm:pt modelId="{6F1C5048-EC58-40CE-944F-C7D8784371AA}" type="sibTrans" cxnId="{D557DA6F-2DE4-49E7-84E1-6FDBA60861AD}">
      <dgm:prSet/>
      <dgm:spPr/>
      <dgm:t>
        <a:bodyPr/>
        <a:lstStyle/>
        <a:p>
          <a:pPr algn="just"/>
          <a:endParaRPr lang="en-US"/>
        </a:p>
      </dgm:t>
    </dgm:pt>
    <dgm:pt modelId="{EEC1A7B8-AF6C-4747-BBA1-9A2B1154BC1D}">
      <dgm:prSet phldrT="[Text]" custT="1"/>
      <dgm:spPr>
        <a:solidFill>
          <a:srgbClr val="002060"/>
        </a:solidFill>
      </dgm:spPr>
      <dgm:t>
        <a:bodyPr/>
        <a:lstStyle/>
        <a:p>
          <a:pPr algn="just"/>
          <a:r>
            <a:rPr lang="en-US" sz="2800" dirty="0" err="1"/>
            <a:t>Ngoại</a:t>
          </a:r>
          <a:r>
            <a:rPr lang="en-US" sz="2800" dirty="0"/>
            <a:t> </a:t>
          </a:r>
          <a:r>
            <a:rPr lang="en-US" sz="2800" dirty="0" err="1"/>
            <a:t>giao</a:t>
          </a:r>
          <a:endParaRPr lang="en-US" sz="2800" dirty="0"/>
        </a:p>
      </dgm:t>
    </dgm:pt>
    <dgm:pt modelId="{38E74BE9-A360-47C1-8F0A-277DA0ECFA9D}" type="parTrans" cxnId="{DE6459BC-684C-404D-9ED6-273A45EB49DE}">
      <dgm:prSet/>
      <dgm:spPr/>
      <dgm:t>
        <a:bodyPr/>
        <a:lstStyle/>
        <a:p>
          <a:pPr algn="just"/>
          <a:endParaRPr lang="en-US"/>
        </a:p>
      </dgm:t>
    </dgm:pt>
    <dgm:pt modelId="{09E76C21-6D77-4134-9A14-AD69E04B7563}" type="sibTrans" cxnId="{DE6459BC-684C-404D-9ED6-273A45EB49DE}">
      <dgm:prSet/>
      <dgm:spPr/>
      <dgm:t>
        <a:bodyPr/>
        <a:lstStyle/>
        <a:p>
          <a:pPr algn="just"/>
          <a:endParaRPr lang="en-US"/>
        </a:p>
      </dgm:t>
    </dgm:pt>
    <dgm:pt modelId="{1F0BA765-7481-4673-B1AD-D04798243906}">
      <dgm:prSet phldrT="[Text]" custT="1"/>
      <dgm:spPr/>
      <dgm:t>
        <a:bodyPr/>
        <a:lstStyle/>
        <a:p>
          <a:pPr algn="just"/>
          <a:r>
            <a:rPr lang="en-US" sz="2800" b="0" i="0" dirty="0" err="1"/>
            <a:t>Thần</a:t>
          </a:r>
          <a:r>
            <a:rPr lang="en-US" sz="2800" b="0" i="0" dirty="0"/>
            <a:t> </a:t>
          </a:r>
          <a:r>
            <a:rPr lang="en-US" sz="2800" b="0" i="0" dirty="0" err="1"/>
            <a:t>phục</a:t>
          </a:r>
          <a:r>
            <a:rPr lang="en-US" sz="2800" b="0" i="0" dirty="0"/>
            <a:t> </a:t>
          </a:r>
          <a:r>
            <a:rPr lang="en-US" sz="2800" b="0" i="0" dirty="0" err="1"/>
            <a:t>nhà</a:t>
          </a:r>
          <a:r>
            <a:rPr lang="en-US" sz="2800" b="0" i="0" dirty="0"/>
            <a:t> </a:t>
          </a:r>
          <a:r>
            <a:rPr lang="en-US" sz="2800" b="0" i="0" dirty="0" err="1"/>
            <a:t>Thanh</a:t>
          </a:r>
          <a:r>
            <a:rPr lang="en-US" sz="2800" b="0" i="0" dirty="0"/>
            <a:t> (</a:t>
          </a:r>
          <a:r>
            <a:rPr lang="en-US" sz="2800" b="0" i="0" dirty="0" err="1"/>
            <a:t>Trung</a:t>
          </a:r>
          <a:r>
            <a:rPr lang="en-US" sz="2800" b="0" i="0" dirty="0"/>
            <a:t> </a:t>
          </a:r>
          <a:r>
            <a:rPr lang="en-US" sz="2800" b="0" i="0" dirty="0" err="1"/>
            <a:t>Quốc</a:t>
          </a:r>
          <a:r>
            <a:rPr lang="en-US" sz="2800" b="0" i="0" dirty="0"/>
            <a:t>).</a:t>
          </a:r>
          <a:endParaRPr lang="en-US" sz="2800" dirty="0"/>
        </a:p>
      </dgm:t>
    </dgm:pt>
    <dgm:pt modelId="{61D81458-B117-4B6A-A104-A551EFAE697C}" type="parTrans" cxnId="{1147C8A5-0A43-4A20-BB43-C80388AEE5E8}">
      <dgm:prSet/>
      <dgm:spPr/>
      <dgm:t>
        <a:bodyPr/>
        <a:lstStyle/>
        <a:p>
          <a:pPr algn="just"/>
          <a:endParaRPr lang="en-US"/>
        </a:p>
      </dgm:t>
    </dgm:pt>
    <dgm:pt modelId="{274846FB-7620-4382-A442-CAE7393E28F7}" type="sibTrans" cxnId="{1147C8A5-0A43-4A20-BB43-C80388AEE5E8}">
      <dgm:prSet/>
      <dgm:spPr/>
      <dgm:t>
        <a:bodyPr/>
        <a:lstStyle/>
        <a:p>
          <a:pPr algn="just"/>
          <a:endParaRPr lang="en-US"/>
        </a:p>
      </dgm:t>
    </dgm:pt>
    <dgm:pt modelId="{D416136C-CBAA-495A-BC69-240D77BD7391}">
      <dgm:prSet custT="1"/>
      <dgm:spPr/>
      <dgm:t>
        <a:bodyPr/>
        <a:lstStyle/>
        <a:p>
          <a:pPr algn="just"/>
          <a:r>
            <a:rPr lang="en-US" sz="2800" b="0" i="0" dirty="0"/>
            <a:t> </a:t>
          </a:r>
          <a:r>
            <a:rPr lang="en-US" sz="2800" b="0" i="0" dirty="0" err="1"/>
            <a:t>Bắt</a:t>
          </a:r>
          <a:r>
            <a:rPr lang="en-US" sz="2800" b="0" i="0" dirty="0"/>
            <a:t> </a:t>
          </a:r>
          <a:r>
            <a:rPr lang="en-US" sz="2800" b="0" i="0" dirty="0" err="1"/>
            <a:t>Lào</a:t>
          </a:r>
          <a:r>
            <a:rPr lang="en-US" sz="2800" b="0" i="0" dirty="0"/>
            <a:t>, Cam-</a:t>
          </a:r>
          <a:r>
            <a:rPr lang="en-US" sz="2800" b="0" i="0" dirty="0" err="1"/>
            <a:t>pu</a:t>
          </a:r>
          <a:r>
            <a:rPr lang="en-US" sz="2800" b="0" i="0" dirty="0"/>
            <a:t>-chia </a:t>
          </a:r>
          <a:r>
            <a:rPr lang="en-US" sz="2800" b="0" i="0" dirty="0" err="1"/>
            <a:t>thần</a:t>
          </a:r>
          <a:r>
            <a:rPr lang="en-US" sz="2800" b="0" i="0" dirty="0"/>
            <a:t> </a:t>
          </a:r>
          <a:r>
            <a:rPr lang="en-US" sz="2800" b="0" i="0" dirty="0" err="1"/>
            <a:t>phục</a:t>
          </a:r>
          <a:r>
            <a:rPr lang="en-US" sz="2800" b="0" i="0" dirty="0"/>
            <a:t>.</a:t>
          </a:r>
        </a:p>
      </dgm:t>
    </dgm:pt>
    <dgm:pt modelId="{AE178A0A-4135-4CDA-9FF9-3341BA144EA0}" type="parTrans" cxnId="{A98D8C04-9A0F-4FE1-A387-87E1BED8D48A}">
      <dgm:prSet/>
      <dgm:spPr/>
      <dgm:t>
        <a:bodyPr/>
        <a:lstStyle/>
        <a:p>
          <a:pPr algn="just"/>
          <a:endParaRPr lang="en-US"/>
        </a:p>
      </dgm:t>
    </dgm:pt>
    <dgm:pt modelId="{D8F63A95-F5D0-4471-B17D-6D5EF826F4EE}" type="sibTrans" cxnId="{A98D8C04-9A0F-4FE1-A387-87E1BED8D48A}">
      <dgm:prSet/>
      <dgm:spPr/>
      <dgm:t>
        <a:bodyPr/>
        <a:lstStyle/>
        <a:p>
          <a:pPr algn="just"/>
          <a:endParaRPr lang="en-US"/>
        </a:p>
      </dgm:t>
    </dgm:pt>
    <dgm:pt modelId="{769B62DE-D1F1-4A4A-950D-160BCD0114AE}">
      <dgm:prSet custT="1"/>
      <dgm:spPr/>
      <dgm:t>
        <a:bodyPr/>
        <a:lstStyle/>
        <a:p>
          <a:pPr algn="just"/>
          <a:r>
            <a:rPr lang="vi-VN" sz="2800" b="0" i="0" dirty="0"/>
            <a:t> Với phương Tây "đóng cửa, không chấp nhận việc đặt quan hệ ngoại giao của họ"</a:t>
          </a:r>
          <a:endParaRPr lang="en-US" sz="2800" b="0" i="0" dirty="0"/>
        </a:p>
      </dgm:t>
    </dgm:pt>
    <dgm:pt modelId="{5517B725-00FA-4D5F-8D7A-77CF0A747178}" type="parTrans" cxnId="{5F6BD44F-75E9-451B-B8CA-1DFBAAC19D53}">
      <dgm:prSet/>
      <dgm:spPr/>
      <dgm:t>
        <a:bodyPr/>
        <a:lstStyle/>
        <a:p>
          <a:pPr algn="just"/>
          <a:endParaRPr lang="en-US"/>
        </a:p>
      </dgm:t>
    </dgm:pt>
    <dgm:pt modelId="{B5C52DC1-C034-4F31-A806-5D1627DFAA8D}" type="sibTrans" cxnId="{5F6BD44F-75E9-451B-B8CA-1DFBAAC19D53}">
      <dgm:prSet/>
      <dgm:spPr/>
      <dgm:t>
        <a:bodyPr/>
        <a:lstStyle/>
        <a:p>
          <a:pPr algn="just"/>
          <a:endParaRPr lang="en-US"/>
        </a:p>
      </dgm:t>
    </dgm:pt>
    <dgm:pt modelId="{92F12F8A-B81F-457D-A7A3-78B2EA9B8FB5}" type="pres">
      <dgm:prSet presAssocID="{FD4F3178-ACB3-4C87-B8F7-31AAD439608D}" presName="Name0" presStyleCnt="0">
        <dgm:presLayoutVars>
          <dgm:dir/>
          <dgm:animLvl val="lvl"/>
          <dgm:resizeHandles val="exact"/>
        </dgm:presLayoutVars>
      </dgm:prSet>
      <dgm:spPr/>
    </dgm:pt>
    <dgm:pt modelId="{FE0727F5-AFAC-44F6-8252-5A7BC34455DB}" type="pres">
      <dgm:prSet presAssocID="{16544FCA-7AEA-4785-8C66-809538F66B07}" presName="linNode" presStyleCnt="0"/>
      <dgm:spPr/>
    </dgm:pt>
    <dgm:pt modelId="{0B5F760E-8E9A-4E13-BAAF-7AF6CB4FC64D}" type="pres">
      <dgm:prSet presAssocID="{16544FCA-7AEA-4785-8C66-809538F66B07}" presName="parentText" presStyleLbl="node1" presStyleIdx="0" presStyleCnt="2" custScaleX="860524" custLinFactNeighborX="-97948" custLinFactNeighborY="1524">
        <dgm:presLayoutVars>
          <dgm:chMax val="1"/>
          <dgm:bulletEnabled val="1"/>
        </dgm:presLayoutVars>
      </dgm:prSet>
      <dgm:spPr/>
    </dgm:pt>
    <dgm:pt modelId="{A0CCAA7A-423D-47C7-9E7E-97363E796E14}" type="pres">
      <dgm:prSet presAssocID="{16544FCA-7AEA-4785-8C66-809538F66B07}" presName="descendantText" presStyleLbl="alignAccFollowNode1" presStyleIdx="0" presStyleCnt="2" custScaleX="2000000" custScaleY="118479" custLinFactNeighborX="-50092" custLinFactNeighborY="-1272">
        <dgm:presLayoutVars>
          <dgm:bulletEnabled val="1"/>
        </dgm:presLayoutVars>
      </dgm:prSet>
      <dgm:spPr/>
    </dgm:pt>
    <dgm:pt modelId="{D592EF59-4D24-459C-8077-1542BDAD70F8}" type="pres">
      <dgm:prSet presAssocID="{E92EEC6A-6658-438A-99DA-197D94B6D9A5}" presName="sp" presStyleCnt="0"/>
      <dgm:spPr/>
    </dgm:pt>
    <dgm:pt modelId="{99210B5E-5602-45DF-A616-566480B6AED7}" type="pres">
      <dgm:prSet presAssocID="{EEC1A7B8-AF6C-4747-BBA1-9A2B1154BC1D}" presName="linNode" presStyleCnt="0"/>
      <dgm:spPr/>
    </dgm:pt>
    <dgm:pt modelId="{3E41BD8D-6780-4D83-B3ED-A7FEB10FFBAC}" type="pres">
      <dgm:prSet presAssocID="{EEC1A7B8-AF6C-4747-BBA1-9A2B1154BC1D}" presName="parentText" presStyleLbl="node1" presStyleIdx="1" presStyleCnt="2" custScaleX="280725" custLinFactNeighborX="-28177" custLinFactNeighborY="-1018">
        <dgm:presLayoutVars>
          <dgm:chMax val="1"/>
          <dgm:bulletEnabled val="1"/>
        </dgm:presLayoutVars>
      </dgm:prSet>
      <dgm:spPr/>
    </dgm:pt>
    <dgm:pt modelId="{580D7334-94D2-48C3-ACDF-08CB1870F398}" type="pres">
      <dgm:prSet presAssocID="{EEC1A7B8-AF6C-4747-BBA1-9A2B1154BC1D}" presName="descendantText" presStyleLbl="alignAccFollowNode1" presStyleIdx="1" presStyleCnt="2" custScaleX="590479" custLinFactNeighborX="544" custLinFactNeighborY="0">
        <dgm:presLayoutVars>
          <dgm:bulletEnabled val="1"/>
        </dgm:presLayoutVars>
      </dgm:prSet>
      <dgm:spPr/>
    </dgm:pt>
  </dgm:ptLst>
  <dgm:cxnLst>
    <dgm:cxn modelId="{A98D8C04-9A0F-4FE1-A387-87E1BED8D48A}" srcId="{EEC1A7B8-AF6C-4747-BBA1-9A2B1154BC1D}" destId="{D416136C-CBAA-495A-BC69-240D77BD7391}" srcOrd="1" destOrd="0" parTransId="{AE178A0A-4135-4CDA-9FF9-3341BA144EA0}" sibTransId="{D8F63A95-F5D0-4471-B17D-6D5EF826F4EE}"/>
    <dgm:cxn modelId="{B2A28944-2AC5-4114-B9CD-11D89C41569B}" type="presOf" srcId="{16544FCA-7AEA-4785-8C66-809538F66B07}" destId="{0B5F760E-8E9A-4E13-BAAF-7AF6CB4FC64D}" srcOrd="0" destOrd="0" presId="urn:microsoft.com/office/officeart/2005/8/layout/vList5"/>
    <dgm:cxn modelId="{B312016F-4465-48B7-B470-BAB210F758D8}" srcId="{FD4F3178-ACB3-4C87-B8F7-31AAD439608D}" destId="{16544FCA-7AEA-4785-8C66-809538F66B07}" srcOrd="0" destOrd="0" parTransId="{A05338A4-65A5-4A07-B865-772BBBC6B707}" sibTransId="{E92EEC6A-6658-438A-99DA-197D94B6D9A5}"/>
    <dgm:cxn modelId="{5F6BD44F-75E9-451B-B8CA-1DFBAAC19D53}" srcId="{EEC1A7B8-AF6C-4747-BBA1-9A2B1154BC1D}" destId="{769B62DE-D1F1-4A4A-950D-160BCD0114AE}" srcOrd="2" destOrd="0" parTransId="{5517B725-00FA-4D5F-8D7A-77CF0A747178}" sibTransId="{B5C52DC1-C034-4F31-A806-5D1627DFAA8D}"/>
    <dgm:cxn modelId="{D557DA6F-2DE4-49E7-84E1-6FDBA60861AD}" srcId="{16544FCA-7AEA-4785-8C66-809538F66B07}" destId="{11A169E2-E21E-4688-AC22-D8813FA40C45}" srcOrd="0" destOrd="0" parTransId="{4A39CFF8-A252-4264-875D-760978CCADCE}" sibTransId="{6F1C5048-EC58-40CE-944F-C7D8784371AA}"/>
    <dgm:cxn modelId="{1D21CF52-4370-4DC3-9D0E-413A0156A1E8}" type="presOf" srcId="{FD4F3178-ACB3-4C87-B8F7-31AAD439608D}" destId="{92F12F8A-B81F-457D-A7A3-78B2EA9B8FB5}" srcOrd="0" destOrd="0" presId="urn:microsoft.com/office/officeart/2005/8/layout/vList5"/>
    <dgm:cxn modelId="{B8F35D7D-1748-4D0C-B431-CD416BF5E016}" type="presOf" srcId="{EEC1A7B8-AF6C-4747-BBA1-9A2B1154BC1D}" destId="{3E41BD8D-6780-4D83-B3ED-A7FEB10FFBAC}" srcOrd="0" destOrd="0" presId="urn:microsoft.com/office/officeart/2005/8/layout/vList5"/>
    <dgm:cxn modelId="{8FA8C683-AE1B-4EF5-9949-26938BCF3C4A}" type="presOf" srcId="{1F0BA765-7481-4673-B1AD-D04798243906}" destId="{580D7334-94D2-48C3-ACDF-08CB1870F398}" srcOrd="0" destOrd="0" presId="urn:microsoft.com/office/officeart/2005/8/layout/vList5"/>
    <dgm:cxn modelId="{B7182787-1D58-4FE5-A3C8-0CE54297AEEC}" type="presOf" srcId="{769B62DE-D1F1-4A4A-950D-160BCD0114AE}" destId="{580D7334-94D2-48C3-ACDF-08CB1870F398}" srcOrd="0" destOrd="2" presId="urn:microsoft.com/office/officeart/2005/8/layout/vList5"/>
    <dgm:cxn modelId="{1147C8A5-0A43-4A20-BB43-C80388AEE5E8}" srcId="{EEC1A7B8-AF6C-4747-BBA1-9A2B1154BC1D}" destId="{1F0BA765-7481-4673-B1AD-D04798243906}" srcOrd="0" destOrd="0" parTransId="{61D81458-B117-4B6A-A104-A551EFAE697C}" sibTransId="{274846FB-7620-4382-A442-CAE7393E28F7}"/>
    <dgm:cxn modelId="{DE6459BC-684C-404D-9ED6-273A45EB49DE}" srcId="{FD4F3178-ACB3-4C87-B8F7-31AAD439608D}" destId="{EEC1A7B8-AF6C-4747-BBA1-9A2B1154BC1D}" srcOrd="1" destOrd="0" parTransId="{38E74BE9-A360-47C1-8F0A-277DA0ECFA9D}" sibTransId="{09E76C21-6D77-4134-9A14-AD69E04B7563}"/>
    <dgm:cxn modelId="{2D9439F4-5FFF-418F-B032-7248F94CC653}" type="presOf" srcId="{D416136C-CBAA-495A-BC69-240D77BD7391}" destId="{580D7334-94D2-48C3-ACDF-08CB1870F398}" srcOrd="0" destOrd="1" presId="urn:microsoft.com/office/officeart/2005/8/layout/vList5"/>
    <dgm:cxn modelId="{BF6B92F6-2931-4257-AB75-B2D5FA4C6FE5}" type="presOf" srcId="{11A169E2-E21E-4688-AC22-D8813FA40C45}" destId="{A0CCAA7A-423D-47C7-9E7E-97363E796E14}" srcOrd="0" destOrd="0" presId="urn:microsoft.com/office/officeart/2005/8/layout/vList5"/>
    <dgm:cxn modelId="{D2B45106-5E10-49B3-A156-4D7A14CB8AAA}" type="presParOf" srcId="{92F12F8A-B81F-457D-A7A3-78B2EA9B8FB5}" destId="{FE0727F5-AFAC-44F6-8252-5A7BC34455DB}" srcOrd="0" destOrd="0" presId="urn:microsoft.com/office/officeart/2005/8/layout/vList5"/>
    <dgm:cxn modelId="{8A5430AA-9E1A-4257-A951-EFE6838C889D}" type="presParOf" srcId="{FE0727F5-AFAC-44F6-8252-5A7BC34455DB}" destId="{0B5F760E-8E9A-4E13-BAAF-7AF6CB4FC64D}" srcOrd="0" destOrd="0" presId="urn:microsoft.com/office/officeart/2005/8/layout/vList5"/>
    <dgm:cxn modelId="{2C35FAA2-9FCD-47B7-842E-D5C2D2C3A5FD}" type="presParOf" srcId="{FE0727F5-AFAC-44F6-8252-5A7BC34455DB}" destId="{A0CCAA7A-423D-47C7-9E7E-97363E796E14}" srcOrd="1" destOrd="0" presId="urn:microsoft.com/office/officeart/2005/8/layout/vList5"/>
    <dgm:cxn modelId="{640ED3CF-F14C-4329-92EF-82CBB3C4D06E}" type="presParOf" srcId="{92F12F8A-B81F-457D-A7A3-78B2EA9B8FB5}" destId="{D592EF59-4D24-459C-8077-1542BDAD70F8}" srcOrd="1" destOrd="0" presId="urn:microsoft.com/office/officeart/2005/8/layout/vList5"/>
    <dgm:cxn modelId="{0B55C50A-E65C-4E7F-B0A1-4BD684EC5E92}" type="presParOf" srcId="{92F12F8A-B81F-457D-A7A3-78B2EA9B8FB5}" destId="{99210B5E-5602-45DF-A616-566480B6AED7}" srcOrd="2" destOrd="0" presId="urn:microsoft.com/office/officeart/2005/8/layout/vList5"/>
    <dgm:cxn modelId="{2AF0585A-5A65-4693-9718-1D2F29437577}" type="presParOf" srcId="{99210B5E-5602-45DF-A616-566480B6AED7}" destId="{3E41BD8D-6780-4D83-B3ED-A7FEB10FFBAC}" srcOrd="0" destOrd="0" presId="urn:microsoft.com/office/officeart/2005/8/layout/vList5"/>
    <dgm:cxn modelId="{07CA104C-00F6-479B-B6E3-A8EC0E6CB2EA}" type="presParOf" srcId="{99210B5E-5602-45DF-A616-566480B6AED7}" destId="{580D7334-94D2-48C3-ACDF-08CB1870F398}"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4DED493B-349A-40AE-8E4B-EC0DF80A326F}"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A73EE390-EBAC-4B3B-9EAF-8E0B22399E41}">
      <dgm:prSet phldrT="[Text]"/>
      <dgm:spPr>
        <a:solidFill>
          <a:srgbClr val="00B050"/>
        </a:solidFill>
      </dgm:spPr>
      <dgm:t>
        <a:bodyPr/>
        <a:lstStyle/>
        <a:p>
          <a:r>
            <a:rPr lang="en-US" b="1" dirty="0"/>
            <a:t>- </a:t>
          </a:r>
          <a:r>
            <a:rPr lang="en-US" b="1" dirty="0" err="1"/>
            <a:t>Tình</a:t>
          </a:r>
          <a:r>
            <a:rPr lang="en-US" b="1" dirty="0"/>
            <a:t> </a:t>
          </a:r>
          <a:r>
            <a:rPr lang="en-US" b="1" dirty="0" err="1"/>
            <a:t>hình</a:t>
          </a:r>
          <a:r>
            <a:rPr lang="en-US" b="1" dirty="0"/>
            <a:t> </a:t>
          </a:r>
          <a:r>
            <a:rPr lang="en-US" b="1" dirty="0" err="1"/>
            <a:t>kinh</a:t>
          </a:r>
          <a:r>
            <a:rPr lang="en-US" b="1" dirty="0"/>
            <a:t> </a:t>
          </a:r>
          <a:r>
            <a:rPr lang="en-US" b="1" dirty="0" err="1"/>
            <a:t>tế</a:t>
          </a:r>
          <a:r>
            <a:rPr lang="en-US" b="1" dirty="0"/>
            <a:t> </a:t>
          </a:r>
          <a:endParaRPr lang="en-US" dirty="0"/>
        </a:p>
      </dgm:t>
    </dgm:pt>
    <dgm:pt modelId="{78401010-7D93-4A4D-A42C-AEFD40B45CCD}" type="parTrans" cxnId="{773EB5FC-71B5-48E4-BC32-1621C9A2BAFD}">
      <dgm:prSet/>
      <dgm:spPr/>
      <dgm:t>
        <a:bodyPr/>
        <a:lstStyle/>
        <a:p>
          <a:endParaRPr lang="en-US"/>
        </a:p>
      </dgm:t>
    </dgm:pt>
    <dgm:pt modelId="{68F541BC-5C76-400A-98F0-CBE651B12317}" type="sibTrans" cxnId="{773EB5FC-71B5-48E4-BC32-1621C9A2BAFD}">
      <dgm:prSet/>
      <dgm:spPr/>
      <dgm:t>
        <a:bodyPr/>
        <a:lstStyle/>
        <a:p>
          <a:endParaRPr lang="en-US"/>
        </a:p>
      </dgm:t>
    </dgm:pt>
    <dgm:pt modelId="{B228CFCC-0D95-419A-A5CC-6EE015DFC128}">
      <dgm:prSet phldrT="[Text]"/>
      <dgm:spPr>
        <a:solidFill>
          <a:srgbClr val="002060"/>
        </a:solidFill>
      </dgm:spPr>
      <dgm:t>
        <a:bodyPr/>
        <a:lstStyle/>
        <a:p>
          <a:r>
            <a:rPr lang="en-US" i="1" dirty="0" err="1"/>
            <a:t>Nông</a:t>
          </a:r>
          <a:r>
            <a:rPr lang="en-US" i="1" dirty="0"/>
            <a:t> </a:t>
          </a:r>
          <a:r>
            <a:rPr lang="en-US" i="1" dirty="0" err="1"/>
            <a:t>nghiệp</a:t>
          </a:r>
          <a:endParaRPr lang="en-US" dirty="0"/>
        </a:p>
      </dgm:t>
    </dgm:pt>
    <dgm:pt modelId="{4D33CF4A-1276-439A-99B3-CBE774CDB8F0}" type="parTrans" cxnId="{462B38A3-6108-4BBD-9261-D4BAAFA73012}">
      <dgm:prSet/>
      <dgm:spPr/>
      <dgm:t>
        <a:bodyPr/>
        <a:lstStyle/>
        <a:p>
          <a:endParaRPr lang="en-US"/>
        </a:p>
      </dgm:t>
    </dgm:pt>
    <dgm:pt modelId="{0428D364-31F1-4FBD-AB21-9D62215D5814}" type="sibTrans" cxnId="{462B38A3-6108-4BBD-9261-D4BAAFA73012}">
      <dgm:prSet/>
      <dgm:spPr/>
      <dgm:t>
        <a:bodyPr/>
        <a:lstStyle/>
        <a:p>
          <a:endParaRPr lang="en-US"/>
        </a:p>
      </dgm:t>
    </dgm:pt>
    <dgm:pt modelId="{F71D6D0F-5444-4CE0-A3E7-3324E1F4CA1C}">
      <dgm:prSet phldrT="[Text]"/>
      <dgm:spPr>
        <a:solidFill>
          <a:srgbClr val="002060"/>
        </a:solidFill>
      </dgm:spPr>
      <dgm:t>
        <a:bodyPr/>
        <a:lstStyle/>
        <a:p>
          <a:r>
            <a:rPr lang="en-US" i="1" dirty="0" err="1"/>
            <a:t>Công</a:t>
          </a:r>
          <a:r>
            <a:rPr lang="en-US" i="1" dirty="0"/>
            <a:t> </a:t>
          </a:r>
          <a:r>
            <a:rPr lang="en-US" i="1" dirty="0" err="1"/>
            <a:t>thương</a:t>
          </a:r>
          <a:r>
            <a:rPr lang="en-US" i="1" dirty="0"/>
            <a:t> </a:t>
          </a:r>
          <a:r>
            <a:rPr lang="en-US" i="1" dirty="0" err="1"/>
            <a:t>nghiệp</a:t>
          </a:r>
          <a:endParaRPr lang="en-US" dirty="0"/>
        </a:p>
      </dgm:t>
    </dgm:pt>
    <dgm:pt modelId="{2BCED8B9-5FC2-45B5-9D66-E4B84FC5E9B3}" type="parTrans" cxnId="{8F451C40-91AE-4642-8409-499D822E04E6}">
      <dgm:prSet/>
      <dgm:spPr/>
      <dgm:t>
        <a:bodyPr/>
        <a:lstStyle/>
        <a:p>
          <a:endParaRPr lang="en-US"/>
        </a:p>
      </dgm:t>
    </dgm:pt>
    <dgm:pt modelId="{18DC6A53-A88E-47ED-BAAC-F491F58759B6}" type="sibTrans" cxnId="{8F451C40-91AE-4642-8409-499D822E04E6}">
      <dgm:prSet/>
      <dgm:spPr/>
      <dgm:t>
        <a:bodyPr/>
        <a:lstStyle/>
        <a:p>
          <a:endParaRPr lang="en-US"/>
        </a:p>
      </dgm:t>
    </dgm:pt>
    <dgm:pt modelId="{884B21C6-04AD-4CC3-94EE-CA7EDFBD6562}" type="pres">
      <dgm:prSet presAssocID="{4DED493B-349A-40AE-8E4B-EC0DF80A326F}" presName="layout" presStyleCnt="0">
        <dgm:presLayoutVars>
          <dgm:chMax/>
          <dgm:chPref/>
          <dgm:dir/>
          <dgm:animOne val="branch"/>
          <dgm:animLvl val="lvl"/>
          <dgm:resizeHandles/>
        </dgm:presLayoutVars>
      </dgm:prSet>
      <dgm:spPr/>
    </dgm:pt>
    <dgm:pt modelId="{607D8B0C-FAF2-4593-B8D2-4D984ACE8BC1}" type="pres">
      <dgm:prSet presAssocID="{A73EE390-EBAC-4B3B-9EAF-8E0B22399E41}" presName="root" presStyleCnt="0">
        <dgm:presLayoutVars>
          <dgm:chMax/>
          <dgm:chPref val="4"/>
        </dgm:presLayoutVars>
      </dgm:prSet>
      <dgm:spPr/>
    </dgm:pt>
    <dgm:pt modelId="{2DFAC485-E6EA-447B-9A51-743DC2668600}" type="pres">
      <dgm:prSet presAssocID="{A73EE390-EBAC-4B3B-9EAF-8E0B22399E41}" presName="rootComposite" presStyleCnt="0">
        <dgm:presLayoutVars/>
      </dgm:prSet>
      <dgm:spPr/>
    </dgm:pt>
    <dgm:pt modelId="{C0681645-07B3-4E3B-95FD-1974593C7F8C}" type="pres">
      <dgm:prSet presAssocID="{A73EE390-EBAC-4B3B-9EAF-8E0B22399E41}" presName="rootText" presStyleLbl="node0" presStyleIdx="0" presStyleCnt="1">
        <dgm:presLayoutVars>
          <dgm:chMax/>
          <dgm:chPref val="4"/>
        </dgm:presLayoutVars>
      </dgm:prSet>
      <dgm:spPr/>
    </dgm:pt>
    <dgm:pt modelId="{C3FA752B-5951-4FE8-AD58-23C07B906FE4}" type="pres">
      <dgm:prSet presAssocID="{A73EE390-EBAC-4B3B-9EAF-8E0B22399E41}" presName="childShape" presStyleCnt="0">
        <dgm:presLayoutVars>
          <dgm:chMax val="0"/>
          <dgm:chPref val="0"/>
        </dgm:presLayoutVars>
      </dgm:prSet>
      <dgm:spPr/>
    </dgm:pt>
    <dgm:pt modelId="{29D12B9C-F8C6-4D61-948F-47120D001420}" type="pres">
      <dgm:prSet presAssocID="{B228CFCC-0D95-419A-A5CC-6EE015DFC128}" presName="childComposite" presStyleCnt="0">
        <dgm:presLayoutVars>
          <dgm:chMax val="0"/>
          <dgm:chPref val="0"/>
        </dgm:presLayoutVars>
      </dgm:prSet>
      <dgm:spPr/>
    </dgm:pt>
    <dgm:pt modelId="{B2DA73A9-A6B4-4B45-9E0C-94AE6E5AF30D}" type="pres">
      <dgm:prSet presAssocID="{B228CFCC-0D95-419A-A5CC-6EE015DFC128}" presName="Image"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rcRect/>
          <a:stretch>
            <a:fillRect l="-29000" r="-29000"/>
          </a:stretch>
        </a:blipFill>
      </dgm:spPr>
    </dgm:pt>
    <dgm:pt modelId="{AF9AD41C-7183-490F-A73F-DA04D2EDC719}" type="pres">
      <dgm:prSet presAssocID="{B228CFCC-0D95-419A-A5CC-6EE015DFC128}" presName="childText" presStyleLbl="lnNode1" presStyleIdx="0" presStyleCnt="2">
        <dgm:presLayoutVars>
          <dgm:chMax val="0"/>
          <dgm:chPref val="0"/>
          <dgm:bulletEnabled val="1"/>
        </dgm:presLayoutVars>
      </dgm:prSet>
      <dgm:spPr/>
    </dgm:pt>
    <dgm:pt modelId="{8F244CFC-CC3D-47B6-AD16-0A8D1715396E}" type="pres">
      <dgm:prSet presAssocID="{F71D6D0F-5444-4CE0-A3E7-3324E1F4CA1C}" presName="childComposite" presStyleCnt="0">
        <dgm:presLayoutVars>
          <dgm:chMax val="0"/>
          <dgm:chPref val="0"/>
        </dgm:presLayoutVars>
      </dgm:prSet>
      <dgm:spPr/>
    </dgm:pt>
    <dgm:pt modelId="{974296A2-4D09-4201-BF26-9B2A17C6F473}" type="pres">
      <dgm:prSet presAssocID="{F71D6D0F-5444-4CE0-A3E7-3324E1F4CA1C}" presName="Image"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rcRect/>
          <a:stretch>
            <a:fillRect l="-26000" r="-26000"/>
          </a:stretch>
        </a:blipFill>
      </dgm:spPr>
    </dgm:pt>
    <dgm:pt modelId="{D3C47D67-0C34-4D31-B166-86F663AF68FC}" type="pres">
      <dgm:prSet presAssocID="{F71D6D0F-5444-4CE0-A3E7-3324E1F4CA1C}" presName="childText" presStyleLbl="lnNode1" presStyleIdx="1" presStyleCnt="2">
        <dgm:presLayoutVars>
          <dgm:chMax val="0"/>
          <dgm:chPref val="0"/>
          <dgm:bulletEnabled val="1"/>
        </dgm:presLayoutVars>
      </dgm:prSet>
      <dgm:spPr/>
    </dgm:pt>
  </dgm:ptLst>
  <dgm:cxnLst>
    <dgm:cxn modelId="{2296FB03-4422-494A-BA71-458CD38DCFF8}" type="presOf" srcId="{F71D6D0F-5444-4CE0-A3E7-3324E1F4CA1C}" destId="{D3C47D67-0C34-4D31-B166-86F663AF68FC}" srcOrd="0" destOrd="0" presId="urn:microsoft.com/office/officeart/2008/layout/PictureAccentList"/>
    <dgm:cxn modelId="{8F451C40-91AE-4642-8409-499D822E04E6}" srcId="{A73EE390-EBAC-4B3B-9EAF-8E0B22399E41}" destId="{F71D6D0F-5444-4CE0-A3E7-3324E1F4CA1C}" srcOrd="1" destOrd="0" parTransId="{2BCED8B9-5FC2-45B5-9D66-E4B84FC5E9B3}" sibTransId="{18DC6A53-A88E-47ED-BAAC-F491F58759B6}"/>
    <dgm:cxn modelId="{F5F9D75B-0F32-4053-86A3-E268FF74FD60}" type="presOf" srcId="{B228CFCC-0D95-419A-A5CC-6EE015DFC128}" destId="{AF9AD41C-7183-490F-A73F-DA04D2EDC719}" srcOrd="0" destOrd="0" presId="urn:microsoft.com/office/officeart/2008/layout/PictureAccentList"/>
    <dgm:cxn modelId="{462B38A3-6108-4BBD-9261-D4BAAFA73012}" srcId="{A73EE390-EBAC-4B3B-9EAF-8E0B22399E41}" destId="{B228CFCC-0D95-419A-A5CC-6EE015DFC128}" srcOrd="0" destOrd="0" parTransId="{4D33CF4A-1276-439A-99B3-CBE774CDB8F0}" sibTransId="{0428D364-31F1-4FBD-AB21-9D62215D5814}"/>
    <dgm:cxn modelId="{F7D1CFEB-0D59-4EFB-B81C-30EC08FC8B70}" type="presOf" srcId="{4DED493B-349A-40AE-8E4B-EC0DF80A326F}" destId="{884B21C6-04AD-4CC3-94EE-CA7EDFBD6562}" srcOrd="0" destOrd="0" presId="urn:microsoft.com/office/officeart/2008/layout/PictureAccentList"/>
    <dgm:cxn modelId="{7CA4D2F6-5878-4DC9-BDCE-039A01C732D0}" type="presOf" srcId="{A73EE390-EBAC-4B3B-9EAF-8E0B22399E41}" destId="{C0681645-07B3-4E3B-95FD-1974593C7F8C}" srcOrd="0" destOrd="0" presId="urn:microsoft.com/office/officeart/2008/layout/PictureAccentList"/>
    <dgm:cxn modelId="{773EB5FC-71B5-48E4-BC32-1621C9A2BAFD}" srcId="{4DED493B-349A-40AE-8E4B-EC0DF80A326F}" destId="{A73EE390-EBAC-4B3B-9EAF-8E0B22399E41}" srcOrd="0" destOrd="0" parTransId="{78401010-7D93-4A4D-A42C-AEFD40B45CCD}" sibTransId="{68F541BC-5C76-400A-98F0-CBE651B12317}"/>
    <dgm:cxn modelId="{5FD7824E-B559-42A4-AB7E-B92E6CE257C5}" type="presParOf" srcId="{884B21C6-04AD-4CC3-94EE-CA7EDFBD6562}" destId="{607D8B0C-FAF2-4593-B8D2-4D984ACE8BC1}" srcOrd="0" destOrd="0" presId="urn:microsoft.com/office/officeart/2008/layout/PictureAccentList"/>
    <dgm:cxn modelId="{FDF4B4DF-EDFF-4502-AB26-06144ED878B1}" type="presParOf" srcId="{607D8B0C-FAF2-4593-B8D2-4D984ACE8BC1}" destId="{2DFAC485-E6EA-447B-9A51-743DC2668600}" srcOrd="0" destOrd="0" presId="urn:microsoft.com/office/officeart/2008/layout/PictureAccentList"/>
    <dgm:cxn modelId="{7AB9B5F7-9ED6-4F34-B58A-E0DBF75822D1}" type="presParOf" srcId="{2DFAC485-E6EA-447B-9A51-743DC2668600}" destId="{C0681645-07B3-4E3B-95FD-1974593C7F8C}" srcOrd="0" destOrd="0" presId="urn:microsoft.com/office/officeart/2008/layout/PictureAccentList"/>
    <dgm:cxn modelId="{A3D0C2F7-2FF4-47D3-A8B3-516E0FAA1DFD}" type="presParOf" srcId="{607D8B0C-FAF2-4593-B8D2-4D984ACE8BC1}" destId="{C3FA752B-5951-4FE8-AD58-23C07B906FE4}" srcOrd="1" destOrd="0" presId="urn:microsoft.com/office/officeart/2008/layout/PictureAccentList"/>
    <dgm:cxn modelId="{ECD426EB-2069-41F7-B55D-45F5D5103D75}" type="presParOf" srcId="{C3FA752B-5951-4FE8-AD58-23C07B906FE4}" destId="{29D12B9C-F8C6-4D61-948F-47120D001420}" srcOrd="0" destOrd="0" presId="urn:microsoft.com/office/officeart/2008/layout/PictureAccentList"/>
    <dgm:cxn modelId="{7A36FCE1-C201-4D31-B68F-DEB8C73829E4}" type="presParOf" srcId="{29D12B9C-F8C6-4D61-948F-47120D001420}" destId="{B2DA73A9-A6B4-4B45-9E0C-94AE6E5AF30D}" srcOrd="0" destOrd="0" presId="urn:microsoft.com/office/officeart/2008/layout/PictureAccentList"/>
    <dgm:cxn modelId="{BAEF3F24-11AE-460B-9211-573C3FA3FA08}" type="presParOf" srcId="{29D12B9C-F8C6-4D61-948F-47120D001420}" destId="{AF9AD41C-7183-490F-A73F-DA04D2EDC719}" srcOrd="1" destOrd="0" presId="urn:microsoft.com/office/officeart/2008/layout/PictureAccentList"/>
    <dgm:cxn modelId="{59215C93-959A-4FF3-B434-EE7538A735B0}" type="presParOf" srcId="{C3FA752B-5951-4FE8-AD58-23C07B906FE4}" destId="{8F244CFC-CC3D-47B6-AD16-0A8D1715396E}" srcOrd="1" destOrd="0" presId="urn:microsoft.com/office/officeart/2008/layout/PictureAccentList"/>
    <dgm:cxn modelId="{2B27D727-A39B-491B-9BC6-A769AB62CCE0}" type="presParOf" srcId="{8F244CFC-CC3D-47B6-AD16-0A8D1715396E}" destId="{974296A2-4D09-4201-BF26-9B2A17C6F473}" srcOrd="0" destOrd="0" presId="urn:microsoft.com/office/officeart/2008/layout/PictureAccentList"/>
    <dgm:cxn modelId="{62F947DB-140D-42FE-B112-91B9DCF5A53A}" type="presParOf" srcId="{8F244CFC-CC3D-47B6-AD16-0A8D1715396E}" destId="{D3C47D67-0C34-4D31-B166-86F663AF68FC}"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3FA6EB43-7AE2-4B5B-BAB0-0F7BA160DE1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C3DD3CA4-3B98-4095-95C9-649BF8FA63D6}">
      <dgm:prSet phldrT="[Text]" custT="1"/>
      <dgm:spPr>
        <a:solidFill>
          <a:srgbClr val="002060"/>
        </a:solidFill>
      </dgm:spPr>
      <dgm:t>
        <a:bodyPr/>
        <a:lstStyle/>
        <a:p>
          <a:pPr algn="just"/>
          <a:r>
            <a:rPr lang="en-US" sz="3200" dirty="0" err="1"/>
            <a:t>Nông</a:t>
          </a:r>
          <a:r>
            <a:rPr lang="en-US" sz="3200" dirty="0"/>
            <a:t> </a:t>
          </a:r>
          <a:r>
            <a:rPr lang="en-US" sz="3200" dirty="0" err="1"/>
            <a:t>nghiệp</a:t>
          </a:r>
          <a:endParaRPr lang="en-US" sz="3200" dirty="0"/>
        </a:p>
      </dgm:t>
    </dgm:pt>
    <dgm:pt modelId="{7598BF5C-6863-43D2-8CD0-646D956E67AB}" type="parTrans" cxnId="{9AF5E367-7847-4B24-AC7D-AA9A80E06AF5}">
      <dgm:prSet/>
      <dgm:spPr/>
      <dgm:t>
        <a:bodyPr/>
        <a:lstStyle/>
        <a:p>
          <a:endParaRPr lang="en-US"/>
        </a:p>
      </dgm:t>
    </dgm:pt>
    <dgm:pt modelId="{B5B28A18-B47E-4689-8E66-7E7E8B6A4A3B}" type="sibTrans" cxnId="{9AF5E367-7847-4B24-AC7D-AA9A80E06AF5}">
      <dgm:prSet/>
      <dgm:spPr/>
      <dgm:t>
        <a:bodyPr/>
        <a:lstStyle/>
        <a:p>
          <a:endParaRPr lang="en-US"/>
        </a:p>
      </dgm:t>
    </dgm:pt>
    <dgm:pt modelId="{7D777BF7-9A64-4FA8-BABD-7520432E5A62}">
      <dgm:prSet phldrT="[Text]" custT="1"/>
      <dgm:spPr>
        <a:solidFill>
          <a:srgbClr val="0070C0">
            <a:alpha val="90000"/>
          </a:srgbClr>
        </a:solidFill>
      </dgm:spPr>
      <dgm:t>
        <a:bodyPr/>
        <a:lstStyle/>
        <a:p>
          <a:pPr algn="just"/>
          <a:r>
            <a:rPr lang="vi-VN" sz="2400" b="0" i="0" dirty="0">
              <a:solidFill>
                <a:schemeClr val="bg1"/>
              </a:solidFill>
            </a:rPr>
            <a:t>Nhà Nguyễn thực hiện chính sách quân điền, song do diện tích đất công ít (20% tổng diện tích đất), đối tượng được hưởng nhiều, vì vậy tác dụng không lớ</a:t>
          </a:r>
          <a:r>
            <a:rPr lang="en-US" sz="2400" b="0" i="0" dirty="0">
              <a:solidFill>
                <a:schemeClr val="bg1"/>
              </a:solidFill>
            </a:rPr>
            <a:t>n</a:t>
          </a:r>
          <a:endParaRPr lang="en-US" sz="2400" dirty="0">
            <a:solidFill>
              <a:schemeClr val="bg1"/>
            </a:solidFill>
          </a:endParaRPr>
        </a:p>
      </dgm:t>
    </dgm:pt>
    <dgm:pt modelId="{64E86A95-0D23-4FA2-9FEC-B71C467BAA0A}" type="parTrans" cxnId="{880200C2-005A-469D-919F-D5AD6774A8AF}">
      <dgm:prSet/>
      <dgm:spPr/>
      <dgm:t>
        <a:bodyPr/>
        <a:lstStyle/>
        <a:p>
          <a:endParaRPr lang="en-US"/>
        </a:p>
      </dgm:t>
    </dgm:pt>
    <dgm:pt modelId="{7BDA90D1-3B81-42D1-BACB-626BE9CBE60B}" type="sibTrans" cxnId="{880200C2-005A-469D-919F-D5AD6774A8AF}">
      <dgm:prSet/>
      <dgm:spPr/>
      <dgm:t>
        <a:bodyPr/>
        <a:lstStyle/>
        <a:p>
          <a:endParaRPr lang="en-US"/>
        </a:p>
      </dgm:t>
    </dgm:pt>
    <dgm:pt modelId="{99A7E62C-86DB-4248-BE45-F4258D61B4F3}">
      <dgm:prSet phldrT="[Text]" custT="1"/>
      <dgm:spPr>
        <a:solidFill>
          <a:srgbClr val="0070C0">
            <a:alpha val="90000"/>
          </a:srgbClr>
        </a:solidFill>
      </dgm:spPr>
      <dgm:t>
        <a:bodyPr/>
        <a:lstStyle/>
        <a:p>
          <a:pPr algn="just"/>
          <a:r>
            <a:rPr lang="vi-VN" sz="2400" b="0" i="0" dirty="0">
              <a:solidFill>
                <a:schemeClr val="bg1"/>
              </a:solidFill>
            </a:rPr>
            <a:t>Khuyến khích khai hoang bằng nhiều hình thức, nhà nước và nhân dân cùng khai hoan</a:t>
          </a:r>
          <a:r>
            <a:rPr lang="en-US" sz="2400" b="0" i="0" dirty="0">
              <a:solidFill>
                <a:schemeClr val="bg1"/>
              </a:solidFill>
            </a:rPr>
            <a:t>g</a:t>
          </a:r>
          <a:endParaRPr lang="en-US" sz="2400" dirty="0">
            <a:solidFill>
              <a:schemeClr val="bg1"/>
            </a:solidFill>
          </a:endParaRPr>
        </a:p>
      </dgm:t>
    </dgm:pt>
    <dgm:pt modelId="{93CE675D-8579-4F3E-B0E8-E77B55FFB1D9}" type="parTrans" cxnId="{B605A5EB-08F0-42F2-A72C-C378C40B6DCF}">
      <dgm:prSet/>
      <dgm:spPr/>
      <dgm:t>
        <a:bodyPr/>
        <a:lstStyle/>
        <a:p>
          <a:endParaRPr lang="en-US"/>
        </a:p>
      </dgm:t>
    </dgm:pt>
    <dgm:pt modelId="{2A543AF9-01C0-4BA3-8AFE-765893CF2644}" type="sibTrans" cxnId="{B605A5EB-08F0-42F2-A72C-C378C40B6DCF}">
      <dgm:prSet/>
      <dgm:spPr/>
      <dgm:t>
        <a:bodyPr/>
        <a:lstStyle/>
        <a:p>
          <a:endParaRPr lang="en-US"/>
        </a:p>
      </dgm:t>
    </dgm:pt>
    <dgm:pt modelId="{5995C56F-F194-4668-AEEE-2373429D252E}">
      <dgm:prSet phldrT="[Text]" custT="1"/>
      <dgm:spPr>
        <a:solidFill>
          <a:srgbClr val="0070C0">
            <a:alpha val="90000"/>
          </a:srgbClr>
        </a:solidFill>
      </dgm:spPr>
      <dgm:t>
        <a:bodyPr/>
        <a:lstStyle/>
        <a:p>
          <a:pPr algn="just"/>
          <a:r>
            <a:rPr lang="vi-VN" sz="2400" b="0" i="0">
              <a:solidFill>
                <a:schemeClr val="bg1"/>
              </a:solidFill>
            </a:rPr>
            <a:t>Nhà nước còn bỏ tiền, huy động nhân dân sửa, đắp đê điều.</a:t>
          </a:r>
          <a:endParaRPr lang="en-US" sz="2400" dirty="0">
            <a:solidFill>
              <a:schemeClr val="bg1"/>
            </a:solidFill>
          </a:endParaRPr>
        </a:p>
      </dgm:t>
    </dgm:pt>
    <dgm:pt modelId="{05B3A2D5-4ACC-4DC2-B56D-68D5B3DC5364}" type="parTrans" cxnId="{A1437068-17C1-4DF4-93C0-8F99E0B61F93}">
      <dgm:prSet/>
      <dgm:spPr/>
      <dgm:t>
        <a:bodyPr/>
        <a:lstStyle/>
        <a:p>
          <a:endParaRPr lang="en-US"/>
        </a:p>
      </dgm:t>
    </dgm:pt>
    <dgm:pt modelId="{CB8717E4-D847-4835-8F4E-80B651268219}" type="sibTrans" cxnId="{A1437068-17C1-4DF4-93C0-8F99E0B61F93}">
      <dgm:prSet/>
      <dgm:spPr/>
      <dgm:t>
        <a:bodyPr/>
        <a:lstStyle/>
        <a:p>
          <a:endParaRPr lang="en-US"/>
        </a:p>
      </dgm:t>
    </dgm:pt>
    <dgm:pt modelId="{82F020A9-DDEE-4A3D-9677-786E7C72775D}">
      <dgm:prSet phldrT="[Text]" custT="1"/>
      <dgm:spPr>
        <a:solidFill>
          <a:srgbClr val="0070C0">
            <a:alpha val="90000"/>
          </a:srgbClr>
        </a:solidFill>
      </dgm:spPr>
      <dgm:t>
        <a:bodyPr/>
        <a:lstStyle/>
        <a:p>
          <a:pPr algn="just"/>
          <a:r>
            <a:rPr lang="vi-VN" sz="2400" b="0" i="0" dirty="0">
              <a:solidFill>
                <a:schemeClr val="bg1"/>
              </a:solidFill>
            </a:rPr>
            <a:t>Trong nhân dân, kinh tế tiểu nông cá thể vẫn duy trì như cũ.</a:t>
          </a:r>
          <a:endParaRPr lang="en-US" sz="2400" dirty="0">
            <a:solidFill>
              <a:schemeClr val="bg1"/>
            </a:solidFill>
          </a:endParaRPr>
        </a:p>
      </dgm:t>
    </dgm:pt>
    <dgm:pt modelId="{DF15D017-6781-4327-B430-A53CE2162481}" type="parTrans" cxnId="{5EC5C513-C56E-4504-900E-6F48E21346EA}">
      <dgm:prSet/>
      <dgm:spPr/>
      <dgm:t>
        <a:bodyPr/>
        <a:lstStyle/>
        <a:p>
          <a:endParaRPr lang="en-US"/>
        </a:p>
      </dgm:t>
    </dgm:pt>
    <dgm:pt modelId="{0CEED3A3-A808-48A2-B704-88FD1D760034}" type="sibTrans" cxnId="{5EC5C513-C56E-4504-900E-6F48E21346EA}">
      <dgm:prSet/>
      <dgm:spPr/>
      <dgm:t>
        <a:bodyPr/>
        <a:lstStyle/>
        <a:p>
          <a:endParaRPr lang="en-US"/>
        </a:p>
      </dgm:t>
    </dgm:pt>
    <dgm:pt modelId="{69E70145-7AD5-4BFF-9DF2-3D942BAAC64F}" type="pres">
      <dgm:prSet presAssocID="{3FA6EB43-7AE2-4B5B-BAB0-0F7BA160DE1B}" presName="Name0" presStyleCnt="0">
        <dgm:presLayoutVars>
          <dgm:dir/>
          <dgm:animLvl val="lvl"/>
          <dgm:resizeHandles val="exact"/>
        </dgm:presLayoutVars>
      </dgm:prSet>
      <dgm:spPr/>
    </dgm:pt>
    <dgm:pt modelId="{D09B4964-9C22-4724-AC81-BBD6BB802A5E}" type="pres">
      <dgm:prSet presAssocID="{C3DD3CA4-3B98-4095-95C9-649BF8FA63D6}" presName="linNode" presStyleCnt="0"/>
      <dgm:spPr/>
    </dgm:pt>
    <dgm:pt modelId="{B22AC500-C46C-4288-9BEA-F1AA6A70318C}" type="pres">
      <dgm:prSet presAssocID="{C3DD3CA4-3B98-4095-95C9-649BF8FA63D6}" presName="parentText" presStyleLbl="node1" presStyleIdx="0" presStyleCnt="1" custScaleX="46975" custLinFactNeighborX="-13431" custLinFactNeighborY="448">
        <dgm:presLayoutVars>
          <dgm:chMax val="1"/>
          <dgm:bulletEnabled val="1"/>
        </dgm:presLayoutVars>
      </dgm:prSet>
      <dgm:spPr/>
    </dgm:pt>
    <dgm:pt modelId="{BEC58E2F-7B88-4B8E-9F91-9935EE20A6AA}" type="pres">
      <dgm:prSet presAssocID="{C3DD3CA4-3B98-4095-95C9-649BF8FA63D6}" presName="descendantText" presStyleLbl="alignAccFollowNode1" presStyleIdx="0" presStyleCnt="1" custScaleX="123452">
        <dgm:presLayoutVars>
          <dgm:bulletEnabled val="1"/>
        </dgm:presLayoutVars>
      </dgm:prSet>
      <dgm:spPr/>
    </dgm:pt>
  </dgm:ptLst>
  <dgm:cxnLst>
    <dgm:cxn modelId="{5EC5C513-C56E-4504-900E-6F48E21346EA}" srcId="{C3DD3CA4-3B98-4095-95C9-649BF8FA63D6}" destId="{82F020A9-DDEE-4A3D-9677-786E7C72775D}" srcOrd="3" destOrd="0" parTransId="{DF15D017-6781-4327-B430-A53CE2162481}" sibTransId="{0CEED3A3-A808-48A2-B704-88FD1D760034}"/>
    <dgm:cxn modelId="{6871EA28-11F2-4B18-9E48-359A351EF436}" type="presOf" srcId="{82F020A9-DDEE-4A3D-9677-786E7C72775D}" destId="{BEC58E2F-7B88-4B8E-9F91-9935EE20A6AA}" srcOrd="0" destOrd="3" presId="urn:microsoft.com/office/officeart/2005/8/layout/vList5"/>
    <dgm:cxn modelId="{9AF5E367-7847-4B24-AC7D-AA9A80E06AF5}" srcId="{3FA6EB43-7AE2-4B5B-BAB0-0F7BA160DE1B}" destId="{C3DD3CA4-3B98-4095-95C9-649BF8FA63D6}" srcOrd="0" destOrd="0" parTransId="{7598BF5C-6863-43D2-8CD0-646D956E67AB}" sibTransId="{B5B28A18-B47E-4689-8E66-7E7E8B6A4A3B}"/>
    <dgm:cxn modelId="{A1437068-17C1-4DF4-93C0-8F99E0B61F93}" srcId="{C3DD3CA4-3B98-4095-95C9-649BF8FA63D6}" destId="{5995C56F-F194-4668-AEEE-2373429D252E}" srcOrd="2" destOrd="0" parTransId="{05B3A2D5-4ACC-4DC2-B56D-68D5B3DC5364}" sibTransId="{CB8717E4-D847-4835-8F4E-80B651268219}"/>
    <dgm:cxn modelId="{B2226A53-2CF1-4AD4-9713-6A8FAFFE255E}" type="presOf" srcId="{5995C56F-F194-4668-AEEE-2373429D252E}" destId="{BEC58E2F-7B88-4B8E-9F91-9935EE20A6AA}" srcOrd="0" destOrd="2" presId="urn:microsoft.com/office/officeart/2005/8/layout/vList5"/>
    <dgm:cxn modelId="{51E44BBB-38B4-41E5-B21B-EED46A55BC3E}" type="presOf" srcId="{7D777BF7-9A64-4FA8-BABD-7520432E5A62}" destId="{BEC58E2F-7B88-4B8E-9F91-9935EE20A6AA}" srcOrd="0" destOrd="0" presId="urn:microsoft.com/office/officeart/2005/8/layout/vList5"/>
    <dgm:cxn modelId="{F714DCBF-7721-4A84-B5C4-AEB193E97E38}" type="presOf" srcId="{C3DD3CA4-3B98-4095-95C9-649BF8FA63D6}" destId="{B22AC500-C46C-4288-9BEA-F1AA6A70318C}" srcOrd="0" destOrd="0" presId="urn:microsoft.com/office/officeart/2005/8/layout/vList5"/>
    <dgm:cxn modelId="{880200C2-005A-469D-919F-D5AD6774A8AF}" srcId="{C3DD3CA4-3B98-4095-95C9-649BF8FA63D6}" destId="{7D777BF7-9A64-4FA8-BABD-7520432E5A62}" srcOrd="0" destOrd="0" parTransId="{64E86A95-0D23-4FA2-9FEC-B71C467BAA0A}" sibTransId="{7BDA90D1-3B81-42D1-BACB-626BE9CBE60B}"/>
    <dgm:cxn modelId="{B605A5EB-08F0-42F2-A72C-C378C40B6DCF}" srcId="{C3DD3CA4-3B98-4095-95C9-649BF8FA63D6}" destId="{99A7E62C-86DB-4248-BE45-F4258D61B4F3}" srcOrd="1" destOrd="0" parTransId="{93CE675D-8579-4F3E-B0E8-E77B55FFB1D9}" sibTransId="{2A543AF9-01C0-4BA3-8AFE-765893CF2644}"/>
    <dgm:cxn modelId="{A9CDC2EC-494F-4FC2-976B-CCE37652167C}" type="presOf" srcId="{99A7E62C-86DB-4248-BE45-F4258D61B4F3}" destId="{BEC58E2F-7B88-4B8E-9F91-9935EE20A6AA}" srcOrd="0" destOrd="1" presId="urn:microsoft.com/office/officeart/2005/8/layout/vList5"/>
    <dgm:cxn modelId="{2E81F0F4-8792-441F-8547-F154C496E695}" type="presOf" srcId="{3FA6EB43-7AE2-4B5B-BAB0-0F7BA160DE1B}" destId="{69E70145-7AD5-4BFF-9DF2-3D942BAAC64F}" srcOrd="0" destOrd="0" presId="urn:microsoft.com/office/officeart/2005/8/layout/vList5"/>
    <dgm:cxn modelId="{1E65F82D-8AA9-4ADA-A1D1-BC0CA4261632}" type="presParOf" srcId="{69E70145-7AD5-4BFF-9DF2-3D942BAAC64F}" destId="{D09B4964-9C22-4724-AC81-BBD6BB802A5E}" srcOrd="0" destOrd="0" presId="urn:microsoft.com/office/officeart/2005/8/layout/vList5"/>
    <dgm:cxn modelId="{61BB69DE-8BE0-4284-8815-8FF48DC00164}" type="presParOf" srcId="{D09B4964-9C22-4724-AC81-BBD6BB802A5E}" destId="{B22AC500-C46C-4288-9BEA-F1AA6A70318C}" srcOrd="0" destOrd="0" presId="urn:microsoft.com/office/officeart/2005/8/layout/vList5"/>
    <dgm:cxn modelId="{2F9EB1EB-4DB4-4D5E-8AD8-F07F5F1B3AC9}" type="presParOf" srcId="{D09B4964-9C22-4724-AC81-BBD6BB802A5E}" destId="{BEC58E2F-7B88-4B8E-9F91-9935EE20A6A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FEA9A9AC-8C86-402A-A3CD-8CEBECDED6AF}"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67A7433E-0A70-408B-8C27-F933E3379D17}">
      <dgm:prSet phldrT="[Text]" custT="1"/>
      <dgm:spPr>
        <a:solidFill>
          <a:srgbClr val="002060"/>
        </a:solidFill>
      </dgm:spPr>
      <dgm:t>
        <a:bodyPr/>
        <a:lstStyle/>
        <a:p>
          <a:r>
            <a:rPr lang="en-US" sz="3200" dirty="0" err="1">
              <a:latin typeface="Calibri" panose="020F0502020204030204" pitchFamily="34" charset="0"/>
            </a:rPr>
            <a:t>Thủ</a:t>
          </a:r>
          <a:r>
            <a:rPr lang="en-US" sz="3200" dirty="0">
              <a:latin typeface="Calibri" panose="020F0502020204030204" pitchFamily="34" charset="0"/>
            </a:rPr>
            <a:t> </a:t>
          </a:r>
          <a:r>
            <a:rPr lang="en-US" sz="3200" dirty="0" err="1">
              <a:latin typeface="Calibri" panose="020F0502020204030204" pitchFamily="34" charset="0"/>
            </a:rPr>
            <a:t>công</a:t>
          </a:r>
          <a:r>
            <a:rPr lang="en-US" sz="3200" dirty="0">
              <a:latin typeface="Calibri" panose="020F0502020204030204" pitchFamily="34" charset="0"/>
            </a:rPr>
            <a:t> </a:t>
          </a:r>
          <a:r>
            <a:rPr lang="en-US" sz="3200" dirty="0" err="1">
              <a:latin typeface="Calibri" panose="020F0502020204030204" pitchFamily="34" charset="0"/>
            </a:rPr>
            <a:t>nghiệp</a:t>
          </a:r>
          <a:endParaRPr lang="en-US" sz="3200" dirty="0">
            <a:latin typeface="Calibri" panose="020F0502020204030204" pitchFamily="34" charset="0"/>
          </a:endParaRPr>
        </a:p>
      </dgm:t>
    </dgm:pt>
    <dgm:pt modelId="{66BBB7A6-B152-4C52-9023-933554FED322}" type="parTrans" cxnId="{7ABB58BC-CBD8-44B6-978C-1AF2C64B9ED0}">
      <dgm:prSet/>
      <dgm:spPr/>
      <dgm:t>
        <a:bodyPr/>
        <a:lstStyle/>
        <a:p>
          <a:endParaRPr lang="en-US"/>
        </a:p>
      </dgm:t>
    </dgm:pt>
    <dgm:pt modelId="{0FCCC1B1-BE60-495C-90B6-C0FC36FF8DB7}" type="sibTrans" cxnId="{7ABB58BC-CBD8-44B6-978C-1AF2C64B9ED0}">
      <dgm:prSet/>
      <dgm:spPr/>
      <dgm:t>
        <a:bodyPr/>
        <a:lstStyle/>
        <a:p>
          <a:endParaRPr lang="en-US"/>
        </a:p>
      </dgm:t>
    </dgm:pt>
    <dgm:pt modelId="{BA8668C7-5519-4823-973E-2C25EF423F7C}">
      <dgm:prSet phldrT="[Text]" custT="1"/>
      <dgm:spPr>
        <a:solidFill>
          <a:schemeClr val="bg2">
            <a:lumMod val="10000"/>
            <a:alpha val="90000"/>
          </a:schemeClr>
        </a:solidFill>
      </dgm:spPr>
      <dgm:t>
        <a:bodyPr/>
        <a:lstStyle/>
        <a:p>
          <a:r>
            <a:rPr lang="vi-VN" sz="2400" b="0" i="0" dirty="0">
              <a:solidFill>
                <a:schemeClr val="bg1"/>
              </a:solidFill>
              <a:latin typeface="Calibri" panose="020F0502020204030204" pitchFamily="34" charset="0"/>
            </a:rPr>
            <a:t>Thủ công nghiệp nhà nước: Tổ chức  quy mô lớn, các quan xưởng được xây dựng, sản xuất tiền, vũ khí, đóng thuyền, làm đồ trang sức, làm gạch ngói (nghề cũ)</a:t>
          </a:r>
          <a:r>
            <a:rPr lang="en-US" sz="2400" b="0" i="0" dirty="0">
              <a:solidFill>
                <a:schemeClr val="bg1"/>
              </a:solidFill>
              <a:latin typeface="Calibri" panose="020F0502020204030204" pitchFamily="34" charset="0"/>
            </a:rPr>
            <a:t>;</a:t>
          </a:r>
          <a:r>
            <a:rPr lang="vi-VN" sz="2400" b="0" i="0" dirty="0">
              <a:solidFill>
                <a:schemeClr val="bg1"/>
              </a:solidFill>
              <a:latin typeface="Calibri" panose="020F0502020204030204" pitchFamily="34" charset="0"/>
            </a:rPr>
            <a:t> Thợ quan xưởng đã đóng tàu thủy - được tiếp cận với kỹ thuật chạy bằng máy hơi nước.</a:t>
          </a:r>
          <a:endParaRPr lang="en-US" sz="2400" dirty="0">
            <a:solidFill>
              <a:schemeClr val="bg1"/>
            </a:solidFill>
            <a:latin typeface="Calibri" panose="020F0502020204030204" pitchFamily="34" charset="0"/>
          </a:endParaRPr>
        </a:p>
      </dgm:t>
    </dgm:pt>
    <dgm:pt modelId="{3EEF76A4-738C-4287-9C12-2C1B75043EB9}" type="parTrans" cxnId="{E305787C-FA7A-4E57-9EF7-B2D203BCB113}">
      <dgm:prSet/>
      <dgm:spPr/>
      <dgm:t>
        <a:bodyPr/>
        <a:lstStyle/>
        <a:p>
          <a:endParaRPr lang="en-US"/>
        </a:p>
      </dgm:t>
    </dgm:pt>
    <dgm:pt modelId="{885452D6-344A-4758-B28F-7DB1F0AFFCD9}" type="sibTrans" cxnId="{E305787C-FA7A-4E57-9EF7-B2D203BCB113}">
      <dgm:prSet/>
      <dgm:spPr/>
      <dgm:t>
        <a:bodyPr/>
        <a:lstStyle/>
        <a:p>
          <a:endParaRPr lang="en-US"/>
        </a:p>
      </dgm:t>
    </dgm:pt>
    <dgm:pt modelId="{80414DEF-CE62-4817-829C-97F324BE80E9}">
      <dgm:prSet phldrT="[Text]" custT="1"/>
      <dgm:spPr>
        <a:solidFill>
          <a:schemeClr val="bg2">
            <a:lumMod val="10000"/>
            <a:alpha val="90000"/>
          </a:schemeClr>
        </a:solidFill>
      </dgm:spPr>
      <dgm:t>
        <a:bodyPr/>
        <a:lstStyle/>
        <a:p>
          <a:r>
            <a:rPr lang="vi-VN" sz="2400" b="0" i="0" dirty="0">
              <a:solidFill>
                <a:schemeClr val="bg1"/>
              </a:solidFill>
              <a:latin typeface="Calibri" panose="020F0502020204030204" pitchFamily="34" charset="0"/>
            </a:rPr>
            <a:t>Trong nhân dân: nghề thủ công truyền thống được duy trì nhưng không phát triển như trước.</a:t>
          </a:r>
          <a:endParaRPr lang="en-US" sz="2400" dirty="0">
            <a:solidFill>
              <a:schemeClr val="bg1"/>
            </a:solidFill>
            <a:latin typeface="Calibri" panose="020F0502020204030204" pitchFamily="34" charset="0"/>
          </a:endParaRPr>
        </a:p>
      </dgm:t>
    </dgm:pt>
    <dgm:pt modelId="{6AC3A781-8FB5-4769-A86B-E1E15216C29A}" type="parTrans" cxnId="{F387F940-8E07-4F1F-9BC7-083378D48429}">
      <dgm:prSet/>
      <dgm:spPr/>
      <dgm:t>
        <a:bodyPr/>
        <a:lstStyle/>
        <a:p>
          <a:endParaRPr lang="en-US"/>
        </a:p>
      </dgm:t>
    </dgm:pt>
    <dgm:pt modelId="{B7864C23-FBBD-4471-912E-6CFC1FEC5171}" type="sibTrans" cxnId="{F387F940-8E07-4F1F-9BC7-083378D48429}">
      <dgm:prSet/>
      <dgm:spPr/>
      <dgm:t>
        <a:bodyPr/>
        <a:lstStyle/>
        <a:p>
          <a:endParaRPr lang="en-US"/>
        </a:p>
      </dgm:t>
    </dgm:pt>
    <dgm:pt modelId="{DF5C703D-25FA-4B85-A8E9-0B44BF6EF138}">
      <dgm:prSet phldrT="[Text]" custT="1"/>
      <dgm:spPr>
        <a:solidFill>
          <a:srgbClr val="002060"/>
        </a:solidFill>
      </dgm:spPr>
      <dgm:t>
        <a:bodyPr/>
        <a:lstStyle/>
        <a:p>
          <a:r>
            <a:rPr lang="en-US" sz="3200" dirty="0" err="1">
              <a:latin typeface="Calibri" panose="020F0502020204030204" pitchFamily="34" charset="0"/>
            </a:rPr>
            <a:t>Thương</a:t>
          </a:r>
          <a:r>
            <a:rPr lang="en-US" sz="3200" dirty="0">
              <a:latin typeface="Calibri" panose="020F0502020204030204" pitchFamily="34" charset="0"/>
            </a:rPr>
            <a:t> </a:t>
          </a:r>
          <a:r>
            <a:rPr lang="en-US" sz="3200" dirty="0" err="1">
              <a:latin typeface="Calibri" panose="020F0502020204030204" pitchFamily="34" charset="0"/>
            </a:rPr>
            <a:t>nghiệp</a:t>
          </a:r>
          <a:endParaRPr lang="en-US" sz="3200" dirty="0">
            <a:latin typeface="Calibri" panose="020F0502020204030204" pitchFamily="34" charset="0"/>
          </a:endParaRPr>
        </a:p>
      </dgm:t>
    </dgm:pt>
    <dgm:pt modelId="{B5C60C79-1210-4CAA-A366-66A9035B1A87}" type="parTrans" cxnId="{BA5FFEC1-399D-458A-9424-1D2A9F4F1D8D}">
      <dgm:prSet/>
      <dgm:spPr/>
      <dgm:t>
        <a:bodyPr/>
        <a:lstStyle/>
        <a:p>
          <a:endParaRPr lang="en-US"/>
        </a:p>
      </dgm:t>
    </dgm:pt>
    <dgm:pt modelId="{4B55185A-686A-4C3A-A738-1803E63FB465}" type="sibTrans" cxnId="{BA5FFEC1-399D-458A-9424-1D2A9F4F1D8D}">
      <dgm:prSet/>
      <dgm:spPr/>
      <dgm:t>
        <a:bodyPr/>
        <a:lstStyle/>
        <a:p>
          <a:endParaRPr lang="en-US"/>
        </a:p>
      </dgm:t>
    </dgm:pt>
    <dgm:pt modelId="{3CCCE006-2208-47EF-A692-CC9773A9AFC5}">
      <dgm:prSet phldrT="[Text]" custT="1"/>
      <dgm:spPr>
        <a:solidFill>
          <a:schemeClr val="bg2">
            <a:lumMod val="10000"/>
            <a:alpha val="90000"/>
          </a:schemeClr>
        </a:solidFill>
      </dgm:spPr>
      <dgm:t>
        <a:bodyPr/>
        <a:lstStyle/>
        <a:p>
          <a:r>
            <a:rPr lang="vi-VN" sz="2400" b="0" i="0" dirty="0">
              <a:solidFill>
                <a:schemeClr val="bg1"/>
              </a:solidFill>
              <a:latin typeface="Calibri" panose="020F0502020204030204" pitchFamily="34" charset="0"/>
            </a:rPr>
            <a:t>Nội dung phát triển chậm chạp do chính sách thuế khóa phức tạp của Nhà nước.</a:t>
          </a:r>
          <a:endParaRPr lang="en-US" sz="2400" dirty="0">
            <a:solidFill>
              <a:schemeClr val="bg1"/>
            </a:solidFill>
            <a:latin typeface="Calibri" panose="020F0502020204030204" pitchFamily="34" charset="0"/>
          </a:endParaRPr>
        </a:p>
      </dgm:t>
    </dgm:pt>
    <dgm:pt modelId="{F729E323-7FB9-4BE3-9737-3713A1C596CB}" type="parTrans" cxnId="{EBE05733-3432-4E7D-91BD-AAC50273E932}">
      <dgm:prSet/>
      <dgm:spPr/>
      <dgm:t>
        <a:bodyPr/>
        <a:lstStyle/>
        <a:p>
          <a:endParaRPr lang="en-US"/>
        </a:p>
      </dgm:t>
    </dgm:pt>
    <dgm:pt modelId="{FDCD58FA-E626-4D64-A38E-3A9A753C6518}" type="sibTrans" cxnId="{EBE05733-3432-4E7D-91BD-AAC50273E932}">
      <dgm:prSet/>
      <dgm:spPr/>
      <dgm:t>
        <a:bodyPr/>
        <a:lstStyle/>
        <a:p>
          <a:endParaRPr lang="en-US"/>
        </a:p>
      </dgm:t>
    </dgm:pt>
    <dgm:pt modelId="{9BA35589-820A-4A3A-9897-60DE2D208FEE}">
      <dgm:prSet custT="1"/>
      <dgm:spPr>
        <a:solidFill>
          <a:schemeClr val="bg2">
            <a:lumMod val="10000"/>
            <a:alpha val="90000"/>
          </a:schemeClr>
        </a:solidFill>
      </dgm:spPr>
      <dgm:t>
        <a:bodyPr/>
        <a:lstStyle/>
        <a:p>
          <a:r>
            <a:rPr lang="vi-VN" sz="2400" b="0" i="0" dirty="0">
              <a:solidFill>
                <a:schemeClr val="bg1"/>
              </a:solidFill>
              <a:latin typeface="Calibri" panose="020F0502020204030204" pitchFamily="34" charset="0"/>
            </a:rPr>
            <a:t> Ngoại thương: Nhà nước nắm độc quyền, buôn bán với các nước láng giềng  như Trung Hoa, Xiêm, Mã lai.</a:t>
          </a:r>
        </a:p>
      </dgm:t>
    </dgm:pt>
    <dgm:pt modelId="{B25B2410-11AC-40E5-8FEF-6295DAB0C311}" type="parTrans" cxnId="{AEA301D0-1E94-4A08-9611-4106597D0144}">
      <dgm:prSet/>
      <dgm:spPr/>
      <dgm:t>
        <a:bodyPr/>
        <a:lstStyle/>
        <a:p>
          <a:endParaRPr lang="en-US"/>
        </a:p>
      </dgm:t>
    </dgm:pt>
    <dgm:pt modelId="{AF385139-3F45-4345-A9A3-79B30962B71B}" type="sibTrans" cxnId="{AEA301D0-1E94-4A08-9611-4106597D0144}">
      <dgm:prSet/>
      <dgm:spPr/>
      <dgm:t>
        <a:bodyPr/>
        <a:lstStyle/>
        <a:p>
          <a:endParaRPr lang="en-US"/>
        </a:p>
      </dgm:t>
    </dgm:pt>
    <dgm:pt modelId="{7DF7C5A1-4433-4FD3-88B6-389B9E8CFF22}">
      <dgm:prSet custT="1"/>
      <dgm:spPr>
        <a:solidFill>
          <a:schemeClr val="bg2">
            <a:lumMod val="10000"/>
            <a:alpha val="90000"/>
          </a:schemeClr>
        </a:solidFill>
      </dgm:spPr>
      <dgm:t>
        <a:bodyPr/>
        <a:lstStyle/>
        <a:p>
          <a:r>
            <a:rPr lang="vi-VN" sz="2400" b="0" i="0" dirty="0">
              <a:solidFill>
                <a:schemeClr val="bg1"/>
              </a:solidFill>
              <a:latin typeface="Calibri" panose="020F0502020204030204" pitchFamily="34" charset="0"/>
            </a:rPr>
            <a:t>  Dè dặt với phương Tây, tàu thuyền các nước phương Tây chỉ được ra vào cảng Đà Nẵng.</a:t>
          </a:r>
        </a:p>
      </dgm:t>
    </dgm:pt>
    <dgm:pt modelId="{678F5F2C-0261-40FA-82D1-974316FFED7E}" type="parTrans" cxnId="{96634997-357A-4C13-9721-DF7448D3A100}">
      <dgm:prSet/>
      <dgm:spPr/>
      <dgm:t>
        <a:bodyPr/>
        <a:lstStyle/>
        <a:p>
          <a:endParaRPr lang="en-US"/>
        </a:p>
      </dgm:t>
    </dgm:pt>
    <dgm:pt modelId="{6B2073E2-A0F0-441B-9227-E023D071E8EB}" type="sibTrans" cxnId="{96634997-357A-4C13-9721-DF7448D3A100}">
      <dgm:prSet/>
      <dgm:spPr/>
      <dgm:t>
        <a:bodyPr/>
        <a:lstStyle/>
        <a:p>
          <a:endParaRPr lang="en-US"/>
        </a:p>
      </dgm:t>
    </dgm:pt>
    <dgm:pt modelId="{06AA3E85-C702-4074-A9FF-BF8509EC2241}">
      <dgm:prSet custT="1"/>
      <dgm:spPr>
        <a:solidFill>
          <a:schemeClr val="bg2">
            <a:lumMod val="10000"/>
            <a:alpha val="90000"/>
          </a:schemeClr>
        </a:solidFill>
      </dgm:spPr>
      <dgm:t>
        <a:bodyPr/>
        <a:lstStyle/>
        <a:p>
          <a:r>
            <a:rPr lang="en-US" sz="2400" b="0" i="0" dirty="0">
              <a:solidFill>
                <a:schemeClr val="bg1"/>
              </a:solidFill>
              <a:latin typeface="Calibri" panose="020F0502020204030204" pitchFamily="34" charset="0"/>
            </a:rPr>
            <a:t>  Cho </a:t>
          </a:r>
          <a:r>
            <a:rPr lang="en-US" sz="2400" b="0" i="0" dirty="0" err="1">
              <a:solidFill>
                <a:schemeClr val="bg1"/>
              </a:solidFill>
              <a:latin typeface="Calibri" panose="020F0502020204030204" pitchFamily="34" charset="0"/>
            </a:rPr>
            <a:t>nên</a:t>
          </a:r>
          <a:r>
            <a:rPr lang="en-US" sz="2400" b="0" i="0" dirty="0">
              <a:solidFill>
                <a:schemeClr val="bg1"/>
              </a:solidFill>
              <a:latin typeface="Calibri" panose="020F0502020204030204" pitchFamily="34" charset="0"/>
            </a:rPr>
            <a:t> </a:t>
          </a:r>
          <a:r>
            <a:rPr lang="en-US" sz="2400" b="0" i="0" dirty="0" err="1">
              <a:solidFill>
                <a:schemeClr val="bg1"/>
              </a:solidFill>
              <a:latin typeface="Calibri" panose="020F0502020204030204" pitchFamily="34" charset="0"/>
            </a:rPr>
            <a:t>đô</a:t>
          </a:r>
          <a:r>
            <a:rPr lang="en-US" sz="2400" b="0" i="0" dirty="0">
              <a:solidFill>
                <a:schemeClr val="bg1"/>
              </a:solidFill>
              <a:latin typeface="Calibri" panose="020F0502020204030204" pitchFamily="34" charset="0"/>
            </a:rPr>
            <a:t> </a:t>
          </a:r>
          <a:r>
            <a:rPr lang="en-US" sz="2400" b="0" i="0" dirty="0" err="1">
              <a:solidFill>
                <a:schemeClr val="bg1"/>
              </a:solidFill>
              <a:latin typeface="Calibri" panose="020F0502020204030204" pitchFamily="34" charset="0"/>
            </a:rPr>
            <a:t>thị</a:t>
          </a:r>
          <a:r>
            <a:rPr lang="en-US" sz="2400" b="0" i="0" dirty="0">
              <a:solidFill>
                <a:schemeClr val="bg1"/>
              </a:solidFill>
              <a:latin typeface="Calibri" panose="020F0502020204030204" pitchFamily="34" charset="0"/>
            </a:rPr>
            <a:t> </a:t>
          </a:r>
          <a:r>
            <a:rPr lang="en-US" sz="2400" b="0" i="0" dirty="0" err="1">
              <a:solidFill>
                <a:schemeClr val="bg1"/>
              </a:solidFill>
              <a:latin typeface="Calibri" panose="020F0502020204030204" pitchFamily="34" charset="0"/>
            </a:rPr>
            <a:t>tàn</a:t>
          </a:r>
          <a:r>
            <a:rPr lang="en-US" sz="2400" b="0" i="0" dirty="0">
              <a:solidFill>
                <a:schemeClr val="bg1"/>
              </a:solidFill>
              <a:latin typeface="Calibri" panose="020F0502020204030204" pitchFamily="34" charset="0"/>
            </a:rPr>
            <a:t> </a:t>
          </a:r>
          <a:r>
            <a:rPr lang="en-US" sz="2400" b="0" i="0" dirty="0" err="1">
              <a:solidFill>
                <a:schemeClr val="bg1"/>
              </a:solidFill>
              <a:latin typeface="Calibri" panose="020F0502020204030204" pitchFamily="34" charset="0"/>
            </a:rPr>
            <a:t>lụi</a:t>
          </a:r>
          <a:r>
            <a:rPr lang="en-US" sz="2400" b="0" i="0" dirty="0">
              <a:solidFill>
                <a:schemeClr val="bg1"/>
              </a:solidFill>
              <a:latin typeface="Calibri" panose="020F0502020204030204" pitchFamily="34" charset="0"/>
            </a:rPr>
            <a:t> </a:t>
          </a:r>
          <a:r>
            <a:rPr lang="en-US" sz="2400" b="0" i="0" dirty="0" err="1">
              <a:solidFill>
                <a:schemeClr val="bg1"/>
              </a:solidFill>
              <a:latin typeface="Calibri" panose="020F0502020204030204" pitchFamily="34" charset="0"/>
            </a:rPr>
            <a:t>dần</a:t>
          </a:r>
          <a:r>
            <a:rPr lang="en-US" sz="2400" b="0" i="0" dirty="0">
              <a:solidFill>
                <a:schemeClr val="bg1"/>
              </a:solidFill>
              <a:latin typeface="Calibri" panose="020F0502020204030204" pitchFamily="34" charset="0"/>
            </a:rPr>
            <a:t>.</a:t>
          </a:r>
        </a:p>
      </dgm:t>
    </dgm:pt>
    <dgm:pt modelId="{EAA18350-7916-4306-BC3E-BA23C5E30A8B}" type="parTrans" cxnId="{CD9A7D0D-C5AC-4BC9-B852-A20BC65BD4A1}">
      <dgm:prSet/>
      <dgm:spPr/>
      <dgm:t>
        <a:bodyPr/>
        <a:lstStyle/>
        <a:p>
          <a:endParaRPr lang="en-US"/>
        </a:p>
      </dgm:t>
    </dgm:pt>
    <dgm:pt modelId="{16511E9C-32C0-4439-8CF8-EBA91412975F}" type="sibTrans" cxnId="{CD9A7D0D-C5AC-4BC9-B852-A20BC65BD4A1}">
      <dgm:prSet/>
      <dgm:spPr/>
      <dgm:t>
        <a:bodyPr/>
        <a:lstStyle/>
        <a:p>
          <a:endParaRPr lang="en-US"/>
        </a:p>
      </dgm:t>
    </dgm:pt>
    <dgm:pt modelId="{BAA7AA47-E083-4B0C-83A2-A5C5D6AFB091}" type="pres">
      <dgm:prSet presAssocID="{FEA9A9AC-8C86-402A-A3CD-8CEBECDED6AF}" presName="Name0" presStyleCnt="0">
        <dgm:presLayoutVars>
          <dgm:dir/>
          <dgm:animLvl val="lvl"/>
          <dgm:resizeHandles val="exact"/>
        </dgm:presLayoutVars>
      </dgm:prSet>
      <dgm:spPr/>
    </dgm:pt>
    <dgm:pt modelId="{BC69B20A-1050-4534-AF62-071345DD2581}" type="pres">
      <dgm:prSet presAssocID="{67A7433E-0A70-408B-8C27-F933E3379D17}" presName="linNode" presStyleCnt="0"/>
      <dgm:spPr/>
    </dgm:pt>
    <dgm:pt modelId="{3575E9BB-7FAB-4825-85A0-01907A013996}" type="pres">
      <dgm:prSet presAssocID="{67A7433E-0A70-408B-8C27-F933E3379D17}" presName="parentText" presStyleLbl="node1" presStyleIdx="0" presStyleCnt="2" custScaleX="52150" custLinFactNeighborX="-1" custLinFactNeighborY="-3">
        <dgm:presLayoutVars>
          <dgm:chMax val="1"/>
          <dgm:bulletEnabled val="1"/>
        </dgm:presLayoutVars>
      </dgm:prSet>
      <dgm:spPr/>
    </dgm:pt>
    <dgm:pt modelId="{E6B69347-E7E3-4A4F-B011-567C9D578B26}" type="pres">
      <dgm:prSet presAssocID="{67A7433E-0A70-408B-8C27-F933E3379D17}" presName="descendantText" presStyleLbl="alignAccFollowNode1" presStyleIdx="0" presStyleCnt="2" custScaleX="135953" custLinFactNeighborX="2175" custLinFactNeighborY="-3816">
        <dgm:presLayoutVars>
          <dgm:bulletEnabled val="1"/>
        </dgm:presLayoutVars>
      </dgm:prSet>
      <dgm:spPr/>
    </dgm:pt>
    <dgm:pt modelId="{14DEB8E0-912C-4B4C-A323-9A34FAB4896B}" type="pres">
      <dgm:prSet presAssocID="{0FCCC1B1-BE60-495C-90B6-C0FC36FF8DB7}" presName="sp" presStyleCnt="0"/>
      <dgm:spPr/>
    </dgm:pt>
    <dgm:pt modelId="{A91EE7CE-A9C2-48F6-BB5F-14D9D7048EC9}" type="pres">
      <dgm:prSet presAssocID="{DF5C703D-25FA-4B85-A8E9-0B44BF6EF138}" presName="linNode" presStyleCnt="0"/>
      <dgm:spPr/>
    </dgm:pt>
    <dgm:pt modelId="{F34C676A-6C76-4ED2-80A8-A225D058C2D5}" type="pres">
      <dgm:prSet presAssocID="{DF5C703D-25FA-4B85-A8E9-0B44BF6EF138}" presName="parentText" presStyleLbl="node1" presStyleIdx="1" presStyleCnt="2" custScaleX="52150" custLinFactNeighborX="-1" custLinFactNeighborY="-2544">
        <dgm:presLayoutVars>
          <dgm:chMax val="1"/>
          <dgm:bulletEnabled val="1"/>
        </dgm:presLayoutVars>
      </dgm:prSet>
      <dgm:spPr/>
    </dgm:pt>
    <dgm:pt modelId="{0D843837-A99E-496D-B695-C6F635BE63A3}" type="pres">
      <dgm:prSet presAssocID="{DF5C703D-25FA-4B85-A8E9-0B44BF6EF138}" presName="descendantText" presStyleLbl="alignAccFollowNode1" presStyleIdx="1" presStyleCnt="2" custScaleX="126770" custScaleY="119307" custLinFactNeighborX="0">
        <dgm:presLayoutVars>
          <dgm:bulletEnabled val="1"/>
        </dgm:presLayoutVars>
      </dgm:prSet>
      <dgm:spPr/>
    </dgm:pt>
  </dgm:ptLst>
  <dgm:cxnLst>
    <dgm:cxn modelId="{39B9740B-C042-421C-821C-690CA24C7CA8}" type="presOf" srcId="{9BA35589-820A-4A3A-9897-60DE2D208FEE}" destId="{0D843837-A99E-496D-B695-C6F635BE63A3}" srcOrd="0" destOrd="1" presId="urn:microsoft.com/office/officeart/2005/8/layout/vList5"/>
    <dgm:cxn modelId="{CD9A7D0D-C5AC-4BC9-B852-A20BC65BD4A1}" srcId="{DF5C703D-25FA-4B85-A8E9-0B44BF6EF138}" destId="{06AA3E85-C702-4074-A9FF-BF8509EC2241}" srcOrd="3" destOrd="0" parTransId="{EAA18350-7916-4306-BC3E-BA23C5E30A8B}" sibTransId="{16511E9C-32C0-4439-8CF8-EBA91412975F}"/>
    <dgm:cxn modelId="{80F2F917-FE94-48C1-8F7A-6E825681D7CF}" type="presOf" srcId="{BA8668C7-5519-4823-973E-2C25EF423F7C}" destId="{E6B69347-E7E3-4A4F-B011-567C9D578B26}" srcOrd="0" destOrd="0" presId="urn:microsoft.com/office/officeart/2005/8/layout/vList5"/>
    <dgm:cxn modelId="{4371552F-CF33-47F6-AFA6-C9B82FECD179}" type="presOf" srcId="{67A7433E-0A70-408B-8C27-F933E3379D17}" destId="{3575E9BB-7FAB-4825-85A0-01907A013996}" srcOrd="0" destOrd="0" presId="urn:microsoft.com/office/officeart/2005/8/layout/vList5"/>
    <dgm:cxn modelId="{EBE05733-3432-4E7D-91BD-AAC50273E932}" srcId="{DF5C703D-25FA-4B85-A8E9-0B44BF6EF138}" destId="{3CCCE006-2208-47EF-A692-CC9773A9AFC5}" srcOrd="0" destOrd="0" parTransId="{F729E323-7FB9-4BE3-9737-3713A1C596CB}" sibTransId="{FDCD58FA-E626-4D64-A38E-3A9A753C6518}"/>
    <dgm:cxn modelId="{F387F940-8E07-4F1F-9BC7-083378D48429}" srcId="{67A7433E-0A70-408B-8C27-F933E3379D17}" destId="{80414DEF-CE62-4817-829C-97F324BE80E9}" srcOrd="1" destOrd="0" parTransId="{6AC3A781-8FB5-4769-A86B-E1E15216C29A}" sibTransId="{B7864C23-FBBD-4471-912E-6CFC1FEC5171}"/>
    <dgm:cxn modelId="{50829A51-90BE-40F0-8CAB-4EC939C263FF}" type="presOf" srcId="{DF5C703D-25FA-4B85-A8E9-0B44BF6EF138}" destId="{F34C676A-6C76-4ED2-80A8-A225D058C2D5}" srcOrd="0" destOrd="0" presId="urn:microsoft.com/office/officeart/2005/8/layout/vList5"/>
    <dgm:cxn modelId="{C1113375-90BE-41F5-9AA8-4A1A185D6D2B}" type="presOf" srcId="{80414DEF-CE62-4817-829C-97F324BE80E9}" destId="{E6B69347-E7E3-4A4F-B011-567C9D578B26}" srcOrd="0" destOrd="1" presId="urn:microsoft.com/office/officeart/2005/8/layout/vList5"/>
    <dgm:cxn modelId="{37C5D277-2AA3-4733-9871-59DC6BF0B402}" type="presOf" srcId="{FEA9A9AC-8C86-402A-A3CD-8CEBECDED6AF}" destId="{BAA7AA47-E083-4B0C-83A2-A5C5D6AFB091}" srcOrd="0" destOrd="0" presId="urn:microsoft.com/office/officeart/2005/8/layout/vList5"/>
    <dgm:cxn modelId="{E305787C-FA7A-4E57-9EF7-B2D203BCB113}" srcId="{67A7433E-0A70-408B-8C27-F933E3379D17}" destId="{BA8668C7-5519-4823-973E-2C25EF423F7C}" srcOrd="0" destOrd="0" parTransId="{3EEF76A4-738C-4287-9C12-2C1B75043EB9}" sibTransId="{885452D6-344A-4758-B28F-7DB1F0AFFCD9}"/>
    <dgm:cxn modelId="{96634997-357A-4C13-9721-DF7448D3A100}" srcId="{DF5C703D-25FA-4B85-A8E9-0B44BF6EF138}" destId="{7DF7C5A1-4433-4FD3-88B6-389B9E8CFF22}" srcOrd="2" destOrd="0" parTransId="{678F5F2C-0261-40FA-82D1-974316FFED7E}" sibTransId="{6B2073E2-A0F0-441B-9227-E023D071E8EB}"/>
    <dgm:cxn modelId="{27128998-5719-4ACC-8780-D39E29470624}" type="presOf" srcId="{7DF7C5A1-4433-4FD3-88B6-389B9E8CFF22}" destId="{0D843837-A99E-496D-B695-C6F635BE63A3}" srcOrd="0" destOrd="2" presId="urn:microsoft.com/office/officeart/2005/8/layout/vList5"/>
    <dgm:cxn modelId="{FBD32D9C-E460-40E3-8F89-DDE81152900A}" type="presOf" srcId="{3CCCE006-2208-47EF-A692-CC9773A9AFC5}" destId="{0D843837-A99E-496D-B695-C6F635BE63A3}" srcOrd="0" destOrd="0" presId="urn:microsoft.com/office/officeart/2005/8/layout/vList5"/>
    <dgm:cxn modelId="{7ABB58BC-CBD8-44B6-978C-1AF2C64B9ED0}" srcId="{FEA9A9AC-8C86-402A-A3CD-8CEBECDED6AF}" destId="{67A7433E-0A70-408B-8C27-F933E3379D17}" srcOrd="0" destOrd="0" parTransId="{66BBB7A6-B152-4C52-9023-933554FED322}" sibTransId="{0FCCC1B1-BE60-495C-90B6-C0FC36FF8DB7}"/>
    <dgm:cxn modelId="{BA5FFEC1-399D-458A-9424-1D2A9F4F1D8D}" srcId="{FEA9A9AC-8C86-402A-A3CD-8CEBECDED6AF}" destId="{DF5C703D-25FA-4B85-A8E9-0B44BF6EF138}" srcOrd="1" destOrd="0" parTransId="{B5C60C79-1210-4CAA-A366-66A9035B1A87}" sibTransId="{4B55185A-686A-4C3A-A738-1803E63FB465}"/>
    <dgm:cxn modelId="{AEA301D0-1E94-4A08-9611-4106597D0144}" srcId="{DF5C703D-25FA-4B85-A8E9-0B44BF6EF138}" destId="{9BA35589-820A-4A3A-9897-60DE2D208FEE}" srcOrd="1" destOrd="0" parTransId="{B25B2410-11AC-40E5-8FEF-6295DAB0C311}" sibTransId="{AF385139-3F45-4345-A9A3-79B30962B71B}"/>
    <dgm:cxn modelId="{9DB0B8EA-8332-47DC-8BC8-3C568E39E35E}" type="presOf" srcId="{06AA3E85-C702-4074-A9FF-BF8509EC2241}" destId="{0D843837-A99E-496D-B695-C6F635BE63A3}" srcOrd="0" destOrd="3" presId="urn:microsoft.com/office/officeart/2005/8/layout/vList5"/>
    <dgm:cxn modelId="{2C5417F8-D33A-4220-8269-89F4777A5413}" type="presParOf" srcId="{BAA7AA47-E083-4B0C-83A2-A5C5D6AFB091}" destId="{BC69B20A-1050-4534-AF62-071345DD2581}" srcOrd="0" destOrd="0" presId="urn:microsoft.com/office/officeart/2005/8/layout/vList5"/>
    <dgm:cxn modelId="{C3DE8B21-2A31-4C5D-AAFE-1413E75A4A68}" type="presParOf" srcId="{BC69B20A-1050-4534-AF62-071345DD2581}" destId="{3575E9BB-7FAB-4825-85A0-01907A013996}" srcOrd="0" destOrd="0" presId="urn:microsoft.com/office/officeart/2005/8/layout/vList5"/>
    <dgm:cxn modelId="{C2694077-9160-4793-B198-812084CD1B10}" type="presParOf" srcId="{BC69B20A-1050-4534-AF62-071345DD2581}" destId="{E6B69347-E7E3-4A4F-B011-567C9D578B26}" srcOrd="1" destOrd="0" presId="urn:microsoft.com/office/officeart/2005/8/layout/vList5"/>
    <dgm:cxn modelId="{6222885A-011B-44B3-A82C-06665E12593F}" type="presParOf" srcId="{BAA7AA47-E083-4B0C-83A2-A5C5D6AFB091}" destId="{14DEB8E0-912C-4B4C-A323-9A34FAB4896B}" srcOrd="1" destOrd="0" presId="urn:microsoft.com/office/officeart/2005/8/layout/vList5"/>
    <dgm:cxn modelId="{A80CD780-0B3A-48A0-A1EA-661F446908B1}" type="presParOf" srcId="{BAA7AA47-E083-4B0C-83A2-A5C5D6AFB091}" destId="{A91EE7CE-A9C2-48F6-BB5F-14D9D7048EC9}" srcOrd="2" destOrd="0" presId="urn:microsoft.com/office/officeart/2005/8/layout/vList5"/>
    <dgm:cxn modelId="{560E3BD9-3E5C-4F43-AD3B-B62C52F22724}" type="presParOf" srcId="{A91EE7CE-A9C2-48F6-BB5F-14D9D7048EC9}" destId="{F34C676A-6C76-4ED2-80A8-A225D058C2D5}" srcOrd="0" destOrd="0" presId="urn:microsoft.com/office/officeart/2005/8/layout/vList5"/>
    <dgm:cxn modelId="{CB3EE9BB-1E7B-4EC1-868A-7AF0DDF84489}" type="presParOf" srcId="{A91EE7CE-A9C2-48F6-BB5F-14D9D7048EC9}" destId="{0D843837-A99E-496D-B695-C6F635BE63A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2C9F6690-07D8-41FE-9F43-FBFEA1D7A2C2}"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864875B2-5D04-449F-9A8C-ACB4BB92C0B8}">
      <dgm:prSet phldrT="[Text]" custT="1"/>
      <dgm:spPr>
        <a:solidFill>
          <a:schemeClr val="tx1"/>
        </a:solidFill>
      </dgm:spPr>
      <dgm:t>
        <a:bodyPr/>
        <a:lstStyle/>
        <a:p>
          <a:r>
            <a:rPr lang="en-US" sz="3200" b="1" dirty="0"/>
            <a:t>- </a:t>
          </a:r>
          <a:r>
            <a:rPr lang="en-US" sz="3200" b="1" dirty="0" err="1"/>
            <a:t>Tình</a:t>
          </a:r>
          <a:r>
            <a:rPr lang="en-US" sz="3200" b="1" dirty="0"/>
            <a:t> </a:t>
          </a:r>
          <a:r>
            <a:rPr lang="en-US" sz="3200" b="1" dirty="0" err="1"/>
            <a:t>hình</a:t>
          </a:r>
          <a:r>
            <a:rPr lang="en-US" sz="3200" b="1" dirty="0"/>
            <a:t> </a:t>
          </a:r>
          <a:r>
            <a:rPr lang="en-US" sz="3200" b="1" dirty="0" err="1"/>
            <a:t>văn</a:t>
          </a:r>
          <a:r>
            <a:rPr lang="en-US" sz="3200" b="1" dirty="0"/>
            <a:t> </a:t>
          </a:r>
          <a:r>
            <a:rPr lang="en-US" sz="3200" b="1" dirty="0" err="1"/>
            <a:t>hóa</a:t>
          </a:r>
          <a:r>
            <a:rPr lang="en-US" sz="3200" b="1" dirty="0"/>
            <a:t>- </a:t>
          </a:r>
          <a:r>
            <a:rPr lang="en-US" sz="3200" b="1" dirty="0" err="1"/>
            <a:t>xã</a:t>
          </a:r>
          <a:r>
            <a:rPr lang="en-US" sz="3200" b="1" dirty="0"/>
            <a:t> </a:t>
          </a:r>
          <a:r>
            <a:rPr lang="en-US" sz="3200" b="1" dirty="0" err="1"/>
            <a:t>hội</a:t>
          </a:r>
          <a:r>
            <a:rPr lang="en-US" sz="3200" b="1" dirty="0"/>
            <a:t> </a:t>
          </a:r>
          <a:endParaRPr lang="en-US" sz="3200" dirty="0"/>
        </a:p>
      </dgm:t>
    </dgm:pt>
    <dgm:pt modelId="{D0381982-1B38-445B-BD7B-957C422F7EEB}" type="parTrans" cxnId="{A0DA96EA-930D-42E2-9DCD-6A667A6E323C}">
      <dgm:prSet/>
      <dgm:spPr/>
      <dgm:t>
        <a:bodyPr/>
        <a:lstStyle/>
        <a:p>
          <a:endParaRPr lang="en-US"/>
        </a:p>
      </dgm:t>
    </dgm:pt>
    <dgm:pt modelId="{6A4BAF96-4467-4D57-9891-1DF4841F4F06}" type="sibTrans" cxnId="{A0DA96EA-930D-42E2-9DCD-6A667A6E323C}">
      <dgm:prSet/>
      <dgm:spPr/>
      <dgm:t>
        <a:bodyPr/>
        <a:lstStyle/>
        <a:p>
          <a:endParaRPr lang="en-US"/>
        </a:p>
      </dgm:t>
    </dgm:pt>
    <dgm:pt modelId="{106600E6-6445-4BBC-ACA4-BAE5B288E942}">
      <dgm:prSet phldrT="[Text]" custT="1"/>
      <dgm:spPr>
        <a:solidFill>
          <a:schemeClr val="accent2">
            <a:lumMod val="75000"/>
          </a:schemeClr>
        </a:solidFill>
      </dgm:spPr>
      <dgm:t>
        <a:bodyPr/>
        <a:lstStyle/>
        <a:p>
          <a:pPr algn="l"/>
          <a:r>
            <a:rPr lang="vi-VN" sz="2400" b="1" i="0" dirty="0"/>
            <a:t>Tôn giáo:</a:t>
          </a:r>
          <a:r>
            <a:rPr lang="en-US" sz="2400" b="1" i="0" dirty="0"/>
            <a:t> </a:t>
          </a:r>
          <a:r>
            <a:rPr lang="en-US" sz="2400" dirty="0" err="1"/>
            <a:t>Các</a:t>
          </a:r>
          <a:r>
            <a:rPr lang="en-US" sz="2400" dirty="0"/>
            <a:t> </a:t>
          </a:r>
          <a:r>
            <a:rPr lang="en-US" sz="2400" dirty="0" err="1"/>
            <a:t>tôn</a:t>
          </a:r>
          <a:r>
            <a:rPr lang="en-US" sz="2400" dirty="0"/>
            <a:t> </a:t>
          </a:r>
          <a:r>
            <a:rPr lang="en-US" sz="2400" dirty="0" err="1"/>
            <a:t>giáo</a:t>
          </a:r>
          <a:r>
            <a:rPr lang="en-US" sz="2400" dirty="0"/>
            <a:t> </a:t>
          </a:r>
          <a:r>
            <a:rPr lang="en-US" sz="2400" dirty="0" err="1"/>
            <a:t>Nho</a:t>
          </a:r>
          <a:r>
            <a:rPr lang="en-US" sz="2400" dirty="0"/>
            <a:t>, </a:t>
          </a:r>
          <a:r>
            <a:rPr lang="en-US" sz="2400" dirty="0" err="1"/>
            <a:t>Phật</a:t>
          </a:r>
          <a:r>
            <a:rPr lang="en-US" sz="2400" dirty="0"/>
            <a:t>, </a:t>
          </a:r>
          <a:r>
            <a:rPr lang="en-US" sz="2400" dirty="0" err="1"/>
            <a:t>Đạo</a:t>
          </a:r>
          <a:r>
            <a:rPr lang="en-US" sz="2400" dirty="0"/>
            <a:t>, </a:t>
          </a:r>
          <a:r>
            <a:rPr lang="en-US" sz="2400" dirty="0" err="1"/>
            <a:t>Thiên</a:t>
          </a:r>
          <a:r>
            <a:rPr lang="en-US" sz="2400" dirty="0"/>
            <a:t> </a:t>
          </a:r>
          <a:r>
            <a:rPr lang="en-US" sz="2400" dirty="0" err="1"/>
            <a:t>chúa</a:t>
          </a:r>
          <a:r>
            <a:rPr lang="en-US" sz="2400" dirty="0"/>
            <a:t> </a:t>
          </a:r>
          <a:r>
            <a:rPr lang="en-US" sz="2400" dirty="0" err="1"/>
            <a:t>giáo</a:t>
          </a:r>
          <a:r>
            <a:rPr lang="en-US" sz="2400" dirty="0"/>
            <a:t> </a:t>
          </a:r>
          <a:r>
            <a:rPr lang="en-US" sz="2400" dirty="0" err="1"/>
            <a:t>tiếp</a:t>
          </a:r>
          <a:r>
            <a:rPr lang="en-US" sz="2400" dirty="0"/>
            <a:t> </a:t>
          </a:r>
          <a:r>
            <a:rPr lang="en-US" sz="2400" dirty="0" err="1"/>
            <a:t>tục</a:t>
          </a:r>
          <a:r>
            <a:rPr lang="en-US" sz="2400" dirty="0"/>
            <a:t> </a:t>
          </a:r>
          <a:r>
            <a:rPr lang="en-US" sz="2400" dirty="0" err="1"/>
            <a:t>được</a:t>
          </a:r>
          <a:r>
            <a:rPr lang="en-US" sz="2400" dirty="0"/>
            <a:t> </a:t>
          </a:r>
          <a:r>
            <a:rPr lang="en-US" sz="2400" dirty="0" err="1"/>
            <a:t>mở</a:t>
          </a:r>
          <a:r>
            <a:rPr lang="en-US" sz="2400" dirty="0"/>
            <a:t> </a:t>
          </a:r>
          <a:r>
            <a:rPr lang="en-US" sz="2400" dirty="0" err="1"/>
            <a:t>rộng</a:t>
          </a:r>
          <a:r>
            <a:rPr lang="en-US" sz="2400" dirty="0"/>
            <a:t> </a:t>
          </a:r>
          <a:r>
            <a:rPr lang="en-US" sz="2400" dirty="0" err="1"/>
            <a:t>trong</a:t>
          </a:r>
          <a:r>
            <a:rPr lang="en-US" sz="2400" dirty="0"/>
            <a:t> </a:t>
          </a:r>
          <a:r>
            <a:rPr lang="en-US" sz="2400" dirty="0" err="1"/>
            <a:t>nhân</a:t>
          </a:r>
          <a:r>
            <a:rPr lang="en-US" sz="2400" dirty="0"/>
            <a:t> </a:t>
          </a:r>
          <a:r>
            <a:rPr lang="en-US" sz="2400" dirty="0" err="1"/>
            <a:t>dân</a:t>
          </a:r>
          <a:r>
            <a:rPr lang="en-US" sz="2400" dirty="0"/>
            <a:t>. </a:t>
          </a:r>
          <a:r>
            <a:rPr lang="en-US" sz="2400" dirty="0" err="1"/>
            <a:t>Nho</a:t>
          </a:r>
          <a:r>
            <a:rPr lang="en-US" sz="2400" dirty="0"/>
            <a:t> </a:t>
          </a:r>
          <a:r>
            <a:rPr lang="en-US" sz="2400" dirty="0" err="1"/>
            <a:t>giáo</a:t>
          </a:r>
          <a:r>
            <a:rPr lang="en-US" sz="2400" dirty="0"/>
            <a:t> </a:t>
          </a:r>
          <a:r>
            <a:rPr lang="en-US" sz="2400" dirty="0" err="1"/>
            <a:t>suy</a:t>
          </a:r>
          <a:r>
            <a:rPr lang="en-US" sz="2400" dirty="0"/>
            <a:t> </a:t>
          </a:r>
          <a:r>
            <a:rPr lang="en-US" sz="2400" dirty="0" err="1"/>
            <a:t>dần</a:t>
          </a:r>
          <a:r>
            <a:rPr lang="en-US" sz="2400" dirty="0"/>
            <a:t>, </a:t>
          </a:r>
          <a:r>
            <a:rPr lang="en-US" sz="2400" dirty="0" err="1"/>
            <a:t>đầu</a:t>
          </a:r>
          <a:r>
            <a:rPr lang="en-US" sz="2400" dirty="0"/>
            <a:t> </a:t>
          </a:r>
          <a:r>
            <a:rPr lang="en-US" sz="2400" dirty="0" err="1"/>
            <a:t>thế</a:t>
          </a:r>
          <a:r>
            <a:rPr lang="en-US" sz="2400" dirty="0"/>
            <a:t> </a:t>
          </a:r>
          <a:r>
            <a:rPr lang="en-US" sz="2400" dirty="0" err="1"/>
            <a:t>kỷ</a:t>
          </a:r>
          <a:r>
            <a:rPr lang="en-US" sz="2400" dirty="0"/>
            <a:t> XIX, </a:t>
          </a:r>
          <a:r>
            <a:rPr lang="en-US" sz="2400" dirty="0" err="1"/>
            <a:t>Thiên</a:t>
          </a:r>
          <a:r>
            <a:rPr lang="en-US" sz="2400" dirty="0"/>
            <a:t> </a:t>
          </a:r>
          <a:r>
            <a:rPr lang="en-US" sz="2400" dirty="0" err="1"/>
            <a:t>chúa</a:t>
          </a:r>
          <a:r>
            <a:rPr lang="en-US" sz="2400" dirty="0"/>
            <a:t> </a:t>
          </a:r>
          <a:r>
            <a:rPr lang="en-US" sz="2400" dirty="0" err="1"/>
            <a:t>giáo</a:t>
          </a:r>
          <a:r>
            <a:rPr lang="en-US" sz="2400" dirty="0"/>
            <a:t> </a:t>
          </a:r>
          <a:r>
            <a:rPr lang="en-US" sz="2400" dirty="0" err="1"/>
            <a:t>tiếp</a:t>
          </a:r>
          <a:r>
            <a:rPr lang="en-US" sz="2400" dirty="0"/>
            <a:t> </a:t>
          </a:r>
          <a:r>
            <a:rPr lang="en-US" sz="2400" dirty="0" err="1"/>
            <a:t>tục</a:t>
          </a:r>
          <a:r>
            <a:rPr lang="en-US" sz="2400" dirty="0"/>
            <a:t> </a:t>
          </a:r>
          <a:r>
            <a:rPr lang="en-US" sz="2400" dirty="0" err="1"/>
            <a:t>phát</a:t>
          </a:r>
          <a:r>
            <a:rPr lang="en-US" sz="2400" dirty="0"/>
            <a:t> </a:t>
          </a:r>
          <a:r>
            <a:rPr lang="en-US" sz="2400" dirty="0" err="1"/>
            <a:t>triển</a:t>
          </a:r>
          <a:r>
            <a:rPr lang="en-US" sz="2400" dirty="0"/>
            <a:t> </a:t>
          </a:r>
          <a:r>
            <a:rPr lang="en-US" sz="2400" dirty="0" err="1"/>
            <a:t>trong</a:t>
          </a:r>
          <a:r>
            <a:rPr lang="en-US" sz="2400" dirty="0"/>
            <a:t> </a:t>
          </a:r>
          <a:r>
            <a:rPr lang="en-US" sz="2400" dirty="0" err="1"/>
            <a:t>nhân</a:t>
          </a:r>
          <a:r>
            <a:rPr lang="en-US" sz="2400" dirty="0"/>
            <a:t> </a:t>
          </a:r>
          <a:r>
            <a:rPr lang="en-US" sz="2400" dirty="0" err="1"/>
            <a:t>dân</a:t>
          </a:r>
          <a:r>
            <a:rPr lang="en-US" sz="2400" dirty="0"/>
            <a:t>. </a:t>
          </a:r>
          <a:r>
            <a:rPr lang="en-US" sz="2400" dirty="0" err="1"/>
            <a:t>Tuy</a:t>
          </a:r>
          <a:r>
            <a:rPr lang="en-US" sz="2400" dirty="0"/>
            <a:t> </a:t>
          </a:r>
          <a:r>
            <a:rPr lang="en-US" sz="2400" dirty="0" err="1"/>
            <a:t>nhiên</a:t>
          </a:r>
          <a:r>
            <a:rPr lang="en-US" sz="2400" dirty="0"/>
            <a:t> </a:t>
          </a:r>
          <a:r>
            <a:rPr lang="en-US" sz="2400" dirty="0" err="1"/>
            <a:t>nhà</a:t>
          </a:r>
          <a:r>
            <a:rPr lang="en-US" sz="2400" dirty="0"/>
            <a:t> </a:t>
          </a:r>
          <a:r>
            <a:rPr lang="en-US" sz="2400" dirty="0" err="1"/>
            <a:t>Nguyễn</a:t>
          </a:r>
          <a:r>
            <a:rPr lang="en-US" sz="2400" dirty="0"/>
            <a:t> ban </a:t>
          </a:r>
          <a:r>
            <a:rPr lang="en-US" sz="2400" dirty="0" err="1"/>
            <a:t>hành</a:t>
          </a:r>
          <a:r>
            <a:rPr lang="en-US" sz="2400" dirty="0"/>
            <a:t> </a:t>
          </a:r>
          <a:r>
            <a:rPr lang="en-US" sz="2400" dirty="0" err="1"/>
            <a:t>lệnh</a:t>
          </a:r>
          <a:r>
            <a:rPr lang="en-US" sz="2400" dirty="0"/>
            <a:t> </a:t>
          </a:r>
          <a:r>
            <a:rPr lang="en-US" sz="2400" dirty="0" err="1"/>
            <a:t>hạn</a:t>
          </a:r>
          <a:r>
            <a:rPr lang="en-US" sz="2400" dirty="0"/>
            <a:t> </a:t>
          </a:r>
          <a:r>
            <a:rPr lang="en-US" sz="2400" dirty="0" err="1"/>
            <a:t>chế</a:t>
          </a:r>
          <a:r>
            <a:rPr lang="en-US" sz="2400" dirty="0"/>
            <a:t> </a:t>
          </a:r>
          <a:r>
            <a:rPr lang="en-US" sz="2400" dirty="0" err="1"/>
            <a:t>và</a:t>
          </a:r>
          <a:r>
            <a:rPr lang="en-US" sz="2400" dirty="0"/>
            <a:t> “</a:t>
          </a:r>
          <a:r>
            <a:rPr lang="en-US" sz="2400" dirty="0" err="1"/>
            <a:t>cấm</a:t>
          </a:r>
          <a:r>
            <a:rPr lang="en-US" sz="2400" dirty="0"/>
            <a:t> </a:t>
          </a:r>
          <a:r>
            <a:rPr lang="en-US" sz="2400" dirty="0" err="1"/>
            <a:t>đạo</a:t>
          </a:r>
          <a:r>
            <a:rPr lang="en-US" sz="2400" dirty="0"/>
            <a:t>”. </a:t>
          </a:r>
        </a:p>
      </dgm:t>
    </dgm:pt>
    <dgm:pt modelId="{AD1B32C9-CA27-4D00-B446-FAEDCAC14C50}" type="parTrans" cxnId="{CF5249C0-66DC-4365-B9BB-CE476EB12940}">
      <dgm:prSet/>
      <dgm:spPr/>
      <dgm:t>
        <a:bodyPr/>
        <a:lstStyle/>
        <a:p>
          <a:endParaRPr lang="en-US"/>
        </a:p>
      </dgm:t>
    </dgm:pt>
    <dgm:pt modelId="{9B787362-8FA0-45BD-9F8E-9A6CD2CFB523}" type="sibTrans" cxnId="{CF5249C0-66DC-4365-B9BB-CE476EB12940}">
      <dgm:prSet/>
      <dgm:spPr/>
      <dgm:t>
        <a:bodyPr/>
        <a:lstStyle/>
        <a:p>
          <a:endParaRPr lang="en-US"/>
        </a:p>
      </dgm:t>
    </dgm:pt>
    <dgm:pt modelId="{DF586D60-339B-4BCA-8D55-A1ADE52F00C2}">
      <dgm:prSet custT="1"/>
      <dgm:spPr>
        <a:solidFill>
          <a:srgbClr val="002060"/>
        </a:solidFill>
      </dgm:spPr>
      <dgm:t>
        <a:bodyPr/>
        <a:lstStyle/>
        <a:p>
          <a:pPr algn="l"/>
          <a:r>
            <a:rPr lang="vi-VN" sz="2400" b="0" i="0" dirty="0"/>
            <a:t>  </a:t>
          </a:r>
          <a:r>
            <a:rPr lang="vi-VN" sz="2400" b="1" i="0" dirty="0"/>
            <a:t>Giáo dục:</a:t>
          </a:r>
          <a:r>
            <a:rPr lang="vi-VN" sz="2400" b="0" i="0" dirty="0"/>
            <a:t> giáo dục Nho học được củng cố , Nhà Nguyễn tổ chức khoa thi  Hương đầu tiên năm 1807; khoa thi Hội đầu tiên năm 1822 </a:t>
          </a:r>
        </a:p>
      </dgm:t>
    </dgm:pt>
    <dgm:pt modelId="{9327B419-2E02-4E88-8B68-7A4FA65B5DE2}" type="parTrans" cxnId="{497ABE38-45AE-455D-BA58-3DFE91CBC136}">
      <dgm:prSet/>
      <dgm:spPr/>
      <dgm:t>
        <a:bodyPr/>
        <a:lstStyle/>
        <a:p>
          <a:endParaRPr lang="en-US"/>
        </a:p>
      </dgm:t>
    </dgm:pt>
    <dgm:pt modelId="{2E589B16-0A33-4DE7-AC7B-CC631753148D}" type="sibTrans" cxnId="{497ABE38-45AE-455D-BA58-3DFE91CBC136}">
      <dgm:prSet/>
      <dgm:spPr/>
      <dgm:t>
        <a:bodyPr/>
        <a:lstStyle/>
        <a:p>
          <a:endParaRPr lang="en-US"/>
        </a:p>
      </dgm:t>
    </dgm:pt>
    <dgm:pt modelId="{032412D9-857E-4B01-978A-BB79B7E9F2B1}">
      <dgm:prSet custT="1"/>
      <dgm:spPr>
        <a:solidFill>
          <a:srgbClr val="7030A0"/>
        </a:solidFill>
      </dgm:spPr>
      <dgm:t>
        <a:bodyPr/>
        <a:lstStyle/>
        <a:p>
          <a:pPr algn="l"/>
          <a:r>
            <a:rPr lang="vi-VN" sz="2400" b="0" i="0" dirty="0"/>
            <a:t>  </a:t>
          </a:r>
          <a:r>
            <a:rPr lang="vi-VN" sz="2400" b="1" i="0" dirty="0"/>
            <a:t>Văn học:</a:t>
          </a:r>
          <a:r>
            <a:rPr lang="vi-VN" sz="2400" b="0" i="0" dirty="0"/>
            <a:t>  </a:t>
          </a:r>
          <a:r>
            <a:rPr lang="en-US" sz="2400" dirty="0" err="1"/>
            <a:t>Văn</a:t>
          </a:r>
          <a:r>
            <a:rPr lang="en-US" sz="2400" dirty="0"/>
            <a:t> </a:t>
          </a:r>
          <a:r>
            <a:rPr lang="en-US" sz="2400" dirty="0" err="1"/>
            <a:t>học</a:t>
          </a:r>
          <a:r>
            <a:rPr lang="en-US" sz="2400" dirty="0"/>
            <a:t> </a:t>
          </a:r>
          <a:r>
            <a:rPr lang="en-US" sz="2400" dirty="0" err="1"/>
            <a:t>chữ</a:t>
          </a:r>
          <a:r>
            <a:rPr lang="en-US" sz="2400" dirty="0"/>
            <a:t> </a:t>
          </a:r>
          <a:r>
            <a:rPr lang="en-US" sz="2400" dirty="0" err="1"/>
            <a:t>Hán</a:t>
          </a:r>
          <a:r>
            <a:rPr lang="en-US" sz="2400" dirty="0"/>
            <a:t>, </a:t>
          </a:r>
          <a:r>
            <a:rPr lang="en-US" sz="2400" dirty="0" err="1"/>
            <a:t>chữ</a:t>
          </a:r>
          <a:r>
            <a:rPr lang="en-US" sz="2400" dirty="0"/>
            <a:t> </a:t>
          </a:r>
          <a:r>
            <a:rPr lang="en-US" sz="2400" dirty="0" err="1"/>
            <a:t>Nôm</a:t>
          </a:r>
          <a:r>
            <a:rPr lang="en-US" sz="2400" dirty="0"/>
            <a:t> </a:t>
          </a:r>
          <a:r>
            <a:rPr lang="en-US" sz="2400" dirty="0" err="1"/>
            <a:t>phát</a:t>
          </a:r>
          <a:r>
            <a:rPr lang="en-US" sz="2400" dirty="0"/>
            <a:t> </a:t>
          </a:r>
          <a:r>
            <a:rPr lang="en-US" sz="2400" dirty="0" err="1"/>
            <a:t>triển</a:t>
          </a:r>
          <a:r>
            <a:rPr lang="en-US" sz="2400" dirty="0"/>
            <a:t> </a:t>
          </a:r>
          <a:r>
            <a:rPr lang="en-US" sz="2400" dirty="0" err="1"/>
            <a:t>mạnh</a:t>
          </a:r>
          <a:r>
            <a:rPr lang="en-US" sz="2400" dirty="0"/>
            <a:t> </a:t>
          </a:r>
          <a:r>
            <a:rPr lang="en-US" sz="2400" dirty="0" err="1"/>
            <a:t>với</a:t>
          </a:r>
          <a:r>
            <a:rPr lang="en-US" sz="2400" dirty="0"/>
            <a:t> </a:t>
          </a:r>
          <a:r>
            <a:rPr lang="en-US" sz="2400" dirty="0" err="1"/>
            <a:t>nhiều</a:t>
          </a:r>
          <a:r>
            <a:rPr lang="en-US" sz="2400" dirty="0"/>
            <a:t> </a:t>
          </a:r>
          <a:r>
            <a:rPr lang="en-US" sz="2400" dirty="0" err="1"/>
            <a:t>nhà</a:t>
          </a:r>
          <a:r>
            <a:rPr lang="en-US" sz="2400" dirty="0"/>
            <a:t> </a:t>
          </a:r>
          <a:r>
            <a:rPr lang="en-US" sz="2400" dirty="0" err="1"/>
            <a:t>văn</a:t>
          </a:r>
          <a:r>
            <a:rPr lang="en-US" sz="2400" dirty="0"/>
            <a:t>, </a:t>
          </a:r>
          <a:r>
            <a:rPr lang="en-US" sz="2400" dirty="0" err="1"/>
            <a:t>nhà</a:t>
          </a:r>
          <a:r>
            <a:rPr lang="en-US" sz="2400" dirty="0"/>
            <a:t> </a:t>
          </a:r>
          <a:r>
            <a:rPr lang="en-US" sz="2400" dirty="0" err="1"/>
            <a:t>thơ</a:t>
          </a:r>
          <a:r>
            <a:rPr lang="en-US" sz="2400" dirty="0"/>
            <a:t> </a:t>
          </a:r>
          <a:r>
            <a:rPr lang="en-US" sz="2400" dirty="0" err="1"/>
            <a:t>lỗi</a:t>
          </a:r>
          <a:r>
            <a:rPr lang="en-US" sz="2400" dirty="0"/>
            <a:t> </a:t>
          </a:r>
          <a:r>
            <a:rPr lang="en-US" sz="2400" dirty="0" err="1"/>
            <a:t>lạc</a:t>
          </a:r>
          <a:r>
            <a:rPr lang="en-US" sz="2400" dirty="0"/>
            <a:t> </a:t>
          </a:r>
          <a:r>
            <a:rPr lang="en-US" sz="2400" dirty="0" err="1"/>
            <a:t>như</a:t>
          </a:r>
          <a:r>
            <a:rPr lang="en-US" sz="2400" dirty="0"/>
            <a:t>: </a:t>
          </a:r>
          <a:r>
            <a:rPr lang="en-US" sz="2400" dirty="0" err="1"/>
            <a:t>Ngô</a:t>
          </a:r>
          <a:r>
            <a:rPr lang="en-US" sz="2400" dirty="0"/>
            <a:t> </a:t>
          </a:r>
          <a:r>
            <a:rPr lang="en-US" sz="2400" dirty="0" err="1"/>
            <a:t>Thời</a:t>
          </a:r>
          <a:r>
            <a:rPr lang="en-US" sz="2400" dirty="0"/>
            <a:t> </a:t>
          </a:r>
          <a:r>
            <a:rPr lang="en-US" sz="2400" dirty="0" err="1"/>
            <a:t>Sĩ</a:t>
          </a:r>
          <a:r>
            <a:rPr lang="en-US" sz="2400" dirty="0"/>
            <a:t>, Lê </a:t>
          </a:r>
          <a:r>
            <a:rPr lang="en-US" sz="2400" dirty="0" err="1"/>
            <a:t>Quý</a:t>
          </a:r>
          <a:r>
            <a:rPr lang="en-US" sz="2400" dirty="0"/>
            <a:t> </a:t>
          </a:r>
          <a:r>
            <a:rPr lang="en-US" sz="2400" dirty="0" err="1"/>
            <a:t>Đôn</a:t>
          </a:r>
          <a:r>
            <a:rPr lang="en-US" sz="2400" dirty="0"/>
            <a:t>, </a:t>
          </a:r>
          <a:r>
            <a:rPr lang="en-US" sz="2400" dirty="0" err="1"/>
            <a:t>Bùi</a:t>
          </a:r>
          <a:r>
            <a:rPr lang="en-US" sz="2400" dirty="0"/>
            <a:t> </a:t>
          </a:r>
          <a:r>
            <a:rPr lang="en-US" sz="2400" dirty="0" err="1"/>
            <a:t>Huy</a:t>
          </a:r>
          <a:r>
            <a:rPr lang="en-US" sz="2400" dirty="0"/>
            <a:t> </a:t>
          </a:r>
          <a:r>
            <a:rPr lang="en-US" sz="2400" dirty="0" err="1"/>
            <a:t>Bích</a:t>
          </a:r>
          <a:r>
            <a:rPr lang="en-US" sz="2400" dirty="0"/>
            <a:t>, </a:t>
          </a:r>
          <a:r>
            <a:rPr lang="en-US" sz="2400" dirty="0" err="1"/>
            <a:t>Phạm</a:t>
          </a:r>
          <a:r>
            <a:rPr lang="en-US" sz="2400" dirty="0"/>
            <a:t> </a:t>
          </a:r>
          <a:r>
            <a:rPr lang="en-US" sz="2400" dirty="0" err="1"/>
            <a:t>Nguyễn</a:t>
          </a:r>
          <a:r>
            <a:rPr lang="en-US" sz="2400" dirty="0"/>
            <a:t> Du, Phan </a:t>
          </a:r>
          <a:r>
            <a:rPr lang="en-US" sz="2400" dirty="0" err="1"/>
            <a:t>Huy</a:t>
          </a:r>
          <a:r>
            <a:rPr lang="en-US" sz="2400" dirty="0"/>
            <a:t> </a:t>
          </a:r>
          <a:r>
            <a:rPr lang="en-US" sz="2400" dirty="0" err="1"/>
            <a:t>Ích</a:t>
          </a:r>
          <a:r>
            <a:rPr lang="en-US" sz="2400" dirty="0"/>
            <a:t>... </a:t>
          </a:r>
          <a:endParaRPr lang="vi-VN" sz="2400" b="0" i="0" dirty="0"/>
        </a:p>
      </dgm:t>
    </dgm:pt>
    <dgm:pt modelId="{7EF8C7AE-8AF4-4CDA-A505-2B09879943A9}" type="parTrans" cxnId="{6A93B5CB-A4C0-487F-B06C-012F5BAB615B}">
      <dgm:prSet/>
      <dgm:spPr/>
      <dgm:t>
        <a:bodyPr/>
        <a:lstStyle/>
        <a:p>
          <a:endParaRPr lang="en-US"/>
        </a:p>
      </dgm:t>
    </dgm:pt>
    <dgm:pt modelId="{391D317C-6082-4459-B18A-7D7874B26E01}" type="sibTrans" cxnId="{6A93B5CB-A4C0-487F-B06C-012F5BAB615B}">
      <dgm:prSet/>
      <dgm:spPr/>
      <dgm:t>
        <a:bodyPr/>
        <a:lstStyle/>
        <a:p>
          <a:endParaRPr lang="en-US"/>
        </a:p>
      </dgm:t>
    </dgm:pt>
    <dgm:pt modelId="{8E48E605-28CF-42FC-ACCF-DE4A6173F0EF}">
      <dgm:prSet custT="1"/>
      <dgm:spPr>
        <a:solidFill>
          <a:srgbClr val="0070C0"/>
        </a:solidFill>
      </dgm:spPr>
      <dgm:t>
        <a:bodyPr/>
        <a:lstStyle/>
        <a:p>
          <a:pPr algn="l"/>
          <a:r>
            <a:rPr lang="en-US" sz="2400" b="0" i="0" dirty="0"/>
            <a:t>  </a:t>
          </a:r>
          <a:r>
            <a:rPr lang="en-US" sz="2400" dirty="0"/>
            <a:t>Y </a:t>
          </a:r>
          <a:r>
            <a:rPr lang="en-US" sz="2400" dirty="0" err="1"/>
            <a:t>học</a:t>
          </a:r>
          <a:r>
            <a:rPr lang="en-US" sz="2400" dirty="0"/>
            <a:t> </a:t>
          </a:r>
          <a:r>
            <a:rPr lang="en-US" sz="2400" dirty="0" err="1"/>
            <a:t>tương</a:t>
          </a:r>
          <a:r>
            <a:rPr lang="en-US" sz="2400" dirty="0"/>
            <a:t> </a:t>
          </a:r>
          <a:r>
            <a:rPr lang="en-US" sz="2400" dirty="0" err="1"/>
            <a:t>đối</a:t>
          </a:r>
          <a:r>
            <a:rPr lang="en-US" sz="2400" dirty="0"/>
            <a:t> </a:t>
          </a:r>
          <a:r>
            <a:rPr lang="en-US" sz="2400" dirty="0" err="1"/>
            <a:t>phát</a:t>
          </a:r>
          <a:r>
            <a:rPr lang="en-US" sz="2400" dirty="0"/>
            <a:t> </a:t>
          </a:r>
          <a:r>
            <a:rPr lang="en-US" sz="2400" dirty="0" err="1"/>
            <a:t>triển</a:t>
          </a:r>
          <a:r>
            <a:rPr lang="en-US" sz="2400" dirty="0"/>
            <a:t> </a:t>
          </a:r>
          <a:r>
            <a:rPr lang="en-US" sz="2400" dirty="0" err="1"/>
            <a:t>với</a:t>
          </a:r>
          <a:r>
            <a:rPr lang="en-US" sz="2400" dirty="0"/>
            <a:t> </a:t>
          </a:r>
          <a:r>
            <a:rPr lang="en-US" sz="2400" dirty="0" err="1"/>
            <a:t>thầy</a:t>
          </a:r>
          <a:r>
            <a:rPr lang="en-US" sz="2400" dirty="0"/>
            <a:t> </a:t>
          </a:r>
          <a:r>
            <a:rPr lang="en-US" sz="2400" dirty="0" err="1"/>
            <a:t>thuốc</a:t>
          </a:r>
          <a:r>
            <a:rPr lang="en-US" sz="2400" dirty="0"/>
            <a:t> </a:t>
          </a:r>
          <a:r>
            <a:rPr lang="en-US" sz="2400" dirty="0" err="1"/>
            <a:t>nổi</a:t>
          </a:r>
          <a:r>
            <a:rPr lang="en-US" sz="2400" dirty="0"/>
            <a:t> </a:t>
          </a:r>
          <a:r>
            <a:rPr lang="en-US" sz="2400" dirty="0" err="1"/>
            <a:t>tiếng</a:t>
          </a:r>
          <a:r>
            <a:rPr lang="en-US" sz="2400" dirty="0"/>
            <a:t> </a:t>
          </a:r>
          <a:r>
            <a:rPr lang="en-US" sz="2400" dirty="0" err="1"/>
            <a:t>Hải</a:t>
          </a:r>
          <a:r>
            <a:rPr lang="en-US" sz="2400" dirty="0"/>
            <a:t> </a:t>
          </a:r>
          <a:r>
            <a:rPr lang="en-US" sz="2400" dirty="0" err="1"/>
            <a:t>Thượng</a:t>
          </a:r>
          <a:r>
            <a:rPr lang="en-US" sz="2400" dirty="0"/>
            <a:t> </a:t>
          </a:r>
          <a:r>
            <a:rPr lang="en-US" sz="2400" dirty="0" err="1"/>
            <a:t>Lãn</a:t>
          </a:r>
          <a:r>
            <a:rPr lang="en-US" sz="2400" dirty="0"/>
            <a:t> </a:t>
          </a:r>
          <a:r>
            <a:rPr lang="en-US" sz="2400" dirty="0" err="1"/>
            <a:t>Ông</a:t>
          </a:r>
          <a:r>
            <a:rPr lang="en-US" sz="2400" dirty="0"/>
            <a:t> Lê </a:t>
          </a:r>
          <a:r>
            <a:rPr lang="en-US" sz="2400" dirty="0" err="1"/>
            <a:t>Hữu</a:t>
          </a:r>
          <a:r>
            <a:rPr lang="en-US" sz="2400" dirty="0"/>
            <a:t> </a:t>
          </a:r>
          <a:r>
            <a:rPr lang="en-US" sz="2400" dirty="0" err="1"/>
            <a:t>Trác</a:t>
          </a:r>
          <a:r>
            <a:rPr lang="en-US" sz="2400" dirty="0"/>
            <a:t>; </a:t>
          </a:r>
          <a:r>
            <a:rPr lang="en-US" sz="2400" dirty="0" err="1"/>
            <a:t>triết</a:t>
          </a:r>
          <a:r>
            <a:rPr lang="en-US" sz="2400" dirty="0"/>
            <a:t> </a:t>
          </a:r>
          <a:r>
            <a:rPr lang="en-US" sz="2400" dirty="0" err="1"/>
            <a:t>học</a:t>
          </a:r>
          <a:r>
            <a:rPr lang="en-US" sz="2400" dirty="0"/>
            <a:t>, </a:t>
          </a:r>
          <a:r>
            <a:rPr lang="en-US" sz="2400" dirty="0" err="1"/>
            <a:t>chính</a:t>
          </a:r>
          <a:r>
            <a:rPr lang="en-US" sz="2400" dirty="0"/>
            <a:t> </a:t>
          </a:r>
          <a:r>
            <a:rPr lang="en-US" sz="2400" dirty="0" err="1"/>
            <a:t>trị</a:t>
          </a:r>
          <a:r>
            <a:rPr lang="en-US" sz="2400" dirty="0"/>
            <a:t> </a:t>
          </a:r>
          <a:r>
            <a:rPr lang="en-US" sz="2400" dirty="0" err="1"/>
            <a:t>phát</a:t>
          </a:r>
          <a:r>
            <a:rPr lang="en-US" sz="2400" dirty="0"/>
            <a:t> </a:t>
          </a:r>
          <a:r>
            <a:rPr lang="en-US" sz="2400" dirty="0" err="1"/>
            <a:t>triển</a:t>
          </a:r>
          <a:r>
            <a:rPr lang="en-US" sz="2400" dirty="0"/>
            <a:t> </a:t>
          </a:r>
          <a:r>
            <a:rPr lang="en-US" sz="2400" dirty="0" err="1"/>
            <a:t>với</a:t>
          </a:r>
          <a:r>
            <a:rPr lang="en-US" sz="2400" dirty="0"/>
            <a:t> </a:t>
          </a:r>
          <a:r>
            <a:rPr lang="en-US" sz="2400" dirty="0" err="1"/>
            <a:t>nhà</a:t>
          </a:r>
          <a:r>
            <a:rPr lang="en-US" sz="2400" dirty="0"/>
            <a:t> </a:t>
          </a:r>
          <a:r>
            <a:rPr lang="en-US" sz="2400" dirty="0" err="1"/>
            <a:t>bác</a:t>
          </a:r>
          <a:r>
            <a:rPr lang="en-US" sz="2400" dirty="0"/>
            <a:t> </a:t>
          </a:r>
          <a:r>
            <a:rPr lang="en-US" sz="2400" dirty="0" err="1"/>
            <a:t>học</a:t>
          </a:r>
          <a:r>
            <a:rPr lang="en-US" sz="2400" dirty="0"/>
            <a:t> Lê </a:t>
          </a:r>
          <a:r>
            <a:rPr lang="en-US" sz="2400" dirty="0" err="1"/>
            <a:t>Quý</a:t>
          </a:r>
          <a:r>
            <a:rPr lang="en-US" sz="2400" dirty="0"/>
            <a:t> </a:t>
          </a:r>
          <a:r>
            <a:rPr lang="en-US" sz="2400" dirty="0" err="1"/>
            <a:t>Đôn</a:t>
          </a:r>
          <a:endParaRPr lang="en-US" sz="2400" b="0" i="0" dirty="0"/>
        </a:p>
      </dgm:t>
    </dgm:pt>
    <dgm:pt modelId="{D9369D66-F0B8-44C2-BFEB-ED2A62CFA8F0}" type="parTrans" cxnId="{61B6CBCB-4E4B-45AB-A1AE-9BD3C76F973E}">
      <dgm:prSet/>
      <dgm:spPr/>
      <dgm:t>
        <a:bodyPr/>
        <a:lstStyle/>
        <a:p>
          <a:endParaRPr lang="en-US"/>
        </a:p>
      </dgm:t>
    </dgm:pt>
    <dgm:pt modelId="{8589F061-760B-45F0-9825-5764B8D7F93F}" type="sibTrans" cxnId="{61B6CBCB-4E4B-45AB-A1AE-9BD3C76F973E}">
      <dgm:prSet/>
      <dgm:spPr/>
      <dgm:t>
        <a:bodyPr/>
        <a:lstStyle/>
        <a:p>
          <a:endParaRPr lang="en-US"/>
        </a:p>
      </dgm:t>
    </dgm:pt>
    <dgm:pt modelId="{0A84C918-6B76-4E92-ABE0-DEDA75A6DF05}">
      <dgm:prSet custT="1"/>
      <dgm:spPr>
        <a:solidFill>
          <a:schemeClr val="accent6"/>
        </a:solidFill>
      </dgm:spPr>
      <dgm:t>
        <a:bodyPr/>
        <a:lstStyle/>
        <a:p>
          <a:pPr algn="l"/>
          <a:r>
            <a:rPr lang="en-US" sz="2400" b="0" i="0" dirty="0"/>
            <a:t>   </a:t>
          </a:r>
          <a:r>
            <a:rPr lang="en-US" sz="2400" b="0" i="0" dirty="0" err="1"/>
            <a:t>Nghệ</a:t>
          </a:r>
          <a:r>
            <a:rPr lang="en-US" sz="2400" b="0" i="0" dirty="0"/>
            <a:t> </a:t>
          </a:r>
          <a:r>
            <a:rPr lang="en-US" sz="2400" b="0" i="0" dirty="0" err="1"/>
            <a:t>thuật</a:t>
          </a:r>
          <a:r>
            <a:rPr lang="en-US" sz="2400" b="0" i="0" dirty="0"/>
            <a:t> </a:t>
          </a:r>
          <a:r>
            <a:rPr lang="en-US" sz="2400" b="0" i="0" dirty="0" err="1"/>
            <a:t>dân</a:t>
          </a:r>
          <a:r>
            <a:rPr lang="en-US" sz="2400" b="0" i="0" dirty="0"/>
            <a:t> </a:t>
          </a:r>
          <a:r>
            <a:rPr lang="en-US" sz="2400" b="0" i="0" dirty="0" err="1"/>
            <a:t>gian</a:t>
          </a:r>
          <a:r>
            <a:rPr lang="en-US" sz="2400" b="0" i="0" dirty="0"/>
            <a:t>: </a:t>
          </a:r>
          <a:r>
            <a:rPr lang="en-US" sz="2400" b="0" i="0" dirty="0" err="1"/>
            <a:t>tiếp</a:t>
          </a:r>
          <a:r>
            <a:rPr lang="en-US" sz="2400" b="0" i="0" dirty="0"/>
            <a:t> </a:t>
          </a:r>
          <a:r>
            <a:rPr lang="en-US" sz="2400" b="0" i="0" dirty="0" err="1"/>
            <a:t>tục</a:t>
          </a:r>
          <a:r>
            <a:rPr lang="en-US" sz="2400" b="0" i="0" dirty="0"/>
            <a:t> </a:t>
          </a:r>
          <a:r>
            <a:rPr lang="en-US" sz="2400" b="0" i="0" dirty="0" err="1"/>
            <a:t>phát</a:t>
          </a:r>
          <a:r>
            <a:rPr lang="en-US" sz="2400" b="0" i="0" dirty="0"/>
            <a:t> </a:t>
          </a:r>
          <a:r>
            <a:rPr lang="en-US" sz="2400" b="0" i="0" dirty="0" err="1"/>
            <a:t>triển</a:t>
          </a:r>
          <a:r>
            <a:rPr lang="en-US" sz="2400" b="0" i="0" dirty="0"/>
            <a:t>.</a:t>
          </a:r>
        </a:p>
      </dgm:t>
    </dgm:pt>
    <dgm:pt modelId="{D8183728-AA84-4F04-A99D-19C36DEAACFD}" type="parTrans" cxnId="{174AABBC-D33A-4360-B375-467E6A6F9557}">
      <dgm:prSet/>
      <dgm:spPr/>
      <dgm:t>
        <a:bodyPr/>
        <a:lstStyle/>
        <a:p>
          <a:endParaRPr lang="en-US"/>
        </a:p>
      </dgm:t>
    </dgm:pt>
    <dgm:pt modelId="{83F80780-C16C-47B7-97E7-3FFA08EC3509}" type="sibTrans" cxnId="{174AABBC-D33A-4360-B375-467E6A6F9557}">
      <dgm:prSet/>
      <dgm:spPr/>
      <dgm:t>
        <a:bodyPr/>
        <a:lstStyle/>
        <a:p>
          <a:endParaRPr lang="en-US"/>
        </a:p>
      </dgm:t>
    </dgm:pt>
    <dgm:pt modelId="{5BE09A10-5BD3-4665-9514-E7BA46D88D9B}" type="pres">
      <dgm:prSet presAssocID="{2C9F6690-07D8-41FE-9F43-FBFEA1D7A2C2}" presName="layout" presStyleCnt="0">
        <dgm:presLayoutVars>
          <dgm:chMax/>
          <dgm:chPref/>
          <dgm:dir/>
          <dgm:animOne val="branch"/>
          <dgm:animLvl val="lvl"/>
          <dgm:resizeHandles/>
        </dgm:presLayoutVars>
      </dgm:prSet>
      <dgm:spPr/>
    </dgm:pt>
    <dgm:pt modelId="{476231AF-8E06-4C1E-9833-6BA7FA868F7A}" type="pres">
      <dgm:prSet presAssocID="{864875B2-5D04-449F-9A8C-ACB4BB92C0B8}" presName="root" presStyleCnt="0">
        <dgm:presLayoutVars>
          <dgm:chMax/>
          <dgm:chPref val="4"/>
        </dgm:presLayoutVars>
      </dgm:prSet>
      <dgm:spPr/>
    </dgm:pt>
    <dgm:pt modelId="{E30A2C60-8DDD-4758-BADE-268848AAA0CD}" type="pres">
      <dgm:prSet presAssocID="{864875B2-5D04-449F-9A8C-ACB4BB92C0B8}" presName="rootComposite" presStyleCnt="0">
        <dgm:presLayoutVars/>
      </dgm:prSet>
      <dgm:spPr/>
    </dgm:pt>
    <dgm:pt modelId="{C524F1DE-5E43-40A2-B3C4-4522E8DC5E85}" type="pres">
      <dgm:prSet presAssocID="{864875B2-5D04-449F-9A8C-ACB4BB92C0B8}" presName="rootText" presStyleLbl="node0" presStyleIdx="0" presStyleCnt="1" custScaleX="178189" custLinFactNeighborX="-975" custLinFactNeighborY="-45229">
        <dgm:presLayoutVars>
          <dgm:chMax/>
          <dgm:chPref val="4"/>
        </dgm:presLayoutVars>
      </dgm:prSet>
      <dgm:spPr/>
    </dgm:pt>
    <dgm:pt modelId="{5B257522-2999-4AA9-8469-DD7D1DB4F94D}" type="pres">
      <dgm:prSet presAssocID="{864875B2-5D04-449F-9A8C-ACB4BB92C0B8}" presName="childShape" presStyleCnt="0">
        <dgm:presLayoutVars>
          <dgm:chMax val="0"/>
          <dgm:chPref val="0"/>
        </dgm:presLayoutVars>
      </dgm:prSet>
      <dgm:spPr/>
    </dgm:pt>
    <dgm:pt modelId="{4A6E1B06-A5DC-417D-BAEC-167E6537DD29}" type="pres">
      <dgm:prSet presAssocID="{106600E6-6445-4BBC-ACA4-BAE5B288E942}" presName="childComposite" presStyleCnt="0">
        <dgm:presLayoutVars>
          <dgm:chMax val="0"/>
          <dgm:chPref val="0"/>
        </dgm:presLayoutVars>
      </dgm:prSet>
      <dgm:spPr/>
    </dgm:pt>
    <dgm:pt modelId="{8D71BB68-8474-4B7E-8843-80A887E0FF4B}" type="pres">
      <dgm:prSet presAssocID="{106600E6-6445-4BBC-ACA4-BAE5B288E942}" presName="Image" presStyleLbl="node1" presStyleIdx="0" presStyleCnt="5"/>
      <dgm:spPr/>
    </dgm:pt>
    <dgm:pt modelId="{507E21F0-1714-42F9-A544-B2C424F83630}" type="pres">
      <dgm:prSet presAssocID="{106600E6-6445-4BBC-ACA4-BAE5B288E942}" presName="childText" presStyleLbl="lnNode1" presStyleIdx="0" presStyleCnt="5" custScaleX="218961" custScaleY="144074" custLinFactNeighborX="-149" custLinFactNeighborY="-15459">
        <dgm:presLayoutVars>
          <dgm:chMax val="0"/>
          <dgm:chPref val="0"/>
          <dgm:bulletEnabled val="1"/>
        </dgm:presLayoutVars>
      </dgm:prSet>
      <dgm:spPr/>
    </dgm:pt>
    <dgm:pt modelId="{37189923-D720-4A2D-BBE3-E10295419388}" type="pres">
      <dgm:prSet presAssocID="{DF586D60-339B-4BCA-8D55-A1ADE52F00C2}" presName="childComposite" presStyleCnt="0">
        <dgm:presLayoutVars>
          <dgm:chMax val="0"/>
          <dgm:chPref val="0"/>
        </dgm:presLayoutVars>
      </dgm:prSet>
      <dgm:spPr/>
    </dgm:pt>
    <dgm:pt modelId="{DD6C2025-A1A4-4FDF-9D92-163A7A07F19E}" type="pres">
      <dgm:prSet presAssocID="{DF586D60-339B-4BCA-8D55-A1ADE52F00C2}" presName="Image" presStyleLbl="node1" presStyleIdx="1" presStyleCnt="5" custLinFactX="-100000" custLinFactY="144764" custLinFactNeighborX="-141405" custLinFactNeighborY="200000"/>
      <dgm:spPr/>
    </dgm:pt>
    <dgm:pt modelId="{EC2992C8-4E0F-4F39-BD03-C65B6984E134}" type="pres">
      <dgm:prSet presAssocID="{DF586D60-339B-4BCA-8D55-A1ADE52F00C2}" presName="childText" presStyleLbl="lnNode1" presStyleIdx="1" presStyleCnt="5" custScaleX="218961" custLinFactNeighborX="-149" custLinFactNeighborY="-15459">
        <dgm:presLayoutVars>
          <dgm:chMax val="0"/>
          <dgm:chPref val="0"/>
          <dgm:bulletEnabled val="1"/>
        </dgm:presLayoutVars>
      </dgm:prSet>
      <dgm:spPr/>
    </dgm:pt>
    <dgm:pt modelId="{71975D5A-167A-46AC-940A-9AAF918B4829}" type="pres">
      <dgm:prSet presAssocID="{032412D9-857E-4B01-978A-BB79B7E9F2B1}" presName="childComposite" presStyleCnt="0">
        <dgm:presLayoutVars>
          <dgm:chMax val="0"/>
          <dgm:chPref val="0"/>
        </dgm:presLayoutVars>
      </dgm:prSet>
      <dgm:spPr/>
    </dgm:pt>
    <dgm:pt modelId="{1B1A0AB6-2A34-4EB5-8A21-CB594923742C}" type="pres">
      <dgm:prSet presAssocID="{032412D9-857E-4B01-978A-BB79B7E9F2B1}" presName="Image" presStyleLbl="node1" presStyleIdx="2" presStyleCnt="5"/>
      <dgm:spPr/>
    </dgm:pt>
    <dgm:pt modelId="{638AA90D-7365-4092-8899-B7BBF22FAE9F}" type="pres">
      <dgm:prSet presAssocID="{032412D9-857E-4B01-978A-BB79B7E9F2B1}" presName="childText" presStyleLbl="lnNode1" presStyleIdx="2" presStyleCnt="5" custScaleX="218961">
        <dgm:presLayoutVars>
          <dgm:chMax val="0"/>
          <dgm:chPref val="0"/>
          <dgm:bulletEnabled val="1"/>
        </dgm:presLayoutVars>
      </dgm:prSet>
      <dgm:spPr/>
    </dgm:pt>
    <dgm:pt modelId="{116D249D-5EFF-42D1-8EE1-B0523A15D84F}" type="pres">
      <dgm:prSet presAssocID="{8E48E605-28CF-42FC-ACCF-DE4A6173F0EF}" presName="childComposite" presStyleCnt="0">
        <dgm:presLayoutVars>
          <dgm:chMax val="0"/>
          <dgm:chPref val="0"/>
        </dgm:presLayoutVars>
      </dgm:prSet>
      <dgm:spPr/>
    </dgm:pt>
    <dgm:pt modelId="{BCC227D2-CF16-4CED-8F73-473CDB771EA3}" type="pres">
      <dgm:prSet presAssocID="{8E48E605-28CF-42FC-ACCF-DE4A6173F0EF}" presName="Image" presStyleLbl="node1" presStyleIdx="3" presStyleCnt="5"/>
      <dgm:spPr/>
    </dgm:pt>
    <dgm:pt modelId="{62A08CBC-939F-4EBD-A33D-F01A9C29227D}" type="pres">
      <dgm:prSet presAssocID="{8E48E605-28CF-42FC-ACCF-DE4A6173F0EF}" presName="childText" presStyleLbl="lnNode1" presStyleIdx="3" presStyleCnt="5" custScaleX="218961">
        <dgm:presLayoutVars>
          <dgm:chMax val="0"/>
          <dgm:chPref val="0"/>
          <dgm:bulletEnabled val="1"/>
        </dgm:presLayoutVars>
      </dgm:prSet>
      <dgm:spPr/>
    </dgm:pt>
    <dgm:pt modelId="{AD5E9A5C-8FE6-4AFB-A47F-AE888BFC2873}" type="pres">
      <dgm:prSet presAssocID="{0A84C918-6B76-4E92-ABE0-DEDA75A6DF05}" presName="childComposite" presStyleCnt="0">
        <dgm:presLayoutVars>
          <dgm:chMax val="0"/>
          <dgm:chPref val="0"/>
        </dgm:presLayoutVars>
      </dgm:prSet>
      <dgm:spPr/>
    </dgm:pt>
    <dgm:pt modelId="{A4BE5240-9D01-4F6F-8BDC-94CC312A24D6}" type="pres">
      <dgm:prSet presAssocID="{0A84C918-6B76-4E92-ABE0-DEDA75A6DF05}" presName="Image" presStyleLbl="node1" presStyleIdx="4" presStyleCnt="5"/>
      <dgm:spPr/>
    </dgm:pt>
    <dgm:pt modelId="{96A05FD3-65FE-48A6-8FF3-1448708BC8BB}" type="pres">
      <dgm:prSet presAssocID="{0A84C918-6B76-4E92-ABE0-DEDA75A6DF05}" presName="childText" presStyleLbl="lnNode1" presStyleIdx="4" presStyleCnt="5" custScaleX="218961">
        <dgm:presLayoutVars>
          <dgm:chMax val="0"/>
          <dgm:chPref val="0"/>
          <dgm:bulletEnabled val="1"/>
        </dgm:presLayoutVars>
      </dgm:prSet>
      <dgm:spPr/>
    </dgm:pt>
  </dgm:ptLst>
  <dgm:cxnLst>
    <dgm:cxn modelId="{497ABE38-45AE-455D-BA58-3DFE91CBC136}" srcId="{864875B2-5D04-449F-9A8C-ACB4BB92C0B8}" destId="{DF586D60-339B-4BCA-8D55-A1ADE52F00C2}" srcOrd="1" destOrd="0" parTransId="{9327B419-2E02-4E88-8B68-7A4FA65B5DE2}" sibTransId="{2E589B16-0A33-4DE7-AC7B-CC631753148D}"/>
    <dgm:cxn modelId="{61F76762-5A31-45BF-9269-12DCA48C0F95}" type="presOf" srcId="{DF586D60-339B-4BCA-8D55-A1ADE52F00C2}" destId="{EC2992C8-4E0F-4F39-BD03-C65B6984E134}" srcOrd="0" destOrd="0" presId="urn:microsoft.com/office/officeart/2008/layout/PictureAccentList"/>
    <dgm:cxn modelId="{9A0AE76A-0FD9-4101-9867-D1D1A2CF63C0}" type="presOf" srcId="{2C9F6690-07D8-41FE-9F43-FBFEA1D7A2C2}" destId="{5BE09A10-5BD3-4665-9514-E7BA46D88D9B}" srcOrd="0" destOrd="0" presId="urn:microsoft.com/office/officeart/2008/layout/PictureAccentList"/>
    <dgm:cxn modelId="{B1D07F75-71F7-45E1-8D5B-7A1322472A7E}" type="presOf" srcId="{106600E6-6445-4BBC-ACA4-BAE5B288E942}" destId="{507E21F0-1714-42F9-A544-B2C424F83630}" srcOrd="0" destOrd="0" presId="urn:microsoft.com/office/officeart/2008/layout/PictureAccentList"/>
    <dgm:cxn modelId="{70755397-733C-475B-A96B-4FA9FF1C2EBE}" type="presOf" srcId="{864875B2-5D04-449F-9A8C-ACB4BB92C0B8}" destId="{C524F1DE-5E43-40A2-B3C4-4522E8DC5E85}" srcOrd="0" destOrd="0" presId="urn:microsoft.com/office/officeart/2008/layout/PictureAccentList"/>
    <dgm:cxn modelId="{8586D1B5-81A2-43CA-9877-3DBA9DA9C21A}" type="presOf" srcId="{032412D9-857E-4B01-978A-BB79B7E9F2B1}" destId="{638AA90D-7365-4092-8899-B7BBF22FAE9F}" srcOrd="0" destOrd="0" presId="urn:microsoft.com/office/officeart/2008/layout/PictureAccentList"/>
    <dgm:cxn modelId="{174AABBC-D33A-4360-B375-467E6A6F9557}" srcId="{864875B2-5D04-449F-9A8C-ACB4BB92C0B8}" destId="{0A84C918-6B76-4E92-ABE0-DEDA75A6DF05}" srcOrd="4" destOrd="0" parTransId="{D8183728-AA84-4F04-A99D-19C36DEAACFD}" sibTransId="{83F80780-C16C-47B7-97E7-3FFA08EC3509}"/>
    <dgm:cxn modelId="{CF5249C0-66DC-4365-B9BB-CE476EB12940}" srcId="{864875B2-5D04-449F-9A8C-ACB4BB92C0B8}" destId="{106600E6-6445-4BBC-ACA4-BAE5B288E942}" srcOrd="0" destOrd="0" parTransId="{AD1B32C9-CA27-4D00-B446-FAEDCAC14C50}" sibTransId="{9B787362-8FA0-45BD-9F8E-9A6CD2CFB523}"/>
    <dgm:cxn modelId="{10EEC5CA-5034-407B-88C4-A9E5642AF27A}" type="presOf" srcId="{8E48E605-28CF-42FC-ACCF-DE4A6173F0EF}" destId="{62A08CBC-939F-4EBD-A33D-F01A9C29227D}" srcOrd="0" destOrd="0" presId="urn:microsoft.com/office/officeart/2008/layout/PictureAccentList"/>
    <dgm:cxn modelId="{6A93B5CB-A4C0-487F-B06C-012F5BAB615B}" srcId="{864875B2-5D04-449F-9A8C-ACB4BB92C0B8}" destId="{032412D9-857E-4B01-978A-BB79B7E9F2B1}" srcOrd="2" destOrd="0" parTransId="{7EF8C7AE-8AF4-4CDA-A505-2B09879943A9}" sibTransId="{391D317C-6082-4459-B18A-7D7874B26E01}"/>
    <dgm:cxn modelId="{61B6CBCB-4E4B-45AB-A1AE-9BD3C76F973E}" srcId="{864875B2-5D04-449F-9A8C-ACB4BB92C0B8}" destId="{8E48E605-28CF-42FC-ACCF-DE4A6173F0EF}" srcOrd="3" destOrd="0" parTransId="{D9369D66-F0B8-44C2-BFEB-ED2A62CFA8F0}" sibTransId="{8589F061-760B-45F0-9825-5764B8D7F93F}"/>
    <dgm:cxn modelId="{959729CD-39EC-470D-AE46-F06B9FF3D8EB}" type="presOf" srcId="{0A84C918-6B76-4E92-ABE0-DEDA75A6DF05}" destId="{96A05FD3-65FE-48A6-8FF3-1448708BC8BB}" srcOrd="0" destOrd="0" presId="urn:microsoft.com/office/officeart/2008/layout/PictureAccentList"/>
    <dgm:cxn modelId="{A0DA96EA-930D-42E2-9DCD-6A667A6E323C}" srcId="{2C9F6690-07D8-41FE-9F43-FBFEA1D7A2C2}" destId="{864875B2-5D04-449F-9A8C-ACB4BB92C0B8}" srcOrd="0" destOrd="0" parTransId="{D0381982-1B38-445B-BD7B-957C422F7EEB}" sibTransId="{6A4BAF96-4467-4D57-9891-1DF4841F4F06}"/>
    <dgm:cxn modelId="{BEB5BA58-C354-4AF2-AE8B-259FC55E7159}" type="presParOf" srcId="{5BE09A10-5BD3-4665-9514-E7BA46D88D9B}" destId="{476231AF-8E06-4C1E-9833-6BA7FA868F7A}" srcOrd="0" destOrd="0" presId="urn:microsoft.com/office/officeart/2008/layout/PictureAccentList"/>
    <dgm:cxn modelId="{967FB822-EF5D-4F87-8750-B1A54C14BD6A}" type="presParOf" srcId="{476231AF-8E06-4C1E-9833-6BA7FA868F7A}" destId="{E30A2C60-8DDD-4758-BADE-268848AAA0CD}" srcOrd="0" destOrd="0" presId="urn:microsoft.com/office/officeart/2008/layout/PictureAccentList"/>
    <dgm:cxn modelId="{35420781-F366-415C-9996-1D4BC3008D63}" type="presParOf" srcId="{E30A2C60-8DDD-4758-BADE-268848AAA0CD}" destId="{C524F1DE-5E43-40A2-B3C4-4522E8DC5E85}" srcOrd="0" destOrd="0" presId="urn:microsoft.com/office/officeart/2008/layout/PictureAccentList"/>
    <dgm:cxn modelId="{B9468886-00BE-4D1C-9900-AF7C6FCFE2CE}" type="presParOf" srcId="{476231AF-8E06-4C1E-9833-6BA7FA868F7A}" destId="{5B257522-2999-4AA9-8469-DD7D1DB4F94D}" srcOrd="1" destOrd="0" presId="urn:microsoft.com/office/officeart/2008/layout/PictureAccentList"/>
    <dgm:cxn modelId="{76125EC5-7A8C-4211-AB56-2C35579DD41C}" type="presParOf" srcId="{5B257522-2999-4AA9-8469-DD7D1DB4F94D}" destId="{4A6E1B06-A5DC-417D-BAEC-167E6537DD29}" srcOrd="0" destOrd="0" presId="urn:microsoft.com/office/officeart/2008/layout/PictureAccentList"/>
    <dgm:cxn modelId="{9917F6CE-8C56-4184-8C81-14E14E81B787}" type="presParOf" srcId="{4A6E1B06-A5DC-417D-BAEC-167E6537DD29}" destId="{8D71BB68-8474-4B7E-8843-80A887E0FF4B}" srcOrd="0" destOrd="0" presId="urn:microsoft.com/office/officeart/2008/layout/PictureAccentList"/>
    <dgm:cxn modelId="{ED886503-3D09-4FFE-A61D-19AFBDFA932C}" type="presParOf" srcId="{4A6E1B06-A5DC-417D-BAEC-167E6537DD29}" destId="{507E21F0-1714-42F9-A544-B2C424F83630}" srcOrd="1" destOrd="0" presId="urn:microsoft.com/office/officeart/2008/layout/PictureAccentList"/>
    <dgm:cxn modelId="{ED43CB65-7B0E-4831-AAEC-2D277D29D47B}" type="presParOf" srcId="{5B257522-2999-4AA9-8469-DD7D1DB4F94D}" destId="{37189923-D720-4A2D-BBE3-E10295419388}" srcOrd="1" destOrd="0" presId="urn:microsoft.com/office/officeart/2008/layout/PictureAccentList"/>
    <dgm:cxn modelId="{EFF0AC50-1E90-4FEA-BB42-5B1794A6388A}" type="presParOf" srcId="{37189923-D720-4A2D-BBE3-E10295419388}" destId="{DD6C2025-A1A4-4FDF-9D92-163A7A07F19E}" srcOrd="0" destOrd="0" presId="urn:microsoft.com/office/officeart/2008/layout/PictureAccentList"/>
    <dgm:cxn modelId="{575CDACB-1AFB-40EB-B6D4-EFF4E6689B8B}" type="presParOf" srcId="{37189923-D720-4A2D-BBE3-E10295419388}" destId="{EC2992C8-4E0F-4F39-BD03-C65B6984E134}" srcOrd="1" destOrd="0" presId="urn:microsoft.com/office/officeart/2008/layout/PictureAccentList"/>
    <dgm:cxn modelId="{6E8AA902-4C94-40DC-BEBF-8632CF3E4C8B}" type="presParOf" srcId="{5B257522-2999-4AA9-8469-DD7D1DB4F94D}" destId="{71975D5A-167A-46AC-940A-9AAF918B4829}" srcOrd="2" destOrd="0" presId="urn:microsoft.com/office/officeart/2008/layout/PictureAccentList"/>
    <dgm:cxn modelId="{4CDDE86D-79C6-4A3C-B5BA-6334CD645C8A}" type="presParOf" srcId="{71975D5A-167A-46AC-940A-9AAF918B4829}" destId="{1B1A0AB6-2A34-4EB5-8A21-CB594923742C}" srcOrd="0" destOrd="0" presId="urn:microsoft.com/office/officeart/2008/layout/PictureAccentList"/>
    <dgm:cxn modelId="{E7FD3AFD-CEA6-49EF-B170-5DA50BD96374}" type="presParOf" srcId="{71975D5A-167A-46AC-940A-9AAF918B4829}" destId="{638AA90D-7365-4092-8899-B7BBF22FAE9F}" srcOrd="1" destOrd="0" presId="urn:microsoft.com/office/officeart/2008/layout/PictureAccentList"/>
    <dgm:cxn modelId="{C0839D36-AED2-4C6F-8625-EA1EAF1B6129}" type="presParOf" srcId="{5B257522-2999-4AA9-8469-DD7D1DB4F94D}" destId="{116D249D-5EFF-42D1-8EE1-B0523A15D84F}" srcOrd="3" destOrd="0" presId="urn:microsoft.com/office/officeart/2008/layout/PictureAccentList"/>
    <dgm:cxn modelId="{A4948C6B-03FE-465B-B996-B3FEF3753D5A}" type="presParOf" srcId="{116D249D-5EFF-42D1-8EE1-B0523A15D84F}" destId="{BCC227D2-CF16-4CED-8F73-473CDB771EA3}" srcOrd="0" destOrd="0" presId="urn:microsoft.com/office/officeart/2008/layout/PictureAccentList"/>
    <dgm:cxn modelId="{95AFEB0E-5ECF-468B-A993-C7C9BD540B35}" type="presParOf" srcId="{116D249D-5EFF-42D1-8EE1-B0523A15D84F}" destId="{62A08CBC-939F-4EBD-A33D-F01A9C29227D}" srcOrd="1" destOrd="0" presId="urn:microsoft.com/office/officeart/2008/layout/PictureAccentList"/>
    <dgm:cxn modelId="{6BF2A9B4-57AD-432A-83AA-EE9D5675374A}" type="presParOf" srcId="{5B257522-2999-4AA9-8469-DD7D1DB4F94D}" destId="{AD5E9A5C-8FE6-4AFB-A47F-AE888BFC2873}" srcOrd="4" destOrd="0" presId="urn:microsoft.com/office/officeart/2008/layout/PictureAccentList"/>
    <dgm:cxn modelId="{FB7C42AE-6E44-43D0-8BB5-5B8B29275AFA}" type="presParOf" srcId="{AD5E9A5C-8FE6-4AFB-A47F-AE888BFC2873}" destId="{A4BE5240-9D01-4F6F-8BDC-94CC312A24D6}" srcOrd="0" destOrd="0" presId="urn:microsoft.com/office/officeart/2008/layout/PictureAccentList"/>
    <dgm:cxn modelId="{9F22B177-6BBA-41CF-B4A4-1C1EF470E746}" type="presParOf" srcId="{AD5E9A5C-8FE6-4AFB-A47F-AE888BFC2873}" destId="{96A05FD3-65FE-48A6-8FF3-1448708BC8BB}"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A12F70D6-B288-4345-9FD6-127CDC0D9CE4}" type="doc">
      <dgm:prSet loTypeId="urn:microsoft.com/office/officeart/2005/8/layout/hProcess9" loCatId="process" qsTypeId="urn:microsoft.com/office/officeart/2005/8/quickstyle/simple1" qsCatId="simple" csTypeId="urn:microsoft.com/office/officeart/2005/8/colors/accent1_2" csCatId="accent1" phldr="1"/>
      <dgm:spPr/>
    </dgm:pt>
    <dgm:pt modelId="{E45023ED-A8B2-4515-8F82-7C48CAC733D0}">
      <dgm:prSet phldrT="[Text]"/>
      <dgm:spPr>
        <a:solidFill>
          <a:srgbClr val="00B050"/>
        </a:solidFill>
      </dgm:spPr>
      <dgm:t>
        <a:bodyPr/>
        <a:lstStyle/>
        <a:p>
          <a:r>
            <a:rPr lang="en-US" dirty="0" err="1"/>
            <a:t>Nhà</a:t>
          </a:r>
          <a:r>
            <a:rPr lang="en-US" dirty="0"/>
            <a:t> </a:t>
          </a:r>
          <a:r>
            <a:rPr lang="en-US" dirty="0" err="1"/>
            <a:t>Nguyễn</a:t>
          </a:r>
          <a:r>
            <a:rPr lang="en-US" dirty="0"/>
            <a:t> </a:t>
          </a:r>
          <a:r>
            <a:rPr lang="en-US" dirty="0" err="1"/>
            <a:t>thần</a:t>
          </a:r>
          <a:r>
            <a:rPr lang="en-US" dirty="0"/>
            <a:t> </a:t>
          </a:r>
          <a:r>
            <a:rPr lang="en-US" dirty="0" err="1"/>
            <a:t>phục</a:t>
          </a:r>
          <a:r>
            <a:rPr lang="en-US" dirty="0"/>
            <a:t> </a:t>
          </a:r>
          <a:r>
            <a:rPr lang="en-US" dirty="0" err="1"/>
            <a:t>nhà</a:t>
          </a:r>
          <a:r>
            <a:rPr lang="en-US" dirty="0"/>
            <a:t> Thanh </a:t>
          </a:r>
          <a:r>
            <a:rPr lang="en-US" dirty="0" err="1"/>
            <a:t>một</a:t>
          </a:r>
          <a:r>
            <a:rPr lang="en-US" dirty="0"/>
            <a:t> </a:t>
          </a:r>
          <a:r>
            <a:rPr lang="en-US" dirty="0" err="1"/>
            <a:t>cách</a:t>
          </a:r>
          <a:r>
            <a:rPr lang="en-US" dirty="0"/>
            <a:t> </a:t>
          </a:r>
          <a:r>
            <a:rPr lang="en-US" dirty="0" err="1"/>
            <a:t>mù</a:t>
          </a:r>
          <a:r>
            <a:rPr lang="en-US" dirty="0"/>
            <a:t> </a:t>
          </a:r>
          <a:r>
            <a:rPr lang="en-US" dirty="0" err="1"/>
            <a:t>quáng</a:t>
          </a:r>
          <a:endParaRPr lang="en-US" dirty="0"/>
        </a:p>
      </dgm:t>
    </dgm:pt>
    <dgm:pt modelId="{9AFAE119-6767-42B5-AB74-26FC47DEDE6F}" type="parTrans" cxnId="{0DC601FF-68A7-496B-A15D-B2F423B4AF33}">
      <dgm:prSet/>
      <dgm:spPr/>
      <dgm:t>
        <a:bodyPr/>
        <a:lstStyle/>
        <a:p>
          <a:endParaRPr lang="en-US"/>
        </a:p>
      </dgm:t>
    </dgm:pt>
    <dgm:pt modelId="{57A67E09-3DE9-49DC-BE7D-FB76D46E3846}" type="sibTrans" cxnId="{0DC601FF-68A7-496B-A15D-B2F423B4AF33}">
      <dgm:prSet/>
      <dgm:spPr/>
      <dgm:t>
        <a:bodyPr/>
        <a:lstStyle/>
        <a:p>
          <a:endParaRPr lang="en-US"/>
        </a:p>
      </dgm:t>
    </dgm:pt>
    <dgm:pt modelId="{B7269178-2655-4117-AE54-BE87957F8B30}">
      <dgm:prSet phldrT="[Text]"/>
      <dgm:spPr>
        <a:solidFill>
          <a:srgbClr val="C00000"/>
        </a:solidFill>
      </dgm:spPr>
      <dgm:t>
        <a:bodyPr/>
        <a:lstStyle/>
        <a:p>
          <a:r>
            <a:rPr lang="en-US" dirty="0"/>
            <a:t>Gia Long </a:t>
          </a:r>
          <a:r>
            <a:rPr lang="en-US" dirty="0" err="1"/>
            <a:t>liền</a:t>
          </a:r>
          <a:r>
            <a:rPr lang="en-US" dirty="0"/>
            <a:t> </a:t>
          </a:r>
          <a:r>
            <a:rPr lang="en-US" dirty="0" err="1"/>
            <a:t>cử</a:t>
          </a:r>
          <a:r>
            <a:rPr lang="en-US" dirty="0"/>
            <a:t> </a:t>
          </a:r>
          <a:r>
            <a:rPr lang="en-US" dirty="0" err="1"/>
            <a:t>sứ</a:t>
          </a:r>
          <a:r>
            <a:rPr lang="en-US" dirty="0"/>
            <a:t> </a:t>
          </a:r>
          <a:r>
            <a:rPr lang="en-US" dirty="0" err="1"/>
            <a:t>bộ</a:t>
          </a:r>
          <a:r>
            <a:rPr lang="en-US" dirty="0"/>
            <a:t> sang </a:t>
          </a:r>
          <a:r>
            <a:rPr lang="en-US" dirty="0" err="1"/>
            <a:t>xin</a:t>
          </a:r>
          <a:r>
            <a:rPr lang="en-US" dirty="0"/>
            <a:t> </a:t>
          </a:r>
          <a:r>
            <a:rPr lang="en-US" dirty="0" err="1"/>
            <a:t>cầu</a:t>
          </a:r>
          <a:r>
            <a:rPr lang="en-US" dirty="0"/>
            <a:t> </a:t>
          </a:r>
          <a:r>
            <a:rPr lang="en-US" dirty="0" err="1"/>
            <a:t>phong</a:t>
          </a:r>
          <a:r>
            <a:rPr lang="en-US" dirty="0"/>
            <a:t> </a:t>
          </a:r>
          <a:r>
            <a:rPr lang="en-US" dirty="0" err="1"/>
            <a:t>và</a:t>
          </a:r>
          <a:r>
            <a:rPr lang="en-US" dirty="0"/>
            <a:t> </a:t>
          </a:r>
          <a:r>
            <a:rPr lang="en-US" dirty="0" err="1"/>
            <a:t>nộp</a:t>
          </a:r>
          <a:r>
            <a:rPr lang="en-US" dirty="0"/>
            <a:t> </a:t>
          </a:r>
          <a:r>
            <a:rPr lang="en-US" dirty="0" err="1"/>
            <a:t>phú</a:t>
          </a:r>
          <a:r>
            <a:rPr lang="en-US" dirty="0"/>
            <a:t> </a:t>
          </a:r>
          <a:r>
            <a:rPr lang="en-US" dirty="0" err="1"/>
            <a:t>cống</a:t>
          </a:r>
          <a:endParaRPr lang="en-US" dirty="0"/>
        </a:p>
      </dgm:t>
    </dgm:pt>
    <dgm:pt modelId="{14C479F2-2820-4031-85D9-5E1C02D4EEAD}" type="parTrans" cxnId="{94F6B2E6-EF7B-4CB1-B5CD-7E8914609913}">
      <dgm:prSet/>
      <dgm:spPr/>
      <dgm:t>
        <a:bodyPr/>
        <a:lstStyle/>
        <a:p>
          <a:endParaRPr lang="en-US"/>
        </a:p>
      </dgm:t>
    </dgm:pt>
    <dgm:pt modelId="{DE9CD348-CBBD-4637-824B-A1E31093E9F3}" type="sibTrans" cxnId="{94F6B2E6-EF7B-4CB1-B5CD-7E8914609913}">
      <dgm:prSet/>
      <dgm:spPr/>
      <dgm:t>
        <a:bodyPr/>
        <a:lstStyle/>
        <a:p>
          <a:endParaRPr lang="en-US"/>
        </a:p>
      </dgm:t>
    </dgm:pt>
    <dgm:pt modelId="{E4A9757F-C70E-48DD-888B-F3D979F50B8D}">
      <dgm:prSet phldrT="[Text]"/>
      <dgm:spPr>
        <a:solidFill>
          <a:srgbClr val="7030A0"/>
        </a:solidFill>
      </dgm:spPr>
      <dgm:t>
        <a:bodyPr/>
        <a:lstStyle/>
        <a:p>
          <a:r>
            <a:rPr lang="en-US" dirty="0"/>
            <a:t>4 </a:t>
          </a:r>
          <a:r>
            <a:rPr lang="en-US" dirty="0" err="1"/>
            <a:t>năm</a:t>
          </a:r>
          <a:r>
            <a:rPr lang="en-US" dirty="0"/>
            <a:t> </a:t>
          </a:r>
          <a:r>
            <a:rPr lang="en-US" dirty="0" err="1"/>
            <a:t>một</a:t>
          </a:r>
          <a:r>
            <a:rPr lang="en-US" dirty="0"/>
            <a:t> </a:t>
          </a:r>
          <a:r>
            <a:rPr lang="en-US" dirty="0" err="1"/>
            <a:t>lần</a:t>
          </a:r>
          <a:r>
            <a:rPr lang="en-US" dirty="0"/>
            <a:t>, </a:t>
          </a:r>
          <a:r>
            <a:rPr lang="en-US" dirty="0" err="1"/>
            <a:t>nhà</a:t>
          </a:r>
          <a:r>
            <a:rPr lang="en-US" dirty="0"/>
            <a:t> </a:t>
          </a:r>
          <a:r>
            <a:rPr lang="en-US" dirty="0" err="1"/>
            <a:t>Nguyễn</a:t>
          </a:r>
          <a:r>
            <a:rPr lang="en-US" dirty="0"/>
            <a:t> </a:t>
          </a:r>
          <a:r>
            <a:rPr lang="en-US" dirty="0" err="1"/>
            <a:t>cho</a:t>
          </a:r>
          <a:r>
            <a:rPr lang="en-US" dirty="0"/>
            <a:t> </a:t>
          </a:r>
          <a:r>
            <a:rPr lang="en-US" dirty="0" err="1"/>
            <a:t>người</a:t>
          </a:r>
          <a:r>
            <a:rPr lang="en-US" dirty="0"/>
            <a:t> sang </a:t>
          </a:r>
          <a:r>
            <a:rPr lang="en-US" dirty="0" err="1"/>
            <a:t>nộp</a:t>
          </a:r>
          <a:r>
            <a:rPr lang="en-US" dirty="0"/>
            <a:t> </a:t>
          </a:r>
          <a:r>
            <a:rPr lang="en-US" dirty="0" err="1"/>
            <a:t>hai</a:t>
          </a:r>
          <a:r>
            <a:rPr lang="en-US" dirty="0"/>
            <a:t> </a:t>
          </a:r>
          <a:r>
            <a:rPr lang="en-US" dirty="0" err="1"/>
            <a:t>lần</a:t>
          </a:r>
          <a:r>
            <a:rPr lang="en-US" dirty="0"/>
            <a:t> </a:t>
          </a:r>
          <a:r>
            <a:rPr lang="en-US" dirty="0" err="1"/>
            <a:t>cống</a:t>
          </a:r>
          <a:r>
            <a:rPr lang="en-US" dirty="0"/>
            <a:t> </a:t>
          </a:r>
          <a:r>
            <a:rPr lang="en-US" dirty="0" err="1"/>
            <a:t>phẩm</a:t>
          </a:r>
          <a:endParaRPr lang="en-US" dirty="0"/>
        </a:p>
      </dgm:t>
    </dgm:pt>
    <dgm:pt modelId="{361EB04C-4456-4283-96B0-4573ADB51FCB}" type="parTrans" cxnId="{EC9348C1-D933-463F-B689-D24BB7E97278}">
      <dgm:prSet/>
      <dgm:spPr/>
      <dgm:t>
        <a:bodyPr/>
        <a:lstStyle/>
        <a:p>
          <a:endParaRPr lang="en-US"/>
        </a:p>
      </dgm:t>
    </dgm:pt>
    <dgm:pt modelId="{0100CDBC-CBC6-43CE-BC4D-ED56C77FAB18}" type="sibTrans" cxnId="{EC9348C1-D933-463F-B689-D24BB7E97278}">
      <dgm:prSet/>
      <dgm:spPr/>
      <dgm:t>
        <a:bodyPr/>
        <a:lstStyle/>
        <a:p>
          <a:endParaRPr lang="en-US"/>
        </a:p>
      </dgm:t>
    </dgm:pt>
    <dgm:pt modelId="{F48B7CFB-1F99-43F0-A0B6-DB7D9A5F6D95}">
      <dgm:prSet phldrT="[Text]"/>
      <dgm:spPr>
        <a:solidFill>
          <a:schemeClr val="accent2">
            <a:lumMod val="50000"/>
          </a:schemeClr>
        </a:solidFill>
      </dgm:spPr>
      <dgm:t>
        <a:bodyPr/>
        <a:lstStyle/>
        <a:p>
          <a:r>
            <a:rPr lang="en-US" dirty="0" err="1"/>
            <a:t>Mọi</a:t>
          </a:r>
          <a:r>
            <a:rPr lang="en-US" dirty="0"/>
            <a:t> </a:t>
          </a:r>
          <a:r>
            <a:rPr lang="en-US" dirty="0" err="1"/>
            <a:t>việc</a:t>
          </a:r>
          <a:r>
            <a:rPr lang="en-US" dirty="0"/>
            <a:t> </a:t>
          </a:r>
          <a:r>
            <a:rPr lang="en-US" dirty="0" err="1"/>
            <a:t>quan</a:t>
          </a:r>
          <a:r>
            <a:rPr lang="en-US" dirty="0"/>
            <a:t> </a:t>
          </a:r>
          <a:r>
            <a:rPr lang="en-US" dirty="0" err="1"/>
            <a:t>trọng</a:t>
          </a:r>
          <a:r>
            <a:rPr lang="en-US" dirty="0"/>
            <a:t> </a:t>
          </a:r>
          <a:r>
            <a:rPr lang="en-US" dirty="0" err="1"/>
            <a:t>của</a:t>
          </a:r>
          <a:r>
            <a:rPr lang="en-US" dirty="0"/>
            <a:t> </a:t>
          </a:r>
          <a:r>
            <a:rPr lang="en-US" dirty="0" err="1"/>
            <a:t>đất</a:t>
          </a:r>
          <a:r>
            <a:rPr lang="en-US" dirty="0"/>
            <a:t> </a:t>
          </a:r>
          <a:r>
            <a:rPr lang="en-US" dirty="0" err="1"/>
            <a:t>nước</a:t>
          </a:r>
          <a:r>
            <a:rPr lang="en-US" dirty="0"/>
            <a:t>, </a:t>
          </a:r>
          <a:r>
            <a:rPr lang="en-US" dirty="0" err="1"/>
            <a:t>nhà</a:t>
          </a:r>
          <a:r>
            <a:rPr lang="en-US" dirty="0"/>
            <a:t> </a:t>
          </a:r>
          <a:r>
            <a:rPr lang="en-US" dirty="0" err="1"/>
            <a:t>Nguyễn</a:t>
          </a:r>
          <a:r>
            <a:rPr lang="en-US" dirty="0"/>
            <a:t> </a:t>
          </a:r>
          <a:r>
            <a:rPr lang="en-US" dirty="0" err="1"/>
            <a:t>đều</a:t>
          </a:r>
          <a:r>
            <a:rPr lang="en-US" dirty="0"/>
            <a:t> </a:t>
          </a:r>
          <a:r>
            <a:rPr lang="en-US" dirty="0" err="1"/>
            <a:t>sai</a:t>
          </a:r>
          <a:r>
            <a:rPr lang="en-US" dirty="0"/>
            <a:t> </a:t>
          </a:r>
          <a:r>
            <a:rPr lang="en-US" dirty="0" err="1"/>
            <a:t>sứ</a:t>
          </a:r>
          <a:r>
            <a:rPr lang="en-US" dirty="0"/>
            <a:t> sang </a:t>
          </a:r>
          <a:r>
            <a:rPr lang="en-US" dirty="0" err="1"/>
            <a:t>xin</a:t>
          </a:r>
          <a:r>
            <a:rPr lang="en-US" dirty="0"/>
            <a:t> ý </a:t>
          </a:r>
          <a:r>
            <a:rPr lang="en-US" dirty="0" err="1"/>
            <a:t>kiến</a:t>
          </a:r>
          <a:r>
            <a:rPr lang="en-US" dirty="0"/>
            <a:t> </a:t>
          </a:r>
          <a:r>
            <a:rPr lang="en-US" dirty="0" err="1"/>
            <a:t>vua</a:t>
          </a:r>
          <a:r>
            <a:rPr lang="en-US" dirty="0"/>
            <a:t> Thanh</a:t>
          </a:r>
        </a:p>
      </dgm:t>
    </dgm:pt>
    <dgm:pt modelId="{F5A386E7-C34B-4520-9856-DC6FAD1681B7}" type="parTrans" cxnId="{2DECC0A2-23FB-4699-87B6-3A06B288F518}">
      <dgm:prSet/>
      <dgm:spPr/>
      <dgm:t>
        <a:bodyPr/>
        <a:lstStyle/>
        <a:p>
          <a:endParaRPr lang="en-US"/>
        </a:p>
      </dgm:t>
    </dgm:pt>
    <dgm:pt modelId="{00F61C71-8E46-4FA0-8DA2-B1481DB0DBBC}" type="sibTrans" cxnId="{2DECC0A2-23FB-4699-87B6-3A06B288F518}">
      <dgm:prSet/>
      <dgm:spPr/>
      <dgm:t>
        <a:bodyPr/>
        <a:lstStyle/>
        <a:p>
          <a:endParaRPr lang="en-US"/>
        </a:p>
      </dgm:t>
    </dgm:pt>
    <dgm:pt modelId="{2081043E-AF59-47AE-8635-4D67A033A0B2}" type="pres">
      <dgm:prSet presAssocID="{A12F70D6-B288-4345-9FD6-127CDC0D9CE4}" presName="CompostProcess" presStyleCnt="0">
        <dgm:presLayoutVars>
          <dgm:dir/>
          <dgm:resizeHandles val="exact"/>
        </dgm:presLayoutVars>
      </dgm:prSet>
      <dgm:spPr/>
    </dgm:pt>
    <dgm:pt modelId="{343E7BC2-BB64-4EB4-AEC1-5654D3ABC5C5}" type="pres">
      <dgm:prSet presAssocID="{A12F70D6-B288-4345-9FD6-127CDC0D9CE4}" presName="arrow" presStyleLbl="bgShp" presStyleIdx="0" presStyleCnt="1"/>
      <dgm:spPr/>
    </dgm:pt>
    <dgm:pt modelId="{7A82B763-0473-4098-9E11-74A97B28667B}" type="pres">
      <dgm:prSet presAssocID="{A12F70D6-B288-4345-9FD6-127CDC0D9CE4}" presName="linearProcess" presStyleCnt="0"/>
      <dgm:spPr/>
    </dgm:pt>
    <dgm:pt modelId="{AD1EE6B6-4BDD-4633-9EFF-8B521EF5F88E}" type="pres">
      <dgm:prSet presAssocID="{E45023ED-A8B2-4515-8F82-7C48CAC733D0}" presName="textNode" presStyleLbl="node1" presStyleIdx="0" presStyleCnt="4">
        <dgm:presLayoutVars>
          <dgm:bulletEnabled val="1"/>
        </dgm:presLayoutVars>
      </dgm:prSet>
      <dgm:spPr/>
    </dgm:pt>
    <dgm:pt modelId="{4623D654-905D-4169-BC89-CC605EAEF218}" type="pres">
      <dgm:prSet presAssocID="{57A67E09-3DE9-49DC-BE7D-FB76D46E3846}" presName="sibTrans" presStyleCnt="0"/>
      <dgm:spPr/>
    </dgm:pt>
    <dgm:pt modelId="{B51B70F9-BBBD-4802-82A7-684F6F916E70}" type="pres">
      <dgm:prSet presAssocID="{B7269178-2655-4117-AE54-BE87957F8B30}" presName="textNode" presStyleLbl="node1" presStyleIdx="1" presStyleCnt="4">
        <dgm:presLayoutVars>
          <dgm:bulletEnabled val="1"/>
        </dgm:presLayoutVars>
      </dgm:prSet>
      <dgm:spPr/>
    </dgm:pt>
    <dgm:pt modelId="{722A0A25-F297-4250-BE69-F1AC0A0C14D2}" type="pres">
      <dgm:prSet presAssocID="{DE9CD348-CBBD-4637-824B-A1E31093E9F3}" presName="sibTrans" presStyleCnt="0"/>
      <dgm:spPr/>
    </dgm:pt>
    <dgm:pt modelId="{698036B3-00D7-4A08-8C6B-865A7153FECC}" type="pres">
      <dgm:prSet presAssocID="{E4A9757F-C70E-48DD-888B-F3D979F50B8D}" presName="textNode" presStyleLbl="node1" presStyleIdx="2" presStyleCnt="4">
        <dgm:presLayoutVars>
          <dgm:bulletEnabled val="1"/>
        </dgm:presLayoutVars>
      </dgm:prSet>
      <dgm:spPr/>
    </dgm:pt>
    <dgm:pt modelId="{82888C8C-B64E-4479-983D-F1DCE9633B4E}" type="pres">
      <dgm:prSet presAssocID="{0100CDBC-CBC6-43CE-BC4D-ED56C77FAB18}" presName="sibTrans" presStyleCnt="0"/>
      <dgm:spPr/>
    </dgm:pt>
    <dgm:pt modelId="{4CC4AB36-D17C-4DDD-8311-CF547CFB6ED8}" type="pres">
      <dgm:prSet presAssocID="{F48B7CFB-1F99-43F0-A0B6-DB7D9A5F6D95}" presName="textNode" presStyleLbl="node1" presStyleIdx="3" presStyleCnt="4">
        <dgm:presLayoutVars>
          <dgm:bulletEnabled val="1"/>
        </dgm:presLayoutVars>
      </dgm:prSet>
      <dgm:spPr/>
    </dgm:pt>
  </dgm:ptLst>
  <dgm:cxnLst>
    <dgm:cxn modelId="{1AFFA122-1E9B-4664-B524-3B8BD7D3FAF5}" type="presOf" srcId="{E4A9757F-C70E-48DD-888B-F3D979F50B8D}" destId="{698036B3-00D7-4A08-8C6B-865A7153FECC}" srcOrd="0" destOrd="0" presId="urn:microsoft.com/office/officeart/2005/8/layout/hProcess9"/>
    <dgm:cxn modelId="{05706B26-7074-47A5-91FE-D968FE7F0EE0}" type="presOf" srcId="{A12F70D6-B288-4345-9FD6-127CDC0D9CE4}" destId="{2081043E-AF59-47AE-8635-4D67A033A0B2}" srcOrd="0" destOrd="0" presId="urn:microsoft.com/office/officeart/2005/8/layout/hProcess9"/>
    <dgm:cxn modelId="{26E20D85-3395-454E-BF66-ED4CB42A0B89}" type="presOf" srcId="{E45023ED-A8B2-4515-8F82-7C48CAC733D0}" destId="{AD1EE6B6-4BDD-4633-9EFF-8B521EF5F88E}" srcOrd="0" destOrd="0" presId="urn:microsoft.com/office/officeart/2005/8/layout/hProcess9"/>
    <dgm:cxn modelId="{E95E1D8E-6562-45ED-A478-10480EC7D302}" type="presOf" srcId="{B7269178-2655-4117-AE54-BE87957F8B30}" destId="{B51B70F9-BBBD-4802-82A7-684F6F916E70}" srcOrd="0" destOrd="0" presId="urn:microsoft.com/office/officeart/2005/8/layout/hProcess9"/>
    <dgm:cxn modelId="{2DECC0A2-23FB-4699-87B6-3A06B288F518}" srcId="{A12F70D6-B288-4345-9FD6-127CDC0D9CE4}" destId="{F48B7CFB-1F99-43F0-A0B6-DB7D9A5F6D95}" srcOrd="3" destOrd="0" parTransId="{F5A386E7-C34B-4520-9856-DC6FAD1681B7}" sibTransId="{00F61C71-8E46-4FA0-8DA2-B1481DB0DBBC}"/>
    <dgm:cxn modelId="{C2A325A3-8520-4FB8-A4DD-A93CE19FCCF6}" type="presOf" srcId="{F48B7CFB-1F99-43F0-A0B6-DB7D9A5F6D95}" destId="{4CC4AB36-D17C-4DDD-8311-CF547CFB6ED8}" srcOrd="0" destOrd="0" presId="urn:microsoft.com/office/officeart/2005/8/layout/hProcess9"/>
    <dgm:cxn modelId="{EC9348C1-D933-463F-B689-D24BB7E97278}" srcId="{A12F70D6-B288-4345-9FD6-127CDC0D9CE4}" destId="{E4A9757F-C70E-48DD-888B-F3D979F50B8D}" srcOrd="2" destOrd="0" parTransId="{361EB04C-4456-4283-96B0-4573ADB51FCB}" sibTransId="{0100CDBC-CBC6-43CE-BC4D-ED56C77FAB18}"/>
    <dgm:cxn modelId="{94F6B2E6-EF7B-4CB1-B5CD-7E8914609913}" srcId="{A12F70D6-B288-4345-9FD6-127CDC0D9CE4}" destId="{B7269178-2655-4117-AE54-BE87957F8B30}" srcOrd="1" destOrd="0" parTransId="{14C479F2-2820-4031-85D9-5E1C02D4EEAD}" sibTransId="{DE9CD348-CBBD-4637-824B-A1E31093E9F3}"/>
    <dgm:cxn modelId="{0DC601FF-68A7-496B-A15D-B2F423B4AF33}" srcId="{A12F70D6-B288-4345-9FD6-127CDC0D9CE4}" destId="{E45023ED-A8B2-4515-8F82-7C48CAC733D0}" srcOrd="0" destOrd="0" parTransId="{9AFAE119-6767-42B5-AB74-26FC47DEDE6F}" sibTransId="{57A67E09-3DE9-49DC-BE7D-FB76D46E3846}"/>
    <dgm:cxn modelId="{9E865A3D-12AE-4A5D-A088-5F31E6085D94}" type="presParOf" srcId="{2081043E-AF59-47AE-8635-4D67A033A0B2}" destId="{343E7BC2-BB64-4EB4-AEC1-5654D3ABC5C5}" srcOrd="0" destOrd="0" presId="urn:microsoft.com/office/officeart/2005/8/layout/hProcess9"/>
    <dgm:cxn modelId="{B72CA79E-18FA-4C73-8FE4-1C38B9668FFB}" type="presParOf" srcId="{2081043E-AF59-47AE-8635-4D67A033A0B2}" destId="{7A82B763-0473-4098-9E11-74A97B28667B}" srcOrd="1" destOrd="0" presId="urn:microsoft.com/office/officeart/2005/8/layout/hProcess9"/>
    <dgm:cxn modelId="{715213EB-995D-4504-B525-C4B5B007AA98}" type="presParOf" srcId="{7A82B763-0473-4098-9E11-74A97B28667B}" destId="{AD1EE6B6-4BDD-4633-9EFF-8B521EF5F88E}" srcOrd="0" destOrd="0" presId="urn:microsoft.com/office/officeart/2005/8/layout/hProcess9"/>
    <dgm:cxn modelId="{BDAFE946-B81D-418A-AD4A-E10F6243D3DC}" type="presParOf" srcId="{7A82B763-0473-4098-9E11-74A97B28667B}" destId="{4623D654-905D-4169-BC89-CC605EAEF218}" srcOrd="1" destOrd="0" presId="urn:microsoft.com/office/officeart/2005/8/layout/hProcess9"/>
    <dgm:cxn modelId="{3A5A6E94-A40C-4382-986F-2B894D87A587}" type="presParOf" srcId="{7A82B763-0473-4098-9E11-74A97B28667B}" destId="{B51B70F9-BBBD-4802-82A7-684F6F916E70}" srcOrd="2" destOrd="0" presId="urn:microsoft.com/office/officeart/2005/8/layout/hProcess9"/>
    <dgm:cxn modelId="{C0AD1E1F-6075-48B8-8A36-D08397DFC250}" type="presParOf" srcId="{7A82B763-0473-4098-9E11-74A97B28667B}" destId="{722A0A25-F297-4250-BE69-F1AC0A0C14D2}" srcOrd="3" destOrd="0" presId="urn:microsoft.com/office/officeart/2005/8/layout/hProcess9"/>
    <dgm:cxn modelId="{D0AA0F2C-DF62-4AEC-8D20-F74740595BB9}" type="presParOf" srcId="{7A82B763-0473-4098-9E11-74A97B28667B}" destId="{698036B3-00D7-4A08-8C6B-865A7153FECC}" srcOrd="4" destOrd="0" presId="urn:microsoft.com/office/officeart/2005/8/layout/hProcess9"/>
    <dgm:cxn modelId="{DC386F22-2FC5-45AE-811B-111F6BB2B1DD}" type="presParOf" srcId="{7A82B763-0473-4098-9E11-74A97B28667B}" destId="{82888C8C-B64E-4479-983D-F1DCE9633B4E}" srcOrd="5" destOrd="0" presId="urn:microsoft.com/office/officeart/2005/8/layout/hProcess9"/>
    <dgm:cxn modelId="{DC9B1C91-D9E6-4865-B4B0-58DF312F8EAE}" type="presParOf" srcId="{7A82B763-0473-4098-9E11-74A97B28667B}" destId="{4CC4AB36-D17C-4DDD-8311-CF547CFB6ED8}"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A090234A-E8E4-476B-895A-AE3C42C38BAB}" type="doc">
      <dgm:prSet loTypeId="urn:microsoft.com/office/officeart/2005/8/layout/vList3" loCatId="list" qsTypeId="urn:microsoft.com/office/officeart/2005/8/quickstyle/simple4" qsCatId="simple" csTypeId="urn:microsoft.com/office/officeart/2005/8/colors/accent1_2" csCatId="accent1" phldr="1"/>
      <dgm:spPr/>
      <dgm:t>
        <a:bodyPr/>
        <a:lstStyle/>
        <a:p>
          <a:endParaRPr lang="en-US"/>
        </a:p>
      </dgm:t>
    </dgm:pt>
    <dgm:pt modelId="{E7EB3ABC-E900-44BC-BE96-80AA83B98C98}">
      <dgm:prSet/>
      <dgm:spPr>
        <a:solidFill>
          <a:schemeClr val="tx2">
            <a:lumMod val="75000"/>
          </a:schemeClr>
        </a:solidFill>
      </dgm:spPr>
      <dgm:t>
        <a:bodyPr/>
        <a:lstStyle/>
        <a:p>
          <a:r>
            <a:rPr lang="en-US" dirty="0" err="1"/>
            <a:t>Nhà</a:t>
          </a:r>
          <a:r>
            <a:rPr lang="en-US" dirty="0"/>
            <a:t> </a:t>
          </a:r>
          <a:r>
            <a:rPr lang="en-US" dirty="0" err="1"/>
            <a:t>Nguyễn</a:t>
          </a:r>
          <a:r>
            <a:rPr lang="en-US" dirty="0"/>
            <a:t> </a:t>
          </a:r>
          <a:r>
            <a:rPr lang="en-US" dirty="0" err="1"/>
            <a:t>thường</a:t>
          </a:r>
          <a:r>
            <a:rPr lang="en-US" dirty="0"/>
            <a:t> </a:t>
          </a:r>
          <a:r>
            <a:rPr lang="en-US" dirty="0" err="1"/>
            <a:t>dùng</a:t>
          </a:r>
          <a:r>
            <a:rPr lang="en-US" dirty="0"/>
            <a:t> </a:t>
          </a:r>
          <a:r>
            <a:rPr lang="en-US" dirty="0" err="1"/>
            <a:t>vũ</a:t>
          </a:r>
          <a:r>
            <a:rPr lang="en-US" dirty="0"/>
            <a:t> </a:t>
          </a:r>
          <a:r>
            <a:rPr lang="en-US" dirty="0" err="1"/>
            <a:t>để</a:t>
          </a:r>
          <a:r>
            <a:rPr lang="en-US" dirty="0"/>
            <a:t> </a:t>
          </a:r>
          <a:r>
            <a:rPr lang="en-US" dirty="0" err="1"/>
            <a:t>khống</a:t>
          </a:r>
          <a:r>
            <a:rPr lang="en-US" dirty="0"/>
            <a:t> </a:t>
          </a:r>
          <a:r>
            <a:rPr lang="en-US" dirty="0" err="1"/>
            <a:t>chế</a:t>
          </a:r>
          <a:r>
            <a:rPr lang="en-US" dirty="0"/>
            <a:t> </a:t>
          </a:r>
          <a:r>
            <a:rPr lang="en-US" dirty="0" err="1"/>
            <a:t>các</a:t>
          </a:r>
          <a:r>
            <a:rPr lang="en-US" dirty="0"/>
            <a:t> </a:t>
          </a:r>
          <a:r>
            <a:rPr lang="en-US" dirty="0" err="1"/>
            <a:t>nước</a:t>
          </a:r>
          <a:r>
            <a:rPr lang="en-US" dirty="0"/>
            <a:t> </a:t>
          </a:r>
          <a:r>
            <a:rPr lang="en-US" dirty="0" err="1"/>
            <a:t>láng</a:t>
          </a:r>
          <a:r>
            <a:rPr lang="en-US" dirty="0"/>
            <a:t> </a:t>
          </a:r>
          <a:r>
            <a:rPr lang="en-US" dirty="0" err="1"/>
            <a:t>giềng</a:t>
          </a:r>
          <a:r>
            <a:rPr lang="en-US" dirty="0"/>
            <a:t> ở </a:t>
          </a:r>
          <a:r>
            <a:rPr lang="en-US" dirty="0" err="1"/>
            <a:t>phía</a:t>
          </a:r>
          <a:r>
            <a:rPr lang="en-US" dirty="0"/>
            <a:t> </a:t>
          </a:r>
          <a:r>
            <a:rPr lang="en-US" dirty="0" err="1"/>
            <a:t>Tây</a:t>
          </a:r>
          <a:r>
            <a:rPr lang="en-US" dirty="0"/>
            <a:t> </a:t>
          </a:r>
          <a:r>
            <a:rPr lang="en-US" dirty="0" err="1"/>
            <a:t>và</a:t>
          </a:r>
          <a:r>
            <a:rPr lang="en-US" dirty="0"/>
            <a:t> </a:t>
          </a:r>
          <a:r>
            <a:rPr lang="en-US" err="1"/>
            <a:t>phía</a:t>
          </a:r>
          <a:r>
            <a:rPr lang="en-US"/>
            <a:t> Nam.</a:t>
          </a:r>
          <a:endParaRPr lang="en-US" dirty="0"/>
        </a:p>
      </dgm:t>
    </dgm:pt>
    <dgm:pt modelId="{1FF96EDA-2844-4217-AFD9-C3AE7A100193}" type="parTrans" cxnId="{CF3ACB8F-9EE0-43A2-B5DF-2172A8B49486}">
      <dgm:prSet/>
      <dgm:spPr/>
      <dgm:t>
        <a:bodyPr/>
        <a:lstStyle/>
        <a:p>
          <a:endParaRPr lang="en-US"/>
        </a:p>
      </dgm:t>
    </dgm:pt>
    <dgm:pt modelId="{DC4D897C-14D8-4555-93D8-7B6050199A40}" type="sibTrans" cxnId="{CF3ACB8F-9EE0-43A2-B5DF-2172A8B49486}">
      <dgm:prSet/>
      <dgm:spPr/>
      <dgm:t>
        <a:bodyPr/>
        <a:lstStyle/>
        <a:p>
          <a:endParaRPr lang="en-US"/>
        </a:p>
      </dgm:t>
    </dgm:pt>
    <dgm:pt modelId="{84715CA4-601F-4C52-AEF1-2E366B1DB0D5}">
      <dgm:prSet phldrT="[Text]"/>
      <dgm:spPr>
        <a:solidFill>
          <a:srgbClr val="0070C0"/>
        </a:solidFill>
      </dgm:spPr>
      <dgm:t>
        <a:bodyPr/>
        <a:lstStyle/>
        <a:p>
          <a:r>
            <a:rPr lang="en-US" dirty="0"/>
            <a:t> </a:t>
          </a:r>
          <a:r>
            <a:rPr lang="en-US" dirty="0" err="1"/>
            <a:t>Đối</a:t>
          </a:r>
          <a:r>
            <a:rPr lang="en-US" dirty="0"/>
            <a:t> </a:t>
          </a:r>
          <a:r>
            <a:rPr lang="en-US" dirty="0" err="1"/>
            <a:t>với</a:t>
          </a:r>
          <a:r>
            <a:rPr lang="en-US" dirty="0"/>
            <a:t> </a:t>
          </a:r>
          <a:r>
            <a:rPr lang="en-US" dirty="0" err="1"/>
            <a:t>các</a:t>
          </a:r>
          <a:r>
            <a:rPr lang="en-US" dirty="0"/>
            <a:t> </a:t>
          </a:r>
          <a:r>
            <a:rPr lang="en-US" dirty="0" err="1"/>
            <a:t>nước</a:t>
          </a:r>
          <a:r>
            <a:rPr lang="en-US" dirty="0"/>
            <a:t> </a:t>
          </a:r>
          <a:r>
            <a:rPr lang="en-US" dirty="0" err="1"/>
            <a:t>phương</a:t>
          </a:r>
          <a:r>
            <a:rPr lang="en-US" dirty="0"/>
            <a:t> </a:t>
          </a:r>
          <a:r>
            <a:rPr lang="en-US" dirty="0" err="1"/>
            <a:t>Tây</a:t>
          </a:r>
          <a:r>
            <a:rPr lang="en-US" dirty="0"/>
            <a:t> </a:t>
          </a:r>
          <a:r>
            <a:rPr lang="en-US" dirty="0" err="1"/>
            <a:t>thì</a:t>
          </a:r>
          <a:r>
            <a:rPr lang="en-US" dirty="0"/>
            <a:t> </a:t>
          </a:r>
          <a:r>
            <a:rPr lang="en-US" dirty="0" err="1"/>
            <a:t>chủ</a:t>
          </a:r>
          <a:r>
            <a:rPr lang="en-US" dirty="0"/>
            <a:t> </a:t>
          </a:r>
          <a:r>
            <a:rPr lang="en-US" dirty="0" err="1"/>
            <a:t>trương</a:t>
          </a:r>
          <a:r>
            <a:rPr lang="en-US" dirty="0"/>
            <a:t> </a:t>
          </a:r>
          <a:r>
            <a:rPr lang="en-US" dirty="0" err="1"/>
            <a:t>đóng</a:t>
          </a:r>
          <a:r>
            <a:rPr lang="en-US" dirty="0"/>
            <a:t> </a:t>
          </a:r>
          <a:r>
            <a:rPr lang="en-US" dirty="0" err="1"/>
            <a:t>cửa</a:t>
          </a:r>
          <a:r>
            <a:rPr lang="en-US" dirty="0"/>
            <a:t>, </a:t>
          </a:r>
          <a:r>
            <a:rPr lang="en-US" dirty="0" err="1"/>
            <a:t>không</a:t>
          </a:r>
          <a:r>
            <a:rPr lang="en-US" dirty="0"/>
            <a:t> </a:t>
          </a:r>
          <a:r>
            <a:rPr lang="en-US" dirty="0" err="1"/>
            <a:t>đặt</a:t>
          </a:r>
          <a:r>
            <a:rPr lang="en-US" dirty="0"/>
            <a:t> </a:t>
          </a:r>
          <a:r>
            <a:rPr lang="en-US" dirty="0" err="1"/>
            <a:t>quan</a:t>
          </a:r>
          <a:r>
            <a:rPr lang="en-US" dirty="0"/>
            <a:t> </a:t>
          </a:r>
          <a:r>
            <a:rPr lang="en-US" dirty="0" err="1"/>
            <a:t>hệ</a:t>
          </a:r>
          <a:r>
            <a:rPr lang="en-US" dirty="0"/>
            <a:t> </a:t>
          </a:r>
          <a:r>
            <a:rPr lang="en-US" dirty="0" err="1"/>
            <a:t>ngoại</a:t>
          </a:r>
          <a:r>
            <a:rPr lang="en-US" dirty="0"/>
            <a:t> </a:t>
          </a:r>
          <a:r>
            <a:rPr lang="en-US" dirty="0" err="1"/>
            <a:t>giao</a:t>
          </a:r>
          <a:r>
            <a:rPr lang="en-US" dirty="0"/>
            <a:t>.</a:t>
          </a:r>
        </a:p>
      </dgm:t>
    </dgm:pt>
    <dgm:pt modelId="{98124996-50DE-4D46-802B-B160FB4266A0}" type="sibTrans" cxnId="{B4614237-7979-4928-8B7D-B6A78FA26222}">
      <dgm:prSet/>
      <dgm:spPr/>
      <dgm:t>
        <a:bodyPr/>
        <a:lstStyle/>
        <a:p>
          <a:endParaRPr lang="en-US"/>
        </a:p>
      </dgm:t>
    </dgm:pt>
    <dgm:pt modelId="{C29865BC-BEB6-4569-B022-E7EC06729C87}" type="parTrans" cxnId="{B4614237-7979-4928-8B7D-B6A78FA26222}">
      <dgm:prSet/>
      <dgm:spPr/>
      <dgm:t>
        <a:bodyPr/>
        <a:lstStyle/>
        <a:p>
          <a:endParaRPr lang="en-US"/>
        </a:p>
      </dgm:t>
    </dgm:pt>
    <dgm:pt modelId="{1CA1FA83-BA92-4811-A747-991C3D7E3726}" type="pres">
      <dgm:prSet presAssocID="{A090234A-E8E4-476B-895A-AE3C42C38BAB}" presName="linearFlow" presStyleCnt="0">
        <dgm:presLayoutVars>
          <dgm:dir/>
          <dgm:resizeHandles val="exact"/>
        </dgm:presLayoutVars>
      </dgm:prSet>
      <dgm:spPr/>
    </dgm:pt>
    <dgm:pt modelId="{880F1FFC-2E68-4890-A8EF-B88CCFDAA63F}" type="pres">
      <dgm:prSet presAssocID="{E7EB3ABC-E900-44BC-BE96-80AA83B98C98}" presName="composite" presStyleCnt="0"/>
      <dgm:spPr/>
    </dgm:pt>
    <dgm:pt modelId="{C4186BE7-A562-4036-8204-BE91602DE0EE}" type="pres">
      <dgm:prSet presAssocID="{E7EB3ABC-E900-44BC-BE96-80AA83B98C98}" presName="imgShp" presStyleLbl="fgImgPlace1" presStyleIdx="0" presStyleCnt="2"/>
      <dgm:spPr/>
    </dgm:pt>
    <dgm:pt modelId="{0623C67E-8C69-42C1-A42C-F566898BAC8D}" type="pres">
      <dgm:prSet presAssocID="{E7EB3ABC-E900-44BC-BE96-80AA83B98C98}" presName="txShp" presStyleLbl="node1" presStyleIdx="0" presStyleCnt="2" custLinFactNeighborX="3124" custLinFactNeighborY="1577">
        <dgm:presLayoutVars>
          <dgm:bulletEnabled val="1"/>
        </dgm:presLayoutVars>
      </dgm:prSet>
      <dgm:spPr/>
    </dgm:pt>
    <dgm:pt modelId="{4545A60F-5822-49BC-A4FD-0FAFE0A607A1}" type="pres">
      <dgm:prSet presAssocID="{DC4D897C-14D8-4555-93D8-7B6050199A40}" presName="spacing" presStyleCnt="0"/>
      <dgm:spPr/>
    </dgm:pt>
    <dgm:pt modelId="{2A259A8D-9B59-44E8-9405-6CA65004FEC8}" type="pres">
      <dgm:prSet presAssocID="{84715CA4-601F-4C52-AEF1-2E366B1DB0D5}" presName="composite" presStyleCnt="0"/>
      <dgm:spPr/>
    </dgm:pt>
    <dgm:pt modelId="{0D88C8F7-6EEB-4655-94D6-24C83A8F9E76}" type="pres">
      <dgm:prSet presAssocID="{84715CA4-601F-4C52-AEF1-2E366B1DB0D5}" presName="imgShp" presStyleLbl="fgImgPlace1" presStyleIdx="1" presStyleCnt="2"/>
      <dgm:spPr/>
    </dgm:pt>
    <dgm:pt modelId="{28CD9BB5-23ED-4294-B4C5-8C47CEA9341B}" type="pres">
      <dgm:prSet presAssocID="{84715CA4-601F-4C52-AEF1-2E366B1DB0D5}" presName="txShp" presStyleLbl="node1" presStyleIdx="1" presStyleCnt="2">
        <dgm:presLayoutVars>
          <dgm:bulletEnabled val="1"/>
        </dgm:presLayoutVars>
      </dgm:prSet>
      <dgm:spPr/>
    </dgm:pt>
  </dgm:ptLst>
  <dgm:cxnLst>
    <dgm:cxn modelId="{B4614237-7979-4928-8B7D-B6A78FA26222}" srcId="{A090234A-E8E4-476B-895A-AE3C42C38BAB}" destId="{84715CA4-601F-4C52-AEF1-2E366B1DB0D5}" srcOrd="1" destOrd="0" parTransId="{C29865BC-BEB6-4569-B022-E7EC06729C87}" sibTransId="{98124996-50DE-4D46-802B-B160FB4266A0}"/>
    <dgm:cxn modelId="{26311B54-03A6-49EA-8625-B86C12B63476}" type="presOf" srcId="{84715CA4-601F-4C52-AEF1-2E366B1DB0D5}" destId="{28CD9BB5-23ED-4294-B4C5-8C47CEA9341B}" srcOrd="0" destOrd="0" presId="urn:microsoft.com/office/officeart/2005/8/layout/vList3"/>
    <dgm:cxn modelId="{CF3ACB8F-9EE0-43A2-B5DF-2172A8B49486}" srcId="{A090234A-E8E4-476B-895A-AE3C42C38BAB}" destId="{E7EB3ABC-E900-44BC-BE96-80AA83B98C98}" srcOrd="0" destOrd="0" parTransId="{1FF96EDA-2844-4217-AFD9-C3AE7A100193}" sibTransId="{DC4D897C-14D8-4555-93D8-7B6050199A40}"/>
    <dgm:cxn modelId="{51D60FC8-1765-45C0-9E3F-B4E3AFBA4FDF}" type="presOf" srcId="{A090234A-E8E4-476B-895A-AE3C42C38BAB}" destId="{1CA1FA83-BA92-4811-A747-991C3D7E3726}" srcOrd="0" destOrd="0" presId="urn:microsoft.com/office/officeart/2005/8/layout/vList3"/>
    <dgm:cxn modelId="{8416A7F7-ACF0-41CA-86CF-F09EF2DC3D19}" type="presOf" srcId="{E7EB3ABC-E900-44BC-BE96-80AA83B98C98}" destId="{0623C67E-8C69-42C1-A42C-F566898BAC8D}" srcOrd="0" destOrd="0" presId="urn:microsoft.com/office/officeart/2005/8/layout/vList3"/>
    <dgm:cxn modelId="{78095B4A-D27B-4B72-BBBF-BFAB4368D5B5}" type="presParOf" srcId="{1CA1FA83-BA92-4811-A747-991C3D7E3726}" destId="{880F1FFC-2E68-4890-A8EF-B88CCFDAA63F}" srcOrd="0" destOrd="0" presId="urn:microsoft.com/office/officeart/2005/8/layout/vList3"/>
    <dgm:cxn modelId="{4AD982C7-C929-4984-A21C-B9AF57D774EC}" type="presParOf" srcId="{880F1FFC-2E68-4890-A8EF-B88CCFDAA63F}" destId="{C4186BE7-A562-4036-8204-BE91602DE0EE}" srcOrd="0" destOrd="0" presId="urn:microsoft.com/office/officeart/2005/8/layout/vList3"/>
    <dgm:cxn modelId="{291FD699-50FF-414E-A26A-C6811ADC248E}" type="presParOf" srcId="{880F1FFC-2E68-4890-A8EF-B88CCFDAA63F}" destId="{0623C67E-8C69-42C1-A42C-F566898BAC8D}" srcOrd="1" destOrd="0" presId="urn:microsoft.com/office/officeart/2005/8/layout/vList3"/>
    <dgm:cxn modelId="{23A9A24C-842D-4AC8-A66F-7EE1BAF8A2B3}" type="presParOf" srcId="{1CA1FA83-BA92-4811-A747-991C3D7E3726}" destId="{4545A60F-5822-49BC-A4FD-0FAFE0A607A1}" srcOrd="1" destOrd="0" presId="urn:microsoft.com/office/officeart/2005/8/layout/vList3"/>
    <dgm:cxn modelId="{E8E277CF-6FE7-4BC5-95B8-FC0D5EAD71A1}" type="presParOf" srcId="{1CA1FA83-BA92-4811-A747-991C3D7E3726}" destId="{2A259A8D-9B59-44E8-9405-6CA65004FEC8}" srcOrd="2" destOrd="0" presId="urn:microsoft.com/office/officeart/2005/8/layout/vList3"/>
    <dgm:cxn modelId="{361E39CB-5ED2-4063-A28A-43A14EECB03B}" type="presParOf" srcId="{2A259A8D-9B59-44E8-9405-6CA65004FEC8}" destId="{0D88C8F7-6EEB-4655-94D6-24C83A8F9E76}" srcOrd="0" destOrd="0" presId="urn:microsoft.com/office/officeart/2005/8/layout/vList3"/>
    <dgm:cxn modelId="{CC521ECC-2988-4CB4-A694-DE66F8A43924}" type="presParOf" srcId="{2A259A8D-9B59-44E8-9405-6CA65004FEC8}" destId="{28CD9BB5-23ED-4294-B4C5-8C47CEA9341B}"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B42C8D8B-247D-4C37-88B1-7451149D026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16C9AD5-D11D-4861-97E4-71E3ADE8EE24}">
      <dgm:prSet phldrT="[Text]" custT="1"/>
      <dgm:spPr>
        <a:solidFill>
          <a:srgbClr val="002060"/>
        </a:solidFill>
      </dgm:spPr>
      <dgm:t>
        <a:bodyPr/>
        <a:lstStyle/>
        <a:p>
          <a:r>
            <a:rPr lang="en-US" sz="2800" dirty="0" err="1"/>
            <a:t>Từ</a:t>
          </a:r>
          <a:r>
            <a:rPr lang="en-US" sz="2800" dirty="0"/>
            <a:t> </a:t>
          </a:r>
          <a:r>
            <a:rPr lang="en-US" sz="2800" dirty="0" err="1"/>
            <a:t>năm</a:t>
          </a:r>
          <a:r>
            <a:rPr lang="en-US" sz="2800" dirty="0"/>
            <a:t> 1624, cha </a:t>
          </a:r>
          <a:r>
            <a:rPr lang="en-US" sz="2800" dirty="0" err="1"/>
            <a:t>Đắc</a:t>
          </a:r>
          <a:r>
            <a:rPr lang="en-US" sz="2800" dirty="0"/>
            <a:t> </a:t>
          </a:r>
          <a:r>
            <a:rPr lang="en-US" sz="2800" dirty="0" err="1"/>
            <a:t>Lộ</a:t>
          </a:r>
          <a:r>
            <a:rPr lang="en-US" sz="2800" dirty="0"/>
            <a:t> </a:t>
          </a:r>
          <a:r>
            <a:rPr lang="en-US" sz="2800" dirty="0" err="1"/>
            <a:t>truyền</a:t>
          </a:r>
          <a:r>
            <a:rPr lang="en-US" sz="2800" dirty="0"/>
            <a:t> </a:t>
          </a:r>
          <a:r>
            <a:rPr lang="en-US" sz="2800" dirty="0" err="1"/>
            <a:t>giáo</a:t>
          </a:r>
          <a:r>
            <a:rPr lang="en-US" sz="2800" dirty="0"/>
            <a:t> </a:t>
          </a:r>
          <a:r>
            <a:rPr lang="en-US" sz="2800" dirty="0" err="1"/>
            <a:t>và</a:t>
          </a:r>
          <a:r>
            <a:rPr lang="en-US" sz="2800" dirty="0"/>
            <a:t> </a:t>
          </a:r>
          <a:r>
            <a:rPr lang="en-US" sz="2800" dirty="0" err="1"/>
            <a:t>là</a:t>
          </a:r>
          <a:r>
            <a:rPr lang="en-US" sz="2800" dirty="0"/>
            <a:t> </a:t>
          </a:r>
          <a:r>
            <a:rPr lang="en-US" sz="2800" dirty="0" err="1"/>
            <a:t>một</a:t>
          </a:r>
          <a:r>
            <a:rPr lang="en-US" sz="2800" dirty="0"/>
            <a:t> "cha </a:t>
          </a:r>
          <a:r>
            <a:rPr lang="en-US" sz="2800" dirty="0" err="1"/>
            <a:t>đẻ</a:t>
          </a:r>
          <a:r>
            <a:rPr lang="en-US" sz="2800" dirty="0"/>
            <a:t>" </a:t>
          </a:r>
          <a:r>
            <a:rPr lang="en-US" sz="2800" dirty="0" err="1"/>
            <a:t>của</a:t>
          </a:r>
          <a:r>
            <a:rPr lang="en-US" sz="2800" dirty="0"/>
            <a:t> </a:t>
          </a:r>
          <a:r>
            <a:rPr lang="en-US" sz="2800" dirty="0" err="1"/>
            <a:t>chữ</a:t>
          </a:r>
          <a:r>
            <a:rPr lang="en-US" sz="2800" dirty="0"/>
            <a:t> </a:t>
          </a:r>
          <a:r>
            <a:rPr lang="en-US" sz="2800" dirty="0" err="1"/>
            <a:t>Quốc</a:t>
          </a:r>
          <a:r>
            <a:rPr lang="en-US" sz="2800" dirty="0"/>
            <a:t> </a:t>
          </a:r>
          <a:r>
            <a:rPr lang="en-US" sz="2800" dirty="0" err="1"/>
            <a:t>ngữ</a:t>
          </a:r>
          <a:endParaRPr lang="en-US" sz="2800" dirty="0"/>
        </a:p>
      </dgm:t>
    </dgm:pt>
    <dgm:pt modelId="{D0C14ECB-471D-404F-97FE-1D87C5F1E7E7}" type="parTrans" cxnId="{A750DCE4-B0C4-4884-84B2-1E073220C441}">
      <dgm:prSet/>
      <dgm:spPr/>
      <dgm:t>
        <a:bodyPr/>
        <a:lstStyle/>
        <a:p>
          <a:endParaRPr lang="en-US"/>
        </a:p>
      </dgm:t>
    </dgm:pt>
    <dgm:pt modelId="{DA9BD020-C497-4D9E-88BE-218B7315C9CA}" type="sibTrans" cxnId="{A750DCE4-B0C4-4884-84B2-1E073220C441}">
      <dgm:prSet/>
      <dgm:spPr/>
      <dgm:t>
        <a:bodyPr/>
        <a:lstStyle/>
        <a:p>
          <a:endParaRPr lang="en-US"/>
        </a:p>
      </dgm:t>
    </dgm:pt>
    <dgm:pt modelId="{2D39F846-075D-44CC-B0F3-28A3E757A3F8}">
      <dgm:prSet phldrT="[Text]" custT="1"/>
      <dgm:spPr>
        <a:solidFill>
          <a:srgbClr val="7030A0"/>
        </a:solidFill>
      </dgm:spPr>
      <dgm:t>
        <a:bodyPr/>
        <a:lstStyle/>
        <a:p>
          <a:r>
            <a:rPr lang="en-US" sz="2800" dirty="0" err="1"/>
            <a:t>Năm</a:t>
          </a:r>
          <a:r>
            <a:rPr lang="en-US" sz="2800" dirty="0"/>
            <a:t> 1658,Vị </a:t>
          </a:r>
          <a:r>
            <a:rPr lang="en-US" sz="2800" dirty="0" err="1"/>
            <a:t>linh</a:t>
          </a:r>
          <a:r>
            <a:rPr lang="en-US" sz="2800" dirty="0"/>
            <a:t> </a:t>
          </a:r>
          <a:r>
            <a:rPr lang="en-US" sz="2800" dirty="0" err="1"/>
            <a:t>mục</a:t>
          </a:r>
          <a:r>
            <a:rPr lang="en-US" sz="2800" dirty="0"/>
            <a:t> </a:t>
          </a:r>
          <a:r>
            <a:rPr lang="en-US" sz="2800" dirty="0" err="1"/>
            <a:t>này</a:t>
          </a:r>
          <a:r>
            <a:rPr lang="en-US" sz="2800" dirty="0"/>
            <a:t> </a:t>
          </a:r>
          <a:r>
            <a:rPr lang="en-US" sz="2800" dirty="0" err="1"/>
            <a:t>đã</a:t>
          </a:r>
          <a:r>
            <a:rPr lang="en-US" sz="2800" dirty="0"/>
            <a:t> </a:t>
          </a:r>
          <a:r>
            <a:rPr lang="en-US" sz="2800" dirty="0" err="1"/>
            <a:t>lập</a:t>
          </a:r>
          <a:r>
            <a:rPr lang="en-US" sz="2800" dirty="0"/>
            <a:t> ra </a:t>
          </a:r>
          <a:r>
            <a:rPr lang="en-US" sz="2800" dirty="0" err="1"/>
            <a:t>Hội</a:t>
          </a:r>
          <a:r>
            <a:rPr lang="en-US" sz="2800" dirty="0"/>
            <a:t> </a:t>
          </a:r>
          <a:r>
            <a:rPr lang="en-US" sz="2800" dirty="0" err="1"/>
            <a:t>truyền</a:t>
          </a:r>
          <a:r>
            <a:rPr lang="en-US" sz="2800" dirty="0"/>
            <a:t> </a:t>
          </a:r>
          <a:r>
            <a:rPr lang="en-US" sz="2800" dirty="0" err="1"/>
            <a:t>giáo</a:t>
          </a:r>
          <a:r>
            <a:rPr lang="en-US" sz="2800" dirty="0"/>
            <a:t> </a:t>
          </a:r>
          <a:r>
            <a:rPr lang="en-US" sz="2800" dirty="0" err="1"/>
            <a:t>nước</a:t>
          </a:r>
          <a:r>
            <a:rPr lang="en-US" sz="2800" dirty="0"/>
            <a:t> </a:t>
          </a:r>
          <a:r>
            <a:rPr lang="en-US" sz="2800" dirty="0" err="1"/>
            <a:t>ngoài</a:t>
          </a:r>
          <a:endParaRPr lang="en-US" sz="2800" dirty="0"/>
        </a:p>
      </dgm:t>
    </dgm:pt>
    <dgm:pt modelId="{BF5780A2-DC02-484D-ABCA-84F4C8BE3FD1}" type="parTrans" cxnId="{9124DC5F-B0B5-4D19-92D3-0865E97C4C27}">
      <dgm:prSet/>
      <dgm:spPr/>
      <dgm:t>
        <a:bodyPr/>
        <a:lstStyle/>
        <a:p>
          <a:endParaRPr lang="en-US"/>
        </a:p>
      </dgm:t>
    </dgm:pt>
    <dgm:pt modelId="{B40931AB-E12F-4941-9648-3A74A1732764}" type="sibTrans" cxnId="{9124DC5F-B0B5-4D19-92D3-0865E97C4C27}">
      <dgm:prSet/>
      <dgm:spPr/>
      <dgm:t>
        <a:bodyPr/>
        <a:lstStyle/>
        <a:p>
          <a:endParaRPr lang="en-US"/>
        </a:p>
      </dgm:t>
    </dgm:pt>
    <dgm:pt modelId="{4070E731-6071-42A5-8383-DEC43659309A}">
      <dgm:prSet phldrT="[Text]" custT="1"/>
      <dgm:spPr>
        <a:solidFill>
          <a:schemeClr val="accent2">
            <a:lumMod val="50000"/>
          </a:schemeClr>
        </a:solidFill>
      </dgm:spPr>
      <dgm:t>
        <a:bodyPr/>
        <a:lstStyle/>
        <a:p>
          <a:r>
            <a:rPr lang="en-US" sz="2800" dirty="0" err="1"/>
            <a:t>Hiệp</a:t>
          </a:r>
          <a:r>
            <a:rPr lang="en-US" sz="2800" dirty="0"/>
            <a:t> </a:t>
          </a:r>
          <a:r>
            <a:rPr lang="en-US" sz="2800" dirty="0" err="1"/>
            <a:t>ước</a:t>
          </a:r>
          <a:r>
            <a:rPr lang="en-US" sz="2800" dirty="0"/>
            <a:t> </a:t>
          </a:r>
          <a:r>
            <a:rPr lang="en-US" sz="2800" dirty="0" err="1"/>
            <a:t>Vécxay</a:t>
          </a:r>
          <a:r>
            <a:rPr lang="en-US" sz="2800" dirty="0"/>
            <a:t> (Versailles) </a:t>
          </a:r>
          <a:r>
            <a:rPr lang="en-US" sz="2800" dirty="0" err="1"/>
            <a:t>ngày</a:t>
          </a:r>
          <a:r>
            <a:rPr lang="en-US" sz="2800" dirty="0"/>
            <a:t> 28-11-1787 </a:t>
          </a:r>
          <a:r>
            <a:rPr lang="en-US" sz="2800" dirty="0" err="1"/>
            <a:t>ký</a:t>
          </a:r>
          <a:r>
            <a:rPr lang="en-US" sz="2800" dirty="0"/>
            <a:t>, </a:t>
          </a:r>
          <a:r>
            <a:rPr lang="en-US" sz="2800" dirty="0" err="1"/>
            <a:t>đã</a:t>
          </a:r>
          <a:r>
            <a:rPr lang="en-US" sz="2800" dirty="0"/>
            <a:t> </a:t>
          </a:r>
          <a:r>
            <a:rPr lang="en-US" sz="2800" dirty="0" err="1"/>
            <a:t>cột</a:t>
          </a:r>
          <a:r>
            <a:rPr lang="en-US" sz="2800" dirty="0"/>
            <a:t> </a:t>
          </a:r>
          <a:r>
            <a:rPr lang="en-US" sz="2800" dirty="0" err="1"/>
            <a:t>chặt</a:t>
          </a:r>
          <a:r>
            <a:rPr lang="en-US" sz="2800" dirty="0"/>
            <a:t> Gia Long </a:t>
          </a:r>
          <a:r>
            <a:rPr lang="en-US" sz="2800" dirty="0" err="1"/>
            <a:t>vào</a:t>
          </a:r>
          <a:r>
            <a:rPr lang="en-US" sz="2800" dirty="0"/>
            <a:t> </a:t>
          </a:r>
          <a:r>
            <a:rPr lang="en-US" sz="2800" dirty="0" err="1"/>
            <a:t>ảnh</a:t>
          </a:r>
          <a:r>
            <a:rPr lang="en-US" sz="2800" dirty="0"/>
            <a:t> </a:t>
          </a:r>
          <a:r>
            <a:rPr lang="en-US" sz="2800" dirty="0" err="1"/>
            <a:t>hưởng</a:t>
          </a:r>
          <a:r>
            <a:rPr lang="en-US" sz="2800" dirty="0"/>
            <a:t> </a:t>
          </a:r>
          <a:r>
            <a:rPr lang="en-US" sz="2800" dirty="0" err="1"/>
            <a:t>của</a:t>
          </a:r>
          <a:r>
            <a:rPr lang="en-US" sz="2800" dirty="0"/>
            <a:t> </a:t>
          </a:r>
          <a:r>
            <a:rPr lang="en-US" sz="2800" dirty="0" err="1"/>
            <a:t>nưóc</a:t>
          </a:r>
          <a:r>
            <a:rPr lang="en-US" sz="2800" dirty="0"/>
            <a:t> </a:t>
          </a:r>
          <a:r>
            <a:rPr lang="en-US" sz="2800" dirty="0" err="1"/>
            <a:t>Pháp</a:t>
          </a:r>
          <a:r>
            <a:rPr lang="en-US" sz="2800" dirty="0"/>
            <a:t> </a:t>
          </a:r>
          <a:r>
            <a:rPr lang="en-US" sz="2800" dirty="0" err="1"/>
            <a:t>và</a:t>
          </a:r>
          <a:r>
            <a:rPr lang="en-US" sz="2800" dirty="0"/>
            <a:t> </a:t>
          </a:r>
          <a:r>
            <a:rPr lang="en-US" sz="2800" dirty="0" err="1"/>
            <a:t>Hội</a:t>
          </a:r>
          <a:r>
            <a:rPr lang="en-US" sz="2800" dirty="0"/>
            <a:t> </a:t>
          </a:r>
          <a:r>
            <a:rPr lang="en-US" sz="2800" dirty="0" err="1"/>
            <a:t>truyền</a:t>
          </a:r>
          <a:r>
            <a:rPr lang="en-US" sz="2800" dirty="0"/>
            <a:t> </a:t>
          </a:r>
          <a:r>
            <a:rPr lang="en-US" sz="2800" dirty="0" err="1"/>
            <a:t>giáo</a:t>
          </a:r>
          <a:r>
            <a:rPr lang="en-US" sz="2800" dirty="0"/>
            <a:t> </a:t>
          </a:r>
          <a:r>
            <a:rPr lang="en-US" sz="2800" dirty="0" err="1"/>
            <a:t>nước</a:t>
          </a:r>
          <a:r>
            <a:rPr lang="en-US" sz="2800" dirty="0"/>
            <a:t> </a:t>
          </a:r>
          <a:r>
            <a:rPr lang="en-US" sz="2800" dirty="0" err="1"/>
            <a:t>ngoài</a:t>
          </a:r>
          <a:r>
            <a:rPr lang="en-US" sz="2800" dirty="0"/>
            <a:t> </a:t>
          </a:r>
          <a:r>
            <a:rPr lang="en-US" sz="2800" dirty="0" err="1"/>
            <a:t>của</a:t>
          </a:r>
          <a:r>
            <a:rPr lang="en-US" sz="2800" dirty="0"/>
            <a:t> Pari.</a:t>
          </a:r>
        </a:p>
      </dgm:t>
    </dgm:pt>
    <dgm:pt modelId="{455AB29A-4B13-4637-AC44-58F640E10915}" type="parTrans" cxnId="{28E591D5-BAEF-454E-AEBC-11A05CF3DC8F}">
      <dgm:prSet/>
      <dgm:spPr/>
      <dgm:t>
        <a:bodyPr/>
        <a:lstStyle/>
        <a:p>
          <a:endParaRPr lang="en-US"/>
        </a:p>
      </dgm:t>
    </dgm:pt>
    <dgm:pt modelId="{B1EBF7E8-433E-4F66-8CFD-C60F4F8CB025}" type="sibTrans" cxnId="{28E591D5-BAEF-454E-AEBC-11A05CF3DC8F}">
      <dgm:prSet/>
      <dgm:spPr/>
      <dgm:t>
        <a:bodyPr/>
        <a:lstStyle/>
        <a:p>
          <a:endParaRPr lang="en-US"/>
        </a:p>
      </dgm:t>
    </dgm:pt>
    <dgm:pt modelId="{A3279B5B-A8B5-40CE-BD8F-C625C43AA563}">
      <dgm:prSet phldrT="[Text]" custT="1"/>
      <dgm:spPr>
        <a:solidFill>
          <a:srgbClr val="C00000"/>
        </a:solidFill>
      </dgm:spPr>
      <dgm:t>
        <a:bodyPr/>
        <a:lstStyle/>
        <a:p>
          <a:r>
            <a:rPr lang="en-US" sz="2800" dirty="0"/>
            <a:t>Gia Long </a:t>
          </a:r>
          <a:r>
            <a:rPr lang="en-US" sz="2800" dirty="0" err="1"/>
            <a:t>lên</a:t>
          </a:r>
          <a:r>
            <a:rPr lang="en-US" sz="2800" dirty="0"/>
            <a:t> </a:t>
          </a:r>
          <a:r>
            <a:rPr lang="en-US" sz="2800" dirty="0" err="1"/>
            <a:t>ngôi</a:t>
          </a:r>
          <a:r>
            <a:rPr lang="en-US" sz="2800" dirty="0"/>
            <a:t>, </a:t>
          </a:r>
          <a:r>
            <a:rPr lang="en-US" sz="2800" dirty="0" err="1"/>
            <a:t>vì</a:t>
          </a:r>
          <a:r>
            <a:rPr lang="en-US" sz="2800" dirty="0"/>
            <a:t> </a:t>
          </a:r>
          <a:r>
            <a:rPr lang="en-US" sz="2800" dirty="0" err="1"/>
            <a:t>những</a:t>
          </a:r>
          <a:r>
            <a:rPr lang="en-US" sz="2800" dirty="0"/>
            <a:t> "</a:t>
          </a:r>
          <a:r>
            <a:rPr lang="en-US" sz="2800" dirty="0" err="1"/>
            <a:t>ân</a:t>
          </a:r>
          <a:r>
            <a:rPr lang="en-US" sz="2800" dirty="0"/>
            <a:t> </a:t>
          </a:r>
          <a:r>
            <a:rPr lang="en-US" sz="2800" dirty="0" err="1"/>
            <a:t>tình</a:t>
          </a:r>
          <a:r>
            <a:rPr lang="en-US" sz="2800" dirty="0"/>
            <a:t>" </a:t>
          </a:r>
          <a:r>
            <a:rPr lang="en-US" sz="2800" dirty="0" err="1"/>
            <a:t>với</a:t>
          </a:r>
          <a:r>
            <a:rPr lang="en-US" sz="2800" dirty="0"/>
            <a:t> </a:t>
          </a:r>
          <a:r>
            <a:rPr lang="en-US" sz="2800" dirty="0" err="1"/>
            <a:t>nước</a:t>
          </a:r>
          <a:r>
            <a:rPr lang="en-US" sz="2800" dirty="0"/>
            <a:t> </a:t>
          </a:r>
          <a:r>
            <a:rPr lang="en-US" sz="2800" dirty="0" err="1"/>
            <a:t>Pháp</a:t>
          </a:r>
          <a:r>
            <a:rPr lang="en-US" sz="2800" dirty="0"/>
            <a:t> </a:t>
          </a:r>
          <a:r>
            <a:rPr lang="en-US" sz="2800" dirty="0" err="1"/>
            <a:t>nên</a:t>
          </a:r>
          <a:r>
            <a:rPr lang="en-US" sz="2800" dirty="0"/>
            <a:t> </a:t>
          </a:r>
          <a:r>
            <a:rPr lang="en-US" sz="2800" dirty="0" err="1"/>
            <a:t>đã</a:t>
          </a:r>
          <a:r>
            <a:rPr lang="en-US" sz="2800" dirty="0"/>
            <a:t> </a:t>
          </a:r>
          <a:r>
            <a:rPr lang="en-US" sz="2800" dirty="0" err="1"/>
            <a:t>sử</a:t>
          </a:r>
          <a:r>
            <a:rPr lang="en-US" sz="2800" dirty="0"/>
            <a:t> </a:t>
          </a:r>
          <a:r>
            <a:rPr lang="en-US" sz="2800" dirty="0" err="1"/>
            <a:t>dụng</a:t>
          </a:r>
          <a:r>
            <a:rPr lang="en-US" sz="2800" dirty="0"/>
            <a:t> </a:t>
          </a:r>
          <a:r>
            <a:rPr lang="en-US" sz="2800" dirty="0" err="1"/>
            <a:t>cố</a:t>
          </a:r>
          <a:r>
            <a:rPr lang="en-US" sz="2800" dirty="0"/>
            <a:t> </a:t>
          </a:r>
          <a:r>
            <a:rPr lang="en-US" sz="2800" dirty="0" err="1"/>
            <a:t>vấn</a:t>
          </a:r>
          <a:r>
            <a:rPr lang="en-US" sz="2800" dirty="0"/>
            <a:t>, </a:t>
          </a:r>
          <a:r>
            <a:rPr lang="en-US" sz="2800" dirty="0" err="1"/>
            <a:t>chủ</a:t>
          </a:r>
          <a:r>
            <a:rPr lang="en-US" sz="2800" dirty="0"/>
            <a:t> </a:t>
          </a:r>
          <a:r>
            <a:rPr lang="en-US" sz="2800" dirty="0" err="1"/>
            <a:t>yếu</a:t>
          </a:r>
          <a:r>
            <a:rPr lang="en-US" sz="2800" dirty="0"/>
            <a:t> </a:t>
          </a:r>
          <a:r>
            <a:rPr lang="en-US" sz="2800" dirty="0" err="1"/>
            <a:t>là</a:t>
          </a:r>
          <a:r>
            <a:rPr lang="en-US" sz="2800" dirty="0"/>
            <a:t> </a:t>
          </a:r>
          <a:r>
            <a:rPr lang="en-US" sz="2800" dirty="0" err="1"/>
            <a:t>các</a:t>
          </a:r>
          <a:r>
            <a:rPr lang="en-US" sz="2800" dirty="0"/>
            <a:t> </a:t>
          </a:r>
          <a:r>
            <a:rPr lang="en-US" sz="2800" dirty="0" err="1"/>
            <a:t>giáo</a:t>
          </a:r>
          <a:r>
            <a:rPr lang="en-US" sz="2800" dirty="0"/>
            <a:t> </a:t>
          </a:r>
          <a:r>
            <a:rPr lang="en-US" sz="2800" dirty="0" err="1"/>
            <a:t>sĩ</a:t>
          </a:r>
          <a:r>
            <a:rPr lang="en-US" sz="2800" dirty="0"/>
            <a:t> </a:t>
          </a:r>
          <a:r>
            <a:rPr lang="en-US" sz="2800" dirty="0" err="1"/>
            <a:t>thuộc</a:t>
          </a:r>
          <a:r>
            <a:rPr lang="en-US" sz="2800" dirty="0"/>
            <a:t> </a:t>
          </a:r>
          <a:r>
            <a:rPr lang="en-US" sz="2800" dirty="0" err="1"/>
            <a:t>Hộỉ</a:t>
          </a:r>
          <a:r>
            <a:rPr lang="en-US" sz="2800" dirty="0"/>
            <a:t> </a:t>
          </a:r>
          <a:r>
            <a:rPr lang="en-US" sz="2800" dirty="0" err="1"/>
            <a:t>truyền</a:t>
          </a:r>
          <a:r>
            <a:rPr lang="en-US" sz="2800" dirty="0"/>
            <a:t> </a:t>
          </a:r>
          <a:r>
            <a:rPr lang="en-US" sz="2800" dirty="0" err="1"/>
            <a:t>giáo</a:t>
          </a:r>
          <a:r>
            <a:rPr lang="en-US" sz="2800" dirty="0"/>
            <a:t> </a:t>
          </a:r>
          <a:r>
            <a:rPr lang="en-US" sz="2800" dirty="0" err="1"/>
            <a:t>nước</a:t>
          </a:r>
          <a:r>
            <a:rPr lang="en-US" sz="2800" dirty="0"/>
            <a:t> </a:t>
          </a:r>
          <a:r>
            <a:rPr lang="en-US" sz="2800" dirty="0" err="1"/>
            <a:t>ngoài</a:t>
          </a:r>
          <a:r>
            <a:rPr lang="en-US" sz="2800" dirty="0"/>
            <a:t> </a:t>
          </a:r>
        </a:p>
      </dgm:t>
    </dgm:pt>
    <dgm:pt modelId="{A5CFF2DC-06DB-415D-A95B-5982124C4105}" type="parTrans" cxnId="{A424E636-F603-4962-88DD-70710B3BBB14}">
      <dgm:prSet/>
      <dgm:spPr/>
      <dgm:t>
        <a:bodyPr/>
        <a:lstStyle/>
        <a:p>
          <a:endParaRPr lang="en-US"/>
        </a:p>
      </dgm:t>
    </dgm:pt>
    <dgm:pt modelId="{37892108-4A4F-4FC6-A3E5-069DE20D6FA0}" type="sibTrans" cxnId="{A424E636-F603-4962-88DD-70710B3BBB14}">
      <dgm:prSet/>
      <dgm:spPr/>
      <dgm:t>
        <a:bodyPr/>
        <a:lstStyle/>
        <a:p>
          <a:endParaRPr lang="en-US"/>
        </a:p>
      </dgm:t>
    </dgm:pt>
    <dgm:pt modelId="{E6955188-92D7-41D9-A27A-6C79B05500FE}" type="pres">
      <dgm:prSet presAssocID="{B42C8D8B-247D-4C37-88B1-7451149D026E}" presName="linear" presStyleCnt="0">
        <dgm:presLayoutVars>
          <dgm:dir/>
          <dgm:animLvl val="lvl"/>
          <dgm:resizeHandles val="exact"/>
        </dgm:presLayoutVars>
      </dgm:prSet>
      <dgm:spPr/>
    </dgm:pt>
    <dgm:pt modelId="{78E16B32-81E6-4DB0-84A6-FEDF3D7DE45F}" type="pres">
      <dgm:prSet presAssocID="{516C9AD5-D11D-4861-97E4-71E3ADE8EE24}" presName="parentLin" presStyleCnt="0"/>
      <dgm:spPr/>
    </dgm:pt>
    <dgm:pt modelId="{D2498DCE-64E9-4930-AB8C-7BB2686A415F}" type="pres">
      <dgm:prSet presAssocID="{516C9AD5-D11D-4861-97E4-71E3ADE8EE24}" presName="parentLeftMargin" presStyleLbl="node1" presStyleIdx="0" presStyleCnt="4"/>
      <dgm:spPr/>
    </dgm:pt>
    <dgm:pt modelId="{DE9EEDE9-F5C6-4096-8D3E-CC09913CB3FA}" type="pres">
      <dgm:prSet presAssocID="{516C9AD5-D11D-4861-97E4-71E3ADE8EE24}" presName="parentText" presStyleLbl="node1" presStyleIdx="0" presStyleCnt="4" custScaleX="142857">
        <dgm:presLayoutVars>
          <dgm:chMax val="0"/>
          <dgm:bulletEnabled val="1"/>
        </dgm:presLayoutVars>
      </dgm:prSet>
      <dgm:spPr/>
    </dgm:pt>
    <dgm:pt modelId="{E59DDC43-4027-46F0-8DF6-72BA05934C25}" type="pres">
      <dgm:prSet presAssocID="{516C9AD5-D11D-4861-97E4-71E3ADE8EE24}" presName="negativeSpace" presStyleCnt="0"/>
      <dgm:spPr/>
    </dgm:pt>
    <dgm:pt modelId="{8525C191-AFC1-4084-80DE-8805773161A6}" type="pres">
      <dgm:prSet presAssocID="{516C9AD5-D11D-4861-97E4-71E3ADE8EE24}" presName="childText" presStyleLbl="conFgAcc1" presStyleIdx="0" presStyleCnt="4">
        <dgm:presLayoutVars>
          <dgm:bulletEnabled val="1"/>
        </dgm:presLayoutVars>
      </dgm:prSet>
      <dgm:spPr/>
    </dgm:pt>
    <dgm:pt modelId="{C9991EB1-66BC-4DA3-A7BD-0DC30507A902}" type="pres">
      <dgm:prSet presAssocID="{DA9BD020-C497-4D9E-88BE-218B7315C9CA}" presName="spaceBetweenRectangles" presStyleCnt="0"/>
      <dgm:spPr/>
    </dgm:pt>
    <dgm:pt modelId="{80DC6404-95F5-4E03-BEA8-8D907B8E8469}" type="pres">
      <dgm:prSet presAssocID="{2D39F846-075D-44CC-B0F3-28A3E757A3F8}" presName="parentLin" presStyleCnt="0"/>
      <dgm:spPr/>
    </dgm:pt>
    <dgm:pt modelId="{EE57FF13-96EC-4FA3-8D96-BE70ECF16F5D}" type="pres">
      <dgm:prSet presAssocID="{2D39F846-075D-44CC-B0F3-28A3E757A3F8}" presName="parentLeftMargin" presStyleLbl="node1" presStyleIdx="0" presStyleCnt="4"/>
      <dgm:spPr/>
    </dgm:pt>
    <dgm:pt modelId="{73BDCF6D-5164-4D3C-89FE-DC57A4638A9B}" type="pres">
      <dgm:prSet presAssocID="{2D39F846-075D-44CC-B0F3-28A3E757A3F8}" presName="parentText" presStyleLbl="node1" presStyleIdx="1" presStyleCnt="4" custScaleX="142857">
        <dgm:presLayoutVars>
          <dgm:chMax val="0"/>
          <dgm:bulletEnabled val="1"/>
        </dgm:presLayoutVars>
      </dgm:prSet>
      <dgm:spPr/>
    </dgm:pt>
    <dgm:pt modelId="{68B49AD3-A8C2-491D-83DA-37FE29ED67F4}" type="pres">
      <dgm:prSet presAssocID="{2D39F846-075D-44CC-B0F3-28A3E757A3F8}" presName="negativeSpace" presStyleCnt="0"/>
      <dgm:spPr/>
    </dgm:pt>
    <dgm:pt modelId="{2EB43141-4A41-4B01-B988-7008EB22A50A}" type="pres">
      <dgm:prSet presAssocID="{2D39F846-075D-44CC-B0F3-28A3E757A3F8}" presName="childText" presStyleLbl="conFgAcc1" presStyleIdx="1" presStyleCnt="4">
        <dgm:presLayoutVars>
          <dgm:bulletEnabled val="1"/>
        </dgm:presLayoutVars>
      </dgm:prSet>
      <dgm:spPr/>
    </dgm:pt>
    <dgm:pt modelId="{39D10EFD-212C-443C-A2A2-9908F455E6BB}" type="pres">
      <dgm:prSet presAssocID="{B40931AB-E12F-4941-9648-3A74A1732764}" presName="spaceBetweenRectangles" presStyleCnt="0"/>
      <dgm:spPr/>
    </dgm:pt>
    <dgm:pt modelId="{946ACFFA-0D14-4F6A-BC8B-D09616510335}" type="pres">
      <dgm:prSet presAssocID="{4070E731-6071-42A5-8383-DEC43659309A}" presName="parentLin" presStyleCnt="0"/>
      <dgm:spPr/>
    </dgm:pt>
    <dgm:pt modelId="{BD6BA8E6-4612-4C9E-802E-7B0D0C9BD995}" type="pres">
      <dgm:prSet presAssocID="{4070E731-6071-42A5-8383-DEC43659309A}" presName="parentLeftMargin" presStyleLbl="node1" presStyleIdx="1" presStyleCnt="4"/>
      <dgm:spPr/>
    </dgm:pt>
    <dgm:pt modelId="{36274C3A-ADEF-4C86-BCB8-C505F4A7620C}" type="pres">
      <dgm:prSet presAssocID="{4070E731-6071-42A5-8383-DEC43659309A}" presName="parentText" presStyleLbl="node1" presStyleIdx="2" presStyleCnt="4" custScaleX="142857">
        <dgm:presLayoutVars>
          <dgm:chMax val="0"/>
          <dgm:bulletEnabled val="1"/>
        </dgm:presLayoutVars>
      </dgm:prSet>
      <dgm:spPr/>
    </dgm:pt>
    <dgm:pt modelId="{0F849457-1EFB-418C-923A-E810F5749579}" type="pres">
      <dgm:prSet presAssocID="{4070E731-6071-42A5-8383-DEC43659309A}" presName="negativeSpace" presStyleCnt="0"/>
      <dgm:spPr/>
    </dgm:pt>
    <dgm:pt modelId="{5EB5FE26-427B-4D83-90F7-74C4C3F539F5}" type="pres">
      <dgm:prSet presAssocID="{4070E731-6071-42A5-8383-DEC43659309A}" presName="childText" presStyleLbl="conFgAcc1" presStyleIdx="2" presStyleCnt="4">
        <dgm:presLayoutVars>
          <dgm:bulletEnabled val="1"/>
        </dgm:presLayoutVars>
      </dgm:prSet>
      <dgm:spPr/>
    </dgm:pt>
    <dgm:pt modelId="{B0394B3C-4CB0-4114-8DFD-352E7F55C34F}" type="pres">
      <dgm:prSet presAssocID="{B1EBF7E8-433E-4F66-8CFD-C60F4F8CB025}" presName="spaceBetweenRectangles" presStyleCnt="0"/>
      <dgm:spPr/>
    </dgm:pt>
    <dgm:pt modelId="{5D3437D9-FEBD-4E10-9B15-8A4CE0487D29}" type="pres">
      <dgm:prSet presAssocID="{A3279B5B-A8B5-40CE-BD8F-C625C43AA563}" presName="parentLin" presStyleCnt="0"/>
      <dgm:spPr/>
    </dgm:pt>
    <dgm:pt modelId="{78E8E12A-DA77-4BA6-B1F6-1A89D912DB24}" type="pres">
      <dgm:prSet presAssocID="{A3279B5B-A8B5-40CE-BD8F-C625C43AA563}" presName="parentLeftMargin" presStyleLbl="node1" presStyleIdx="2" presStyleCnt="4"/>
      <dgm:spPr/>
    </dgm:pt>
    <dgm:pt modelId="{EB16C754-90A5-471C-BDB4-B8162FF5C6BF}" type="pres">
      <dgm:prSet presAssocID="{A3279B5B-A8B5-40CE-BD8F-C625C43AA563}" presName="parentText" presStyleLbl="node1" presStyleIdx="3" presStyleCnt="4" custScaleX="142857">
        <dgm:presLayoutVars>
          <dgm:chMax val="0"/>
          <dgm:bulletEnabled val="1"/>
        </dgm:presLayoutVars>
      </dgm:prSet>
      <dgm:spPr/>
    </dgm:pt>
    <dgm:pt modelId="{900AF2A4-CA5E-4E42-8FB6-2772BD68FE29}" type="pres">
      <dgm:prSet presAssocID="{A3279B5B-A8B5-40CE-BD8F-C625C43AA563}" presName="negativeSpace" presStyleCnt="0"/>
      <dgm:spPr/>
    </dgm:pt>
    <dgm:pt modelId="{730A174D-D11D-4C4E-847E-6599ED6613AF}" type="pres">
      <dgm:prSet presAssocID="{A3279B5B-A8B5-40CE-BD8F-C625C43AA563}" presName="childText" presStyleLbl="conFgAcc1" presStyleIdx="3" presStyleCnt="4">
        <dgm:presLayoutVars>
          <dgm:bulletEnabled val="1"/>
        </dgm:presLayoutVars>
      </dgm:prSet>
      <dgm:spPr/>
    </dgm:pt>
  </dgm:ptLst>
  <dgm:cxnLst>
    <dgm:cxn modelId="{0176FC2F-4385-4CFD-9070-DA30C4FE9A64}" type="presOf" srcId="{2D39F846-075D-44CC-B0F3-28A3E757A3F8}" destId="{EE57FF13-96EC-4FA3-8D96-BE70ECF16F5D}" srcOrd="0" destOrd="0" presId="urn:microsoft.com/office/officeart/2005/8/layout/list1"/>
    <dgm:cxn modelId="{A424E636-F603-4962-88DD-70710B3BBB14}" srcId="{B42C8D8B-247D-4C37-88B1-7451149D026E}" destId="{A3279B5B-A8B5-40CE-BD8F-C625C43AA563}" srcOrd="3" destOrd="0" parTransId="{A5CFF2DC-06DB-415D-A95B-5982124C4105}" sibTransId="{37892108-4A4F-4FC6-A3E5-069DE20D6FA0}"/>
    <dgm:cxn modelId="{C766053A-05B5-4734-932B-4665F6DF4D6E}" type="presOf" srcId="{4070E731-6071-42A5-8383-DEC43659309A}" destId="{BD6BA8E6-4612-4C9E-802E-7B0D0C9BD995}" srcOrd="0" destOrd="0" presId="urn:microsoft.com/office/officeart/2005/8/layout/list1"/>
    <dgm:cxn modelId="{9124DC5F-B0B5-4D19-92D3-0865E97C4C27}" srcId="{B42C8D8B-247D-4C37-88B1-7451149D026E}" destId="{2D39F846-075D-44CC-B0F3-28A3E757A3F8}" srcOrd="1" destOrd="0" parTransId="{BF5780A2-DC02-484D-ABCA-84F4C8BE3FD1}" sibTransId="{B40931AB-E12F-4941-9648-3A74A1732764}"/>
    <dgm:cxn modelId="{6AEB0861-BBD6-4A86-A9CF-68D3621AC7B0}" type="presOf" srcId="{4070E731-6071-42A5-8383-DEC43659309A}" destId="{36274C3A-ADEF-4C86-BCB8-C505F4A7620C}" srcOrd="1" destOrd="0" presId="urn:microsoft.com/office/officeart/2005/8/layout/list1"/>
    <dgm:cxn modelId="{3EC15D6C-33B1-4BEF-8438-49794C095E25}" type="presOf" srcId="{A3279B5B-A8B5-40CE-BD8F-C625C43AA563}" destId="{EB16C754-90A5-471C-BDB4-B8162FF5C6BF}" srcOrd="1" destOrd="0" presId="urn:microsoft.com/office/officeart/2005/8/layout/list1"/>
    <dgm:cxn modelId="{60972154-CF5A-4FBC-BACB-D2A759E6A10A}" type="presOf" srcId="{516C9AD5-D11D-4861-97E4-71E3ADE8EE24}" destId="{D2498DCE-64E9-4930-AB8C-7BB2686A415F}" srcOrd="0" destOrd="0" presId="urn:microsoft.com/office/officeart/2005/8/layout/list1"/>
    <dgm:cxn modelId="{6848347C-8DCB-4BC1-B337-A22999FC4608}" type="presOf" srcId="{A3279B5B-A8B5-40CE-BD8F-C625C43AA563}" destId="{78E8E12A-DA77-4BA6-B1F6-1A89D912DB24}" srcOrd="0" destOrd="0" presId="urn:microsoft.com/office/officeart/2005/8/layout/list1"/>
    <dgm:cxn modelId="{F98B8F8E-D763-40A8-94A7-716FEE807F57}" type="presOf" srcId="{B42C8D8B-247D-4C37-88B1-7451149D026E}" destId="{E6955188-92D7-41D9-A27A-6C79B05500FE}" srcOrd="0" destOrd="0" presId="urn:microsoft.com/office/officeart/2005/8/layout/list1"/>
    <dgm:cxn modelId="{599992C2-ED60-411D-97F7-53FACE9F46A1}" type="presOf" srcId="{2D39F846-075D-44CC-B0F3-28A3E757A3F8}" destId="{73BDCF6D-5164-4D3C-89FE-DC57A4638A9B}" srcOrd="1" destOrd="0" presId="urn:microsoft.com/office/officeart/2005/8/layout/list1"/>
    <dgm:cxn modelId="{49305DCC-0D3D-4BEE-9B59-19DA65F0D793}" type="presOf" srcId="{516C9AD5-D11D-4861-97E4-71E3ADE8EE24}" destId="{DE9EEDE9-F5C6-4096-8D3E-CC09913CB3FA}" srcOrd="1" destOrd="0" presId="urn:microsoft.com/office/officeart/2005/8/layout/list1"/>
    <dgm:cxn modelId="{28E591D5-BAEF-454E-AEBC-11A05CF3DC8F}" srcId="{B42C8D8B-247D-4C37-88B1-7451149D026E}" destId="{4070E731-6071-42A5-8383-DEC43659309A}" srcOrd="2" destOrd="0" parTransId="{455AB29A-4B13-4637-AC44-58F640E10915}" sibTransId="{B1EBF7E8-433E-4F66-8CFD-C60F4F8CB025}"/>
    <dgm:cxn modelId="{A750DCE4-B0C4-4884-84B2-1E073220C441}" srcId="{B42C8D8B-247D-4C37-88B1-7451149D026E}" destId="{516C9AD5-D11D-4861-97E4-71E3ADE8EE24}" srcOrd="0" destOrd="0" parTransId="{D0C14ECB-471D-404F-97FE-1D87C5F1E7E7}" sibTransId="{DA9BD020-C497-4D9E-88BE-218B7315C9CA}"/>
    <dgm:cxn modelId="{F14351AC-A706-4C35-8F74-4E58CD16A4CD}" type="presParOf" srcId="{E6955188-92D7-41D9-A27A-6C79B05500FE}" destId="{78E16B32-81E6-4DB0-84A6-FEDF3D7DE45F}" srcOrd="0" destOrd="0" presId="urn:microsoft.com/office/officeart/2005/8/layout/list1"/>
    <dgm:cxn modelId="{2CDB8E51-9834-434F-B7C4-9964CC931B28}" type="presParOf" srcId="{78E16B32-81E6-4DB0-84A6-FEDF3D7DE45F}" destId="{D2498DCE-64E9-4930-AB8C-7BB2686A415F}" srcOrd="0" destOrd="0" presId="urn:microsoft.com/office/officeart/2005/8/layout/list1"/>
    <dgm:cxn modelId="{9C10D766-9E93-4057-B555-5C07F9C3A942}" type="presParOf" srcId="{78E16B32-81E6-4DB0-84A6-FEDF3D7DE45F}" destId="{DE9EEDE9-F5C6-4096-8D3E-CC09913CB3FA}" srcOrd="1" destOrd="0" presId="urn:microsoft.com/office/officeart/2005/8/layout/list1"/>
    <dgm:cxn modelId="{67263A9C-E341-4D82-885B-0E99A80C1D75}" type="presParOf" srcId="{E6955188-92D7-41D9-A27A-6C79B05500FE}" destId="{E59DDC43-4027-46F0-8DF6-72BA05934C25}" srcOrd="1" destOrd="0" presId="urn:microsoft.com/office/officeart/2005/8/layout/list1"/>
    <dgm:cxn modelId="{5EE15C82-8806-4660-8EF7-0CBA468783EC}" type="presParOf" srcId="{E6955188-92D7-41D9-A27A-6C79B05500FE}" destId="{8525C191-AFC1-4084-80DE-8805773161A6}" srcOrd="2" destOrd="0" presId="urn:microsoft.com/office/officeart/2005/8/layout/list1"/>
    <dgm:cxn modelId="{3C4E66C7-C07C-4040-AC9B-BB0FA390536F}" type="presParOf" srcId="{E6955188-92D7-41D9-A27A-6C79B05500FE}" destId="{C9991EB1-66BC-4DA3-A7BD-0DC30507A902}" srcOrd="3" destOrd="0" presId="urn:microsoft.com/office/officeart/2005/8/layout/list1"/>
    <dgm:cxn modelId="{CD926970-8166-41C5-8BD5-44DA970F8EF4}" type="presParOf" srcId="{E6955188-92D7-41D9-A27A-6C79B05500FE}" destId="{80DC6404-95F5-4E03-BEA8-8D907B8E8469}" srcOrd="4" destOrd="0" presId="urn:microsoft.com/office/officeart/2005/8/layout/list1"/>
    <dgm:cxn modelId="{C4F1FE50-7818-4233-8997-B1D971D8C6EE}" type="presParOf" srcId="{80DC6404-95F5-4E03-BEA8-8D907B8E8469}" destId="{EE57FF13-96EC-4FA3-8D96-BE70ECF16F5D}" srcOrd="0" destOrd="0" presId="urn:microsoft.com/office/officeart/2005/8/layout/list1"/>
    <dgm:cxn modelId="{A6A10178-9461-413D-B93F-99F255EF14C4}" type="presParOf" srcId="{80DC6404-95F5-4E03-BEA8-8D907B8E8469}" destId="{73BDCF6D-5164-4D3C-89FE-DC57A4638A9B}" srcOrd="1" destOrd="0" presId="urn:microsoft.com/office/officeart/2005/8/layout/list1"/>
    <dgm:cxn modelId="{473B6EF6-4AAC-49FA-86AE-1EBBAAA78E1B}" type="presParOf" srcId="{E6955188-92D7-41D9-A27A-6C79B05500FE}" destId="{68B49AD3-A8C2-491D-83DA-37FE29ED67F4}" srcOrd="5" destOrd="0" presId="urn:microsoft.com/office/officeart/2005/8/layout/list1"/>
    <dgm:cxn modelId="{32CA4CC8-AA3B-4B2E-B28D-1E6FCF50CDC8}" type="presParOf" srcId="{E6955188-92D7-41D9-A27A-6C79B05500FE}" destId="{2EB43141-4A41-4B01-B988-7008EB22A50A}" srcOrd="6" destOrd="0" presId="urn:microsoft.com/office/officeart/2005/8/layout/list1"/>
    <dgm:cxn modelId="{A6521879-4786-4251-809E-FE974E663893}" type="presParOf" srcId="{E6955188-92D7-41D9-A27A-6C79B05500FE}" destId="{39D10EFD-212C-443C-A2A2-9908F455E6BB}" srcOrd="7" destOrd="0" presId="urn:microsoft.com/office/officeart/2005/8/layout/list1"/>
    <dgm:cxn modelId="{F3EA4226-1413-4805-9E92-31786B9CE21C}" type="presParOf" srcId="{E6955188-92D7-41D9-A27A-6C79B05500FE}" destId="{946ACFFA-0D14-4F6A-BC8B-D09616510335}" srcOrd="8" destOrd="0" presId="urn:microsoft.com/office/officeart/2005/8/layout/list1"/>
    <dgm:cxn modelId="{8679C523-93B9-40CC-895D-F41A26BA7624}" type="presParOf" srcId="{946ACFFA-0D14-4F6A-BC8B-D09616510335}" destId="{BD6BA8E6-4612-4C9E-802E-7B0D0C9BD995}" srcOrd="0" destOrd="0" presId="urn:microsoft.com/office/officeart/2005/8/layout/list1"/>
    <dgm:cxn modelId="{8C761F13-4631-48AF-BFB5-DF6C1C2B38F9}" type="presParOf" srcId="{946ACFFA-0D14-4F6A-BC8B-D09616510335}" destId="{36274C3A-ADEF-4C86-BCB8-C505F4A7620C}" srcOrd="1" destOrd="0" presId="urn:microsoft.com/office/officeart/2005/8/layout/list1"/>
    <dgm:cxn modelId="{424351A4-D247-4A2B-8916-C4685783959C}" type="presParOf" srcId="{E6955188-92D7-41D9-A27A-6C79B05500FE}" destId="{0F849457-1EFB-418C-923A-E810F5749579}" srcOrd="9" destOrd="0" presId="urn:microsoft.com/office/officeart/2005/8/layout/list1"/>
    <dgm:cxn modelId="{B6DBE3AF-A3CC-450A-90AB-E1F0A4EF9149}" type="presParOf" srcId="{E6955188-92D7-41D9-A27A-6C79B05500FE}" destId="{5EB5FE26-427B-4D83-90F7-74C4C3F539F5}" srcOrd="10" destOrd="0" presId="urn:microsoft.com/office/officeart/2005/8/layout/list1"/>
    <dgm:cxn modelId="{FEBF5962-AB8A-44BF-ABE2-3C3ADA246DAD}" type="presParOf" srcId="{E6955188-92D7-41D9-A27A-6C79B05500FE}" destId="{B0394B3C-4CB0-4114-8DFD-352E7F55C34F}" srcOrd="11" destOrd="0" presId="urn:microsoft.com/office/officeart/2005/8/layout/list1"/>
    <dgm:cxn modelId="{8B5F453B-431E-44EB-AD4A-66CB13A1861D}" type="presParOf" srcId="{E6955188-92D7-41D9-A27A-6C79B05500FE}" destId="{5D3437D9-FEBD-4E10-9B15-8A4CE0487D29}" srcOrd="12" destOrd="0" presId="urn:microsoft.com/office/officeart/2005/8/layout/list1"/>
    <dgm:cxn modelId="{9B34E6CF-B6CE-4176-80ED-209147A5CC7F}" type="presParOf" srcId="{5D3437D9-FEBD-4E10-9B15-8A4CE0487D29}" destId="{78E8E12A-DA77-4BA6-B1F6-1A89D912DB24}" srcOrd="0" destOrd="0" presId="urn:microsoft.com/office/officeart/2005/8/layout/list1"/>
    <dgm:cxn modelId="{0040AAD6-4BB8-4DA2-9863-91BA4AFDE2A8}" type="presParOf" srcId="{5D3437D9-FEBD-4E10-9B15-8A4CE0487D29}" destId="{EB16C754-90A5-471C-BDB4-B8162FF5C6BF}" srcOrd="1" destOrd="0" presId="urn:microsoft.com/office/officeart/2005/8/layout/list1"/>
    <dgm:cxn modelId="{519073FA-AD02-4323-B3C0-AA27DF19B2B9}" type="presParOf" srcId="{E6955188-92D7-41D9-A27A-6C79B05500FE}" destId="{900AF2A4-CA5E-4E42-8FB6-2772BD68FE29}" srcOrd="13" destOrd="0" presId="urn:microsoft.com/office/officeart/2005/8/layout/list1"/>
    <dgm:cxn modelId="{9C650DCE-A053-4EDE-BCDC-BCC54DCAD908}" type="presParOf" srcId="{E6955188-92D7-41D9-A27A-6C79B05500FE}" destId="{730A174D-D11D-4C4E-847E-6599ED6613AF}"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E61CA209-8D0C-48FE-9D8D-E8E3D93D1106}"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F0669E1-9BD5-4F9F-8D93-91BAB3853FB6}">
      <dgm:prSet phldrT="[Text]" custT="1"/>
      <dgm:spPr>
        <a:solidFill>
          <a:srgbClr val="00B050"/>
        </a:solidFill>
      </dgm:spPr>
      <dgm:t>
        <a:bodyPr/>
        <a:lstStyle/>
        <a:p>
          <a:r>
            <a:rPr lang="en-US" sz="3600" dirty="0"/>
            <a:t> </a:t>
          </a:r>
          <a:r>
            <a:rPr lang="en-US" sz="3600" dirty="0" err="1"/>
            <a:t>Một</a:t>
          </a:r>
          <a:r>
            <a:rPr lang="en-US" sz="3600" dirty="0"/>
            <a:t> </a:t>
          </a:r>
          <a:r>
            <a:rPr lang="en-US" sz="3600" dirty="0" err="1"/>
            <a:t>số</a:t>
          </a:r>
          <a:r>
            <a:rPr lang="en-US" sz="3600" dirty="0"/>
            <a:t> </a:t>
          </a:r>
          <a:r>
            <a:rPr lang="en-US" sz="3600" dirty="0" err="1"/>
            <a:t>nhận</a:t>
          </a:r>
          <a:r>
            <a:rPr lang="en-US" sz="3600" dirty="0"/>
            <a:t> </a:t>
          </a:r>
          <a:r>
            <a:rPr lang="en-US" sz="3600" dirty="0" err="1"/>
            <a:t>xét</a:t>
          </a:r>
          <a:r>
            <a:rPr lang="en-US" sz="3600" dirty="0"/>
            <a:t> </a:t>
          </a:r>
        </a:p>
      </dgm:t>
    </dgm:pt>
    <dgm:pt modelId="{DEDB75D0-3193-432F-8D21-DDD7B657C71D}" type="parTrans" cxnId="{71E928E0-CEAA-451B-B467-F110CD3EA5F5}">
      <dgm:prSet/>
      <dgm:spPr/>
      <dgm:t>
        <a:bodyPr/>
        <a:lstStyle/>
        <a:p>
          <a:endParaRPr lang="en-US"/>
        </a:p>
      </dgm:t>
    </dgm:pt>
    <dgm:pt modelId="{4CB20B21-A3DB-4EF3-A889-E32F811EAF1E}" type="sibTrans" cxnId="{71E928E0-CEAA-451B-B467-F110CD3EA5F5}">
      <dgm:prSet/>
      <dgm:spPr/>
      <dgm:t>
        <a:bodyPr/>
        <a:lstStyle/>
        <a:p>
          <a:endParaRPr lang="en-US"/>
        </a:p>
      </dgm:t>
    </dgm:pt>
    <dgm:pt modelId="{90870E3E-2964-4B38-A60A-EC0B242ABBDB}">
      <dgm:prSet phldrT="[Text]" custT="1"/>
      <dgm:spPr/>
      <dgm:t>
        <a:bodyPr/>
        <a:lstStyle/>
        <a:p>
          <a:pPr algn="just"/>
          <a:r>
            <a:rPr lang="en-US" sz="2400" dirty="0" err="1"/>
            <a:t>Các</a:t>
          </a:r>
          <a:r>
            <a:rPr lang="en-US" sz="2400" dirty="0"/>
            <a:t> </a:t>
          </a:r>
          <a:r>
            <a:rPr lang="en-US" sz="2400" dirty="0" err="1"/>
            <a:t>triều</a:t>
          </a:r>
          <a:r>
            <a:rPr lang="en-US" sz="2400" dirty="0"/>
            <a:t> </a:t>
          </a:r>
          <a:r>
            <a:rPr lang="en-US" sz="2400" dirty="0" err="1"/>
            <a:t>đại</a:t>
          </a:r>
          <a:r>
            <a:rPr lang="en-US" sz="2400" dirty="0"/>
            <a:t> </a:t>
          </a:r>
          <a:r>
            <a:rPr lang="en-US" sz="2400" dirty="0" err="1"/>
            <a:t>quân</a:t>
          </a:r>
          <a:r>
            <a:rPr lang="en-US" sz="2400" dirty="0"/>
            <a:t> </a:t>
          </a:r>
          <a:r>
            <a:rPr lang="en-US" sz="2400" dirty="0" err="1"/>
            <a:t>chủ</a:t>
          </a:r>
          <a:r>
            <a:rPr lang="en-US" sz="2400" dirty="0"/>
            <a:t> </a:t>
          </a:r>
          <a:r>
            <a:rPr lang="en-US" sz="2400" dirty="0" err="1"/>
            <a:t>đã</a:t>
          </a:r>
          <a:r>
            <a:rPr lang="en-US" sz="2400" dirty="0"/>
            <a:t> </a:t>
          </a:r>
          <a:r>
            <a:rPr lang="en-US" sz="2400" dirty="0" err="1"/>
            <a:t>xây</a:t>
          </a:r>
          <a:r>
            <a:rPr lang="en-US" sz="2400" dirty="0"/>
            <a:t> </a:t>
          </a:r>
          <a:r>
            <a:rPr lang="en-US" sz="2400" dirty="0" err="1"/>
            <a:t>dựng</a:t>
          </a:r>
          <a:r>
            <a:rPr lang="en-US" sz="2400" dirty="0"/>
            <a:t> </a:t>
          </a:r>
          <a:r>
            <a:rPr lang="en-US" sz="2400" dirty="0" err="1"/>
            <a:t>được</a:t>
          </a:r>
          <a:r>
            <a:rPr lang="en-US" sz="2400" dirty="0"/>
            <a:t> </a:t>
          </a:r>
          <a:r>
            <a:rPr lang="en-US" sz="2400" dirty="0" err="1"/>
            <a:t>một</a:t>
          </a:r>
          <a:r>
            <a:rPr lang="en-US" sz="2400" dirty="0"/>
            <a:t> </a:t>
          </a:r>
          <a:r>
            <a:rPr lang="en-US" sz="2400" dirty="0" err="1"/>
            <a:t>hệ</a:t>
          </a:r>
          <a:r>
            <a:rPr lang="en-US" sz="2400" dirty="0"/>
            <a:t> </a:t>
          </a:r>
          <a:r>
            <a:rPr lang="en-US" sz="2400" dirty="0" err="1"/>
            <a:t>thống</a:t>
          </a:r>
          <a:r>
            <a:rPr lang="en-US" sz="2400" dirty="0"/>
            <a:t> </a:t>
          </a:r>
          <a:r>
            <a:rPr lang="en-US" sz="2400" dirty="0" err="1"/>
            <a:t>pháp</a:t>
          </a:r>
          <a:r>
            <a:rPr lang="en-US" sz="2400" dirty="0"/>
            <a:t> </a:t>
          </a:r>
          <a:r>
            <a:rPr lang="en-US" sz="2400" dirty="0" err="1"/>
            <a:t>luật</a:t>
          </a:r>
          <a:r>
            <a:rPr lang="en-US" sz="2400" dirty="0"/>
            <a:t> </a:t>
          </a:r>
          <a:r>
            <a:rPr lang="en-US" sz="2400" dirty="0" err="1"/>
            <a:t>thành</a:t>
          </a:r>
          <a:r>
            <a:rPr lang="en-US" sz="2400" dirty="0"/>
            <a:t> </a:t>
          </a:r>
          <a:r>
            <a:rPr lang="en-US" sz="2400" dirty="0" err="1"/>
            <a:t>văn</a:t>
          </a:r>
          <a:r>
            <a:rPr lang="en-US" sz="2400" dirty="0"/>
            <a:t> </a:t>
          </a:r>
          <a:r>
            <a:rPr lang="en-US" sz="2400" dirty="0" err="1"/>
            <a:t>tương</a:t>
          </a:r>
          <a:r>
            <a:rPr lang="en-US" sz="2400" dirty="0"/>
            <a:t> </a:t>
          </a:r>
          <a:r>
            <a:rPr lang="en-US" sz="2400" dirty="0" err="1"/>
            <a:t>đối</a:t>
          </a:r>
          <a:r>
            <a:rPr lang="en-US" sz="2400" dirty="0"/>
            <a:t> </a:t>
          </a:r>
          <a:r>
            <a:rPr lang="en-US" sz="2400" dirty="0" err="1"/>
            <a:t>hoàn</a:t>
          </a:r>
          <a:r>
            <a:rPr lang="en-US" sz="2400" dirty="0"/>
            <a:t> </a:t>
          </a:r>
          <a:r>
            <a:rPr lang="en-US" sz="2400" dirty="0" err="1"/>
            <a:t>chỉnh</a:t>
          </a:r>
          <a:endParaRPr lang="en-US" sz="2400" dirty="0"/>
        </a:p>
      </dgm:t>
    </dgm:pt>
    <dgm:pt modelId="{087FFCC8-E6FB-4685-BD01-E74F48F36DD9}" type="parTrans" cxnId="{50786404-FD01-43F4-8B54-038BA5D97006}">
      <dgm:prSet/>
      <dgm:spPr/>
      <dgm:t>
        <a:bodyPr/>
        <a:lstStyle/>
        <a:p>
          <a:endParaRPr lang="en-US"/>
        </a:p>
      </dgm:t>
    </dgm:pt>
    <dgm:pt modelId="{EEE1BD2D-F96D-4919-BDD5-B14463555849}" type="sibTrans" cxnId="{50786404-FD01-43F4-8B54-038BA5D97006}">
      <dgm:prSet/>
      <dgm:spPr/>
      <dgm:t>
        <a:bodyPr/>
        <a:lstStyle/>
        <a:p>
          <a:endParaRPr lang="en-US"/>
        </a:p>
      </dgm:t>
    </dgm:pt>
    <dgm:pt modelId="{AA151E50-E2D1-4E8B-86CE-1F0E5C57011E}">
      <dgm:prSet phldrT="[Text]" custT="1"/>
      <dgm:spPr/>
      <dgm:t>
        <a:bodyPr/>
        <a:lstStyle/>
        <a:p>
          <a:pPr algn="just"/>
          <a:r>
            <a:rPr lang="en-US" sz="2400" dirty="0" err="1"/>
            <a:t>Thời</a:t>
          </a:r>
          <a:r>
            <a:rPr lang="en-US" sz="2400" dirty="0"/>
            <a:t> </a:t>
          </a:r>
          <a:r>
            <a:rPr lang="en-US" sz="2400" dirty="0" err="1"/>
            <a:t>đại</a:t>
          </a:r>
          <a:r>
            <a:rPr lang="en-US" sz="2400" dirty="0"/>
            <a:t> </a:t>
          </a:r>
          <a:r>
            <a:rPr lang="en-US" sz="2400" dirty="0" err="1"/>
            <a:t>phong</a:t>
          </a:r>
          <a:r>
            <a:rPr lang="en-US" sz="2400" dirty="0"/>
            <a:t> </a:t>
          </a:r>
          <a:r>
            <a:rPr lang="en-US" sz="2400" dirty="0" err="1"/>
            <a:t>kiến</a:t>
          </a:r>
          <a:r>
            <a:rPr lang="en-US" sz="2400" dirty="0"/>
            <a:t> ở </a:t>
          </a:r>
          <a:r>
            <a:rPr lang="en-US" sz="2400" dirty="0" err="1"/>
            <a:t>Việt</a:t>
          </a:r>
          <a:r>
            <a:rPr lang="en-US" sz="2400" dirty="0"/>
            <a:t> Nam  </a:t>
          </a:r>
          <a:r>
            <a:rPr lang="en-US" sz="2400" dirty="0" err="1"/>
            <a:t>trải</a:t>
          </a:r>
          <a:r>
            <a:rPr lang="en-US" sz="2400" dirty="0"/>
            <a:t> qua </a:t>
          </a:r>
          <a:r>
            <a:rPr lang="en-US" sz="2400" dirty="0" err="1"/>
            <a:t>các</a:t>
          </a:r>
          <a:r>
            <a:rPr lang="en-US" sz="2400" dirty="0"/>
            <a:t> </a:t>
          </a:r>
          <a:r>
            <a:rPr lang="en-US" sz="2400" dirty="0" err="1"/>
            <a:t>giai</a:t>
          </a:r>
          <a:r>
            <a:rPr lang="en-US" sz="2400" dirty="0"/>
            <a:t> </a:t>
          </a:r>
          <a:r>
            <a:rPr lang="en-US" sz="2400" dirty="0" err="1"/>
            <a:t>đoạn</a:t>
          </a:r>
          <a:r>
            <a:rPr lang="en-US" sz="2400" dirty="0"/>
            <a:t> </a:t>
          </a:r>
          <a:r>
            <a:rPr lang="en-US" sz="2400" dirty="0" err="1"/>
            <a:t>hình</a:t>
          </a:r>
          <a:r>
            <a:rPr lang="en-US" sz="2400" dirty="0"/>
            <a:t> </a:t>
          </a:r>
          <a:r>
            <a:rPr lang="en-US" sz="2400" dirty="0" err="1"/>
            <a:t>thành</a:t>
          </a:r>
          <a:r>
            <a:rPr lang="en-US" sz="2400" dirty="0"/>
            <a:t> </a:t>
          </a:r>
          <a:r>
            <a:rPr lang="en-US" sz="2400" dirty="0" err="1"/>
            <a:t>và</a:t>
          </a:r>
          <a:r>
            <a:rPr lang="en-US" sz="2400" dirty="0"/>
            <a:t> </a:t>
          </a:r>
          <a:r>
            <a:rPr lang="en-US" sz="2400" dirty="0" err="1"/>
            <a:t>xác</a:t>
          </a:r>
          <a:r>
            <a:rPr lang="en-US" sz="2400" dirty="0"/>
            <a:t> </a:t>
          </a:r>
          <a:r>
            <a:rPr lang="en-US" sz="2400" dirty="0" err="1"/>
            <a:t>lập</a:t>
          </a:r>
          <a:r>
            <a:rPr lang="en-US" sz="2400" dirty="0"/>
            <a:t>, </a:t>
          </a:r>
          <a:r>
            <a:rPr lang="en-US" sz="2400" dirty="0" err="1"/>
            <a:t>giai</a:t>
          </a:r>
          <a:r>
            <a:rPr lang="en-US" sz="2400" dirty="0"/>
            <a:t> </a:t>
          </a:r>
          <a:r>
            <a:rPr lang="en-US" sz="2400" dirty="0" err="1"/>
            <a:t>đoạn</a:t>
          </a:r>
          <a:r>
            <a:rPr lang="en-US" sz="2400" dirty="0"/>
            <a:t> </a:t>
          </a:r>
          <a:r>
            <a:rPr lang="en-US" sz="2400" dirty="0" err="1"/>
            <a:t>phát</a:t>
          </a:r>
          <a:r>
            <a:rPr lang="en-US" sz="2400" dirty="0"/>
            <a:t> </a:t>
          </a:r>
          <a:r>
            <a:rPr lang="en-US" sz="2400" dirty="0" err="1"/>
            <a:t>triển</a:t>
          </a:r>
          <a:r>
            <a:rPr lang="en-US" sz="2400" dirty="0"/>
            <a:t> </a:t>
          </a:r>
          <a:r>
            <a:rPr lang="en-US" sz="2400" dirty="0" err="1"/>
            <a:t>trong</a:t>
          </a:r>
          <a:r>
            <a:rPr lang="en-US" sz="2400" dirty="0"/>
            <a:t> chia </a:t>
          </a:r>
          <a:r>
            <a:rPr lang="en-US" sz="2400" dirty="0" err="1"/>
            <a:t>cắt</a:t>
          </a:r>
          <a:r>
            <a:rPr lang="en-US" sz="2400" dirty="0"/>
            <a:t>, </a:t>
          </a:r>
          <a:r>
            <a:rPr lang="en-US" sz="2400" dirty="0" err="1"/>
            <a:t>giai</a:t>
          </a:r>
          <a:r>
            <a:rPr lang="en-US" sz="2400" dirty="0"/>
            <a:t> </a:t>
          </a:r>
          <a:r>
            <a:rPr lang="en-US" sz="2400" dirty="0" err="1"/>
            <a:t>đoạn</a:t>
          </a:r>
          <a:r>
            <a:rPr lang="en-US" sz="2400" dirty="0"/>
            <a:t> </a:t>
          </a:r>
          <a:r>
            <a:rPr lang="en-US" sz="2400" dirty="0" err="1"/>
            <a:t>suy</a:t>
          </a:r>
          <a:r>
            <a:rPr lang="en-US" sz="2400" dirty="0"/>
            <a:t> </a:t>
          </a:r>
          <a:r>
            <a:rPr lang="en-US" sz="2400" dirty="0" err="1"/>
            <a:t>vong</a:t>
          </a:r>
          <a:r>
            <a:rPr lang="en-US" sz="2400" dirty="0"/>
            <a:t> </a:t>
          </a:r>
          <a:r>
            <a:rPr lang="en-US" sz="2400" dirty="0" err="1"/>
            <a:t>thông</a:t>
          </a:r>
          <a:r>
            <a:rPr lang="en-US" sz="2400" dirty="0"/>
            <a:t> qua </a:t>
          </a:r>
          <a:r>
            <a:rPr lang="en-US" sz="2400" dirty="0" err="1"/>
            <a:t>sự</a:t>
          </a:r>
          <a:r>
            <a:rPr lang="en-US" sz="2400" dirty="0"/>
            <a:t>  </a:t>
          </a:r>
          <a:r>
            <a:rPr lang="en-US" sz="2400" dirty="0" err="1"/>
            <a:t>tồn</a:t>
          </a:r>
          <a:r>
            <a:rPr lang="en-US" sz="2400" dirty="0"/>
            <a:t> </a:t>
          </a:r>
          <a:r>
            <a:rPr lang="en-US" sz="2400" dirty="0" err="1"/>
            <a:t>tại</a:t>
          </a:r>
          <a:r>
            <a:rPr lang="en-US" sz="2400" dirty="0"/>
            <a:t> </a:t>
          </a:r>
          <a:r>
            <a:rPr lang="en-US" sz="2400" dirty="0" err="1"/>
            <a:t>và</a:t>
          </a:r>
          <a:r>
            <a:rPr lang="en-US" sz="2400" dirty="0"/>
            <a:t> </a:t>
          </a:r>
          <a:r>
            <a:rPr lang="en-US" sz="2400" dirty="0" err="1"/>
            <a:t>nối</a:t>
          </a:r>
          <a:r>
            <a:rPr lang="en-US" sz="2400" dirty="0"/>
            <a:t> </a:t>
          </a:r>
          <a:r>
            <a:rPr lang="en-US" sz="2400" dirty="0" err="1"/>
            <a:t>tiếp</a:t>
          </a:r>
          <a:r>
            <a:rPr lang="en-US" sz="2400" dirty="0"/>
            <a:t> </a:t>
          </a:r>
          <a:r>
            <a:rPr lang="en-US" sz="2400" dirty="0" err="1"/>
            <a:t>nhau</a:t>
          </a:r>
          <a:endParaRPr lang="en-US" sz="2400" dirty="0"/>
        </a:p>
      </dgm:t>
    </dgm:pt>
    <dgm:pt modelId="{097BEEE7-EDB7-4F4A-8DC6-4C989DBD2FA6}" type="parTrans" cxnId="{310FE1FB-E55E-4382-8807-EA22D3A4CBAD}">
      <dgm:prSet/>
      <dgm:spPr/>
      <dgm:t>
        <a:bodyPr/>
        <a:lstStyle/>
        <a:p>
          <a:endParaRPr lang="en-US"/>
        </a:p>
      </dgm:t>
    </dgm:pt>
    <dgm:pt modelId="{4F7FD941-E42D-4B9E-99D7-81D1EB7C65B3}" type="sibTrans" cxnId="{310FE1FB-E55E-4382-8807-EA22D3A4CBAD}">
      <dgm:prSet/>
      <dgm:spPr/>
      <dgm:t>
        <a:bodyPr/>
        <a:lstStyle/>
        <a:p>
          <a:endParaRPr lang="en-US"/>
        </a:p>
      </dgm:t>
    </dgm:pt>
    <dgm:pt modelId="{E2DD28E7-5949-4A08-BDCA-C69AD7D1447E}">
      <dgm:prSet phldrT="[Text]" custT="1"/>
      <dgm:spPr/>
      <dgm:t>
        <a:bodyPr/>
        <a:lstStyle/>
        <a:p>
          <a:pPr algn="just"/>
          <a:r>
            <a:rPr lang="en-US" sz="2400" dirty="0" err="1"/>
            <a:t>Trải</a:t>
          </a:r>
          <a:r>
            <a:rPr lang="en-US" sz="2400" dirty="0"/>
            <a:t> qua </a:t>
          </a:r>
          <a:r>
            <a:rPr lang="en-US" sz="2400" dirty="0" err="1"/>
            <a:t>hơn</a:t>
          </a:r>
          <a:r>
            <a:rPr lang="en-US" sz="2400" dirty="0"/>
            <a:t> 9 </a:t>
          </a:r>
          <a:r>
            <a:rPr lang="en-US" sz="2400" dirty="0" err="1"/>
            <a:t>thế</a:t>
          </a:r>
          <a:r>
            <a:rPr lang="en-US" sz="2400" dirty="0"/>
            <a:t> </a:t>
          </a:r>
          <a:r>
            <a:rPr lang="en-US" sz="2400" dirty="0" err="1"/>
            <a:t>kỷ</a:t>
          </a:r>
          <a:r>
            <a:rPr lang="en-US" sz="2400" dirty="0"/>
            <a:t> </a:t>
          </a:r>
          <a:r>
            <a:rPr lang="en-US" sz="2400" dirty="0" err="1"/>
            <a:t>độc</a:t>
          </a:r>
          <a:r>
            <a:rPr lang="en-US" sz="2400" dirty="0"/>
            <a:t> </a:t>
          </a:r>
          <a:r>
            <a:rPr lang="en-US" sz="2400" dirty="0" err="1"/>
            <a:t>lập</a:t>
          </a:r>
          <a:r>
            <a:rPr lang="en-US" sz="2400" dirty="0"/>
            <a:t>, </a:t>
          </a:r>
          <a:r>
            <a:rPr lang="en-US" sz="2400" dirty="0" err="1"/>
            <a:t>nhân</a:t>
          </a:r>
          <a:r>
            <a:rPr lang="en-US" sz="2400" dirty="0"/>
            <a:t> </a:t>
          </a:r>
          <a:r>
            <a:rPr lang="en-US" sz="2400" dirty="0" err="1"/>
            <a:t>dân</a:t>
          </a:r>
          <a:r>
            <a:rPr lang="en-US" sz="2400" dirty="0"/>
            <a:t> </a:t>
          </a:r>
          <a:r>
            <a:rPr lang="en-US" sz="2400" dirty="0" err="1"/>
            <a:t>Đại</a:t>
          </a:r>
          <a:r>
            <a:rPr lang="en-US" sz="2400" dirty="0"/>
            <a:t> </a:t>
          </a:r>
          <a:r>
            <a:rPr lang="en-US" sz="2400" dirty="0" err="1"/>
            <a:t>Việt</a:t>
          </a:r>
          <a:r>
            <a:rPr lang="en-US" sz="2400" dirty="0"/>
            <a:t> </a:t>
          </a:r>
          <a:r>
            <a:rPr lang="en-US" sz="2400" dirty="0" err="1"/>
            <a:t>vừa</a:t>
          </a:r>
          <a:r>
            <a:rPr lang="en-US" sz="2400" dirty="0"/>
            <a:t> </a:t>
          </a:r>
          <a:r>
            <a:rPr lang="en-US" sz="2400" dirty="0" err="1"/>
            <a:t>xây</a:t>
          </a:r>
          <a:r>
            <a:rPr lang="en-US" sz="2400" dirty="0"/>
            <a:t> </a:t>
          </a:r>
          <a:r>
            <a:rPr lang="en-US" sz="2400" dirty="0" err="1"/>
            <a:t>dựng</a:t>
          </a:r>
          <a:r>
            <a:rPr lang="en-US" sz="2400" dirty="0"/>
            <a:t> </a:t>
          </a:r>
          <a:r>
            <a:rPr lang="en-US" sz="2400" dirty="0" err="1"/>
            <a:t>cho</a:t>
          </a:r>
          <a:r>
            <a:rPr lang="en-US" sz="2400" dirty="0"/>
            <a:t> </a:t>
          </a:r>
          <a:r>
            <a:rPr lang="en-US" sz="2400" dirty="0" err="1"/>
            <a:t>mình</a:t>
          </a:r>
          <a:r>
            <a:rPr lang="en-US" sz="2400" dirty="0"/>
            <a:t> </a:t>
          </a:r>
          <a:r>
            <a:rPr lang="en-US" sz="2400" dirty="0" err="1"/>
            <a:t>một</a:t>
          </a:r>
          <a:r>
            <a:rPr lang="en-US" sz="2400" dirty="0"/>
            <a:t>  </a:t>
          </a:r>
          <a:r>
            <a:rPr lang="en-US" sz="2400" dirty="0" err="1"/>
            <a:t>chế</a:t>
          </a:r>
          <a:r>
            <a:rPr lang="en-US" sz="2400" dirty="0"/>
            <a:t> </a:t>
          </a:r>
          <a:r>
            <a:rPr lang="en-US" sz="2400" dirty="0" err="1"/>
            <a:t>độ</a:t>
          </a:r>
          <a:r>
            <a:rPr lang="en-US" sz="2400" dirty="0"/>
            <a:t> </a:t>
          </a:r>
          <a:r>
            <a:rPr lang="en-US" sz="2400" dirty="0" err="1"/>
            <a:t>quân</a:t>
          </a:r>
          <a:r>
            <a:rPr lang="en-US" sz="2400" dirty="0"/>
            <a:t> </a:t>
          </a:r>
          <a:r>
            <a:rPr lang="en-US" sz="2400" dirty="0" err="1"/>
            <a:t>chủ</a:t>
          </a:r>
          <a:r>
            <a:rPr lang="en-US" sz="2400" dirty="0"/>
            <a:t> </a:t>
          </a:r>
          <a:r>
            <a:rPr lang="en-US" sz="2400" dirty="0" err="1"/>
            <a:t>chuyên</a:t>
          </a:r>
          <a:r>
            <a:rPr lang="en-US" sz="2400" dirty="0"/>
            <a:t> </a:t>
          </a:r>
          <a:r>
            <a:rPr lang="en-US" sz="2400" dirty="0" err="1"/>
            <a:t>chế</a:t>
          </a:r>
          <a:r>
            <a:rPr lang="en-US" sz="2400" dirty="0"/>
            <a:t>, </a:t>
          </a:r>
          <a:r>
            <a:rPr lang="en-US" sz="2400" dirty="0" err="1"/>
            <a:t>một</a:t>
          </a:r>
          <a:r>
            <a:rPr lang="en-US" sz="2400" dirty="0"/>
            <a:t> </a:t>
          </a:r>
          <a:r>
            <a:rPr lang="en-US" sz="2400" dirty="0" err="1"/>
            <a:t>nền</a:t>
          </a:r>
          <a:r>
            <a:rPr lang="en-US" sz="2400" dirty="0"/>
            <a:t> </a:t>
          </a:r>
          <a:r>
            <a:rPr lang="en-US" sz="2400" dirty="0" err="1"/>
            <a:t>kinh</a:t>
          </a:r>
          <a:r>
            <a:rPr lang="en-US" sz="2400" dirty="0"/>
            <a:t> </a:t>
          </a:r>
          <a:r>
            <a:rPr lang="en-US" sz="2400" dirty="0" err="1"/>
            <a:t>tế</a:t>
          </a:r>
          <a:r>
            <a:rPr lang="en-US" sz="2400" dirty="0"/>
            <a:t> </a:t>
          </a:r>
          <a:r>
            <a:rPr lang="en-US" sz="2400" dirty="0" err="1"/>
            <a:t>tự</a:t>
          </a:r>
          <a:r>
            <a:rPr lang="en-US" sz="2400" dirty="0"/>
            <a:t> </a:t>
          </a:r>
          <a:r>
            <a:rPr lang="en-US" sz="2400" dirty="0" err="1"/>
            <a:t>chủ</a:t>
          </a:r>
          <a:r>
            <a:rPr lang="en-US" sz="2400" dirty="0"/>
            <a:t>, </a:t>
          </a:r>
          <a:r>
            <a:rPr lang="en-US" sz="2400" dirty="0" err="1"/>
            <a:t>một</a:t>
          </a:r>
          <a:r>
            <a:rPr lang="en-US" sz="2400" dirty="0"/>
            <a:t> </a:t>
          </a:r>
          <a:r>
            <a:rPr lang="en-US" sz="2400" dirty="0" err="1"/>
            <a:t>nền</a:t>
          </a:r>
          <a:r>
            <a:rPr lang="en-US" sz="2400" dirty="0"/>
            <a:t> </a:t>
          </a:r>
          <a:r>
            <a:rPr lang="en-US" sz="2400" dirty="0" err="1"/>
            <a:t>văn</a:t>
          </a:r>
          <a:r>
            <a:rPr lang="en-US" sz="2400" dirty="0"/>
            <a:t> </a:t>
          </a:r>
          <a:r>
            <a:rPr lang="en-US" sz="2400" dirty="0" err="1"/>
            <a:t>hóa</a:t>
          </a:r>
          <a:r>
            <a:rPr lang="en-US" sz="2400" dirty="0"/>
            <a:t> </a:t>
          </a:r>
          <a:r>
            <a:rPr lang="en-US" sz="2400" dirty="0" err="1"/>
            <a:t>đậm</a:t>
          </a:r>
          <a:r>
            <a:rPr lang="en-US" sz="2400" dirty="0"/>
            <a:t> </a:t>
          </a:r>
          <a:r>
            <a:rPr lang="en-US" sz="2400" dirty="0" err="1"/>
            <a:t>đà</a:t>
          </a:r>
          <a:r>
            <a:rPr lang="en-US" sz="2400" dirty="0"/>
            <a:t> </a:t>
          </a:r>
          <a:r>
            <a:rPr lang="en-US" sz="2400" dirty="0" err="1"/>
            <a:t>bản</a:t>
          </a:r>
          <a:r>
            <a:rPr lang="en-US" sz="2400" dirty="0"/>
            <a:t> </a:t>
          </a:r>
          <a:r>
            <a:rPr lang="en-US" sz="2400" dirty="0" err="1"/>
            <a:t>sắc</a:t>
          </a:r>
          <a:r>
            <a:rPr lang="en-US" sz="2400" dirty="0"/>
            <a:t>  </a:t>
          </a:r>
          <a:r>
            <a:rPr lang="en-US" sz="2400" dirty="0" err="1"/>
            <a:t>dân</a:t>
          </a:r>
          <a:r>
            <a:rPr lang="en-US" sz="2400" dirty="0"/>
            <a:t> </a:t>
          </a:r>
          <a:r>
            <a:rPr lang="en-US" sz="2400" dirty="0" err="1"/>
            <a:t>tộc</a:t>
          </a:r>
          <a:r>
            <a:rPr lang="en-US" sz="2400" dirty="0"/>
            <a:t>, </a:t>
          </a:r>
          <a:r>
            <a:rPr lang="en-US" sz="2400" dirty="0" err="1"/>
            <a:t>lại</a:t>
          </a:r>
          <a:r>
            <a:rPr lang="en-US" sz="2400" dirty="0"/>
            <a:t> </a:t>
          </a:r>
          <a:r>
            <a:rPr lang="en-US" sz="2400" dirty="0" err="1"/>
            <a:t>vừa</a:t>
          </a:r>
          <a:r>
            <a:rPr lang="en-US" sz="2400" dirty="0"/>
            <a:t> </a:t>
          </a:r>
          <a:r>
            <a:rPr lang="en-US" sz="2400" dirty="0" err="1"/>
            <a:t>phải</a:t>
          </a:r>
          <a:r>
            <a:rPr lang="en-US" sz="2400" dirty="0"/>
            <a:t> </a:t>
          </a:r>
          <a:r>
            <a:rPr lang="en-US" sz="2400" dirty="0" err="1"/>
            <a:t>đấu</a:t>
          </a:r>
          <a:r>
            <a:rPr lang="en-US" sz="2400" dirty="0"/>
            <a:t> </a:t>
          </a:r>
          <a:r>
            <a:rPr lang="en-US" sz="2400" dirty="0" err="1"/>
            <a:t>tranh</a:t>
          </a:r>
          <a:r>
            <a:rPr lang="en-US" sz="2400" dirty="0"/>
            <a:t> </a:t>
          </a:r>
          <a:r>
            <a:rPr lang="en-US" sz="2400" dirty="0" err="1"/>
            <a:t>chống</a:t>
          </a:r>
          <a:r>
            <a:rPr lang="en-US" sz="2400" dirty="0"/>
            <a:t> </a:t>
          </a:r>
          <a:r>
            <a:rPr lang="en-US" sz="2400" dirty="0" err="1"/>
            <a:t>ngoại</a:t>
          </a:r>
          <a:r>
            <a:rPr lang="en-US" sz="2400" dirty="0"/>
            <a:t> </a:t>
          </a:r>
          <a:r>
            <a:rPr lang="en-US" sz="2400" dirty="0" err="1"/>
            <a:t>xâm</a:t>
          </a:r>
          <a:endParaRPr lang="en-US" sz="2400" dirty="0"/>
        </a:p>
      </dgm:t>
    </dgm:pt>
    <dgm:pt modelId="{2A3E8A3E-C4F6-46FC-A1B4-E2D53907588E}" type="parTrans" cxnId="{6AAF47A0-0EF0-41DC-B749-FC3A4FB65745}">
      <dgm:prSet/>
      <dgm:spPr/>
      <dgm:t>
        <a:bodyPr/>
        <a:lstStyle/>
        <a:p>
          <a:endParaRPr lang="en-US"/>
        </a:p>
      </dgm:t>
    </dgm:pt>
    <dgm:pt modelId="{09C4C40F-FC6C-465B-8FE3-AEA253CCB4A1}" type="sibTrans" cxnId="{6AAF47A0-0EF0-41DC-B749-FC3A4FB65745}">
      <dgm:prSet/>
      <dgm:spPr/>
      <dgm:t>
        <a:bodyPr/>
        <a:lstStyle/>
        <a:p>
          <a:endParaRPr lang="en-US"/>
        </a:p>
      </dgm:t>
    </dgm:pt>
    <dgm:pt modelId="{690FBAC9-307C-47B9-9372-B4C60379F360}" type="pres">
      <dgm:prSet presAssocID="{E61CA209-8D0C-48FE-9D8D-E8E3D93D1106}" presName="Name0" presStyleCnt="0">
        <dgm:presLayoutVars>
          <dgm:dir/>
          <dgm:animLvl val="lvl"/>
          <dgm:resizeHandles val="exact"/>
        </dgm:presLayoutVars>
      </dgm:prSet>
      <dgm:spPr/>
    </dgm:pt>
    <dgm:pt modelId="{BFD4993B-BB87-461A-B767-96893C01F362}" type="pres">
      <dgm:prSet presAssocID="{8F0669E1-9BD5-4F9F-8D93-91BAB3853FB6}" presName="linNode" presStyleCnt="0"/>
      <dgm:spPr/>
    </dgm:pt>
    <dgm:pt modelId="{295D6D74-F286-42F2-8696-E01A633AC222}" type="pres">
      <dgm:prSet presAssocID="{8F0669E1-9BD5-4F9F-8D93-91BAB3853FB6}" presName="parentText" presStyleLbl="node1" presStyleIdx="0" presStyleCnt="1" custScaleX="59339" custLinFactNeighborX="-14325" custLinFactNeighborY="-170">
        <dgm:presLayoutVars>
          <dgm:chMax val="1"/>
          <dgm:bulletEnabled val="1"/>
        </dgm:presLayoutVars>
      </dgm:prSet>
      <dgm:spPr/>
    </dgm:pt>
    <dgm:pt modelId="{40108996-427B-4CF6-9FFF-50659008A941}" type="pres">
      <dgm:prSet presAssocID="{8F0669E1-9BD5-4F9F-8D93-91BAB3853FB6}" presName="descendantText" presStyleLbl="alignAccFollowNode1" presStyleIdx="0" presStyleCnt="1" custScaleX="119348">
        <dgm:presLayoutVars>
          <dgm:bulletEnabled val="1"/>
        </dgm:presLayoutVars>
      </dgm:prSet>
      <dgm:spPr/>
    </dgm:pt>
  </dgm:ptLst>
  <dgm:cxnLst>
    <dgm:cxn modelId="{50786404-FD01-43F4-8B54-038BA5D97006}" srcId="{8F0669E1-9BD5-4F9F-8D93-91BAB3853FB6}" destId="{90870E3E-2964-4B38-A60A-EC0B242ABBDB}" srcOrd="1" destOrd="0" parTransId="{087FFCC8-E6FB-4685-BD01-E74F48F36DD9}" sibTransId="{EEE1BD2D-F96D-4919-BDD5-B14463555849}"/>
    <dgm:cxn modelId="{A1C2031A-5E36-4838-A9AD-C9177E6A9863}" type="presOf" srcId="{E61CA209-8D0C-48FE-9D8D-E8E3D93D1106}" destId="{690FBAC9-307C-47B9-9372-B4C60379F360}" srcOrd="0" destOrd="0" presId="urn:microsoft.com/office/officeart/2005/8/layout/vList5"/>
    <dgm:cxn modelId="{39BB4569-7BB5-4608-A80B-F331450A2C1F}" type="presOf" srcId="{8F0669E1-9BD5-4F9F-8D93-91BAB3853FB6}" destId="{295D6D74-F286-42F2-8696-E01A633AC222}" srcOrd="0" destOrd="0" presId="urn:microsoft.com/office/officeart/2005/8/layout/vList5"/>
    <dgm:cxn modelId="{9E399078-A215-4CA5-968C-AAA91D38BEE3}" type="presOf" srcId="{90870E3E-2964-4B38-A60A-EC0B242ABBDB}" destId="{40108996-427B-4CF6-9FFF-50659008A941}" srcOrd="0" destOrd="1" presId="urn:microsoft.com/office/officeart/2005/8/layout/vList5"/>
    <dgm:cxn modelId="{6AAF47A0-0EF0-41DC-B749-FC3A4FB65745}" srcId="{8F0669E1-9BD5-4F9F-8D93-91BAB3853FB6}" destId="{E2DD28E7-5949-4A08-BDCA-C69AD7D1447E}" srcOrd="0" destOrd="0" parTransId="{2A3E8A3E-C4F6-46FC-A1B4-E2D53907588E}" sibTransId="{09C4C40F-FC6C-465B-8FE3-AEA253CCB4A1}"/>
    <dgm:cxn modelId="{A1C80AC5-7F20-446B-AD1A-B85DA2E9A2F9}" type="presOf" srcId="{AA151E50-E2D1-4E8B-86CE-1F0E5C57011E}" destId="{40108996-427B-4CF6-9FFF-50659008A941}" srcOrd="0" destOrd="2" presId="urn:microsoft.com/office/officeart/2005/8/layout/vList5"/>
    <dgm:cxn modelId="{71E928E0-CEAA-451B-B467-F110CD3EA5F5}" srcId="{E61CA209-8D0C-48FE-9D8D-E8E3D93D1106}" destId="{8F0669E1-9BD5-4F9F-8D93-91BAB3853FB6}" srcOrd="0" destOrd="0" parTransId="{DEDB75D0-3193-432F-8D21-DDD7B657C71D}" sibTransId="{4CB20B21-A3DB-4EF3-A889-E32F811EAF1E}"/>
    <dgm:cxn modelId="{5FD796EF-A924-4EE4-94EE-8CEAC2364B37}" type="presOf" srcId="{E2DD28E7-5949-4A08-BDCA-C69AD7D1447E}" destId="{40108996-427B-4CF6-9FFF-50659008A941}" srcOrd="0" destOrd="0" presId="urn:microsoft.com/office/officeart/2005/8/layout/vList5"/>
    <dgm:cxn modelId="{310FE1FB-E55E-4382-8807-EA22D3A4CBAD}" srcId="{8F0669E1-9BD5-4F9F-8D93-91BAB3853FB6}" destId="{AA151E50-E2D1-4E8B-86CE-1F0E5C57011E}" srcOrd="2" destOrd="0" parTransId="{097BEEE7-EDB7-4F4A-8DC6-4C989DBD2FA6}" sibTransId="{4F7FD941-E42D-4B9E-99D7-81D1EB7C65B3}"/>
    <dgm:cxn modelId="{3FD97B8E-B46D-4D1C-8EBE-DA66B2F3E3FC}" type="presParOf" srcId="{690FBAC9-307C-47B9-9372-B4C60379F360}" destId="{BFD4993B-BB87-461A-B767-96893C01F362}" srcOrd="0" destOrd="0" presId="urn:microsoft.com/office/officeart/2005/8/layout/vList5"/>
    <dgm:cxn modelId="{F72F4B60-CB49-4D78-ABBF-F5DE87CD1C3D}" type="presParOf" srcId="{BFD4993B-BB87-461A-B767-96893C01F362}" destId="{295D6D74-F286-42F2-8696-E01A633AC222}" srcOrd="0" destOrd="0" presId="urn:microsoft.com/office/officeart/2005/8/layout/vList5"/>
    <dgm:cxn modelId="{5CB9231E-76A7-43B0-AA2B-C82DEB6F0CF5}" type="presParOf" srcId="{BFD4993B-BB87-461A-B767-96893C01F362}" destId="{40108996-427B-4CF6-9FFF-50659008A941}" srcOrd="1" destOrd="0" presId="urn:microsoft.com/office/officeart/2005/8/layout/vList5"/>
  </dgm:cxnLst>
  <dgm:bg>
    <a:solidFill>
      <a:schemeClr val="accent1">
        <a:lumMod val="5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36374BC0-5D2B-4EAF-9297-EC704BD9C6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9CE026-2CDB-4FF7-984A-2B26A9C29FD1}">
      <dgm:prSet phldrT="[Text]"/>
      <dgm:spPr>
        <a:solidFill>
          <a:srgbClr val="002060"/>
        </a:solidFill>
      </dgm:spPr>
      <dgm:t>
        <a:bodyPr/>
        <a:lstStyle/>
        <a:p>
          <a:r>
            <a:rPr lang="en-US" b="1" dirty="0"/>
            <a:t>3.11. </a:t>
          </a:r>
          <a:r>
            <a:rPr lang="en-US" b="1" dirty="0" err="1"/>
            <a:t>Sự</a:t>
          </a:r>
          <a:r>
            <a:rPr lang="en-US" b="1" dirty="0"/>
            <a:t> </a:t>
          </a:r>
          <a:r>
            <a:rPr lang="en-US" b="1" dirty="0" err="1"/>
            <a:t>sụp</a:t>
          </a:r>
          <a:r>
            <a:rPr lang="en-US" b="1" dirty="0"/>
            <a:t> </a:t>
          </a:r>
          <a:r>
            <a:rPr lang="en-US" b="1" dirty="0" err="1"/>
            <a:t>đổ</a:t>
          </a:r>
          <a:r>
            <a:rPr lang="en-US" b="1" dirty="0"/>
            <a:t> </a:t>
          </a:r>
          <a:r>
            <a:rPr lang="en-US" b="1" dirty="0" err="1"/>
            <a:t>của</a:t>
          </a:r>
          <a:r>
            <a:rPr lang="en-US" b="1" dirty="0"/>
            <a:t> </a:t>
          </a:r>
          <a:r>
            <a:rPr lang="en-US" b="1" dirty="0" err="1"/>
            <a:t>nhà</a:t>
          </a:r>
          <a:r>
            <a:rPr lang="en-US" b="1" dirty="0"/>
            <a:t> </a:t>
          </a:r>
          <a:r>
            <a:rPr lang="en-US" b="1" dirty="0" err="1"/>
            <a:t>nước</a:t>
          </a:r>
          <a:r>
            <a:rPr lang="en-US" b="1" dirty="0"/>
            <a:t> </a:t>
          </a:r>
          <a:r>
            <a:rPr lang="en-US" b="1" dirty="0" err="1"/>
            <a:t>phong</a:t>
          </a:r>
          <a:r>
            <a:rPr lang="en-US" b="1" dirty="0"/>
            <a:t> </a:t>
          </a:r>
          <a:r>
            <a:rPr lang="en-US" b="1" dirty="0" err="1"/>
            <a:t>kiến</a:t>
          </a:r>
          <a:endParaRPr lang="en-US" dirty="0"/>
        </a:p>
      </dgm:t>
    </dgm:pt>
    <dgm:pt modelId="{3EB06D2A-5D4B-442D-B331-5A6B41059893}" type="parTrans" cxnId="{2FAEAF78-8FAB-497B-9E91-80DC9A1496BF}">
      <dgm:prSet/>
      <dgm:spPr/>
      <dgm:t>
        <a:bodyPr/>
        <a:lstStyle/>
        <a:p>
          <a:endParaRPr lang="en-US"/>
        </a:p>
      </dgm:t>
    </dgm:pt>
    <dgm:pt modelId="{3D2C9ECE-67E3-4683-A03C-FFF062361E29}" type="sibTrans" cxnId="{2FAEAF78-8FAB-497B-9E91-80DC9A1496BF}">
      <dgm:prSet/>
      <dgm:spPr/>
      <dgm:t>
        <a:bodyPr/>
        <a:lstStyle/>
        <a:p>
          <a:endParaRPr lang="en-US"/>
        </a:p>
      </dgm:t>
    </dgm:pt>
    <dgm:pt modelId="{1E66EAAE-EEA2-4905-8FA9-3053E5031620}">
      <dgm:prSet phldrT="[Text]"/>
      <dgm:spPr/>
      <dgm:t>
        <a:bodyPr/>
        <a:lstStyle/>
        <a:p>
          <a:r>
            <a:rPr lang="en-US" dirty="0" err="1"/>
            <a:t>Xã</a:t>
          </a:r>
          <a:r>
            <a:rPr lang="en-US" dirty="0"/>
            <a:t> </a:t>
          </a:r>
          <a:r>
            <a:rPr lang="en-US" dirty="0" err="1"/>
            <a:t>hội</a:t>
          </a:r>
          <a:r>
            <a:rPr lang="en-US" dirty="0"/>
            <a:t>: </a:t>
          </a:r>
          <a:r>
            <a:rPr lang="en-US" dirty="0" err="1"/>
            <a:t>khủng</a:t>
          </a:r>
          <a:r>
            <a:rPr lang="en-US" dirty="0"/>
            <a:t> </a:t>
          </a:r>
          <a:r>
            <a:rPr lang="en-US" dirty="0" err="1"/>
            <a:t>hoảng</a:t>
          </a:r>
          <a:r>
            <a:rPr lang="en-US" dirty="0"/>
            <a:t> </a:t>
          </a:r>
          <a:r>
            <a:rPr lang="en-US" dirty="0" err="1"/>
            <a:t>trầm</a:t>
          </a:r>
          <a:r>
            <a:rPr lang="en-US" dirty="0"/>
            <a:t> </a:t>
          </a:r>
          <a:r>
            <a:rPr lang="en-US" dirty="0" err="1"/>
            <a:t>trọng</a:t>
          </a:r>
          <a:r>
            <a:rPr lang="en-US" dirty="0"/>
            <a:t>, </a:t>
          </a:r>
          <a:r>
            <a:rPr lang="en-US" dirty="0" err="1"/>
            <a:t>mâu</a:t>
          </a:r>
          <a:r>
            <a:rPr lang="en-US" dirty="0"/>
            <a:t> </a:t>
          </a:r>
          <a:r>
            <a:rPr lang="en-US" dirty="0" err="1"/>
            <a:t>thuẫn</a:t>
          </a:r>
          <a:r>
            <a:rPr lang="en-US" dirty="0"/>
            <a:t> </a:t>
          </a:r>
          <a:r>
            <a:rPr lang="en-US" dirty="0" err="1"/>
            <a:t>ngày</a:t>
          </a:r>
          <a:r>
            <a:rPr lang="en-US" dirty="0"/>
            <a:t> </a:t>
          </a:r>
          <a:r>
            <a:rPr lang="en-US" dirty="0" err="1"/>
            <a:t>càng</a:t>
          </a:r>
          <a:r>
            <a:rPr lang="en-US" dirty="0"/>
            <a:t> </a:t>
          </a:r>
          <a:r>
            <a:rPr lang="en-US" dirty="0" err="1"/>
            <a:t>sâu</a:t>
          </a:r>
          <a:r>
            <a:rPr lang="en-US" dirty="0"/>
            <a:t> </a:t>
          </a:r>
          <a:r>
            <a:rPr lang="en-US" dirty="0" err="1"/>
            <a:t>sắc</a:t>
          </a:r>
          <a:endParaRPr lang="en-US" dirty="0"/>
        </a:p>
      </dgm:t>
    </dgm:pt>
    <dgm:pt modelId="{B1160320-1467-42AF-999A-10F58E09163E}" type="parTrans" cxnId="{09AFF226-F2E5-49D1-A913-88ABD03C31BC}">
      <dgm:prSet/>
      <dgm:spPr/>
      <dgm:t>
        <a:bodyPr/>
        <a:lstStyle/>
        <a:p>
          <a:endParaRPr lang="en-US"/>
        </a:p>
      </dgm:t>
    </dgm:pt>
    <dgm:pt modelId="{805CE678-8998-44BC-B464-8FDB77ABBFAC}" type="sibTrans" cxnId="{09AFF226-F2E5-49D1-A913-88ABD03C31BC}">
      <dgm:prSet/>
      <dgm:spPr/>
      <dgm:t>
        <a:bodyPr/>
        <a:lstStyle/>
        <a:p>
          <a:endParaRPr lang="en-US"/>
        </a:p>
      </dgm:t>
    </dgm:pt>
    <dgm:pt modelId="{D80B0B32-18C1-4E09-9FA0-1BFD758D7CAD}">
      <dgm:prSet phldrT="[Text]"/>
      <dgm:spPr/>
      <dgm:t>
        <a:bodyPr/>
        <a:lstStyle/>
        <a:p>
          <a:r>
            <a:rPr lang="en-US" dirty="0" err="1"/>
            <a:t>Trong</a:t>
          </a:r>
          <a:r>
            <a:rPr lang="en-US" dirty="0"/>
            <a:t> </a:t>
          </a:r>
          <a:r>
            <a:rPr lang="en-US" dirty="0" err="1"/>
            <a:t>khoảng</a:t>
          </a:r>
          <a:r>
            <a:rPr lang="en-US" dirty="0"/>
            <a:t> 50 </a:t>
          </a:r>
          <a:r>
            <a:rPr lang="en-US" dirty="0" err="1"/>
            <a:t>năm</a:t>
          </a:r>
          <a:r>
            <a:rPr lang="en-US" dirty="0"/>
            <a:t> </a:t>
          </a:r>
          <a:r>
            <a:rPr lang="en-US" dirty="0" err="1"/>
            <a:t>đầu</a:t>
          </a:r>
          <a:r>
            <a:rPr lang="en-US" dirty="0"/>
            <a:t> </a:t>
          </a:r>
          <a:r>
            <a:rPr lang="en-US" dirty="0" err="1"/>
            <a:t>thế</a:t>
          </a:r>
          <a:r>
            <a:rPr lang="en-US" dirty="0"/>
            <a:t> </a:t>
          </a:r>
          <a:r>
            <a:rPr lang="en-US" dirty="0" err="1"/>
            <a:t>kỷ</a:t>
          </a:r>
          <a:r>
            <a:rPr lang="en-US" dirty="0"/>
            <a:t> XIX (1802 - 1855), </a:t>
          </a:r>
          <a:r>
            <a:rPr lang="en-US" dirty="0" err="1"/>
            <a:t>đã</a:t>
          </a:r>
          <a:r>
            <a:rPr lang="en-US" dirty="0"/>
            <a:t> </a:t>
          </a:r>
          <a:r>
            <a:rPr lang="en-US" dirty="0" err="1"/>
            <a:t>nổ</a:t>
          </a:r>
          <a:r>
            <a:rPr lang="en-US" dirty="0"/>
            <a:t> ra </a:t>
          </a:r>
          <a:r>
            <a:rPr lang="en-US" dirty="0" err="1"/>
            <a:t>khoảng</a:t>
          </a:r>
          <a:r>
            <a:rPr lang="en-US" dirty="0"/>
            <a:t> 500 </a:t>
          </a:r>
          <a:r>
            <a:rPr lang="en-US" dirty="0" err="1"/>
            <a:t>cuộc</a:t>
          </a:r>
          <a:r>
            <a:rPr lang="en-US" dirty="0"/>
            <a:t> </a:t>
          </a:r>
          <a:r>
            <a:rPr lang="en-US" dirty="0" err="1"/>
            <a:t>khởi</a:t>
          </a:r>
          <a:r>
            <a:rPr lang="en-US" dirty="0"/>
            <a:t> </a:t>
          </a:r>
          <a:r>
            <a:rPr lang="en-US" dirty="0" err="1"/>
            <a:t>nghĩa</a:t>
          </a:r>
          <a:r>
            <a:rPr lang="en-US" dirty="0"/>
            <a:t> </a:t>
          </a:r>
          <a:r>
            <a:rPr lang="en-US" dirty="0" err="1"/>
            <a:t>lớn</a:t>
          </a:r>
          <a:r>
            <a:rPr lang="en-US" dirty="0"/>
            <a:t> </a:t>
          </a:r>
          <a:r>
            <a:rPr lang="en-US" dirty="0" err="1"/>
            <a:t>nhỏ</a:t>
          </a:r>
          <a:br>
            <a:rPr lang="vi-VN" b="0" i="0" dirty="0"/>
          </a:br>
          <a:br>
            <a:rPr lang="vi-VN" b="0" i="0" dirty="0"/>
          </a:br>
          <a:endParaRPr lang="en-US" dirty="0"/>
        </a:p>
      </dgm:t>
    </dgm:pt>
    <dgm:pt modelId="{78E90915-6214-4D46-80E5-E1D63EC6A445}" type="parTrans" cxnId="{4B5E23C9-FF0C-4B66-92E5-7EDD797B6351}">
      <dgm:prSet/>
      <dgm:spPr/>
      <dgm:t>
        <a:bodyPr/>
        <a:lstStyle/>
        <a:p>
          <a:endParaRPr lang="en-US"/>
        </a:p>
      </dgm:t>
    </dgm:pt>
    <dgm:pt modelId="{3688F4DC-E951-4083-AC10-148151602249}" type="sibTrans" cxnId="{4B5E23C9-FF0C-4B66-92E5-7EDD797B6351}">
      <dgm:prSet/>
      <dgm:spPr/>
      <dgm:t>
        <a:bodyPr/>
        <a:lstStyle/>
        <a:p>
          <a:endParaRPr lang="en-US"/>
        </a:p>
      </dgm:t>
    </dgm:pt>
    <dgm:pt modelId="{090AD04D-FD35-4068-B13B-3595C3E5A865}" type="pres">
      <dgm:prSet presAssocID="{36374BC0-5D2B-4EAF-9297-EC704BD9C668}" presName="linear" presStyleCnt="0">
        <dgm:presLayoutVars>
          <dgm:animLvl val="lvl"/>
          <dgm:resizeHandles val="exact"/>
        </dgm:presLayoutVars>
      </dgm:prSet>
      <dgm:spPr/>
    </dgm:pt>
    <dgm:pt modelId="{C512E93D-49B3-4E27-A727-7C22DBD66146}" type="pres">
      <dgm:prSet presAssocID="{8D9CE026-2CDB-4FF7-984A-2B26A9C29FD1}" presName="parentText" presStyleLbl="node1" presStyleIdx="0" presStyleCnt="1">
        <dgm:presLayoutVars>
          <dgm:chMax val="0"/>
          <dgm:bulletEnabled val="1"/>
        </dgm:presLayoutVars>
      </dgm:prSet>
      <dgm:spPr/>
    </dgm:pt>
    <dgm:pt modelId="{EBDFA30A-B0B9-443D-B7C5-6F4FC036F44B}" type="pres">
      <dgm:prSet presAssocID="{8D9CE026-2CDB-4FF7-984A-2B26A9C29FD1}" presName="childText" presStyleLbl="revTx" presStyleIdx="0" presStyleCnt="1">
        <dgm:presLayoutVars>
          <dgm:bulletEnabled val="1"/>
        </dgm:presLayoutVars>
      </dgm:prSet>
      <dgm:spPr/>
    </dgm:pt>
  </dgm:ptLst>
  <dgm:cxnLst>
    <dgm:cxn modelId="{09AFF226-F2E5-49D1-A913-88ABD03C31BC}" srcId="{8D9CE026-2CDB-4FF7-984A-2B26A9C29FD1}" destId="{1E66EAAE-EEA2-4905-8FA9-3053E5031620}" srcOrd="0" destOrd="0" parTransId="{B1160320-1467-42AF-999A-10F58E09163E}" sibTransId="{805CE678-8998-44BC-B464-8FDB77ABBFAC}"/>
    <dgm:cxn modelId="{23F6D53C-80E8-42F8-A048-1D761C19DD1F}" type="presOf" srcId="{36374BC0-5D2B-4EAF-9297-EC704BD9C668}" destId="{090AD04D-FD35-4068-B13B-3595C3E5A865}" srcOrd="0" destOrd="0" presId="urn:microsoft.com/office/officeart/2005/8/layout/vList2"/>
    <dgm:cxn modelId="{2FAEAF78-8FAB-497B-9E91-80DC9A1496BF}" srcId="{36374BC0-5D2B-4EAF-9297-EC704BD9C668}" destId="{8D9CE026-2CDB-4FF7-984A-2B26A9C29FD1}" srcOrd="0" destOrd="0" parTransId="{3EB06D2A-5D4B-442D-B331-5A6B41059893}" sibTransId="{3D2C9ECE-67E3-4683-A03C-FFF062361E29}"/>
    <dgm:cxn modelId="{7EE711A6-F54C-45F0-B56F-171D6D7DE65E}" type="presOf" srcId="{1E66EAAE-EEA2-4905-8FA9-3053E5031620}" destId="{EBDFA30A-B0B9-443D-B7C5-6F4FC036F44B}" srcOrd="0" destOrd="0" presId="urn:microsoft.com/office/officeart/2005/8/layout/vList2"/>
    <dgm:cxn modelId="{4B5E23C9-FF0C-4B66-92E5-7EDD797B6351}" srcId="{8D9CE026-2CDB-4FF7-984A-2B26A9C29FD1}" destId="{D80B0B32-18C1-4E09-9FA0-1BFD758D7CAD}" srcOrd="1" destOrd="0" parTransId="{78E90915-6214-4D46-80E5-E1D63EC6A445}" sibTransId="{3688F4DC-E951-4083-AC10-148151602249}"/>
    <dgm:cxn modelId="{9BAE12CE-68EB-47B1-AAA1-F6D80D365562}" type="presOf" srcId="{D80B0B32-18C1-4E09-9FA0-1BFD758D7CAD}" destId="{EBDFA30A-B0B9-443D-B7C5-6F4FC036F44B}" srcOrd="0" destOrd="1" presId="urn:microsoft.com/office/officeart/2005/8/layout/vList2"/>
    <dgm:cxn modelId="{46A68FCF-D4BA-4D86-9D9B-F1AE2C82B54D}" type="presOf" srcId="{8D9CE026-2CDB-4FF7-984A-2B26A9C29FD1}" destId="{C512E93D-49B3-4E27-A727-7C22DBD66146}" srcOrd="0" destOrd="0" presId="urn:microsoft.com/office/officeart/2005/8/layout/vList2"/>
    <dgm:cxn modelId="{29DF24A6-F035-4E22-B13D-081B7E62F0DC}" type="presParOf" srcId="{090AD04D-FD35-4068-B13B-3595C3E5A865}" destId="{C512E93D-49B3-4E27-A727-7C22DBD66146}" srcOrd="0" destOrd="0" presId="urn:microsoft.com/office/officeart/2005/8/layout/vList2"/>
    <dgm:cxn modelId="{3C2F067F-9FB5-4C78-A525-0C4AD06508B3}" type="presParOf" srcId="{090AD04D-FD35-4068-B13B-3595C3E5A865}" destId="{EBDFA30A-B0B9-443D-B7C5-6F4FC036F44B}"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9FFFEC59-B4DB-400A-8C3C-A52CDE7EEC89}" type="doc">
      <dgm:prSet loTypeId="urn:microsoft.com/office/officeart/2011/layout/TabList" loCatId="list" qsTypeId="urn:microsoft.com/office/officeart/2005/8/quickstyle/simple1" qsCatId="simple" csTypeId="urn:microsoft.com/office/officeart/2005/8/colors/accent1_2" csCatId="accent1" phldr="1"/>
      <dgm:spPr/>
      <dgm:t>
        <a:bodyPr/>
        <a:lstStyle/>
        <a:p>
          <a:endParaRPr lang="en-US"/>
        </a:p>
      </dgm:t>
    </dgm:pt>
    <dgm:pt modelId="{5B1AF6F2-F242-404C-B9E6-44A669A9861E}">
      <dgm:prSet phldrT="[Text]" custT="1"/>
      <dgm:spPr/>
      <dgm:t>
        <a:bodyPr/>
        <a:lstStyle/>
        <a:p>
          <a:r>
            <a:rPr lang="en-US" sz="2800" b="1" dirty="0" err="1"/>
            <a:t>Việt</a:t>
          </a:r>
          <a:r>
            <a:rPr lang="en-US" sz="2800" b="1" dirty="0"/>
            <a:t> Nam </a:t>
          </a:r>
          <a:r>
            <a:rPr lang="en-US" sz="2800" b="1" dirty="0" err="1"/>
            <a:t>nửa</a:t>
          </a:r>
          <a:r>
            <a:rPr lang="en-US" sz="2800" b="1" dirty="0"/>
            <a:t> </a:t>
          </a:r>
          <a:r>
            <a:rPr lang="en-US" sz="2800" b="1" dirty="0" err="1"/>
            <a:t>cuối</a:t>
          </a:r>
          <a:r>
            <a:rPr lang="en-US" sz="2800" b="1" dirty="0"/>
            <a:t> </a:t>
          </a:r>
          <a:r>
            <a:rPr lang="en-US" sz="2800" b="1" dirty="0" err="1"/>
            <a:t>thế</a:t>
          </a:r>
          <a:r>
            <a:rPr lang="en-US" sz="2800" b="1" dirty="0"/>
            <a:t> </a:t>
          </a:r>
          <a:r>
            <a:rPr lang="en-US" sz="2800" b="1" dirty="0" err="1"/>
            <a:t>kỉ</a:t>
          </a:r>
          <a:r>
            <a:rPr lang="en-US" sz="2800" b="1" dirty="0"/>
            <a:t> XIX</a:t>
          </a:r>
          <a:endParaRPr lang="en-US" sz="2800" dirty="0"/>
        </a:p>
      </dgm:t>
    </dgm:pt>
    <dgm:pt modelId="{4B36EE30-5B36-4148-AE96-5DB503A48C5A}" type="parTrans" cxnId="{3418ED4F-DFCF-4290-949B-B331901E94A5}">
      <dgm:prSet/>
      <dgm:spPr/>
      <dgm:t>
        <a:bodyPr/>
        <a:lstStyle/>
        <a:p>
          <a:endParaRPr lang="en-US" sz="2800"/>
        </a:p>
      </dgm:t>
    </dgm:pt>
    <dgm:pt modelId="{F6B7428A-CF63-4A0A-B7B3-AE1E2F537925}" type="sibTrans" cxnId="{3418ED4F-DFCF-4290-949B-B331901E94A5}">
      <dgm:prSet/>
      <dgm:spPr/>
      <dgm:t>
        <a:bodyPr/>
        <a:lstStyle/>
        <a:p>
          <a:endParaRPr lang="en-US" sz="2800"/>
        </a:p>
      </dgm:t>
    </dgm:pt>
    <dgm:pt modelId="{C2CA893F-DB54-4E83-842E-73EB226A1D9D}">
      <dgm:prSet phldrT="[Text]" custT="1"/>
      <dgm:spPr/>
      <dgm:t>
        <a:bodyPr/>
        <a:lstStyle/>
        <a:p>
          <a:pPr algn="just"/>
          <a:r>
            <a:rPr lang="en-US" sz="2800" b="0" dirty="0" err="1">
              <a:solidFill>
                <a:srgbClr val="FF0000"/>
              </a:solidFill>
              <a:effectLst/>
              <a:latin typeface="Times New Roman" panose="02020603050405020304" pitchFamily="18" charset="0"/>
              <a:ea typeface="Times New Roman" panose="02020603050405020304" pitchFamily="18" charset="0"/>
            </a:rPr>
            <a:t>Sau</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đó</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mở</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rộng</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chiến</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spc="-25" dirty="0" err="1">
              <a:solidFill>
                <a:srgbClr val="FF0000"/>
              </a:solidFill>
              <a:effectLst/>
              <a:latin typeface="Times New Roman" panose="02020603050405020304" pitchFamily="18" charset="0"/>
              <a:ea typeface="Times New Roman" panose="02020603050405020304" pitchFamily="18" charset="0"/>
            </a:rPr>
            <a:t>sự</a:t>
          </a:r>
          <a:r>
            <a:rPr lang="en-US" sz="2800" b="0" spc="-25"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ra</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toàn</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Gia</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Định</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chiếm</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Định</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Tường</a:t>
          </a:r>
          <a:r>
            <a:rPr lang="en-US" sz="2800" b="0" dirty="0">
              <a:solidFill>
                <a:srgbClr val="FF0000"/>
              </a:solidFill>
              <a:effectLst/>
              <a:latin typeface="Times New Roman" panose="02020603050405020304" pitchFamily="18" charset="0"/>
              <a:ea typeface="Times New Roman" panose="02020603050405020304" pitchFamily="18" charset="0"/>
            </a:rPr>
            <a:t> (4. 1861), </a:t>
          </a:r>
          <a:r>
            <a:rPr lang="en-US" sz="2800" b="0" dirty="0" err="1">
              <a:solidFill>
                <a:srgbClr val="FF0000"/>
              </a:solidFill>
              <a:effectLst/>
              <a:latin typeface="Times New Roman" panose="02020603050405020304" pitchFamily="18" charset="0"/>
              <a:ea typeface="Times New Roman" panose="02020603050405020304" pitchFamily="18" charset="0"/>
            </a:rPr>
            <a:t>Biên</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Hòa</a:t>
          </a:r>
          <a:r>
            <a:rPr lang="en-US" sz="2800" b="0" dirty="0">
              <a:solidFill>
                <a:srgbClr val="FF0000"/>
              </a:solidFill>
              <a:effectLst/>
              <a:latin typeface="Times New Roman" panose="02020603050405020304" pitchFamily="18" charset="0"/>
              <a:ea typeface="Times New Roman" panose="02020603050405020304" pitchFamily="18" charset="0"/>
            </a:rPr>
            <a:t> (12. 1861), </a:t>
          </a:r>
          <a:r>
            <a:rPr lang="en-US" sz="2800" b="0" dirty="0" err="1">
              <a:solidFill>
                <a:srgbClr val="FF0000"/>
              </a:solidFill>
              <a:effectLst/>
              <a:latin typeface="Times New Roman" panose="02020603050405020304" pitchFamily="18" charset="0"/>
              <a:ea typeface="Times New Roman" panose="02020603050405020304" pitchFamily="18" charset="0"/>
            </a:rPr>
            <a:t>Vĩnh</a:t>
          </a:r>
          <a:r>
            <a:rPr lang="en-US" sz="2800" b="0" dirty="0">
              <a:solidFill>
                <a:srgbClr val="FF0000"/>
              </a:solidFill>
              <a:effectLst/>
              <a:latin typeface="Times New Roman" panose="02020603050405020304" pitchFamily="18" charset="0"/>
              <a:ea typeface="Times New Roman" panose="02020603050405020304" pitchFamily="18" charset="0"/>
            </a:rPr>
            <a:t> Long (3/1862)</a:t>
          </a:r>
          <a:endParaRPr lang="en-US" sz="2800" b="0" dirty="0"/>
        </a:p>
      </dgm:t>
    </dgm:pt>
    <dgm:pt modelId="{8D9BFE80-EA58-41FF-BCD8-B7409C5E67E1}" type="parTrans" cxnId="{A3C67904-DFE1-404F-8131-F1C49F1A7660}">
      <dgm:prSet/>
      <dgm:spPr/>
      <dgm:t>
        <a:bodyPr/>
        <a:lstStyle/>
        <a:p>
          <a:endParaRPr lang="en-US" sz="2800"/>
        </a:p>
      </dgm:t>
    </dgm:pt>
    <dgm:pt modelId="{27B4A835-F261-4C13-82F5-FF484675CE98}" type="sibTrans" cxnId="{A3C67904-DFE1-404F-8131-F1C49F1A7660}">
      <dgm:prSet/>
      <dgm:spPr/>
      <dgm:t>
        <a:bodyPr/>
        <a:lstStyle/>
        <a:p>
          <a:endParaRPr lang="en-US" sz="2800"/>
        </a:p>
      </dgm:t>
    </dgm:pt>
    <dgm:pt modelId="{21A4D221-AE75-423C-B5B2-E8ABCC75883B}">
      <dgm:prSet phldrT="[Text]" custT="1"/>
      <dgm:spPr/>
      <dgm:t>
        <a:bodyPr/>
        <a:lstStyle/>
        <a:p>
          <a:endParaRPr lang="en-US" sz="2800" dirty="0"/>
        </a:p>
      </dgm:t>
    </dgm:pt>
    <dgm:pt modelId="{D07EBC12-65C6-4AE3-B90B-E57AF0A79DDA}" type="sibTrans" cxnId="{3EDC1501-408F-4A83-B5BE-0C5FF6867FF0}">
      <dgm:prSet/>
      <dgm:spPr/>
      <dgm:t>
        <a:bodyPr/>
        <a:lstStyle/>
        <a:p>
          <a:endParaRPr lang="en-US" sz="2800"/>
        </a:p>
      </dgm:t>
    </dgm:pt>
    <dgm:pt modelId="{0CEF293A-6A00-4ED3-9475-0511544DE915}" type="parTrans" cxnId="{3EDC1501-408F-4A83-B5BE-0C5FF6867FF0}">
      <dgm:prSet/>
      <dgm:spPr/>
      <dgm:t>
        <a:bodyPr/>
        <a:lstStyle/>
        <a:p>
          <a:endParaRPr lang="en-US" sz="2800"/>
        </a:p>
      </dgm:t>
    </dgm:pt>
    <dgm:pt modelId="{7C6A3018-4481-4A92-833E-BB6582DF62C4}" type="pres">
      <dgm:prSet presAssocID="{9FFFEC59-B4DB-400A-8C3C-A52CDE7EEC89}" presName="Name0" presStyleCnt="0">
        <dgm:presLayoutVars>
          <dgm:chMax/>
          <dgm:chPref val="3"/>
          <dgm:dir/>
          <dgm:animOne val="branch"/>
          <dgm:animLvl val="lvl"/>
        </dgm:presLayoutVars>
      </dgm:prSet>
      <dgm:spPr/>
    </dgm:pt>
    <dgm:pt modelId="{45933812-8F72-49DE-98F7-16959CE89909}" type="pres">
      <dgm:prSet presAssocID="{5B1AF6F2-F242-404C-B9E6-44A669A9861E}" presName="composite" presStyleCnt="0"/>
      <dgm:spPr/>
    </dgm:pt>
    <dgm:pt modelId="{D0B6EDF6-F3D1-460E-B1BF-D12DE9333EF7}" type="pres">
      <dgm:prSet presAssocID="{5B1AF6F2-F242-404C-B9E6-44A669A9861E}" presName="FirstChild" presStyleLbl="revTx" presStyleIdx="0" presStyleCnt="2">
        <dgm:presLayoutVars>
          <dgm:chMax val="0"/>
          <dgm:chPref val="0"/>
          <dgm:bulletEnabled val="1"/>
        </dgm:presLayoutVars>
      </dgm:prSet>
      <dgm:spPr/>
    </dgm:pt>
    <dgm:pt modelId="{B1D75A30-8E2C-40B5-8ED4-7F00970260AA}" type="pres">
      <dgm:prSet presAssocID="{5B1AF6F2-F242-404C-B9E6-44A669A9861E}" presName="Parent" presStyleLbl="alignNode1" presStyleIdx="0" presStyleCnt="2">
        <dgm:presLayoutVars>
          <dgm:chMax val="3"/>
          <dgm:chPref val="3"/>
          <dgm:bulletEnabled val="1"/>
        </dgm:presLayoutVars>
      </dgm:prSet>
      <dgm:spPr/>
    </dgm:pt>
    <dgm:pt modelId="{96C8C94B-88A2-432B-9642-B5604AA20E7F}" type="pres">
      <dgm:prSet presAssocID="{5B1AF6F2-F242-404C-B9E6-44A669A9861E}" presName="Accent" presStyleLbl="parChTrans1D1" presStyleIdx="0" presStyleCnt="2"/>
      <dgm:spPr/>
    </dgm:pt>
    <dgm:pt modelId="{7AE94FFE-86ED-458B-A9F7-816E2A92574F}" type="pres">
      <dgm:prSet presAssocID="{F6B7428A-CF63-4A0A-B7B3-AE1E2F537925}" presName="sibTrans" presStyleCnt="0"/>
      <dgm:spPr/>
    </dgm:pt>
    <dgm:pt modelId="{6268CF7D-DB04-45F7-8ECC-114F0079F645}" type="pres">
      <dgm:prSet presAssocID="{21A4D221-AE75-423C-B5B2-E8ABCC75883B}" presName="composite" presStyleCnt="0"/>
      <dgm:spPr/>
    </dgm:pt>
    <dgm:pt modelId="{DEC8413F-2A1C-4549-873B-7D22B75D63C2}" type="pres">
      <dgm:prSet presAssocID="{21A4D221-AE75-423C-B5B2-E8ABCC75883B}" presName="FirstChild" presStyleLbl="revTx" presStyleIdx="1" presStyleCnt="2">
        <dgm:presLayoutVars>
          <dgm:chMax val="0"/>
          <dgm:chPref val="0"/>
          <dgm:bulletEnabled val="1"/>
        </dgm:presLayoutVars>
      </dgm:prSet>
      <dgm:spPr/>
    </dgm:pt>
    <dgm:pt modelId="{1D0ACE1C-134F-4D86-907D-851692D5D2DA}" type="pres">
      <dgm:prSet presAssocID="{21A4D221-AE75-423C-B5B2-E8ABCC75883B}" presName="Parent" presStyleLbl="alignNode1" presStyleIdx="1" presStyleCnt="2">
        <dgm:presLayoutVars>
          <dgm:chMax val="3"/>
          <dgm:chPref val="3"/>
          <dgm:bulletEnabled val="1"/>
        </dgm:presLayoutVars>
      </dgm:prSet>
      <dgm:spPr/>
    </dgm:pt>
    <dgm:pt modelId="{533AD445-9304-48B7-B44B-73031966B4F6}" type="pres">
      <dgm:prSet presAssocID="{21A4D221-AE75-423C-B5B2-E8ABCC75883B}" presName="Accent" presStyleLbl="parChTrans1D1" presStyleIdx="1" presStyleCnt="2"/>
      <dgm:spPr/>
    </dgm:pt>
  </dgm:ptLst>
  <dgm:cxnLst>
    <dgm:cxn modelId="{3EDC1501-408F-4A83-B5BE-0C5FF6867FF0}" srcId="{9FFFEC59-B4DB-400A-8C3C-A52CDE7EEC89}" destId="{21A4D221-AE75-423C-B5B2-E8ABCC75883B}" srcOrd="1" destOrd="0" parTransId="{0CEF293A-6A00-4ED3-9475-0511544DE915}" sibTransId="{D07EBC12-65C6-4AE3-B90B-E57AF0A79DDA}"/>
    <dgm:cxn modelId="{A3C67904-DFE1-404F-8131-F1C49F1A7660}" srcId="{21A4D221-AE75-423C-B5B2-E8ABCC75883B}" destId="{C2CA893F-DB54-4E83-842E-73EB226A1D9D}" srcOrd="0" destOrd="0" parTransId="{8D9BFE80-EA58-41FF-BCD8-B7409C5E67E1}" sibTransId="{27B4A835-F261-4C13-82F5-FF484675CE98}"/>
    <dgm:cxn modelId="{906CC418-1EAF-465F-B7D5-420D0E6E0359}" type="presOf" srcId="{C2CA893F-DB54-4E83-842E-73EB226A1D9D}" destId="{DEC8413F-2A1C-4549-873B-7D22B75D63C2}" srcOrd="0" destOrd="0" presId="urn:microsoft.com/office/officeart/2011/layout/TabList"/>
    <dgm:cxn modelId="{3418ED4F-DFCF-4290-949B-B331901E94A5}" srcId="{9FFFEC59-B4DB-400A-8C3C-A52CDE7EEC89}" destId="{5B1AF6F2-F242-404C-B9E6-44A669A9861E}" srcOrd="0" destOrd="0" parTransId="{4B36EE30-5B36-4148-AE96-5DB503A48C5A}" sibTransId="{F6B7428A-CF63-4A0A-B7B3-AE1E2F537925}"/>
    <dgm:cxn modelId="{9CE7C0CF-DE04-4162-A4E8-D552C995EE88}" type="presOf" srcId="{5B1AF6F2-F242-404C-B9E6-44A669A9861E}" destId="{B1D75A30-8E2C-40B5-8ED4-7F00970260AA}" srcOrd="0" destOrd="0" presId="urn:microsoft.com/office/officeart/2011/layout/TabList"/>
    <dgm:cxn modelId="{15DBD7E1-1614-457B-9F2A-E0565658886F}" type="presOf" srcId="{9FFFEC59-B4DB-400A-8C3C-A52CDE7EEC89}" destId="{7C6A3018-4481-4A92-833E-BB6582DF62C4}" srcOrd="0" destOrd="0" presId="urn:microsoft.com/office/officeart/2011/layout/TabList"/>
    <dgm:cxn modelId="{F9700FEA-7701-47F0-818F-11754311CBC3}" type="presOf" srcId="{21A4D221-AE75-423C-B5B2-E8ABCC75883B}" destId="{1D0ACE1C-134F-4D86-907D-851692D5D2DA}" srcOrd="0" destOrd="0" presId="urn:microsoft.com/office/officeart/2011/layout/TabList"/>
    <dgm:cxn modelId="{CD29F346-3D9A-4496-A2F6-272C61BC141F}" type="presParOf" srcId="{7C6A3018-4481-4A92-833E-BB6582DF62C4}" destId="{45933812-8F72-49DE-98F7-16959CE89909}" srcOrd="0" destOrd="0" presId="urn:microsoft.com/office/officeart/2011/layout/TabList"/>
    <dgm:cxn modelId="{639396C3-54F6-481C-9907-E629E5211151}" type="presParOf" srcId="{45933812-8F72-49DE-98F7-16959CE89909}" destId="{D0B6EDF6-F3D1-460E-B1BF-D12DE9333EF7}" srcOrd="0" destOrd="0" presId="urn:microsoft.com/office/officeart/2011/layout/TabList"/>
    <dgm:cxn modelId="{9D45AC10-BB78-4ED9-8F3B-F75C5D50E6F7}" type="presParOf" srcId="{45933812-8F72-49DE-98F7-16959CE89909}" destId="{B1D75A30-8E2C-40B5-8ED4-7F00970260AA}" srcOrd="1" destOrd="0" presId="urn:microsoft.com/office/officeart/2011/layout/TabList"/>
    <dgm:cxn modelId="{D55C1FBD-0BEE-4AD9-90F2-E9E2CF1DFCF2}" type="presParOf" srcId="{45933812-8F72-49DE-98F7-16959CE89909}" destId="{96C8C94B-88A2-432B-9642-B5604AA20E7F}" srcOrd="2" destOrd="0" presId="urn:microsoft.com/office/officeart/2011/layout/TabList"/>
    <dgm:cxn modelId="{EF347D25-54E6-43CD-AE08-BA0E2890181B}" type="presParOf" srcId="{7C6A3018-4481-4A92-833E-BB6582DF62C4}" destId="{7AE94FFE-86ED-458B-A9F7-816E2A92574F}" srcOrd="1" destOrd="0" presId="urn:microsoft.com/office/officeart/2011/layout/TabList"/>
    <dgm:cxn modelId="{9001B02D-DE69-475B-BA10-10C74FACD93E}" type="presParOf" srcId="{7C6A3018-4481-4A92-833E-BB6582DF62C4}" destId="{6268CF7D-DB04-45F7-8ECC-114F0079F645}" srcOrd="2" destOrd="0" presId="urn:microsoft.com/office/officeart/2011/layout/TabList"/>
    <dgm:cxn modelId="{1B31EF68-FC1C-48A2-AF71-778F94CCD43E}" type="presParOf" srcId="{6268CF7D-DB04-45F7-8ECC-114F0079F645}" destId="{DEC8413F-2A1C-4549-873B-7D22B75D63C2}" srcOrd="0" destOrd="0" presId="urn:microsoft.com/office/officeart/2011/layout/TabList"/>
    <dgm:cxn modelId="{772B5A0F-C3A5-4F13-9727-100F18F3CD5C}" type="presParOf" srcId="{6268CF7D-DB04-45F7-8ECC-114F0079F645}" destId="{1D0ACE1C-134F-4D86-907D-851692D5D2DA}" srcOrd="1" destOrd="0" presId="urn:microsoft.com/office/officeart/2011/layout/TabList"/>
    <dgm:cxn modelId="{BBDD6580-CDBD-4CEC-9FAC-F4D85B7141F7}" type="presParOf" srcId="{6268CF7D-DB04-45F7-8ECC-114F0079F645}" destId="{533AD445-9304-48B7-B44B-73031966B4F6}" srcOrd="2" destOrd="0" presId="urn:microsoft.com/office/officeart/2011/layout/Tab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CF60B5FB-330E-4426-9663-4E0BD6797597}" type="doc">
      <dgm:prSet loTypeId="urn:microsoft.com/office/officeart/2011/layout/TabList" loCatId="list" qsTypeId="urn:microsoft.com/office/officeart/2005/8/quickstyle/simple1" qsCatId="simple" csTypeId="urn:microsoft.com/office/officeart/2005/8/colors/accent1_2" csCatId="accent1" phldr="1"/>
      <dgm:spPr/>
      <dgm:t>
        <a:bodyPr/>
        <a:lstStyle/>
        <a:p>
          <a:endParaRPr lang="en-US"/>
        </a:p>
      </dgm:t>
    </dgm:pt>
    <dgm:pt modelId="{B0EC2363-4963-4864-81BC-FF75978FEC04}">
      <dgm:prSet phldrT="[Text]"/>
      <dgm:spPr>
        <a:solidFill>
          <a:srgbClr val="002060"/>
        </a:solidFill>
      </dgm:spPr>
      <dgm:t>
        <a:bodyPr/>
        <a:lstStyle/>
        <a:p>
          <a:r>
            <a:rPr lang="en-US" b="1" dirty="0" err="1"/>
            <a:t>Việt</a:t>
          </a:r>
          <a:r>
            <a:rPr lang="en-US" b="1" dirty="0"/>
            <a:t> Nam </a:t>
          </a:r>
          <a:r>
            <a:rPr lang="en-US" b="1" dirty="0" err="1"/>
            <a:t>nửa</a:t>
          </a:r>
          <a:r>
            <a:rPr lang="en-US" b="1" dirty="0"/>
            <a:t> </a:t>
          </a:r>
          <a:r>
            <a:rPr lang="en-US" b="1" dirty="0" err="1"/>
            <a:t>cuối</a:t>
          </a:r>
          <a:r>
            <a:rPr lang="en-US" b="1" dirty="0"/>
            <a:t> </a:t>
          </a:r>
          <a:r>
            <a:rPr lang="en-US" b="1" dirty="0" err="1"/>
            <a:t>thế</a:t>
          </a:r>
          <a:r>
            <a:rPr lang="en-US" b="1" dirty="0"/>
            <a:t> </a:t>
          </a:r>
          <a:r>
            <a:rPr lang="en-US" b="1" dirty="0" err="1"/>
            <a:t>kỉ</a:t>
          </a:r>
          <a:r>
            <a:rPr lang="en-US" b="1" dirty="0"/>
            <a:t> XIX</a:t>
          </a:r>
          <a:endParaRPr lang="en-US" dirty="0"/>
        </a:p>
      </dgm:t>
    </dgm:pt>
    <dgm:pt modelId="{312A7325-4E86-4E3E-9DA3-3C799F6C76DE}" type="parTrans" cxnId="{F94FA8E7-EAFF-44E6-8F54-1A5A91D778C8}">
      <dgm:prSet/>
      <dgm:spPr/>
      <dgm:t>
        <a:bodyPr/>
        <a:lstStyle/>
        <a:p>
          <a:endParaRPr lang="en-US"/>
        </a:p>
      </dgm:t>
    </dgm:pt>
    <dgm:pt modelId="{9ADBC991-552E-4959-AB8E-77C3713D66F9}" type="sibTrans" cxnId="{F94FA8E7-EAFF-44E6-8F54-1A5A91D778C8}">
      <dgm:prSet/>
      <dgm:spPr/>
      <dgm:t>
        <a:bodyPr/>
        <a:lstStyle/>
        <a:p>
          <a:endParaRPr lang="en-US"/>
        </a:p>
      </dgm:t>
    </dgm:pt>
    <dgm:pt modelId="{8AD5A5B8-01C7-442C-A22B-267028042E4A}">
      <dgm:prSet phldrT="[Text]"/>
      <dgm:spPr/>
      <dgm:t>
        <a:bodyPr/>
        <a:lstStyle/>
        <a:p>
          <a:r>
            <a:rPr lang="en-US" dirty="0" err="1"/>
            <a:t>Sự</a:t>
          </a:r>
          <a:r>
            <a:rPr lang="en-US" dirty="0"/>
            <a:t> </a:t>
          </a:r>
          <a:r>
            <a:rPr lang="en-US" dirty="0" err="1"/>
            <a:t>thỏa</a:t>
          </a:r>
          <a:r>
            <a:rPr lang="en-US" dirty="0"/>
            <a:t> </a:t>
          </a:r>
          <a:r>
            <a:rPr lang="en-US" dirty="0" err="1"/>
            <a:t>hiệp</a:t>
          </a:r>
          <a:r>
            <a:rPr lang="en-US" dirty="0"/>
            <a:t> </a:t>
          </a:r>
          <a:r>
            <a:rPr lang="en-US" dirty="0" err="1"/>
            <a:t>của</a:t>
          </a:r>
          <a:r>
            <a:rPr lang="en-US" dirty="0"/>
            <a:t> </a:t>
          </a:r>
          <a:r>
            <a:rPr lang="en-US" dirty="0" err="1"/>
            <a:t>Triều</a:t>
          </a:r>
          <a:r>
            <a:rPr lang="en-US" dirty="0"/>
            <a:t> </a:t>
          </a:r>
          <a:r>
            <a:rPr lang="en-US" dirty="0" err="1"/>
            <a:t>Nguyễn</a:t>
          </a:r>
          <a:endParaRPr lang="en-US" dirty="0"/>
        </a:p>
      </dgm:t>
    </dgm:pt>
    <dgm:pt modelId="{FC91CE20-9BD8-49D3-B24E-7EE107B3064B}" type="parTrans" cxnId="{D726DF4D-9497-4BA7-9B21-52C2074B71AA}">
      <dgm:prSet/>
      <dgm:spPr/>
      <dgm:t>
        <a:bodyPr/>
        <a:lstStyle/>
        <a:p>
          <a:endParaRPr lang="en-US"/>
        </a:p>
      </dgm:t>
    </dgm:pt>
    <dgm:pt modelId="{8213AAAD-68A1-446B-883F-6FE6EAAD0A95}" type="sibTrans" cxnId="{D726DF4D-9497-4BA7-9B21-52C2074B71AA}">
      <dgm:prSet/>
      <dgm:spPr/>
      <dgm:t>
        <a:bodyPr/>
        <a:lstStyle/>
        <a:p>
          <a:endParaRPr lang="en-US"/>
        </a:p>
      </dgm:t>
    </dgm:pt>
    <dgm:pt modelId="{1A3DA263-22F8-4EAA-BB72-A7F2EA2EE4C4}">
      <dgm:prSet phldrT="[Text]" custT="1"/>
      <dgm:spPr/>
      <dgm:t>
        <a:bodyPr/>
        <a:lstStyle/>
        <a:p>
          <a:pPr algn="just"/>
          <a:r>
            <a:rPr lang="en-US" sz="2800" dirty="0" err="1"/>
            <a:t>Hiệp</a:t>
          </a:r>
          <a:r>
            <a:rPr lang="en-US" sz="2800" dirty="0"/>
            <a:t> </a:t>
          </a:r>
          <a:r>
            <a:rPr lang="en-US" sz="2800" dirty="0" err="1"/>
            <a:t>Ước</a:t>
          </a:r>
          <a:r>
            <a:rPr lang="en-US" sz="2800" dirty="0"/>
            <a:t> </a:t>
          </a:r>
          <a:r>
            <a:rPr lang="en-US" sz="2800" dirty="0" err="1"/>
            <a:t>Nhâm</a:t>
          </a:r>
          <a:r>
            <a:rPr lang="en-US" sz="2800" dirty="0"/>
            <a:t> </a:t>
          </a:r>
          <a:r>
            <a:rPr lang="en-US" sz="2800" dirty="0" err="1"/>
            <a:t>Tuất</a:t>
          </a:r>
          <a:r>
            <a:rPr lang="en-US" sz="2800" dirty="0"/>
            <a:t> (5/6/1862)</a:t>
          </a:r>
        </a:p>
      </dgm:t>
    </dgm:pt>
    <dgm:pt modelId="{37F96337-E4A7-4380-8107-B584EDB7E93B}" type="parTrans" cxnId="{667DA668-9ECB-49BE-887D-50AED1C53E8C}">
      <dgm:prSet/>
      <dgm:spPr/>
      <dgm:t>
        <a:bodyPr/>
        <a:lstStyle/>
        <a:p>
          <a:endParaRPr lang="en-US"/>
        </a:p>
      </dgm:t>
    </dgm:pt>
    <dgm:pt modelId="{DF2377A4-0D96-4362-98E0-AD562A954966}" type="sibTrans" cxnId="{667DA668-9ECB-49BE-887D-50AED1C53E8C}">
      <dgm:prSet/>
      <dgm:spPr/>
      <dgm:t>
        <a:bodyPr/>
        <a:lstStyle/>
        <a:p>
          <a:endParaRPr lang="en-US"/>
        </a:p>
      </dgm:t>
    </dgm:pt>
    <dgm:pt modelId="{03295E92-0EEA-42F7-A484-E6EE6C0E5063}">
      <dgm:prSet phldrT="[Text]" custT="1"/>
      <dgm:spPr/>
      <dgm:t>
        <a:bodyPr/>
        <a:lstStyle/>
        <a:p>
          <a:pPr algn="just"/>
          <a:r>
            <a:rPr lang="en-US" sz="2800" dirty="0" err="1"/>
            <a:t>Hiệp</a:t>
          </a:r>
          <a:r>
            <a:rPr lang="en-US" sz="2800" dirty="0"/>
            <a:t> </a:t>
          </a:r>
          <a:r>
            <a:rPr lang="en-US" sz="2800" dirty="0" err="1"/>
            <a:t>Ước</a:t>
          </a:r>
          <a:r>
            <a:rPr lang="en-US" sz="2800" dirty="0"/>
            <a:t> </a:t>
          </a:r>
          <a:r>
            <a:rPr lang="en-US" sz="2800" dirty="0" err="1"/>
            <a:t>Giáp</a:t>
          </a:r>
          <a:r>
            <a:rPr lang="en-US" sz="2800" dirty="0"/>
            <a:t> </a:t>
          </a:r>
          <a:r>
            <a:rPr lang="en-US" sz="2800" dirty="0" err="1"/>
            <a:t>Tuất</a:t>
          </a:r>
          <a:r>
            <a:rPr lang="en-US" sz="2800" dirty="0"/>
            <a:t> 15/3/1874</a:t>
          </a:r>
        </a:p>
      </dgm:t>
    </dgm:pt>
    <dgm:pt modelId="{5BF81CA5-CAF7-4585-BD3E-764CA421B549}" type="parTrans" cxnId="{BCA9E988-FE84-4810-B77A-D00F405BB148}">
      <dgm:prSet/>
      <dgm:spPr/>
      <dgm:t>
        <a:bodyPr/>
        <a:lstStyle/>
        <a:p>
          <a:endParaRPr lang="en-US"/>
        </a:p>
      </dgm:t>
    </dgm:pt>
    <dgm:pt modelId="{9A0EDE97-514F-495B-9F70-B1C4B393B68D}" type="sibTrans" cxnId="{BCA9E988-FE84-4810-B77A-D00F405BB148}">
      <dgm:prSet/>
      <dgm:spPr/>
      <dgm:t>
        <a:bodyPr/>
        <a:lstStyle/>
        <a:p>
          <a:endParaRPr lang="en-US"/>
        </a:p>
      </dgm:t>
    </dgm:pt>
    <dgm:pt modelId="{36B07310-093D-482A-B913-D190BF71EC6B}">
      <dgm:prSet phldrT="[Text]" custT="1"/>
      <dgm:spPr/>
      <dgm:t>
        <a:bodyPr/>
        <a:lstStyle/>
        <a:p>
          <a:pPr algn="just"/>
          <a:r>
            <a:rPr lang="en-US" sz="2800" dirty="0" err="1"/>
            <a:t>Hiệp</a:t>
          </a:r>
          <a:r>
            <a:rPr lang="en-US" sz="2800" dirty="0"/>
            <a:t> </a:t>
          </a:r>
          <a:r>
            <a:rPr lang="en-US" sz="2800" dirty="0" err="1"/>
            <a:t>Ước</a:t>
          </a:r>
          <a:r>
            <a:rPr lang="en-US" sz="2800" dirty="0"/>
            <a:t> </a:t>
          </a:r>
          <a:r>
            <a:rPr lang="en-US" sz="2800" dirty="0" err="1"/>
            <a:t>Hắc</a:t>
          </a:r>
          <a:r>
            <a:rPr lang="en-US" sz="2800" dirty="0"/>
            <a:t> </a:t>
          </a:r>
          <a:r>
            <a:rPr lang="en-US" sz="2800" dirty="0" err="1"/>
            <a:t>măng</a:t>
          </a:r>
          <a:r>
            <a:rPr lang="en-US" sz="2800" dirty="0"/>
            <a:t> (1883)</a:t>
          </a:r>
        </a:p>
      </dgm:t>
    </dgm:pt>
    <dgm:pt modelId="{A012802F-5F7F-4D7C-A520-E6FF9E487102}" type="parTrans" cxnId="{8A3D48C5-10F7-40D1-B727-4E37477E2944}">
      <dgm:prSet/>
      <dgm:spPr/>
      <dgm:t>
        <a:bodyPr/>
        <a:lstStyle/>
        <a:p>
          <a:endParaRPr lang="en-US"/>
        </a:p>
      </dgm:t>
    </dgm:pt>
    <dgm:pt modelId="{23E7D24C-1CCD-4DDC-8A7A-496A7A87B1BC}" type="sibTrans" cxnId="{8A3D48C5-10F7-40D1-B727-4E37477E2944}">
      <dgm:prSet/>
      <dgm:spPr/>
      <dgm:t>
        <a:bodyPr/>
        <a:lstStyle/>
        <a:p>
          <a:endParaRPr lang="en-US"/>
        </a:p>
      </dgm:t>
    </dgm:pt>
    <dgm:pt modelId="{D1778C1F-2E27-4557-8C61-BED4847BA943}">
      <dgm:prSet phldrT="[Text]" custT="1"/>
      <dgm:spPr/>
      <dgm:t>
        <a:bodyPr/>
        <a:lstStyle/>
        <a:p>
          <a:pPr algn="just"/>
          <a:r>
            <a:rPr lang="en-US" sz="2800" dirty="0" err="1"/>
            <a:t>Hiệp</a:t>
          </a:r>
          <a:r>
            <a:rPr lang="en-US" sz="2800" dirty="0"/>
            <a:t> </a:t>
          </a:r>
          <a:r>
            <a:rPr lang="en-US" sz="2800" dirty="0" err="1"/>
            <a:t>ước</a:t>
          </a:r>
          <a:r>
            <a:rPr lang="en-US" sz="2800" dirty="0"/>
            <a:t> </a:t>
          </a:r>
          <a:r>
            <a:rPr lang="en-US" sz="2800" dirty="0" err="1"/>
            <a:t>Patơnot</a:t>
          </a:r>
          <a:r>
            <a:rPr lang="en-US" sz="2800" dirty="0"/>
            <a:t> (1884)</a:t>
          </a:r>
        </a:p>
      </dgm:t>
    </dgm:pt>
    <dgm:pt modelId="{67933CD4-C301-4D93-B1F0-E0CAA06A2E46}" type="parTrans" cxnId="{06129E8C-C7EF-42B7-9D22-4FE0F1BD701E}">
      <dgm:prSet/>
      <dgm:spPr/>
      <dgm:t>
        <a:bodyPr/>
        <a:lstStyle/>
        <a:p>
          <a:endParaRPr lang="en-US"/>
        </a:p>
      </dgm:t>
    </dgm:pt>
    <dgm:pt modelId="{80FC6030-6796-4280-9CD1-93DF6CFF0F32}" type="sibTrans" cxnId="{06129E8C-C7EF-42B7-9D22-4FE0F1BD701E}">
      <dgm:prSet/>
      <dgm:spPr/>
      <dgm:t>
        <a:bodyPr/>
        <a:lstStyle/>
        <a:p>
          <a:endParaRPr lang="en-US"/>
        </a:p>
      </dgm:t>
    </dgm:pt>
    <dgm:pt modelId="{180874FC-CCD1-400E-89CC-60EA5721A772}" type="pres">
      <dgm:prSet presAssocID="{CF60B5FB-330E-4426-9663-4E0BD6797597}" presName="Name0" presStyleCnt="0">
        <dgm:presLayoutVars>
          <dgm:chMax/>
          <dgm:chPref val="3"/>
          <dgm:dir/>
          <dgm:animOne val="branch"/>
          <dgm:animLvl val="lvl"/>
        </dgm:presLayoutVars>
      </dgm:prSet>
      <dgm:spPr/>
    </dgm:pt>
    <dgm:pt modelId="{2737A553-C8B4-4410-ACA9-C99BD0A5ED09}" type="pres">
      <dgm:prSet presAssocID="{B0EC2363-4963-4864-81BC-FF75978FEC04}" presName="composite" presStyleCnt="0"/>
      <dgm:spPr/>
    </dgm:pt>
    <dgm:pt modelId="{CBE54649-4B03-444C-9F3D-45289634577B}" type="pres">
      <dgm:prSet presAssocID="{B0EC2363-4963-4864-81BC-FF75978FEC04}" presName="FirstChild" presStyleLbl="revTx" presStyleIdx="0" presStyleCnt="2">
        <dgm:presLayoutVars>
          <dgm:chMax val="0"/>
          <dgm:chPref val="0"/>
          <dgm:bulletEnabled val="1"/>
        </dgm:presLayoutVars>
      </dgm:prSet>
      <dgm:spPr/>
    </dgm:pt>
    <dgm:pt modelId="{5812BCEE-6F11-4245-87B6-0F30D2FA2E56}" type="pres">
      <dgm:prSet presAssocID="{B0EC2363-4963-4864-81BC-FF75978FEC04}" presName="Parent" presStyleLbl="alignNode1" presStyleIdx="0" presStyleCnt="1">
        <dgm:presLayoutVars>
          <dgm:chMax val="3"/>
          <dgm:chPref val="3"/>
          <dgm:bulletEnabled val="1"/>
        </dgm:presLayoutVars>
      </dgm:prSet>
      <dgm:spPr/>
    </dgm:pt>
    <dgm:pt modelId="{4B6478F9-91B4-49AC-9A8C-0FF7A582A0C3}" type="pres">
      <dgm:prSet presAssocID="{B0EC2363-4963-4864-81BC-FF75978FEC04}" presName="Accent" presStyleLbl="parChTrans1D1" presStyleIdx="0" presStyleCnt="1"/>
      <dgm:spPr/>
    </dgm:pt>
    <dgm:pt modelId="{DF57A939-2173-4F48-B809-C167FBD095AC}" type="pres">
      <dgm:prSet presAssocID="{B0EC2363-4963-4864-81BC-FF75978FEC04}" presName="Child" presStyleLbl="revTx" presStyleIdx="1" presStyleCnt="2">
        <dgm:presLayoutVars>
          <dgm:chMax val="0"/>
          <dgm:chPref val="0"/>
          <dgm:bulletEnabled val="1"/>
        </dgm:presLayoutVars>
      </dgm:prSet>
      <dgm:spPr/>
    </dgm:pt>
  </dgm:ptLst>
  <dgm:cxnLst>
    <dgm:cxn modelId="{8CE0B42B-B4F4-4ADA-A54C-F7EC558F81F5}" type="presOf" srcId="{CF60B5FB-330E-4426-9663-4E0BD6797597}" destId="{180874FC-CCD1-400E-89CC-60EA5721A772}" srcOrd="0" destOrd="0" presId="urn:microsoft.com/office/officeart/2011/layout/TabList"/>
    <dgm:cxn modelId="{FE1CD560-0920-438F-B194-498E8F8C53D0}" type="presOf" srcId="{D1778C1F-2E27-4557-8C61-BED4847BA943}" destId="{DF57A939-2173-4F48-B809-C167FBD095AC}" srcOrd="0" destOrd="3" presId="urn:microsoft.com/office/officeart/2011/layout/TabList"/>
    <dgm:cxn modelId="{667DA668-9ECB-49BE-887D-50AED1C53E8C}" srcId="{B0EC2363-4963-4864-81BC-FF75978FEC04}" destId="{1A3DA263-22F8-4EAA-BB72-A7F2EA2EE4C4}" srcOrd="1" destOrd="0" parTransId="{37F96337-E4A7-4380-8107-B584EDB7E93B}" sibTransId="{DF2377A4-0D96-4362-98E0-AD562A954966}"/>
    <dgm:cxn modelId="{E9CC5649-336D-4048-A25A-EE5FE82C034A}" type="presOf" srcId="{B0EC2363-4963-4864-81BC-FF75978FEC04}" destId="{5812BCEE-6F11-4245-87B6-0F30D2FA2E56}" srcOrd="0" destOrd="0" presId="urn:microsoft.com/office/officeart/2011/layout/TabList"/>
    <dgm:cxn modelId="{D726DF4D-9497-4BA7-9B21-52C2074B71AA}" srcId="{B0EC2363-4963-4864-81BC-FF75978FEC04}" destId="{8AD5A5B8-01C7-442C-A22B-267028042E4A}" srcOrd="0" destOrd="0" parTransId="{FC91CE20-9BD8-49D3-B24E-7EE107B3064B}" sibTransId="{8213AAAD-68A1-446B-883F-6FE6EAAD0A95}"/>
    <dgm:cxn modelId="{36EF1B81-2105-4536-917D-08227EF4A2A7}" type="presOf" srcId="{03295E92-0EEA-42F7-A484-E6EE6C0E5063}" destId="{DF57A939-2173-4F48-B809-C167FBD095AC}" srcOrd="0" destOrd="1" presId="urn:microsoft.com/office/officeart/2011/layout/TabList"/>
    <dgm:cxn modelId="{BCA9E988-FE84-4810-B77A-D00F405BB148}" srcId="{B0EC2363-4963-4864-81BC-FF75978FEC04}" destId="{03295E92-0EEA-42F7-A484-E6EE6C0E5063}" srcOrd="2" destOrd="0" parTransId="{5BF81CA5-CAF7-4585-BD3E-764CA421B549}" sibTransId="{9A0EDE97-514F-495B-9F70-B1C4B393B68D}"/>
    <dgm:cxn modelId="{06129E8C-C7EF-42B7-9D22-4FE0F1BD701E}" srcId="{B0EC2363-4963-4864-81BC-FF75978FEC04}" destId="{D1778C1F-2E27-4557-8C61-BED4847BA943}" srcOrd="4" destOrd="0" parTransId="{67933CD4-C301-4D93-B1F0-E0CAA06A2E46}" sibTransId="{80FC6030-6796-4280-9CD1-93DF6CFF0F32}"/>
    <dgm:cxn modelId="{F12BA2B0-CB8B-4596-B2F0-3427FC522A4E}" type="presOf" srcId="{1A3DA263-22F8-4EAA-BB72-A7F2EA2EE4C4}" destId="{DF57A939-2173-4F48-B809-C167FBD095AC}" srcOrd="0" destOrd="0" presId="urn:microsoft.com/office/officeart/2011/layout/TabList"/>
    <dgm:cxn modelId="{8A3D48C5-10F7-40D1-B727-4E37477E2944}" srcId="{B0EC2363-4963-4864-81BC-FF75978FEC04}" destId="{36B07310-093D-482A-B913-D190BF71EC6B}" srcOrd="3" destOrd="0" parTransId="{A012802F-5F7F-4D7C-A520-E6FF9E487102}" sibTransId="{23E7D24C-1CCD-4DDC-8A7A-496A7A87B1BC}"/>
    <dgm:cxn modelId="{CE1608DA-79DD-4B98-8592-977320682F76}" type="presOf" srcId="{8AD5A5B8-01C7-442C-A22B-267028042E4A}" destId="{CBE54649-4B03-444C-9F3D-45289634577B}" srcOrd="0" destOrd="0" presId="urn:microsoft.com/office/officeart/2011/layout/TabList"/>
    <dgm:cxn modelId="{F94FA8E7-EAFF-44E6-8F54-1A5A91D778C8}" srcId="{CF60B5FB-330E-4426-9663-4E0BD6797597}" destId="{B0EC2363-4963-4864-81BC-FF75978FEC04}" srcOrd="0" destOrd="0" parTransId="{312A7325-4E86-4E3E-9DA3-3C799F6C76DE}" sibTransId="{9ADBC991-552E-4959-AB8E-77C3713D66F9}"/>
    <dgm:cxn modelId="{22D6D5FA-03D6-4846-B77B-929EAC2CD3D9}" type="presOf" srcId="{36B07310-093D-482A-B913-D190BF71EC6B}" destId="{DF57A939-2173-4F48-B809-C167FBD095AC}" srcOrd="0" destOrd="2" presId="urn:microsoft.com/office/officeart/2011/layout/TabList"/>
    <dgm:cxn modelId="{5E6B3AD2-0493-4644-8878-733EA3F9C435}" type="presParOf" srcId="{180874FC-CCD1-400E-89CC-60EA5721A772}" destId="{2737A553-C8B4-4410-ACA9-C99BD0A5ED09}" srcOrd="0" destOrd="0" presId="urn:microsoft.com/office/officeart/2011/layout/TabList"/>
    <dgm:cxn modelId="{974BA6DF-A360-4A81-AECA-3B493FB2E0FD}" type="presParOf" srcId="{2737A553-C8B4-4410-ACA9-C99BD0A5ED09}" destId="{CBE54649-4B03-444C-9F3D-45289634577B}" srcOrd="0" destOrd="0" presId="urn:microsoft.com/office/officeart/2011/layout/TabList"/>
    <dgm:cxn modelId="{D0FFE865-49CA-4ED8-8930-0FC6C361AC8E}" type="presParOf" srcId="{2737A553-C8B4-4410-ACA9-C99BD0A5ED09}" destId="{5812BCEE-6F11-4245-87B6-0F30D2FA2E56}" srcOrd="1" destOrd="0" presId="urn:microsoft.com/office/officeart/2011/layout/TabList"/>
    <dgm:cxn modelId="{2030D88F-B27C-4891-8B5F-799520B85FC2}" type="presParOf" srcId="{2737A553-C8B4-4410-ACA9-C99BD0A5ED09}" destId="{4B6478F9-91B4-49AC-9A8C-0FF7A582A0C3}" srcOrd="2" destOrd="0" presId="urn:microsoft.com/office/officeart/2011/layout/TabList"/>
    <dgm:cxn modelId="{C07A20F2-E952-4706-B426-055E4A6E075F}" type="presParOf" srcId="{180874FC-CCD1-400E-89CC-60EA5721A772}" destId="{DF57A939-2173-4F48-B809-C167FBD095AC}" srcOrd="1" destOrd="0" presId="urn:microsoft.com/office/officeart/2011/layout/Tab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6E255E89-1F4B-4FF6-8CD9-3379412F8F29}"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E0BD1568-4ADF-44A7-A363-1A6C8963B61B}">
      <dgm:prSet phldrT="[Text]" custT="1"/>
      <dgm:spPr>
        <a:solidFill>
          <a:schemeClr val="tx1"/>
        </a:solidFill>
      </dgm:spPr>
      <dgm:t>
        <a:bodyPr/>
        <a:lstStyle/>
        <a:p>
          <a:pPr algn="just"/>
          <a:r>
            <a:rPr lang="en-US" sz="2800" b="1" dirty="0" err="1">
              <a:solidFill>
                <a:schemeClr val="bg1"/>
              </a:solidFill>
            </a:rPr>
            <a:t>Hiệp</a:t>
          </a:r>
          <a:r>
            <a:rPr lang="en-US" sz="2800" b="1" dirty="0">
              <a:solidFill>
                <a:schemeClr val="bg1"/>
              </a:solidFill>
            </a:rPr>
            <a:t> </a:t>
          </a:r>
          <a:r>
            <a:rPr lang="en-US" sz="2800" b="1" dirty="0" err="1">
              <a:solidFill>
                <a:schemeClr val="bg1"/>
              </a:solidFill>
            </a:rPr>
            <a:t>ước</a:t>
          </a:r>
          <a:r>
            <a:rPr lang="en-US" sz="2800" b="1" dirty="0">
              <a:solidFill>
                <a:schemeClr val="bg1"/>
              </a:solidFill>
            </a:rPr>
            <a:t> </a:t>
          </a:r>
          <a:r>
            <a:rPr lang="en-US" sz="2800" b="1" dirty="0" err="1">
              <a:solidFill>
                <a:schemeClr val="bg1"/>
              </a:solidFill>
            </a:rPr>
            <a:t>Nhâm</a:t>
          </a:r>
          <a:r>
            <a:rPr lang="en-US" sz="2800" b="1" dirty="0">
              <a:solidFill>
                <a:schemeClr val="bg1"/>
              </a:solidFill>
            </a:rPr>
            <a:t> </a:t>
          </a:r>
          <a:r>
            <a:rPr lang="en-US" sz="2800" b="1" dirty="0" err="1">
              <a:solidFill>
                <a:schemeClr val="bg1"/>
              </a:solidFill>
            </a:rPr>
            <a:t>Tuất</a:t>
          </a:r>
          <a:endParaRPr lang="en-US" sz="2800" b="1" dirty="0">
            <a:solidFill>
              <a:schemeClr val="bg1"/>
            </a:solidFill>
          </a:endParaRPr>
        </a:p>
      </dgm:t>
    </dgm:pt>
    <dgm:pt modelId="{5BB37AAB-5E61-4F45-9C13-1E6743F8CEB2}" type="parTrans" cxnId="{6C2F4604-F226-4F22-B9F5-85074F430006}">
      <dgm:prSet/>
      <dgm:spPr/>
      <dgm:t>
        <a:bodyPr/>
        <a:lstStyle/>
        <a:p>
          <a:endParaRPr lang="en-US"/>
        </a:p>
      </dgm:t>
    </dgm:pt>
    <dgm:pt modelId="{2D14074A-061F-4D39-B3F8-8667D9C35A37}" type="sibTrans" cxnId="{6C2F4604-F226-4F22-B9F5-85074F430006}">
      <dgm:prSet/>
      <dgm:spPr/>
      <dgm:t>
        <a:bodyPr/>
        <a:lstStyle/>
        <a:p>
          <a:endParaRPr lang="en-US"/>
        </a:p>
      </dgm:t>
    </dgm:pt>
    <dgm:pt modelId="{E3296F15-D5C2-430A-94C5-9D53815E287B}">
      <dgm:prSet phldrT="[Text]" custT="1"/>
      <dgm:spPr>
        <a:solidFill>
          <a:schemeClr val="tx1"/>
        </a:solidFill>
      </dgm:spPr>
      <dgm:t>
        <a:bodyPr/>
        <a:lstStyle/>
        <a:p>
          <a:pPr algn="just"/>
          <a:r>
            <a:rPr lang="vi-VN" sz="2800" b="0" i="0" dirty="0">
              <a:solidFill>
                <a:schemeClr val="bg1"/>
              </a:solidFill>
            </a:rPr>
            <a:t>Là hòa ước bất bình đẳng "đầu tiên" của Việt Nam ký với Pháp</a:t>
          </a:r>
          <a:endParaRPr lang="en-US" sz="2800" dirty="0">
            <a:solidFill>
              <a:schemeClr val="bg1"/>
            </a:solidFill>
          </a:endParaRPr>
        </a:p>
      </dgm:t>
    </dgm:pt>
    <dgm:pt modelId="{FA6E5A82-8073-435C-9EC3-732F053046AD}" type="parTrans" cxnId="{F65E8334-A25F-4C8F-8C74-8F028ABCFA90}">
      <dgm:prSet/>
      <dgm:spPr/>
      <dgm:t>
        <a:bodyPr/>
        <a:lstStyle/>
        <a:p>
          <a:endParaRPr lang="en-US"/>
        </a:p>
      </dgm:t>
    </dgm:pt>
    <dgm:pt modelId="{D4D83E7A-9287-4F51-A4BB-4E4949A32CC1}" type="sibTrans" cxnId="{F65E8334-A25F-4C8F-8C74-8F028ABCFA90}">
      <dgm:prSet/>
      <dgm:spPr/>
      <dgm:t>
        <a:bodyPr/>
        <a:lstStyle/>
        <a:p>
          <a:endParaRPr lang="en-US"/>
        </a:p>
      </dgm:t>
    </dgm:pt>
    <dgm:pt modelId="{5E02DB15-E0BC-443A-9062-90D2B8A7AAC9}">
      <dgm:prSet phldrT="[Text]" custT="1"/>
      <dgm:spPr>
        <a:solidFill>
          <a:schemeClr val="tx1"/>
        </a:solidFill>
      </dgm:spPr>
      <dgm:t>
        <a:bodyPr/>
        <a:lstStyle/>
        <a:p>
          <a:pPr algn="just"/>
          <a:r>
            <a:rPr lang="vi-VN" sz="2800" b="0" i="0" dirty="0">
              <a:solidFill>
                <a:schemeClr val="bg1"/>
              </a:solidFill>
            </a:rPr>
            <a:t>Ký</a:t>
          </a:r>
          <a:r>
            <a:rPr lang="en-US" sz="2800" b="0" i="0" dirty="0">
              <a:solidFill>
                <a:schemeClr val="bg1"/>
              </a:solidFill>
            </a:rPr>
            <a:t> </a:t>
          </a:r>
          <a:r>
            <a:rPr lang="en-US" sz="2800" b="0" i="0" dirty="0" err="1">
              <a:solidFill>
                <a:schemeClr val="bg1"/>
              </a:solidFill>
            </a:rPr>
            <a:t>ngày</a:t>
          </a:r>
          <a:r>
            <a:rPr lang="en-US" sz="2800" b="0" i="0" dirty="0">
              <a:solidFill>
                <a:schemeClr val="bg1"/>
              </a:solidFill>
            </a:rPr>
            <a:t> 5/6/1862 </a:t>
          </a:r>
          <a:r>
            <a:rPr lang="en-US" sz="2800" b="0" i="0" dirty="0" err="1">
              <a:solidFill>
                <a:schemeClr val="bg1"/>
              </a:solidFill>
            </a:rPr>
            <a:t>với</a:t>
          </a:r>
          <a:r>
            <a:rPr lang="en-US" sz="2800" b="0" i="0" dirty="0">
              <a:solidFill>
                <a:schemeClr val="bg1"/>
              </a:solidFill>
            </a:rPr>
            <a:t> 12 </a:t>
          </a:r>
          <a:r>
            <a:rPr lang="en-US" sz="2800" b="0" i="0" dirty="0" err="1">
              <a:solidFill>
                <a:schemeClr val="bg1"/>
              </a:solidFill>
            </a:rPr>
            <a:t>điều</a:t>
          </a:r>
          <a:r>
            <a:rPr lang="en-US" sz="2800" b="0" i="0" dirty="0">
              <a:solidFill>
                <a:schemeClr val="bg1"/>
              </a:solidFill>
            </a:rPr>
            <a:t> </a:t>
          </a:r>
          <a:r>
            <a:rPr lang="en-US" sz="2800" b="0" i="0" dirty="0" err="1">
              <a:solidFill>
                <a:schemeClr val="bg1"/>
              </a:solidFill>
            </a:rPr>
            <a:t>khoản</a:t>
          </a:r>
          <a:endParaRPr lang="en-US" sz="2800" dirty="0">
            <a:solidFill>
              <a:schemeClr val="bg1"/>
            </a:solidFill>
          </a:endParaRPr>
        </a:p>
      </dgm:t>
    </dgm:pt>
    <dgm:pt modelId="{61616A5B-CF53-4FF4-9401-9BEDE95F7D70}" type="sibTrans" cxnId="{2065F824-F40E-4F1F-B130-9E2C256337BB}">
      <dgm:prSet/>
      <dgm:spPr/>
      <dgm:t>
        <a:bodyPr/>
        <a:lstStyle/>
        <a:p>
          <a:endParaRPr lang="en-US"/>
        </a:p>
      </dgm:t>
    </dgm:pt>
    <dgm:pt modelId="{34E4324A-9280-463B-B20C-28274F58338C}" type="parTrans" cxnId="{2065F824-F40E-4F1F-B130-9E2C256337BB}">
      <dgm:prSet/>
      <dgm:spPr/>
      <dgm:t>
        <a:bodyPr/>
        <a:lstStyle/>
        <a:p>
          <a:endParaRPr lang="en-US"/>
        </a:p>
      </dgm:t>
    </dgm:pt>
    <dgm:pt modelId="{3E04ECF6-21D4-498A-A4FC-EF41FB05B40C}">
      <dgm:prSet phldrT="[Text]" custT="1"/>
      <dgm:spPr>
        <a:solidFill>
          <a:schemeClr val="tx1"/>
        </a:solidFill>
      </dgm:spPr>
      <dgm:t>
        <a:bodyPr/>
        <a:lstStyle/>
        <a:p>
          <a:pPr algn="just"/>
          <a:r>
            <a:rPr lang="vi-VN" sz="2800" dirty="0">
              <a:solidFill>
                <a:schemeClr val="bg1"/>
              </a:solidFill>
            </a:rPr>
            <a:t>Hiệp ước được ký </a:t>
          </a:r>
          <a:r>
            <a:rPr lang="en-US" sz="2800" dirty="0" err="1">
              <a:solidFill>
                <a:schemeClr val="bg1"/>
              </a:solidFill>
            </a:rPr>
            <a:t>của</a:t>
          </a:r>
          <a:r>
            <a:rPr lang="vi-VN" sz="2800" dirty="0">
              <a:solidFill>
                <a:schemeClr val="bg1"/>
              </a:solidFill>
            </a:rPr>
            <a:t> đại diện triều Nguyễn</a:t>
          </a:r>
          <a:r>
            <a:rPr lang="en-US" sz="2800" dirty="0">
              <a:solidFill>
                <a:schemeClr val="bg1"/>
              </a:solidFill>
            </a:rPr>
            <a:t> </a:t>
          </a:r>
          <a:r>
            <a:rPr lang="vi-VN" sz="2800" dirty="0">
              <a:solidFill>
                <a:schemeClr val="bg1"/>
              </a:solidFill>
            </a:rPr>
            <a:t>(thời vua Tự Đức) là chánh sứ Phan Thanh Giản</a:t>
          </a:r>
          <a:r>
            <a:rPr lang="en-US" sz="2800" dirty="0">
              <a:solidFill>
                <a:schemeClr val="bg1"/>
              </a:solidFill>
            </a:rPr>
            <a:t> </a:t>
          </a:r>
          <a:r>
            <a:rPr lang="vi-VN" sz="2800" dirty="0">
              <a:solidFill>
                <a:schemeClr val="bg1"/>
              </a:solidFill>
            </a:rPr>
            <a:t>và phó sứ Lâm Duy Hiệp</a:t>
          </a:r>
          <a:r>
            <a:rPr lang="en-US" sz="2800" dirty="0">
              <a:solidFill>
                <a:schemeClr val="bg1"/>
              </a:solidFill>
            </a:rPr>
            <a:t> </a:t>
          </a:r>
          <a:r>
            <a:rPr lang="vi-VN" sz="2800" dirty="0">
              <a:solidFill>
                <a:schemeClr val="bg1"/>
              </a:solidFill>
            </a:rPr>
            <a:t>(hay Thiếp) với đại diện của Pháp là thiếu tướng Bonard</a:t>
          </a:r>
          <a:r>
            <a:rPr lang="en-US" sz="2800" dirty="0">
              <a:solidFill>
                <a:schemeClr val="bg1"/>
              </a:solidFill>
            </a:rPr>
            <a:t> </a:t>
          </a:r>
          <a:r>
            <a:rPr lang="vi-VN" sz="2800" dirty="0">
              <a:solidFill>
                <a:schemeClr val="bg1"/>
              </a:solidFill>
            </a:rPr>
            <a:t>và đại diện của Tây Ban Nha </a:t>
          </a:r>
          <a:endParaRPr lang="en-US" sz="2800" dirty="0">
            <a:solidFill>
              <a:schemeClr val="bg1"/>
            </a:solidFill>
          </a:endParaRPr>
        </a:p>
      </dgm:t>
    </dgm:pt>
    <dgm:pt modelId="{1F3954D4-64DC-49F7-8C89-7FB54B1DD7B5}" type="parTrans" cxnId="{18009E3C-36A8-420C-A108-ACFF69AE0C2D}">
      <dgm:prSet/>
      <dgm:spPr/>
      <dgm:t>
        <a:bodyPr/>
        <a:lstStyle/>
        <a:p>
          <a:endParaRPr lang="en-US"/>
        </a:p>
      </dgm:t>
    </dgm:pt>
    <dgm:pt modelId="{4CE8B787-C473-453B-A33E-5F18B21D6AB7}" type="sibTrans" cxnId="{18009E3C-36A8-420C-A108-ACFF69AE0C2D}">
      <dgm:prSet/>
      <dgm:spPr/>
      <dgm:t>
        <a:bodyPr/>
        <a:lstStyle/>
        <a:p>
          <a:endParaRPr lang="en-US"/>
        </a:p>
      </dgm:t>
    </dgm:pt>
    <dgm:pt modelId="{F74C36BC-F023-45C5-80FC-9B9DA1C026B1}" type="pres">
      <dgm:prSet presAssocID="{6E255E89-1F4B-4FF6-8CD9-3379412F8F29}" presName="linear" presStyleCnt="0">
        <dgm:presLayoutVars>
          <dgm:dir/>
          <dgm:resizeHandles val="exact"/>
        </dgm:presLayoutVars>
      </dgm:prSet>
      <dgm:spPr/>
    </dgm:pt>
    <dgm:pt modelId="{D8D04A62-096C-4404-AC1D-3A044710EF97}" type="pres">
      <dgm:prSet presAssocID="{E0BD1568-4ADF-44A7-A363-1A6C8963B61B}" presName="comp" presStyleCnt="0"/>
      <dgm:spPr/>
    </dgm:pt>
    <dgm:pt modelId="{2ED4629D-A34A-4226-9DB2-970416E2D212}" type="pres">
      <dgm:prSet presAssocID="{E0BD1568-4ADF-44A7-A363-1A6C8963B61B}" presName="box" presStyleLbl="node1" presStyleIdx="0" presStyleCnt="1" custScaleX="61797" custScaleY="83627" custLinFactNeighborX="8137" custLinFactNeighborY="2179"/>
      <dgm:spPr/>
    </dgm:pt>
    <dgm:pt modelId="{FBAB5F81-0CC4-4B0C-9DA6-BEEBB240E78E}" type="pres">
      <dgm:prSet presAssocID="{E0BD1568-4ADF-44A7-A363-1A6C8963B61B}" presName="img" presStyleLbl="fgImgPlace1" presStyleIdx="0" presStyleCnt="1" custScaleX="177426" custLinFactX="-3233" custLinFactNeighborX="-100000" custLinFactNeighborY="-6147"/>
      <dgm:spPr>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pt>
    <dgm:pt modelId="{C433A1B7-FCAD-4855-BB08-AEB0FF8922EE}" type="pres">
      <dgm:prSet presAssocID="{E0BD1568-4ADF-44A7-A363-1A6C8963B61B}" presName="text" presStyleLbl="node1" presStyleIdx="0" presStyleCnt="1">
        <dgm:presLayoutVars>
          <dgm:bulletEnabled val="1"/>
        </dgm:presLayoutVars>
      </dgm:prSet>
      <dgm:spPr/>
    </dgm:pt>
  </dgm:ptLst>
  <dgm:cxnLst>
    <dgm:cxn modelId="{6C2F4604-F226-4F22-B9F5-85074F430006}" srcId="{6E255E89-1F4B-4FF6-8CD9-3379412F8F29}" destId="{E0BD1568-4ADF-44A7-A363-1A6C8963B61B}" srcOrd="0" destOrd="0" parTransId="{5BB37AAB-5E61-4F45-9C13-1E6743F8CEB2}" sibTransId="{2D14074A-061F-4D39-B3F8-8667D9C35A37}"/>
    <dgm:cxn modelId="{71E29B10-2BC8-4B64-B8A3-60BAA98F7CE0}" type="presOf" srcId="{5E02DB15-E0BC-443A-9062-90D2B8A7AAC9}" destId="{2ED4629D-A34A-4226-9DB2-970416E2D212}" srcOrd="0" destOrd="1" presId="urn:microsoft.com/office/officeart/2005/8/layout/vList4"/>
    <dgm:cxn modelId="{2065F824-F40E-4F1F-B130-9E2C256337BB}" srcId="{E0BD1568-4ADF-44A7-A363-1A6C8963B61B}" destId="{5E02DB15-E0BC-443A-9062-90D2B8A7AAC9}" srcOrd="0" destOrd="0" parTransId="{34E4324A-9280-463B-B20C-28274F58338C}" sibTransId="{61616A5B-CF53-4FF4-9401-9BEDE95F7D70}"/>
    <dgm:cxn modelId="{A142D62A-AEA0-436E-AE10-5FAFE664E678}" type="presOf" srcId="{5E02DB15-E0BC-443A-9062-90D2B8A7AAC9}" destId="{C433A1B7-FCAD-4855-BB08-AEB0FF8922EE}" srcOrd="1" destOrd="1" presId="urn:microsoft.com/office/officeart/2005/8/layout/vList4"/>
    <dgm:cxn modelId="{F65E8334-A25F-4C8F-8C74-8F028ABCFA90}" srcId="{E0BD1568-4ADF-44A7-A363-1A6C8963B61B}" destId="{E3296F15-D5C2-430A-94C5-9D53815E287B}" srcOrd="1" destOrd="0" parTransId="{FA6E5A82-8073-435C-9EC3-732F053046AD}" sibTransId="{D4D83E7A-9287-4F51-A4BB-4E4949A32CC1}"/>
    <dgm:cxn modelId="{18009E3C-36A8-420C-A108-ACFF69AE0C2D}" srcId="{E0BD1568-4ADF-44A7-A363-1A6C8963B61B}" destId="{3E04ECF6-21D4-498A-A4FC-EF41FB05B40C}" srcOrd="2" destOrd="0" parTransId="{1F3954D4-64DC-49F7-8C89-7FB54B1DD7B5}" sibTransId="{4CE8B787-C473-453B-A33E-5F18B21D6AB7}"/>
    <dgm:cxn modelId="{E1903997-5FF7-458A-9F2D-AF74303CFEAC}" type="presOf" srcId="{E0BD1568-4ADF-44A7-A363-1A6C8963B61B}" destId="{C433A1B7-FCAD-4855-BB08-AEB0FF8922EE}" srcOrd="1" destOrd="0" presId="urn:microsoft.com/office/officeart/2005/8/layout/vList4"/>
    <dgm:cxn modelId="{F56CA5AB-894C-417A-918A-4A85E18AB525}" type="presOf" srcId="{E3296F15-D5C2-430A-94C5-9D53815E287B}" destId="{C433A1B7-FCAD-4855-BB08-AEB0FF8922EE}" srcOrd="1" destOrd="2" presId="urn:microsoft.com/office/officeart/2005/8/layout/vList4"/>
    <dgm:cxn modelId="{72CE2BAE-3564-4F9D-BC62-02205060E570}" type="presOf" srcId="{3E04ECF6-21D4-498A-A4FC-EF41FB05B40C}" destId="{2ED4629D-A34A-4226-9DB2-970416E2D212}" srcOrd="0" destOrd="3" presId="urn:microsoft.com/office/officeart/2005/8/layout/vList4"/>
    <dgm:cxn modelId="{177F5EDA-A061-4B53-954B-FA94FFF4B983}" type="presOf" srcId="{E3296F15-D5C2-430A-94C5-9D53815E287B}" destId="{2ED4629D-A34A-4226-9DB2-970416E2D212}" srcOrd="0" destOrd="2" presId="urn:microsoft.com/office/officeart/2005/8/layout/vList4"/>
    <dgm:cxn modelId="{AF9F86DF-14C3-4ECE-8C8B-C4C5F98CA78F}" type="presOf" srcId="{3E04ECF6-21D4-498A-A4FC-EF41FB05B40C}" destId="{C433A1B7-FCAD-4855-BB08-AEB0FF8922EE}" srcOrd="1" destOrd="3" presId="urn:microsoft.com/office/officeart/2005/8/layout/vList4"/>
    <dgm:cxn modelId="{03E81BEF-E858-4378-B52A-5BD6A7793883}" type="presOf" srcId="{E0BD1568-4ADF-44A7-A363-1A6C8963B61B}" destId="{2ED4629D-A34A-4226-9DB2-970416E2D212}" srcOrd="0" destOrd="0" presId="urn:microsoft.com/office/officeart/2005/8/layout/vList4"/>
    <dgm:cxn modelId="{EC65B5F8-3475-4CD6-A36D-786A83DBC779}" type="presOf" srcId="{6E255E89-1F4B-4FF6-8CD9-3379412F8F29}" destId="{F74C36BC-F023-45C5-80FC-9B9DA1C026B1}" srcOrd="0" destOrd="0" presId="urn:microsoft.com/office/officeart/2005/8/layout/vList4"/>
    <dgm:cxn modelId="{4D65BCCF-CF9D-44F3-86F8-22479962F770}" type="presParOf" srcId="{F74C36BC-F023-45C5-80FC-9B9DA1C026B1}" destId="{D8D04A62-096C-4404-AC1D-3A044710EF97}" srcOrd="0" destOrd="0" presId="urn:microsoft.com/office/officeart/2005/8/layout/vList4"/>
    <dgm:cxn modelId="{241B2CD0-0683-46CB-B94C-581FD681D1ED}" type="presParOf" srcId="{D8D04A62-096C-4404-AC1D-3A044710EF97}" destId="{2ED4629D-A34A-4226-9DB2-970416E2D212}" srcOrd="0" destOrd="0" presId="urn:microsoft.com/office/officeart/2005/8/layout/vList4"/>
    <dgm:cxn modelId="{913572C4-0353-463E-8636-C42EB018C78B}" type="presParOf" srcId="{D8D04A62-096C-4404-AC1D-3A044710EF97}" destId="{FBAB5F81-0CC4-4B0C-9DA6-BEEBB240E78E}" srcOrd="1" destOrd="0" presId="urn:microsoft.com/office/officeart/2005/8/layout/vList4"/>
    <dgm:cxn modelId="{8E0808A3-89FE-4EAE-BC6E-C4628A4D04C6}" type="presParOf" srcId="{D8D04A62-096C-4404-AC1D-3A044710EF97}" destId="{C433A1B7-FCAD-4855-BB08-AEB0FF8922EE}"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C91D3AD9-FC07-4957-BF06-B94361296F21}"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E0D74E45-39AB-493F-A4CF-26DED378FC43}">
      <dgm:prSet phldrT="[Text]"/>
      <dgm:spPr/>
      <dgm:t>
        <a:bodyPr/>
        <a:lstStyle/>
        <a:p>
          <a:r>
            <a:rPr lang="en-US" dirty="0" err="1">
              <a:solidFill>
                <a:schemeClr val="accent4">
                  <a:lumMod val="60000"/>
                  <a:lumOff val="40000"/>
                </a:schemeClr>
              </a:solidFill>
            </a:rPr>
            <a:t>Hiệp</a:t>
          </a:r>
          <a:r>
            <a:rPr lang="en-US" dirty="0">
              <a:solidFill>
                <a:schemeClr val="accent4">
                  <a:lumMod val="60000"/>
                  <a:lumOff val="40000"/>
                </a:schemeClr>
              </a:solidFill>
            </a:rPr>
            <a:t> </a:t>
          </a:r>
          <a:r>
            <a:rPr lang="en-US" dirty="0" err="1">
              <a:solidFill>
                <a:schemeClr val="accent4">
                  <a:lumMod val="60000"/>
                  <a:lumOff val="40000"/>
                </a:schemeClr>
              </a:solidFill>
            </a:rPr>
            <a:t>ước</a:t>
          </a:r>
          <a:r>
            <a:rPr lang="en-US" dirty="0">
              <a:solidFill>
                <a:schemeClr val="accent4">
                  <a:lumMod val="60000"/>
                  <a:lumOff val="40000"/>
                </a:schemeClr>
              </a:solidFill>
            </a:rPr>
            <a:t> </a:t>
          </a:r>
          <a:r>
            <a:rPr lang="en-US" dirty="0" err="1">
              <a:solidFill>
                <a:schemeClr val="accent4">
                  <a:lumMod val="60000"/>
                  <a:lumOff val="40000"/>
                </a:schemeClr>
              </a:solidFill>
            </a:rPr>
            <a:t>Giáp</a:t>
          </a:r>
          <a:r>
            <a:rPr lang="en-US" dirty="0">
              <a:solidFill>
                <a:schemeClr val="accent4">
                  <a:lumMod val="60000"/>
                  <a:lumOff val="40000"/>
                </a:schemeClr>
              </a:solidFill>
            </a:rPr>
            <a:t> </a:t>
          </a:r>
          <a:r>
            <a:rPr lang="en-US" dirty="0" err="1">
              <a:solidFill>
                <a:schemeClr val="accent4">
                  <a:lumMod val="60000"/>
                  <a:lumOff val="40000"/>
                </a:schemeClr>
              </a:solidFill>
            </a:rPr>
            <a:t>Tuất</a:t>
          </a:r>
          <a:endParaRPr lang="en-US" dirty="0">
            <a:solidFill>
              <a:schemeClr val="accent4">
                <a:lumMod val="60000"/>
                <a:lumOff val="40000"/>
              </a:schemeClr>
            </a:solidFill>
          </a:endParaRPr>
        </a:p>
      </dgm:t>
    </dgm:pt>
    <dgm:pt modelId="{D5FD4EC1-8BD9-4503-9170-6678D9D3F095}" type="parTrans" cxnId="{FAFE6DDF-284A-4B54-A462-70AC37D55144}">
      <dgm:prSet/>
      <dgm:spPr/>
      <dgm:t>
        <a:bodyPr/>
        <a:lstStyle/>
        <a:p>
          <a:endParaRPr lang="en-US"/>
        </a:p>
      </dgm:t>
    </dgm:pt>
    <dgm:pt modelId="{66F66D33-FC99-4DBC-AAD0-02E0BE097ED9}" type="sibTrans" cxnId="{FAFE6DDF-284A-4B54-A462-70AC37D55144}">
      <dgm:prSet/>
      <dgm:spPr/>
      <dgm:t>
        <a:bodyPr/>
        <a:lstStyle/>
        <a:p>
          <a:endParaRPr lang="en-US"/>
        </a:p>
      </dgm:t>
    </dgm:pt>
    <dgm:pt modelId="{6A1EAD87-50E4-4AD3-9C48-1E1AF4D0BDB6}">
      <dgm:prSet phldrT="[Text]"/>
      <dgm:spPr/>
      <dgm:t>
        <a:bodyPr/>
        <a:lstStyle/>
        <a:p>
          <a:r>
            <a:rPr lang="en-US" dirty="0"/>
            <a:t>15.3.1874, </a:t>
          </a:r>
          <a:r>
            <a:rPr lang="en-US" dirty="0" err="1"/>
            <a:t>điều</a:t>
          </a:r>
          <a:r>
            <a:rPr lang="en-US" dirty="0"/>
            <a:t> </a:t>
          </a:r>
          <a:r>
            <a:rPr lang="en-US" dirty="0" err="1"/>
            <a:t>ước</a:t>
          </a:r>
          <a:r>
            <a:rPr lang="en-US" dirty="0"/>
            <a:t> </a:t>
          </a:r>
          <a:r>
            <a:rPr lang="en-US" dirty="0" err="1"/>
            <a:t>Giáp</a:t>
          </a:r>
          <a:r>
            <a:rPr lang="en-US" dirty="0"/>
            <a:t> </a:t>
          </a:r>
          <a:r>
            <a:rPr lang="en-US" dirty="0" err="1"/>
            <a:t>Tuất</a:t>
          </a:r>
          <a:r>
            <a:rPr lang="en-US" dirty="0"/>
            <a:t> </a:t>
          </a:r>
          <a:r>
            <a:rPr lang="en-US" dirty="0" err="1"/>
            <a:t>được</a:t>
          </a:r>
          <a:r>
            <a:rPr lang="en-US" dirty="0"/>
            <a:t> </a:t>
          </a:r>
          <a:r>
            <a:rPr lang="en-US" dirty="0" err="1"/>
            <a:t>ký</a:t>
          </a:r>
          <a:r>
            <a:rPr lang="en-US" dirty="0"/>
            <a:t> </a:t>
          </a:r>
          <a:r>
            <a:rPr lang="en-US" dirty="0" err="1"/>
            <a:t>kết</a:t>
          </a:r>
          <a:r>
            <a:rPr lang="en-US" dirty="0"/>
            <a:t> </a:t>
          </a:r>
          <a:r>
            <a:rPr lang="en-US" dirty="0" err="1"/>
            <a:t>với</a:t>
          </a:r>
          <a:r>
            <a:rPr lang="en-US" dirty="0"/>
            <a:t> 22 </a:t>
          </a:r>
          <a:r>
            <a:rPr lang="en-US" dirty="0" err="1"/>
            <a:t>điều</a:t>
          </a:r>
          <a:r>
            <a:rPr lang="en-US" dirty="0"/>
            <a:t> </a:t>
          </a:r>
          <a:r>
            <a:rPr lang="en-US" dirty="0" err="1"/>
            <a:t>khoản</a:t>
          </a:r>
          <a:endParaRPr lang="en-US" dirty="0"/>
        </a:p>
      </dgm:t>
    </dgm:pt>
    <dgm:pt modelId="{EC6E7D6B-271D-40D6-933E-ECAE18AD4C1C}" type="parTrans" cxnId="{596397F3-43C2-4CBF-9ECA-2BB120371587}">
      <dgm:prSet/>
      <dgm:spPr/>
      <dgm:t>
        <a:bodyPr/>
        <a:lstStyle/>
        <a:p>
          <a:endParaRPr lang="en-US"/>
        </a:p>
      </dgm:t>
    </dgm:pt>
    <dgm:pt modelId="{893EADD2-EF18-4C7E-8A5E-03DD2AD78378}" type="sibTrans" cxnId="{596397F3-43C2-4CBF-9ECA-2BB120371587}">
      <dgm:prSet/>
      <dgm:spPr/>
      <dgm:t>
        <a:bodyPr/>
        <a:lstStyle/>
        <a:p>
          <a:endParaRPr lang="en-US"/>
        </a:p>
      </dgm:t>
    </dgm:pt>
    <dgm:pt modelId="{D5578530-B3A7-4F07-9D9C-4FC5D77B29F3}">
      <dgm:prSet phldrT="[Text]"/>
      <dgm:spPr/>
      <dgm:t>
        <a:bodyPr/>
        <a:lstStyle/>
        <a:p>
          <a:r>
            <a:rPr lang="en-US" dirty="0" err="1"/>
            <a:t>Việt</a:t>
          </a:r>
          <a:r>
            <a:rPr lang="en-US" dirty="0"/>
            <a:t> Nam </a:t>
          </a:r>
          <a:r>
            <a:rPr lang="en-US" dirty="0" err="1"/>
            <a:t>trên</a:t>
          </a:r>
          <a:r>
            <a:rPr lang="en-US" dirty="0"/>
            <a:t> </a:t>
          </a:r>
          <a:r>
            <a:rPr lang="en-US" dirty="0" err="1"/>
            <a:t>thực</a:t>
          </a:r>
          <a:r>
            <a:rPr lang="en-US" dirty="0"/>
            <a:t> </a:t>
          </a:r>
          <a:r>
            <a:rPr lang="en-US" dirty="0" err="1"/>
            <a:t>tế</a:t>
          </a:r>
          <a:r>
            <a:rPr lang="en-US" dirty="0"/>
            <a:t> </a:t>
          </a:r>
          <a:r>
            <a:rPr lang="en-US" dirty="0" err="1"/>
            <a:t>đã</a:t>
          </a:r>
          <a:r>
            <a:rPr lang="en-US" dirty="0"/>
            <a:t> </a:t>
          </a:r>
          <a:r>
            <a:rPr lang="en-US" dirty="0" err="1"/>
            <a:t>trở</a:t>
          </a:r>
          <a:r>
            <a:rPr lang="en-US" dirty="0"/>
            <a:t> </a:t>
          </a:r>
          <a:r>
            <a:rPr lang="en-US" dirty="0" err="1"/>
            <a:t>thành</a:t>
          </a:r>
          <a:r>
            <a:rPr lang="en-US" dirty="0"/>
            <a:t> </a:t>
          </a:r>
          <a:r>
            <a:rPr lang="en-US" dirty="0" err="1"/>
            <a:t>đất</a:t>
          </a:r>
          <a:r>
            <a:rPr lang="en-US" dirty="0"/>
            <a:t> </a:t>
          </a:r>
          <a:r>
            <a:rPr lang="en-US" dirty="0" err="1"/>
            <a:t>Bảo</a:t>
          </a:r>
          <a:r>
            <a:rPr lang="en-US" dirty="0"/>
            <a:t> </a:t>
          </a:r>
          <a:r>
            <a:rPr lang="en-US" dirty="0" err="1"/>
            <a:t>hộ</a:t>
          </a:r>
          <a:r>
            <a:rPr lang="en-US" dirty="0"/>
            <a:t> </a:t>
          </a:r>
          <a:r>
            <a:rPr lang="en-US" dirty="0" err="1"/>
            <a:t>của</a:t>
          </a:r>
          <a:r>
            <a:rPr lang="en-US" dirty="0"/>
            <a:t> </a:t>
          </a:r>
          <a:r>
            <a:rPr lang="en-US" dirty="0" err="1"/>
            <a:t>Pháp</a:t>
          </a:r>
          <a:endParaRPr lang="en-US" dirty="0"/>
        </a:p>
      </dgm:t>
    </dgm:pt>
    <dgm:pt modelId="{3C3C9480-9101-4812-B9B1-3210EC638167}" type="parTrans" cxnId="{129BAED0-C7FB-4A41-8B25-D714631BF380}">
      <dgm:prSet/>
      <dgm:spPr/>
      <dgm:t>
        <a:bodyPr/>
        <a:lstStyle/>
        <a:p>
          <a:endParaRPr lang="en-US"/>
        </a:p>
      </dgm:t>
    </dgm:pt>
    <dgm:pt modelId="{38FE64D7-845C-420F-A54A-C858DFF68441}" type="sibTrans" cxnId="{129BAED0-C7FB-4A41-8B25-D714631BF380}">
      <dgm:prSet/>
      <dgm:spPr/>
      <dgm:t>
        <a:bodyPr/>
        <a:lstStyle/>
        <a:p>
          <a:endParaRPr lang="en-US"/>
        </a:p>
      </dgm:t>
    </dgm:pt>
    <dgm:pt modelId="{0E4DECBA-F18F-45AF-97BC-F26E351578C2}" type="pres">
      <dgm:prSet presAssocID="{C91D3AD9-FC07-4957-BF06-B94361296F21}" presName="layout" presStyleCnt="0">
        <dgm:presLayoutVars>
          <dgm:chMax/>
          <dgm:chPref/>
          <dgm:dir/>
          <dgm:animOne val="branch"/>
          <dgm:animLvl val="lvl"/>
          <dgm:resizeHandles/>
        </dgm:presLayoutVars>
      </dgm:prSet>
      <dgm:spPr/>
    </dgm:pt>
    <dgm:pt modelId="{1B98D1BB-AA0B-4011-9C64-3AB607029815}" type="pres">
      <dgm:prSet presAssocID="{E0D74E45-39AB-493F-A4CF-26DED378FC43}" presName="root" presStyleCnt="0">
        <dgm:presLayoutVars>
          <dgm:chMax/>
          <dgm:chPref val="4"/>
        </dgm:presLayoutVars>
      </dgm:prSet>
      <dgm:spPr/>
    </dgm:pt>
    <dgm:pt modelId="{314BBFCA-AD0D-4A8D-B16F-D092554BD4CB}" type="pres">
      <dgm:prSet presAssocID="{E0D74E45-39AB-493F-A4CF-26DED378FC43}" presName="rootComposite" presStyleCnt="0">
        <dgm:presLayoutVars/>
      </dgm:prSet>
      <dgm:spPr/>
    </dgm:pt>
    <dgm:pt modelId="{22D3157B-F69E-4D50-A2E8-FCE9AC6E0687}" type="pres">
      <dgm:prSet presAssocID="{E0D74E45-39AB-493F-A4CF-26DED378FC43}" presName="rootText" presStyleLbl="node0" presStyleIdx="0" presStyleCnt="1" custLinFactNeighborX="-288" custLinFactNeighborY="3971">
        <dgm:presLayoutVars>
          <dgm:chMax/>
          <dgm:chPref val="4"/>
        </dgm:presLayoutVars>
      </dgm:prSet>
      <dgm:spPr/>
    </dgm:pt>
    <dgm:pt modelId="{F9619FC7-C9BC-40D7-B487-A20ABE2295A7}" type="pres">
      <dgm:prSet presAssocID="{E0D74E45-39AB-493F-A4CF-26DED378FC43}" presName="childShape" presStyleCnt="0">
        <dgm:presLayoutVars>
          <dgm:chMax val="0"/>
          <dgm:chPref val="0"/>
        </dgm:presLayoutVars>
      </dgm:prSet>
      <dgm:spPr/>
    </dgm:pt>
    <dgm:pt modelId="{39AFDF34-E0FB-49DB-8E3D-97AAF985C815}" type="pres">
      <dgm:prSet presAssocID="{6A1EAD87-50E4-4AD3-9C48-1E1AF4D0BDB6}" presName="childComposite" presStyleCnt="0">
        <dgm:presLayoutVars>
          <dgm:chMax val="0"/>
          <dgm:chPref val="0"/>
        </dgm:presLayoutVars>
      </dgm:prSet>
      <dgm:spPr/>
    </dgm:pt>
    <dgm:pt modelId="{FA817435-827C-4059-A956-B585A0E4EEEE}" type="pres">
      <dgm:prSet presAssocID="{6A1EAD87-50E4-4AD3-9C48-1E1AF4D0BDB6}" presName="Image"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rcRect/>
          <a:stretch>
            <a:fillRect t="-15000" b="-15000"/>
          </a:stretch>
        </a:blipFill>
      </dgm:spPr>
    </dgm:pt>
    <dgm:pt modelId="{B1D5BBE4-E567-407A-8679-8C1C4D560613}" type="pres">
      <dgm:prSet presAssocID="{6A1EAD87-50E4-4AD3-9C48-1E1AF4D0BDB6}" presName="childText" presStyleLbl="lnNode1" presStyleIdx="0" presStyleCnt="2">
        <dgm:presLayoutVars>
          <dgm:chMax val="0"/>
          <dgm:chPref val="0"/>
          <dgm:bulletEnabled val="1"/>
        </dgm:presLayoutVars>
      </dgm:prSet>
      <dgm:spPr/>
    </dgm:pt>
    <dgm:pt modelId="{AE3E3B21-AF10-4F27-8F3E-47DB03BEAE5F}" type="pres">
      <dgm:prSet presAssocID="{D5578530-B3A7-4F07-9D9C-4FC5D77B29F3}" presName="childComposite" presStyleCnt="0">
        <dgm:presLayoutVars>
          <dgm:chMax val="0"/>
          <dgm:chPref val="0"/>
        </dgm:presLayoutVars>
      </dgm:prSet>
      <dgm:spPr/>
    </dgm:pt>
    <dgm:pt modelId="{A70E6880-D428-4432-B97A-EB8E3CAB77E6}" type="pres">
      <dgm:prSet presAssocID="{D5578530-B3A7-4F07-9D9C-4FC5D77B29F3}" presName="Image" presStyleLbl="node1" presStyleIdx="1" presStyleCnt="2" custScaleY="121060"/>
      <dgm:spPr>
        <a:blipFill>
          <a:blip xmlns:r="http://schemas.openxmlformats.org/officeDocument/2006/relationships" r:embed="rId2">
            <a:extLst>
              <a:ext uri="{28A0092B-C50C-407E-A947-70E740481C1C}">
                <a14:useLocalDpi xmlns:a14="http://schemas.microsoft.com/office/drawing/2010/main" val="0"/>
              </a:ext>
            </a:extLst>
          </a:blip>
          <a:srcRect/>
          <a:stretch>
            <a:fillRect t="-15000" b="-15000"/>
          </a:stretch>
        </a:blipFill>
      </dgm:spPr>
    </dgm:pt>
    <dgm:pt modelId="{5C6E029B-34C7-44B0-B9E0-2119B4E1F0E3}" type="pres">
      <dgm:prSet presAssocID="{D5578530-B3A7-4F07-9D9C-4FC5D77B29F3}" presName="childText" presStyleLbl="lnNode1" presStyleIdx="1" presStyleCnt="2" custLinFactNeighborX="-173" custLinFactNeighborY="-5127">
        <dgm:presLayoutVars>
          <dgm:chMax val="0"/>
          <dgm:chPref val="0"/>
          <dgm:bulletEnabled val="1"/>
        </dgm:presLayoutVars>
      </dgm:prSet>
      <dgm:spPr/>
    </dgm:pt>
  </dgm:ptLst>
  <dgm:cxnLst>
    <dgm:cxn modelId="{59B87B3C-BC9D-44C5-A412-D8B7BD2BFA23}" type="presOf" srcId="{C91D3AD9-FC07-4957-BF06-B94361296F21}" destId="{0E4DECBA-F18F-45AF-97BC-F26E351578C2}" srcOrd="0" destOrd="0" presId="urn:microsoft.com/office/officeart/2008/layout/PictureAccentList"/>
    <dgm:cxn modelId="{5DD58147-AC62-475D-9E64-DD07D901B29D}" type="presOf" srcId="{D5578530-B3A7-4F07-9D9C-4FC5D77B29F3}" destId="{5C6E029B-34C7-44B0-B9E0-2119B4E1F0E3}" srcOrd="0" destOrd="0" presId="urn:microsoft.com/office/officeart/2008/layout/PictureAccentList"/>
    <dgm:cxn modelId="{1142439A-3F55-4C9E-BBF3-E3E8F12A8A10}" type="presOf" srcId="{E0D74E45-39AB-493F-A4CF-26DED378FC43}" destId="{22D3157B-F69E-4D50-A2E8-FCE9AC6E0687}" srcOrd="0" destOrd="0" presId="urn:microsoft.com/office/officeart/2008/layout/PictureAccentList"/>
    <dgm:cxn modelId="{1158A0B6-EF63-455B-A72F-1CAF07EB85AF}" type="presOf" srcId="{6A1EAD87-50E4-4AD3-9C48-1E1AF4D0BDB6}" destId="{B1D5BBE4-E567-407A-8679-8C1C4D560613}" srcOrd="0" destOrd="0" presId="urn:microsoft.com/office/officeart/2008/layout/PictureAccentList"/>
    <dgm:cxn modelId="{129BAED0-C7FB-4A41-8B25-D714631BF380}" srcId="{E0D74E45-39AB-493F-A4CF-26DED378FC43}" destId="{D5578530-B3A7-4F07-9D9C-4FC5D77B29F3}" srcOrd="1" destOrd="0" parTransId="{3C3C9480-9101-4812-B9B1-3210EC638167}" sibTransId="{38FE64D7-845C-420F-A54A-C858DFF68441}"/>
    <dgm:cxn modelId="{FAFE6DDF-284A-4B54-A462-70AC37D55144}" srcId="{C91D3AD9-FC07-4957-BF06-B94361296F21}" destId="{E0D74E45-39AB-493F-A4CF-26DED378FC43}" srcOrd="0" destOrd="0" parTransId="{D5FD4EC1-8BD9-4503-9170-6678D9D3F095}" sibTransId="{66F66D33-FC99-4DBC-AAD0-02E0BE097ED9}"/>
    <dgm:cxn modelId="{596397F3-43C2-4CBF-9ECA-2BB120371587}" srcId="{E0D74E45-39AB-493F-A4CF-26DED378FC43}" destId="{6A1EAD87-50E4-4AD3-9C48-1E1AF4D0BDB6}" srcOrd="0" destOrd="0" parTransId="{EC6E7D6B-271D-40D6-933E-ECAE18AD4C1C}" sibTransId="{893EADD2-EF18-4C7E-8A5E-03DD2AD78378}"/>
    <dgm:cxn modelId="{6F70E144-7012-438C-935D-D153EDE1E2CE}" type="presParOf" srcId="{0E4DECBA-F18F-45AF-97BC-F26E351578C2}" destId="{1B98D1BB-AA0B-4011-9C64-3AB607029815}" srcOrd="0" destOrd="0" presId="urn:microsoft.com/office/officeart/2008/layout/PictureAccentList"/>
    <dgm:cxn modelId="{E82BEBF4-E8AE-4DBD-923D-2F5319E84D3F}" type="presParOf" srcId="{1B98D1BB-AA0B-4011-9C64-3AB607029815}" destId="{314BBFCA-AD0D-4A8D-B16F-D092554BD4CB}" srcOrd="0" destOrd="0" presId="urn:microsoft.com/office/officeart/2008/layout/PictureAccentList"/>
    <dgm:cxn modelId="{C4A35175-C662-4CE8-8BDE-B33DCEB0A6D2}" type="presParOf" srcId="{314BBFCA-AD0D-4A8D-B16F-D092554BD4CB}" destId="{22D3157B-F69E-4D50-A2E8-FCE9AC6E0687}" srcOrd="0" destOrd="0" presId="urn:microsoft.com/office/officeart/2008/layout/PictureAccentList"/>
    <dgm:cxn modelId="{FCDD7EE7-0019-4462-8D3E-B88DC11546C9}" type="presParOf" srcId="{1B98D1BB-AA0B-4011-9C64-3AB607029815}" destId="{F9619FC7-C9BC-40D7-B487-A20ABE2295A7}" srcOrd="1" destOrd="0" presId="urn:microsoft.com/office/officeart/2008/layout/PictureAccentList"/>
    <dgm:cxn modelId="{200BB5DD-46DF-46ED-AEF2-E5D1292AD7E4}" type="presParOf" srcId="{F9619FC7-C9BC-40D7-B487-A20ABE2295A7}" destId="{39AFDF34-E0FB-49DB-8E3D-97AAF985C815}" srcOrd="0" destOrd="0" presId="urn:microsoft.com/office/officeart/2008/layout/PictureAccentList"/>
    <dgm:cxn modelId="{929F09FC-A6E8-44C3-98DF-34E2EA9A7D1A}" type="presParOf" srcId="{39AFDF34-E0FB-49DB-8E3D-97AAF985C815}" destId="{FA817435-827C-4059-A956-B585A0E4EEEE}" srcOrd="0" destOrd="0" presId="urn:microsoft.com/office/officeart/2008/layout/PictureAccentList"/>
    <dgm:cxn modelId="{4C6E8782-120A-478F-9156-05F59663F950}" type="presParOf" srcId="{39AFDF34-E0FB-49DB-8E3D-97AAF985C815}" destId="{B1D5BBE4-E567-407A-8679-8C1C4D560613}" srcOrd="1" destOrd="0" presId="urn:microsoft.com/office/officeart/2008/layout/PictureAccentList"/>
    <dgm:cxn modelId="{720EEBC2-3CED-48DF-94BD-E810E9D7E146}" type="presParOf" srcId="{F9619FC7-C9BC-40D7-B487-A20ABE2295A7}" destId="{AE3E3B21-AF10-4F27-8F3E-47DB03BEAE5F}" srcOrd="1" destOrd="0" presId="urn:microsoft.com/office/officeart/2008/layout/PictureAccentList"/>
    <dgm:cxn modelId="{AB48DE44-54ED-4661-A259-6CDDA80B1799}" type="presParOf" srcId="{AE3E3B21-AF10-4F27-8F3E-47DB03BEAE5F}" destId="{A70E6880-D428-4432-B97A-EB8E3CAB77E6}" srcOrd="0" destOrd="0" presId="urn:microsoft.com/office/officeart/2008/layout/PictureAccentList"/>
    <dgm:cxn modelId="{3B6F439D-F365-4393-A512-6EC3965B8193}" type="presParOf" srcId="{AE3E3B21-AF10-4F27-8F3E-47DB03BEAE5F}" destId="{5C6E029B-34C7-44B0-B9E0-2119B4E1F0E3}" srcOrd="1" destOrd="0" presId="urn:microsoft.com/office/officeart/2008/layout/PictureAccentList"/>
  </dgm:cxnLst>
  <dgm:bg>
    <a:solidFill>
      <a:schemeClr val="tx1"/>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D9CAE3AD-FFB5-4D19-BD1D-97FDA23C3C06}"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B0E02A3D-50F3-4A87-A457-0C058B21B390}">
      <dgm:prSet phldrT="[Text]"/>
      <dgm:spPr>
        <a:solidFill>
          <a:srgbClr val="00B050"/>
        </a:solidFill>
      </dgm:spPr>
      <dgm:t>
        <a:bodyPr/>
        <a:lstStyle/>
        <a:p>
          <a:r>
            <a:rPr lang="en-US" dirty="0" err="1">
              <a:solidFill>
                <a:schemeClr val="accent4">
                  <a:lumMod val="60000"/>
                  <a:lumOff val="40000"/>
                </a:schemeClr>
              </a:solidFill>
            </a:rPr>
            <a:t>Hiệp</a:t>
          </a:r>
          <a:r>
            <a:rPr lang="en-US" dirty="0">
              <a:solidFill>
                <a:schemeClr val="accent4">
                  <a:lumMod val="60000"/>
                  <a:lumOff val="40000"/>
                </a:schemeClr>
              </a:solidFill>
            </a:rPr>
            <a:t> </a:t>
          </a:r>
          <a:r>
            <a:rPr lang="en-US" dirty="0" err="1">
              <a:solidFill>
                <a:schemeClr val="accent4">
                  <a:lumMod val="60000"/>
                  <a:lumOff val="40000"/>
                </a:schemeClr>
              </a:solidFill>
            </a:rPr>
            <a:t>ước</a:t>
          </a:r>
          <a:r>
            <a:rPr lang="en-US" dirty="0">
              <a:solidFill>
                <a:schemeClr val="accent4">
                  <a:lumMod val="60000"/>
                  <a:lumOff val="40000"/>
                </a:schemeClr>
              </a:solidFill>
            </a:rPr>
            <a:t> </a:t>
          </a:r>
          <a:r>
            <a:rPr lang="en-US" dirty="0" err="1">
              <a:solidFill>
                <a:schemeClr val="accent4">
                  <a:lumMod val="60000"/>
                  <a:lumOff val="40000"/>
                </a:schemeClr>
              </a:solidFill>
            </a:rPr>
            <a:t>Hắc</a:t>
          </a:r>
          <a:r>
            <a:rPr lang="en-US" dirty="0">
              <a:solidFill>
                <a:schemeClr val="accent4">
                  <a:lumMod val="60000"/>
                  <a:lumOff val="40000"/>
                </a:schemeClr>
              </a:solidFill>
            </a:rPr>
            <a:t> </a:t>
          </a:r>
          <a:r>
            <a:rPr lang="en-US" dirty="0" err="1">
              <a:solidFill>
                <a:schemeClr val="accent4">
                  <a:lumMod val="60000"/>
                  <a:lumOff val="40000"/>
                </a:schemeClr>
              </a:solidFill>
            </a:rPr>
            <a:t>măng</a:t>
          </a:r>
          <a:endParaRPr lang="en-US" dirty="0">
            <a:solidFill>
              <a:schemeClr val="accent4">
                <a:lumMod val="60000"/>
                <a:lumOff val="40000"/>
              </a:schemeClr>
            </a:solidFill>
          </a:endParaRPr>
        </a:p>
      </dgm:t>
    </dgm:pt>
    <dgm:pt modelId="{63B2F35B-730E-4FA8-A80D-A733FFBDB06D}" type="parTrans" cxnId="{4E0B589B-8415-4D20-98E9-5AC49BE18FB4}">
      <dgm:prSet/>
      <dgm:spPr/>
      <dgm:t>
        <a:bodyPr/>
        <a:lstStyle/>
        <a:p>
          <a:endParaRPr lang="en-US">
            <a:solidFill>
              <a:schemeClr val="tx1"/>
            </a:solidFill>
          </a:endParaRPr>
        </a:p>
      </dgm:t>
    </dgm:pt>
    <dgm:pt modelId="{CC26241B-9A9A-4922-B97D-BE98695AFE24}" type="sibTrans" cxnId="{4E0B589B-8415-4D20-98E9-5AC49BE18FB4}">
      <dgm:prSet/>
      <dgm:spPr/>
      <dgm:t>
        <a:bodyPr/>
        <a:lstStyle/>
        <a:p>
          <a:endParaRPr lang="en-US">
            <a:solidFill>
              <a:schemeClr val="tx1"/>
            </a:solidFill>
          </a:endParaRPr>
        </a:p>
      </dgm:t>
    </dgm:pt>
    <dgm:pt modelId="{78DC94DC-0C4B-4B81-B620-50291DD5BDDB}">
      <dgm:prSet phldrT="[Text]"/>
      <dgm:spPr>
        <a:solidFill>
          <a:srgbClr val="00B050"/>
        </a:solidFill>
      </dgm:spPr>
      <dgm:t>
        <a:bodyPr/>
        <a:lstStyle/>
        <a:p>
          <a:r>
            <a:rPr lang="en-US" dirty="0">
              <a:solidFill>
                <a:schemeClr val="bg1"/>
              </a:solidFill>
            </a:rPr>
            <a:t>25.8.1883 </a:t>
          </a:r>
          <a:r>
            <a:rPr lang="en-US" dirty="0" err="1">
              <a:solidFill>
                <a:schemeClr val="bg1"/>
              </a:solidFill>
            </a:rPr>
            <a:t>vua</a:t>
          </a:r>
          <a:r>
            <a:rPr lang="en-US" dirty="0">
              <a:solidFill>
                <a:schemeClr val="bg1"/>
              </a:solidFill>
            </a:rPr>
            <a:t> </a:t>
          </a:r>
          <a:r>
            <a:rPr lang="en-US" dirty="0" err="1">
              <a:solidFill>
                <a:schemeClr val="bg1"/>
              </a:solidFill>
            </a:rPr>
            <a:t>Hiệp</a:t>
          </a:r>
          <a:r>
            <a:rPr lang="en-US" dirty="0">
              <a:solidFill>
                <a:schemeClr val="bg1"/>
              </a:solidFill>
            </a:rPr>
            <a:t> </a:t>
          </a:r>
          <a:r>
            <a:rPr lang="en-US" dirty="0" err="1">
              <a:solidFill>
                <a:schemeClr val="bg1"/>
              </a:solidFill>
            </a:rPr>
            <a:t>Hoà</a:t>
          </a:r>
          <a:r>
            <a:rPr lang="en-US" dirty="0">
              <a:solidFill>
                <a:schemeClr val="bg1"/>
              </a:solidFill>
            </a:rPr>
            <a:t> </a:t>
          </a:r>
          <a:r>
            <a:rPr lang="en-US" dirty="0" err="1">
              <a:solidFill>
                <a:schemeClr val="bg1"/>
              </a:solidFill>
            </a:rPr>
            <a:t>chấp</a:t>
          </a:r>
          <a:r>
            <a:rPr lang="en-US" dirty="0">
              <a:solidFill>
                <a:schemeClr val="bg1"/>
              </a:solidFill>
            </a:rPr>
            <a:t> </a:t>
          </a:r>
          <a:r>
            <a:rPr lang="en-US" dirty="0" err="1">
              <a:solidFill>
                <a:schemeClr val="bg1"/>
              </a:solidFill>
            </a:rPr>
            <a:t>nhận</a:t>
          </a:r>
          <a:r>
            <a:rPr lang="en-US" dirty="0">
              <a:solidFill>
                <a:schemeClr val="bg1"/>
              </a:solidFill>
            </a:rPr>
            <a:t> </a:t>
          </a:r>
          <a:r>
            <a:rPr lang="en-US" dirty="0" err="1">
              <a:solidFill>
                <a:schemeClr val="bg1"/>
              </a:solidFill>
            </a:rPr>
            <a:t>ký</a:t>
          </a:r>
          <a:r>
            <a:rPr lang="en-US" dirty="0">
              <a:solidFill>
                <a:schemeClr val="bg1"/>
              </a:solidFill>
            </a:rPr>
            <a:t> </a:t>
          </a:r>
          <a:r>
            <a:rPr lang="en-US" dirty="0" err="1">
              <a:solidFill>
                <a:schemeClr val="bg1"/>
              </a:solidFill>
            </a:rPr>
            <a:t>hoà</a:t>
          </a:r>
          <a:r>
            <a:rPr lang="en-US" dirty="0">
              <a:solidFill>
                <a:schemeClr val="bg1"/>
              </a:solidFill>
            </a:rPr>
            <a:t> </a:t>
          </a:r>
          <a:r>
            <a:rPr lang="en-US" dirty="0" err="1">
              <a:solidFill>
                <a:schemeClr val="bg1"/>
              </a:solidFill>
            </a:rPr>
            <a:t>ước</a:t>
          </a:r>
          <a:r>
            <a:rPr lang="en-US" dirty="0">
              <a:solidFill>
                <a:schemeClr val="bg1"/>
              </a:solidFill>
            </a:rPr>
            <a:t> </a:t>
          </a:r>
        </a:p>
      </dgm:t>
    </dgm:pt>
    <dgm:pt modelId="{7687F0B1-00B3-4671-A8EF-8608A01FD082}" type="parTrans" cxnId="{144BB34D-85BD-495C-9035-56F1BF2BB272}">
      <dgm:prSet/>
      <dgm:spPr/>
      <dgm:t>
        <a:bodyPr/>
        <a:lstStyle/>
        <a:p>
          <a:endParaRPr lang="en-US">
            <a:solidFill>
              <a:schemeClr val="tx1"/>
            </a:solidFill>
          </a:endParaRPr>
        </a:p>
      </dgm:t>
    </dgm:pt>
    <dgm:pt modelId="{FE07FF57-6BF2-4E02-9A2D-66F4E52617A5}" type="sibTrans" cxnId="{144BB34D-85BD-495C-9035-56F1BF2BB272}">
      <dgm:prSet/>
      <dgm:spPr/>
      <dgm:t>
        <a:bodyPr/>
        <a:lstStyle/>
        <a:p>
          <a:endParaRPr lang="en-US">
            <a:solidFill>
              <a:schemeClr val="tx1"/>
            </a:solidFill>
          </a:endParaRPr>
        </a:p>
      </dgm:t>
    </dgm:pt>
    <dgm:pt modelId="{38CB7883-DAA5-4FD7-AFB3-92CFF6FF2E59}">
      <dgm:prSet phldrT="[Text]"/>
      <dgm:spPr>
        <a:solidFill>
          <a:srgbClr val="00B050"/>
        </a:solidFill>
      </dgm:spPr>
      <dgm:t>
        <a:bodyPr/>
        <a:lstStyle/>
        <a:p>
          <a:r>
            <a:rPr lang="en-US" dirty="0" err="1">
              <a:solidFill>
                <a:schemeClr val="bg1"/>
              </a:solidFill>
            </a:rPr>
            <a:t>Việt</a:t>
          </a:r>
          <a:r>
            <a:rPr lang="en-US" dirty="0">
              <a:solidFill>
                <a:schemeClr val="bg1"/>
              </a:solidFill>
            </a:rPr>
            <a:t> Nam </a:t>
          </a:r>
          <a:r>
            <a:rPr lang="en-US" dirty="0" err="1">
              <a:solidFill>
                <a:schemeClr val="bg1"/>
              </a:solidFill>
            </a:rPr>
            <a:t>chính</a:t>
          </a:r>
          <a:r>
            <a:rPr lang="en-US" dirty="0">
              <a:solidFill>
                <a:schemeClr val="bg1"/>
              </a:solidFill>
            </a:rPr>
            <a:t> </a:t>
          </a:r>
          <a:r>
            <a:rPr lang="en-US" dirty="0" err="1">
              <a:solidFill>
                <a:schemeClr val="bg1"/>
              </a:solidFill>
            </a:rPr>
            <a:t>thức</a:t>
          </a:r>
          <a:r>
            <a:rPr lang="en-US" dirty="0">
              <a:solidFill>
                <a:schemeClr val="bg1"/>
              </a:solidFill>
            </a:rPr>
            <a:t> </a:t>
          </a:r>
          <a:r>
            <a:rPr lang="en-US" dirty="0" err="1">
              <a:solidFill>
                <a:schemeClr val="bg1"/>
              </a:solidFill>
            </a:rPr>
            <a:t>trở</a:t>
          </a:r>
          <a:r>
            <a:rPr lang="en-US" dirty="0">
              <a:solidFill>
                <a:schemeClr val="bg1"/>
              </a:solidFill>
            </a:rPr>
            <a:t> </a:t>
          </a:r>
          <a:r>
            <a:rPr lang="en-US" dirty="0" err="1">
              <a:solidFill>
                <a:schemeClr val="bg1"/>
              </a:solidFill>
            </a:rPr>
            <a:t>thành</a:t>
          </a:r>
          <a:r>
            <a:rPr lang="en-US" dirty="0">
              <a:solidFill>
                <a:schemeClr val="bg1"/>
              </a:solidFill>
            </a:rPr>
            <a:t> </a:t>
          </a:r>
          <a:r>
            <a:rPr lang="en-US" dirty="0" err="1">
              <a:solidFill>
                <a:schemeClr val="bg1"/>
              </a:solidFill>
            </a:rPr>
            <a:t>thuộc</a:t>
          </a:r>
          <a:r>
            <a:rPr lang="en-US" dirty="0">
              <a:solidFill>
                <a:schemeClr val="bg1"/>
              </a:solidFill>
            </a:rPr>
            <a:t> </a:t>
          </a:r>
          <a:r>
            <a:rPr lang="en-US" dirty="0" err="1">
              <a:solidFill>
                <a:schemeClr val="bg1"/>
              </a:solidFill>
            </a:rPr>
            <a:t>địa</a:t>
          </a:r>
          <a:r>
            <a:rPr lang="en-US" dirty="0">
              <a:solidFill>
                <a:schemeClr val="bg1"/>
              </a:solidFill>
            </a:rPr>
            <a:t> </a:t>
          </a:r>
          <a:r>
            <a:rPr lang="en-US" dirty="0" err="1">
              <a:solidFill>
                <a:schemeClr val="bg1"/>
              </a:solidFill>
            </a:rPr>
            <a:t>của</a:t>
          </a:r>
          <a:r>
            <a:rPr lang="en-US" dirty="0">
              <a:solidFill>
                <a:schemeClr val="bg1"/>
              </a:solidFill>
            </a:rPr>
            <a:t> </a:t>
          </a:r>
          <a:r>
            <a:rPr lang="en-US" dirty="0" err="1">
              <a:solidFill>
                <a:schemeClr val="bg1"/>
              </a:solidFill>
            </a:rPr>
            <a:t>Pháp</a:t>
          </a:r>
          <a:endParaRPr lang="en-US" dirty="0">
            <a:solidFill>
              <a:schemeClr val="bg1"/>
            </a:solidFill>
          </a:endParaRPr>
        </a:p>
      </dgm:t>
    </dgm:pt>
    <dgm:pt modelId="{5C2EEA75-EC9F-4237-9A31-99E5DB00C326}" type="parTrans" cxnId="{DA9D4BE7-3013-4584-8095-D317D420BCB6}">
      <dgm:prSet/>
      <dgm:spPr/>
      <dgm:t>
        <a:bodyPr/>
        <a:lstStyle/>
        <a:p>
          <a:endParaRPr lang="en-US">
            <a:solidFill>
              <a:schemeClr val="tx1"/>
            </a:solidFill>
          </a:endParaRPr>
        </a:p>
      </dgm:t>
    </dgm:pt>
    <dgm:pt modelId="{3A802C98-A0E9-4A35-A0AA-AD4B3B4CC989}" type="sibTrans" cxnId="{DA9D4BE7-3013-4584-8095-D317D420BCB6}">
      <dgm:prSet/>
      <dgm:spPr/>
      <dgm:t>
        <a:bodyPr/>
        <a:lstStyle/>
        <a:p>
          <a:endParaRPr lang="en-US">
            <a:solidFill>
              <a:schemeClr val="tx1"/>
            </a:solidFill>
          </a:endParaRPr>
        </a:p>
      </dgm:t>
    </dgm:pt>
    <dgm:pt modelId="{45105301-D2ED-4522-9824-3FD740AD000A}">
      <dgm:prSet phldrT="[Text]"/>
      <dgm:spPr>
        <a:solidFill>
          <a:srgbClr val="00B050"/>
        </a:solidFill>
      </dgm:spPr>
      <dgm:t>
        <a:bodyPr/>
        <a:lstStyle/>
        <a:p>
          <a:r>
            <a:rPr lang="vi-VN" b="0" i="0" dirty="0">
              <a:solidFill>
                <a:schemeClr val="bg1"/>
              </a:solidFill>
            </a:rPr>
            <a:t>Hoà ước có tất cả 27 điều khoản với nội dung chính là xác lập quyền bảo hộ lâu dài của Phá</a:t>
          </a:r>
          <a:r>
            <a:rPr lang="en-US" b="0" i="0" dirty="0">
              <a:solidFill>
                <a:schemeClr val="bg1"/>
              </a:solidFill>
            </a:rPr>
            <a:t>p </a:t>
          </a:r>
          <a:r>
            <a:rPr lang="vi-VN" b="0" i="0" dirty="0">
              <a:solidFill>
                <a:schemeClr val="bg1"/>
              </a:solidFill>
            </a:rPr>
            <a:t>trên toàn bộ Việt Nam</a:t>
          </a:r>
          <a:endParaRPr lang="en-US" dirty="0">
            <a:solidFill>
              <a:schemeClr val="bg1"/>
            </a:solidFill>
          </a:endParaRPr>
        </a:p>
      </dgm:t>
    </dgm:pt>
    <dgm:pt modelId="{6768BEEA-59D4-435F-B1EE-50112DBCBA72}" type="parTrans" cxnId="{E776B94C-3378-4572-A44D-CE044FB91D8B}">
      <dgm:prSet/>
      <dgm:spPr/>
      <dgm:t>
        <a:bodyPr/>
        <a:lstStyle/>
        <a:p>
          <a:endParaRPr lang="en-US">
            <a:solidFill>
              <a:schemeClr val="tx1"/>
            </a:solidFill>
          </a:endParaRPr>
        </a:p>
      </dgm:t>
    </dgm:pt>
    <dgm:pt modelId="{E152277D-F570-42DA-AC0C-33841EE0005A}" type="sibTrans" cxnId="{E776B94C-3378-4572-A44D-CE044FB91D8B}">
      <dgm:prSet/>
      <dgm:spPr/>
      <dgm:t>
        <a:bodyPr/>
        <a:lstStyle/>
        <a:p>
          <a:endParaRPr lang="en-US">
            <a:solidFill>
              <a:schemeClr val="tx1"/>
            </a:solidFill>
          </a:endParaRPr>
        </a:p>
      </dgm:t>
    </dgm:pt>
    <dgm:pt modelId="{DCCBF2DB-2678-4875-BDE2-741FF2894189}" type="pres">
      <dgm:prSet presAssocID="{D9CAE3AD-FFB5-4D19-BD1D-97FDA23C3C06}" presName="linear" presStyleCnt="0">
        <dgm:presLayoutVars>
          <dgm:dir/>
          <dgm:resizeHandles val="exact"/>
        </dgm:presLayoutVars>
      </dgm:prSet>
      <dgm:spPr/>
    </dgm:pt>
    <dgm:pt modelId="{99D283E5-B5CE-4E78-AAF2-2DD5E3461BB7}" type="pres">
      <dgm:prSet presAssocID="{B0E02A3D-50F3-4A87-A457-0C058B21B390}" presName="comp" presStyleCnt="0"/>
      <dgm:spPr/>
    </dgm:pt>
    <dgm:pt modelId="{FD37C402-5DF2-4827-85B5-E16F59062C0D}" type="pres">
      <dgm:prSet presAssocID="{B0E02A3D-50F3-4A87-A457-0C058B21B390}" presName="box" presStyleLbl="node1" presStyleIdx="0" presStyleCnt="1" custLinFactNeighborY="199"/>
      <dgm:spPr/>
    </dgm:pt>
    <dgm:pt modelId="{C3BDA778-B33F-4308-BB22-EE4C145668E7}" type="pres">
      <dgm:prSet presAssocID="{B0E02A3D-50F3-4A87-A457-0C058B21B390}" presName="img" presStyleLbl="fgImgPlace1" presStyleIdx="0" presStyleCnt="1" custScaleX="132088" custLinFactNeighborX="-68671" custLinFactNeighborY="-267"/>
      <dgm:spPr>
        <a:blipFill>
          <a:blip xmlns:r="http://schemas.openxmlformats.org/officeDocument/2006/relationships" r:embed="rId1">
            <a:extLst>
              <a:ext uri="{28A0092B-C50C-407E-A947-70E740481C1C}">
                <a14:useLocalDpi xmlns:a14="http://schemas.microsoft.com/office/drawing/2010/main" val="0"/>
              </a:ext>
            </a:extLst>
          </a:blip>
          <a:srcRect/>
          <a:stretch>
            <a:fillRect l="-16000" r="-16000"/>
          </a:stretch>
        </a:blipFill>
      </dgm:spPr>
    </dgm:pt>
    <dgm:pt modelId="{E35CEAD2-B97B-449D-9330-E3216B8EACED}" type="pres">
      <dgm:prSet presAssocID="{B0E02A3D-50F3-4A87-A457-0C058B21B390}" presName="text" presStyleLbl="node1" presStyleIdx="0" presStyleCnt="1">
        <dgm:presLayoutVars>
          <dgm:bulletEnabled val="1"/>
        </dgm:presLayoutVars>
      </dgm:prSet>
      <dgm:spPr/>
    </dgm:pt>
  </dgm:ptLst>
  <dgm:cxnLst>
    <dgm:cxn modelId="{31193A04-CAC3-4806-AADF-650295D61C20}" type="presOf" srcId="{D9CAE3AD-FFB5-4D19-BD1D-97FDA23C3C06}" destId="{DCCBF2DB-2678-4875-BDE2-741FF2894189}" srcOrd="0" destOrd="0" presId="urn:microsoft.com/office/officeart/2005/8/layout/vList4"/>
    <dgm:cxn modelId="{034CC710-D20B-4F65-927F-3F181A7A4508}" type="presOf" srcId="{78DC94DC-0C4B-4B81-B620-50291DD5BDDB}" destId="{FD37C402-5DF2-4827-85B5-E16F59062C0D}" srcOrd="0" destOrd="1" presId="urn:microsoft.com/office/officeart/2005/8/layout/vList4"/>
    <dgm:cxn modelId="{DA18B219-A29A-478C-B21F-A622F700B4C4}" type="presOf" srcId="{45105301-D2ED-4522-9824-3FD740AD000A}" destId="{FD37C402-5DF2-4827-85B5-E16F59062C0D}" srcOrd="0" destOrd="3" presId="urn:microsoft.com/office/officeart/2005/8/layout/vList4"/>
    <dgm:cxn modelId="{E776B94C-3378-4572-A44D-CE044FB91D8B}" srcId="{B0E02A3D-50F3-4A87-A457-0C058B21B390}" destId="{45105301-D2ED-4522-9824-3FD740AD000A}" srcOrd="2" destOrd="0" parTransId="{6768BEEA-59D4-435F-B1EE-50112DBCBA72}" sibTransId="{E152277D-F570-42DA-AC0C-33841EE0005A}"/>
    <dgm:cxn modelId="{144BB34D-85BD-495C-9035-56F1BF2BB272}" srcId="{B0E02A3D-50F3-4A87-A457-0C058B21B390}" destId="{78DC94DC-0C4B-4B81-B620-50291DD5BDDB}" srcOrd="0" destOrd="0" parTransId="{7687F0B1-00B3-4671-A8EF-8608A01FD082}" sibTransId="{FE07FF57-6BF2-4E02-9A2D-66F4E52617A5}"/>
    <dgm:cxn modelId="{E9984076-EE1B-4639-BD82-FAA80D0C5339}" type="presOf" srcId="{38CB7883-DAA5-4FD7-AFB3-92CFF6FF2E59}" destId="{FD37C402-5DF2-4827-85B5-E16F59062C0D}" srcOrd="0" destOrd="2" presId="urn:microsoft.com/office/officeart/2005/8/layout/vList4"/>
    <dgm:cxn modelId="{28BDC877-07A7-4D13-AA47-DC0388F64E71}" type="presOf" srcId="{B0E02A3D-50F3-4A87-A457-0C058B21B390}" destId="{E35CEAD2-B97B-449D-9330-E3216B8EACED}" srcOrd="1" destOrd="0" presId="urn:microsoft.com/office/officeart/2005/8/layout/vList4"/>
    <dgm:cxn modelId="{4E0B589B-8415-4D20-98E9-5AC49BE18FB4}" srcId="{D9CAE3AD-FFB5-4D19-BD1D-97FDA23C3C06}" destId="{B0E02A3D-50F3-4A87-A457-0C058B21B390}" srcOrd="0" destOrd="0" parTransId="{63B2F35B-730E-4FA8-A80D-A733FFBDB06D}" sibTransId="{CC26241B-9A9A-4922-B97D-BE98695AFE24}"/>
    <dgm:cxn modelId="{DA0911E3-3E3F-48BC-9467-4ABC9FF34A10}" type="presOf" srcId="{B0E02A3D-50F3-4A87-A457-0C058B21B390}" destId="{FD37C402-5DF2-4827-85B5-E16F59062C0D}" srcOrd="0" destOrd="0" presId="urn:microsoft.com/office/officeart/2005/8/layout/vList4"/>
    <dgm:cxn modelId="{DA9D4BE7-3013-4584-8095-D317D420BCB6}" srcId="{B0E02A3D-50F3-4A87-A457-0C058B21B390}" destId="{38CB7883-DAA5-4FD7-AFB3-92CFF6FF2E59}" srcOrd="1" destOrd="0" parTransId="{5C2EEA75-EC9F-4237-9A31-99E5DB00C326}" sibTransId="{3A802C98-A0E9-4A35-A0AA-AD4B3B4CC989}"/>
    <dgm:cxn modelId="{9BA647ED-52C1-413D-98C3-E2F0F3B7C95D}" type="presOf" srcId="{78DC94DC-0C4B-4B81-B620-50291DD5BDDB}" destId="{E35CEAD2-B97B-449D-9330-E3216B8EACED}" srcOrd="1" destOrd="1" presId="urn:microsoft.com/office/officeart/2005/8/layout/vList4"/>
    <dgm:cxn modelId="{5F08D9F0-C03E-4849-A906-265677CFECBF}" type="presOf" srcId="{45105301-D2ED-4522-9824-3FD740AD000A}" destId="{E35CEAD2-B97B-449D-9330-E3216B8EACED}" srcOrd="1" destOrd="3" presId="urn:microsoft.com/office/officeart/2005/8/layout/vList4"/>
    <dgm:cxn modelId="{5BC4C8F7-CDB7-41CC-9D02-203F5F6BE546}" type="presOf" srcId="{38CB7883-DAA5-4FD7-AFB3-92CFF6FF2E59}" destId="{E35CEAD2-B97B-449D-9330-E3216B8EACED}" srcOrd="1" destOrd="2" presId="urn:microsoft.com/office/officeart/2005/8/layout/vList4"/>
    <dgm:cxn modelId="{2855E843-F189-4D45-8DA6-CFF250D1F3A0}" type="presParOf" srcId="{DCCBF2DB-2678-4875-BDE2-741FF2894189}" destId="{99D283E5-B5CE-4E78-AAF2-2DD5E3461BB7}" srcOrd="0" destOrd="0" presId="urn:microsoft.com/office/officeart/2005/8/layout/vList4"/>
    <dgm:cxn modelId="{2D2E698A-A79C-4E08-9B6C-B01802CB72B1}" type="presParOf" srcId="{99D283E5-B5CE-4E78-AAF2-2DD5E3461BB7}" destId="{FD37C402-5DF2-4827-85B5-E16F59062C0D}" srcOrd="0" destOrd="0" presId="urn:microsoft.com/office/officeart/2005/8/layout/vList4"/>
    <dgm:cxn modelId="{F9C2FD9A-32F7-4370-BEB2-5CD39B01B125}" type="presParOf" srcId="{99D283E5-B5CE-4E78-AAF2-2DD5E3461BB7}" destId="{C3BDA778-B33F-4308-BB22-EE4C145668E7}" srcOrd="1" destOrd="0" presId="urn:microsoft.com/office/officeart/2005/8/layout/vList4"/>
    <dgm:cxn modelId="{5239E075-DB9B-40BC-9CA3-3CDF83D51226}" type="presParOf" srcId="{99D283E5-B5CE-4E78-AAF2-2DD5E3461BB7}" destId="{E35CEAD2-B97B-449D-9330-E3216B8EACED}" srcOrd="2" destOrd="0" presId="urn:microsoft.com/office/officeart/2005/8/layout/vList4"/>
  </dgm:cxnLst>
  <dgm:bg>
    <a:solidFill>
      <a:schemeClr val="tx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FD3DF3A9-2373-4196-9377-E8F4DB0F7811}"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4846ED0D-4D79-4A68-92D2-67BE55AF86D2}">
      <dgm:prSet phldrT="[Text]"/>
      <dgm:spPr>
        <a:solidFill>
          <a:srgbClr val="002060"/>
        </a:solidFill>
      </dgm:spPr>
      <dgm:t>
        <a:bodyPr/>
        <a:lstStyle/>
        <a:p>
          <a:r>
            <a:rPr lang="en-US" dirty="0" err="1"/>
            <a:t>Hòa</a:t>
          </a:r>
          <a:r>
            <a:rPr lang="en-US" dirty="0"/>
            <a:t> </a:t>
          </a:r>
          <a:r>
            <a:rPr lang="en-US" dirty="0" err="1"/>
            <a:t>ước</a:t>
          </a:r>
          <a:r>
            <a:rPr lang="en-US" dirty="0"/>
            <a:t> </a:t>
          </a:r>
          <a:r>
            <a:rPr lang="en-US" dirty="0" err="1"/>
            <a:t>patơnot</a:t>
          </a:r>
          <a:endParaRPr lang="en-US" dirty="0"/>
        </a:p>
      </dgm:t>
    </dgm:pt>
    <dgm:pt modelId="{A68E35DC-4ACD-4DE0-BAAF-D56C015E77E5}" type="parTrans" cxnId="{CE79545C-3C9C-4CA0-8AC3-2E3E8318024B}">
      <dgm:prSet/>
      <dgm:spPr/>
      <dgm:t>
        <a:bodyPr/>
        <a:lstStyle/>
        <a:p>
          <a:endParaRPr lang="en-US"/>
        </a:p>
      </dgm:t>
    </dgm:pt>
    <dgm:pt modelId="{4891DBFD-00EC-4DB0-9E3F-E7AA8B47D5AB}" type="sibTrans" cxnId="{CE79545C-3C9C-4CA0-8AC3-2E3E8318024B}">
      <dgm:prSet/>
      <dgm:spPr/>
      <dgm:t>
        <a:bodyPr/>
        <a:lstStyle/>
        <a:p>
          <a:endParaRPr lang="en-US"/>
        </a:p>
      </dgm:t>
    </dgm:pt>
    <dgm:pt modelId="{5A24856D-CDF8-4415-A948-712DE8F88914}">
      <dgm:prSet phldrT="[Text]"/>
      <dgm:spPr>
        <a:solidFill>
          <a:srgbClr val="002060"/>
        </a:solidFill>
      </dgm:spPr>
      <dgm:t>
        <a:bodyPr/>
        <a:lstStyle/>
        <a:p>
          <a:r>
            <a:rPr lang="vi-VN" b="0" i="0" dirty="0"/>
            <a:t>Còn gọi là Hiệp ước Giáp Thân </a:t>
          </a:r>
          <a:r>
            <a:rPr lang="en-US" b="0" i="0" dirty="0"/>
            <a:t>6/6/18</a:t>
          </a:r>
          <a:r>
            <a:rPr lang="vi-VN" b="0" i="0" dirty="0"/>
            <a:t>8</a:t>
          </a:r>
          <a:r>
            <a:rPr lang="en-US" b="0" i="0" dirty="0"/>
            <a:t>4</a:t>
          </a:r>
          <a:endParaRPr lang="en-US" dirty="0"/>
        </a:p>
      </dgm:t>
    </dgm:pt>
    <dgm:pt modelId="{8462D4BC-80FE-45D3-B34A-AA3B8D68B16D}" type="parTrans" cxnId="{B4506047-DA0E-4181-AC6C-8D64F9BB30B5}">
      <dgm:prSet/>
      <dgm:spPr/>
      <dgm:t>
        <a:bodyPr/>
        <a:lstStyle/>
        <a:p>
          <a:endParaRPr lang="en-US"/>
        </a:p>
      </dgm:t>
    </dgm:pt>
    <dgm:pt modelId="{EBC42647-346E-4B7F-872F-A42F0D492E49}" type="sibTrans" cxnId="{B4506047-DA0E-4181-AC6C-8D64F9BB30B5}">
      <dgm:prSet/>
      <dgm:spPr/>
      <dgm:t>
        <a:bodyPr/>
        <a:lstStyle/>
        <a:p>
          <a:endParaRPr lang="en-US"/>
        </a:p>
      </dgm:t>
    </dgm:pt>
    <dgm:pt modelId="{B7EA24EE-43AA-4E0D-800A-268F9CDD930E}">
      <dgm:prSet phldrT="[Text]"/>
      <dgm:spPr>
        <a:solidFill>
          <a:srgbClr val="002060"/>
        </a:solidFill>
      </dgm:spPr>
      <dgm:t>
        <a:bodyPr/>
        <a:lstStyle/>
        <a:p>
          <a:r>
            <a:rPr lang="vi-VN" b="0" i="0" dirty="0"/>
            <a:t>Hiệp ước cuối cùng nhà Nguyễn ký với thực dân Pháp</a:t>
          </a:r>
          <a:r>
            <a:rPr lang="en-US" b="0" i="0" dirty="0"/>
            <a:t>19 </a:t>
          </a:r>
          <a:r>
            <a:rPr lang="en-US" b="0" i="0" dirty="0" err="1"/>
            <a:t>điều</a:t>
          </a:r>
          <a:r>
            <a:rPr lang="en-US" b="0" i="0" dirty="0"/>
            <a:t> </a:t>
          </a:r>
          <a:r>
            <a:rPr lang="en-US" b="0" i="0" dirty="0" err="1"/>
            <a:t>khoản</a:t>
          </a:r>
          <a:endParaRPr lang="en-US" dirty="0"/>
        </a:p>
      </dgm:t>
    </dgm:pt>
    <dgm:pt modelId="{85ED4018-1AB8-4C6C-A922-60B837815669}" type="parTrans" cxnId="{74E37AAD-6D1A-49C7-AC93-8B5C54F4F7E3}">
      <dgm:prSet/>
      <dgm:spPr/>
      <dgm:t>
        <a:bodyPr/>
        <a:lstStyle/>
        <a:p>
          <a:endParaRPr lang="en-US"/>
        </a:p>
      </dgm:t>
    </dgm:pt>
    <dgm:pt modelId="{74E072F7-C301-40BE-8A95-47A7ACCD11CA}" type="sibTrans" cxnId="{74E37AAD-6D1A-49C7-AC93-8B5C54F4F7E3}">
      <dgm:prSet/>
      <dgm:spPr/>
      <dgm:t>
        <a:bodyPr/>
        <a:lstStyle/>
        <a:p>
          <a:endParaRPr lang="en-US"/>
        </a:p>
      </dgm:t>
    </dgm:pt>
    <dgm:pt modelId="{25C5C5D0-9A9B-4836-B68E-7E33EAE8C39C}">
      <dgm:prSet phldrT="[Text]"/>
      <dgm:spPr>
        <a:solidFill>
          <a:srgbClr val="002060"/>
        </a:solidFill>
      </dgm:spPr>
      <dgm:t>
        <a:bodyPr/>
        <a:lstStyle/>
        <a:p>
          <a:r>
            <a:rPr lang="en-US" dirty="0" err="1"/>
            <a:t>Là</a:t>
          </a:r>
          <a:r>
            <a:rPr lang="en-US" dirty="0"/>
            <a:t> </a:t>
          </a:r>
          <a:r>
            <a:rPr lang="en-US" dirty="0" err="1"/>
            <a:t>bản</a:t>
          </a:r>
          <a:r>
            <a:rPr lang="en-US" dirty="0"/>
            <a:t> </a:t>
          </a:r>
          <a:r>
            <a:rPr lang="en-US" dirty="0" err="1"/>
            <a:t>khai</a:t>
          </a:r>
          <a:r>
            <a:rPr lang="en-US" dirty="0"/>
            <a:t> </a:t>
          </a:r>
          <a:r>
            <a:rPr lang="en-US" dirty="0" err="1"/>
            <a:t>tử</a:t>
          </a:r>
          <a:r>
            <a:rPr lang="en-US" dirty="0"/>
            <a:t> </a:t>
          </a:r>
          <a:r>
            <a:rPr lang="en-US" dirty="0" err="1"/>
            <a:t>tất</a:t>
          </a:r>
          <a:r>
            <a:rPr lang="en-US" dirty="0"/>
            <a:t> </a:t>
          </a:r>
          <a:r>
            <a:rPr lang="en-US" dirty="0" err="1"/>
            <a:t>cả</a:t>
          </a:r>
          <a:r>
            <a:rPr lang="en-US" dirty="0"/>
            <a:t> </a:t>
          </a:r>
          <a:r>
            <a:rPr lang="en-US" dirty="0" err="1"/>
            <a:t>mọi</a:t>
          </a:r>
          <a:r>
            <a:rPr lang="en-US" dirty="0"/>
            <a:t> </a:t>
          </a:r>
          <a:r>
            <a:rPr lang="en-US" dirty="0" err="1"/>
            <a:t>quyền</a:t>
          </a:r>
          <a:r>
            <a:rPr lang="en-US" dirty="0"/>
            <a:t> </a:t>
          </a:r>
          <a:r>
            <a:rPr lang="en-US" dirty="0" err="1"/>
            <a:t>hành</a:t>
          </a:r>
          <a:r>
            <a:rPr lang="en-US" dirty="0"/>
            <a:t> </a:t>
          </a:r>
          <a:r>
            <a:rPr lang="en-US" dirty="0" err="1"/>
            <a:t>của</a:t>
          </a:r>
          <a:r>
            <a:rPr lang="en-US" dirty="0"/>
            <a:t> </a:t>
          </a:r>
          <a:r>
            <a:rPr lang="en-US" dirty="0" err="1"/>
            <a:t>triều</a:t>
          </a:r>
          <a:r>
            <a:rPr lang="en-US" dirty="0"/>
            <a:t> </a:t>
          </a:r>
          <a:r>
            <a:rPr lang="en-US" dirty="0" err="1"/>
            <a:t>đình</a:t>
          </a:r>
          <a:r>
            <a:rPr lang="en-US" dirty="0"/>
            <a:t> </a:t>
          </a:r>
          <a:r>
            <a:rPr lang="en-US" dirty="0" err="1"/>
            <a:t>Huế</a:t>
          </a:r>
          <a:r>
            <a:rPr lang="en-US" dirty="0"/>
            <a:t> </a:t>
          </a:r>
          <a:r>
            <a:rPr lang="en-US" dirty="0" err="1"/>
            <a:t>trên</a:t>
          </a:r>
          <a:r>
            <a:rPr lang="en-US" dirty="0"/>
            <a:t> </a:t>
          </a:r>
          <a:r>
            <a:rPr lang="en-US" dirty="0" err="1"/>
            <a:t>vương</a:t>
          </a:r>
          <a:r>
            <a:rPr lang="en-US" dirty="0"/>
            <a:t> </a:t>
          </a:r>
          <a:r>
            <a:rPr lang="en-US" dirty="0" err="1"/>
            <a:t>quốc</a:t>
          </a:r>
          <a:r>
            <a:rPr lang="en-US" dirty="0"/>
            <a:t> </a:t>
          </a:r>
          <a:r>
            <a:rPr lang="en-US" dirty="0" err="1"/>
            <a:t>Việt</a:t>
          </a:r>
          <a:r>
            <a:rPr lang="en-US" dirty="0"/>
            <a:t> Nam.</a:t>
          </a:r>
        </a:p>
      </dgm:t>
    </dgm:pt>
    <dgm:pt modelId="{7BCCE5A5-F1A6-4251-BD75-9895DC74E8D5}" type="parTrans" cxnId="{27A98A60-97D4-4BD6-B329-3434E0DC1968}">
      <dgm:prSet/>
      <dgm:spPr/>
      <dgm:t>
        <a:bodyPr/>
        <a:lstStyle/>
        <a:p>
          <a:endParaRPr lang="en-US"/>
        </a:p>
      </dgm:t>
    </dgm:pt>
    <dgm:pt modelId="{41318DE8-BE66-41FE-8684-016721F1FC7F}" type="sibTrans" cxnId="{27A98A60-97D4-4BD6-B329-3434E0DC1968}">
      <dgm:prSet/>
      <dgm:spPr/>
      <dgm:t>
        <a:bodyPr/>
        <a:lstStyle/>
        <a:p>
          <a:endParaRPr lang="en-US"/>
        </a:p>
      </dgm:t>
    </dgm:pt>
    <dgm:pt modelId="{3F1B4546-9C9C-44A8-97A0-F6694C55595F}" type="pres">
      <dgm:prSet presAssocID="{FD3DF3A9-2373-4196-9377-E8F4DB0F7811}" presName="linear" presStyleCnt="0">
        <dgm:presLayoutVars>
          <dgm:dir/>
          <dgm:resizeHandles val="exact"/>
        </dgm:presLayoutVars>
      </dgm:prSet>
      <dgm:spPr/>
    </dgm:pt>
    <dgm:pt modelId="{B35987E0-B985-42CC-9454-A05C6EC234F0}" type="pres">
      <dgm:prSet presAssocID="{4846ED0D-4D79-4A68-92D2-67BE55AF86D2}" presName="comp" presStyleCnt="0"/>
      <dgm:spPr/>
    </dgm:pt>
    <dgm:pt modelId="{4AF0AA4E-3866-4DCE-BE22-F8B6E577F778}" type="pres">
      <dgm:prSet presAssocID="{4846ED0D-4D79-4A68-92D2-67BE55AF86D2}" presName="box" presStyleLbl="node1" presStyleIdx="0" presStyleCnt="1"/>
      <dgm:spPr/>
    </dgm:pt>
    <dgm:pt modelId="{5024E848-EA22-4DB9-B668-AE98E8D5B5A2}" type="pres">
      <dgm:prSet presAssocID="{4846ED0D-4D79-4A68-92D2-67BE55AF86D2}" presName="img" presStyleLbl="fgImgPlace1" presStyleIdx="0" presStyleCnt="1"/>
      <dgm:spPr>
        <a:blipFill>
          <a:blip xmlns:r="http://schemas.openxmlformats.org/officeDocument/2006/relationships" r:embed="rId1">
            <a:extLst>
              <a:ext uri="{28A0092B-C50C-407E-A947-70E740481C1C}">
                <a14:useLocalDpi xmlns:a14="http://schemas.microsoft.com/office/drawing/2010/main" val="0"/>
              </a:ext>
            </a:extLst>
          </a:blip>
          <a:srcRect/>
          <a:stretch>
            <a:fillRect l="-86000" r="-86000"/>
          </a:stretch>
        </a:blipFill>
      </dgm:spPr>
    </dgm:pt>
    <dgm:pt modelId="{7146883C-D1F0-4A7A-9BB1-A9AEB84F83FA}" type="pres">
      <dgm:prSet presAssocID="{4846ED0D-4D79-4A68-92D2-67BE55AF86D2}" presName="text" presStyleLbl="node1" presStyleIdx="0" presStyleCnt="1">
        <dgm:presLayoutVars>
          <dgm:bulletEnabled val="1"/>
        </dgm:presLayoutVars>
      </dgm:prSet>
      <dgm:spPr/>
    </dgm:pt>
  </dgm:ptLst>
  <dgm:cxnLst>
    <dgm:cxn modelId="{3DFA9F28-C695-45A5-B242-D53762901BEF}" type="presOf" srcId="{B7EA24EE-43AA-4E0D-800A-268F9CDD930E}" destId="{4AF0AA4E-3866-4DCE-BE22-F8B6E577F778}" srcOrd="0" destOrd="2" presId="urn:microsoft.com/office/officeart/2005/8/layout/vList4"/>
    <dgm:cxn modelId="{CE79545C-3C9C-4CA0-8AC3-2E3E8318024B}" srcId="{FD3DF3A9-2373-4196-9377-E8F4DB0F7811}" destId="{4846ED0D-4D79-4A68-92D2-67BE55AF86D2}" srcOrd="0" destOrd="0" parTransId="{A68E35DC-4ACD-4DE0-BAAF-D56C015E77E5}" sibTransId="{4891DBFD-00EC-4DB0-9E3F-E7AA8B47D5AB}"/>
    <dgm:cxn modelId="{27A98A60-97D4-4BD6-B329-3434E0DC1968}" srcId="{4846ED0D-4D79-4A68-92D2-67BE55AF86D2}" destId="{25C5C5D0-9A9B-4836-B68E-7E33EAE8C39C}" srcOrd="2" destOrd="0" parTransId="{7BCCE5A5-F1A6-4251-BD75-9895DC74E8D5}" sibTransId="{41318DE8-BE66-41FE-8684-016721F1FC7F}"/>
    <dgm:cxn modelId="{B4506047-DA0E-4181-AC6C-8D64F9BB30B5}" srcId="{4846ED0D-4D79-4A68-92D2-67BE55AF86D2}" destId="{5A24856D-CDF8-4415-A948-712DE8F88914}" srcOrd="0" destOrd="0" parTransId="{8462D4BC-80FE-45D3-B34A-AA3B8D68B16D}" sibTransId="{EBC42647-346E-4B7F-872F-A42F0D492E49}"/>
    <dgm:cxn modelId="{87E2208C-0612-4117-A192-9F5188B25C16}" type="presOf" srcId="{25C5C5D0-9A9B-4836-B68E-7E33EAE8C39C}" destId="{7146883C-D1F0-4A7A-9BB1-A9AEB84F83FA}" srcOrd="1" destOrd="3" presId="urn:microsoft.com/office/officeart/2005/8/layout/vList4"/>
    <dgm:cxn modelId="{72BF3697-9581-4FB1-AFC7-9DE4000EF3FE}" type="presOf" srcId="{B7EA24EE-43AA-4E0D-800A-268F9CDD930E}" destId="{7146883C-D1F0-4A7A-9BB1-A9AEB84F83FA}" srcOrd="1" destOrd="2" presId="urn:microsoft.com/office/officeart/2005/8/layout/vList4"/>
    <dgm:cxn modelId="{74E37AAD-6D1A-49C7-AC93-8B5C54F4F7E3}" srcId="{4846ED0D-4D79-4A68-92D2-67BE55AF86D2}" destId="{B7EA24EE-43AA-4E0D-800A-268F9CDD930E}" srcOrd="1" destOrd="0" parTransId="{85ED4018-1AB8-4C6C-A922-60B837815669}" sibTransId="{74E072F7-C301-40BE-8A95-47A7ACCD11CA}"/>
    <dgm:cxn modelId="{3F88E0B8-E6C1-4274-8A25-499CE3055377}" type="presOf" srcId="{FD3DF3A9-2373-4196-9377-E8F4DB0F7811}" destId="{3F1B4546-9C9C-44A8-97A0-F6694C55595F}" srcOrd="0" destOrd="0" presId="urn:microsoft.com/office/officeart/2005/8/layout/vList4"/>
    <dgm:cxn modelId="{D398FEBF-CC75-4F33-9A3E-175B5496EFBD}" type="presOf" srcId="{5A24856D-CDF8-4415-A948-712DE8F88914}" destId="{4AF0AA4E-3866-4DCE-BE22-F8B6E577F778}" srcOrd="0" destOrd="1" presId="urn:microsoft.com/office/officeart/2005/8/layout/vList4"/>
    <dgm:cxn modelId="{5BA65EC7-2835-4487-B2C6-21DAAE0B9CB8}" type="presOf" srcId="{5A24856D-CDF8-4415-A948-712DE8F88914}" destId="{7146883C-D1F0-4A7A-9BB1-A9AEB84F83FA}" srcOrd="1" destOrd="1" presId="urn:microsoft.com/office/officeart/2005/8/layout/vList4"/>
    <dgm:cxn modelId="{8A2BFAD5-53D8-4AEC-AF13-7B3D9DC88DF0}" type="presOf" srcId="{4846ED0D-4D79-4A68-92D2-67BE55AF86D2}" destId="{4AF0AA4E-3866-4DCE-BE22-F8B6E577F778}" srcOrd="0" destOrd="0" presId="urn:microsoft.com/office/officeart/2005/8/layout/vList4"/>
    <dgm:cxn modelId="{7655C1D7-5A59-44FD-B1A3-E713C33D1B42}" type="presOf" srcId="{25C5C5D0-9A9B-4836-B68E-7E33EAE8C39C}" destId="{4AF0AA4E-3866-4DCE-BE22-F8B6E577F778}" srcOrd="0" destOrd="3" presId="urn:microsoft.com/office/officeart/2005/8/layout/vList4"/>
    <dgm:cxn modelId="{1827EEE9-E411-44E2-8A92-3EED90263C16}" type="presOf" srcId="{4846ED0D-4D79-4A68-92D2-67BE55AF86D2}" destId="{7146883C-D1F0-4A7A-9BB1-A9AEB84F83FA}" srcOrd="1" destOrd="0" presId="urn:microsoft.com/office/officeart/2005/8/layout/vList4"/>
    <dgm:cxn modelId="{2E3A9794-69FF-4686-B73C-6739E06C3CF6}" type="presParOf" srcId="{3F1B4546-9C9C-44A8-97A0-F6694C55595F}" destId="{B35987E0-B985-42CC-9454-A05C6EC234F0}" srcOrd="0" destOrd="0" presId="urn:microsoft.com/office/officeart/2005/8/layout/vList4"/>
    <dgm:cxn modelId="{05302F68-7D08-4C64-904A-70431B88ACED}" type="presParOf" srcId="{B35987E0-B985-42CC-9454-A05C6EC234F0}" destId="{4AF0AA4E-3866-4DCE-BE22-F8B6E577F778}" srcOrd="0" destOrd="0" presId="urn:microsoft.com/office/officeart/2005/8/layout/vList4"/>
    <dgm:cxn modelId="{19350D1F-E561-4690-ABDF-D45E8828A35F}" type="presParOf" srcId="{B35987E0-B985-42CC-9454-A05C6EC234F0}" destId="{5024E848-EA22-4DB9-B668-AE98E8D5B5A2}" srcOrd="1" destOrd="0" presId="urn:microsoft.com/office/officeart/2005/8/layout/vList4"/>
    <dgm:cxn modelId="{358DF4EF-11E2-4479-82AE-24D462A0BDF7}" type="presParOf" srcId="{B35987E0-B985-42CC-9454-A05C6EC234F0}" destId="{7146883C-D1F0-4A7A-9BB1-A9AEB84F83FA}"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A15EEFF5-FE2B-4CFC-8D8D-DDC2B262F636}"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93B24521-4CD3-46AA-8124-D9C0C1AD919D}">
      <dgm:prSet phldrT="[Text]"/>
      <dgm:spPr/>
      <dgm:t>
        <a:bodyPr/>
        <a:lstStyle/>
        <a:p>
          <a:r>
            <a:rPr lang="en-US" dirty="0" err="1"/>
            <a:t>Phong</a:t>
          </a:r>
          <a:r>
            <a:rPr lang="en-US" dirty="0"/>
            <a:t> </a:t>
          </a:r>
          <a:r>
            <a:rPr lang="en-US" dirty="0" err="1"/>
            <a:t>trào</a:t>
          </a:r>
          <a:r>
            <a:rPr lang="en-US" dirty="0"/>
            <a:t> </a:t>
          </a:r>
          <a:r>
            <a:rPr lang="en-US" dirty="0" err="1"/>
            <a:t>Cần</a:t>
          </a:r>
          <a:r>
            <a:rPr lang="en-US" dirty="0"/>
            <a:t> </a:t>
          </a:r>
          <a:r>
            <a:rPr lang="en-US" dirty="0" err="1"/>
            <a:t>Vương</a:t>
          </a:r>
          <a:endParaRPr lang="en-US" dirty="0"/>
        </a:p>
      </dgm:t>
    </dgm:pt>
    <dgm:pt modelId="{8D610B36-FB44-45D1-BB14-36D44744F53F}" type="parTrans" cxnId="{BF3A6D72-50B4-45D7-AD7F-9303548BAAA4}">
      <dgm:prSet/>
      <dgm:spPr/>
      <dgm:t>
        <a:bodyPr/>
        <a:lstStyle/>
        <a:p>
          <a:endParaRPr lang="en-US"/>
        </a:p>
      </dgm:t>
    </dgm:pt>
    <dgm:pt modelId="{F3A1A6C1-BB65-4F48-A59C-B84EADA86EF4}" type="sibTrans" cxnId="{BF3A6D72-50B4-45D7-AD7F-9303548BAAA4}">
      <dgm:prSet/>
      <dgm:spPr/>
      <dgm:t>
        <a:bodyPr/>
        <a:lstStyle/>
        <a:p>
          <a:endParaRPr lang="en-US"/>
        </a:p>
      </dgm:t>
    </dgm:pt>
    <dgm:pt modelId="{45B51CF8-76AC-4AC6-89C2-9048E9A742E2}">
      <dgm:prSet phldrT="[Text]"/>
      <dgm:spPr/>
      <dgm:t>
        <a:bodyPr/>
        <a:lstStyle/>
        <a:p>
          <a:r>
            <a:rPr lang="en-US" dirty="0" err="1"/>
            <a:t>Khởi</a:t>
          </a:r>
          <a:r>
            <a:rPr lang="en-US" dirty="0"/>
            <a:t> </a:t>
          </a:r>
          <a:r>
            <a:rPr lang="en-US" dirty="0" err="1"/>
            <a:t>nghĩa</a:t>
          </a:r>
          <a:r>
            <a:rPr lang="en-US" dirty="0"/>
            <a:t> </a:t>
          </a:r>
          <a:r>
            <a:rPr lang="en-US" dirty="0" err="1"/>
            <a:t>Yên</a:t>
          </a:r>
          <a:r>
            <a:rPr lang="en-US" dirty="0"/>
            <a:t> </a:t>
          </a:r>
          <a:r>
            <a:rPr lang="en-US" dirty="0" err="1"/>
            <a:t>Thế</a:t>
          </a:r>
          <a:endParaRPr lang="en-US" dirty="0"/>
        </a:p>
      </dgm:t>
    </dgm:pt>
    <dgm:pt modelId="{8241F406-6F3F-4798-AB47-8E8CC5273533}" type="sibTrans" cxnId="{3E15EA86-5289-4975-9A3E-035D60090D86}">
      <dgm:prSet/>
      <dgm:spPr/>
      <dgm:t>
        <a:bodyPr/>
        <a:lstStyle/>
        <a:p>
          <a:endParaRPr lang="en-US"/>
        </a:p>
      </dgm:t>
    </dgm:pt>
    <dgm:pt modelId="{90819F10-1808-4024-B5C7-A1E22C2E1892}" type="parTrans" cxnId="{3E15EA86-5289-4975-9A3E-035D60090D86}">
      <dgm:prSet/>
      <dgm:spPr/>
      <dgm:t>
        <a:bodyPr/>
        <a:lstStyle/>
        <a:p>
          <a:endParaRPr lang="en-US"/>
        </a:p>
      </dgm:t>
    </dgm:pt>
    <dgm:pt modelId="{7B6949A7-9C57-43A9-950E-D80FDD48DCBB}" type="pres">
      <dgm:prSet presAssocID="{A15EEFF5-FE2B-4CFC-8D8D-DDC2B262F636}" presName="Name0" presStyleCnt="0">
        <dgm:presLayoutVars>
          <dgm:dir/>
          <dgm:resizeHandles val="exact"/>
        </dgm:presLayoutVars>
      </dgm:prSet>
      <dgm:spPr/>
    </dgm:pt>
    <dgm:pt modelId="{DFD47517-955A-4B16-985A-4788B3DF0B13}" type="pres">
      <dgm:prSet presAssocID="{93B24521-4CD3-46AA-8124-D9C0C1AD919D}" presName="composite" presStyleCnt="0"/>
      <dgm:spPr/>
    </dgm:pt>
    <dgm:pt modelId="{63835BB1-20E7-4E8B-B390-15675BAAF2CE}" type="pres">
      <dgm:prSet presAssocID="{93B24521-4CD3-46AA-8124-D9C0C1AD919D}" presName="rect1" presStyleLbl="trAlignAcc1" presStyleIdx="0" presStyleCnt="2" custLinFactNeighborX="21686">
        <dgm:presLayoutVars>
          <dgm:bulletEnabled val="1"/>
        </dgm:presLayoutVars>
      </dgm:prSet>
      <dgm:spPr/>
    </dgm:pt>
    <dgm:pt modelId="{4C556DA7-1462-4B51-AF43-B9525BB597EC}" type="pres">
      <dgm:prSet presAssocID="{93B24521-4CD3-46AA-8124-D9C0C1AD919D}" presName="rect2" presStyleLbl="fgImgPlace1" presStyleIdx="0" presStyleCnt="2" custScaleX="227599" custLinFactNeighborX="4928" custLinFactNeighborY="1232"/>
      <dgm:spPr>
        <a:blipFill>
          <a:blip xmlns:r="http://schemas.openxmlformats.org/officeDocument/2006/relationships" r:embed="rId1">
            <a:extLst>
              <a:ext uri="{28A0092B-C50C-407E-A947-70E740481C1C}">
                <a14:useLocalDpi xmlns:a14="http://schemas.microsoft.com/office/drawing/2010/main" val="0"/>
              </a:ext>
            </a:extLst>
          </a:blip>
          <a:srcRect/>
          <a:stretch>
            <a:fillRect l="-12000" r="-12000"/>
          </a:stretch>
        </a:blipFill>
      </dgm:spPr>
    </dgm:pt>
    <dgm:pt modelId="{B16307A9-0ECA-4C71-BA9B-069F0174DBC9}" type="pres">
      <dgm:prSet presAssocID="{F3A1A6C1-BB65-4F48-A59C-B84EADA86EF4}" presName="sibTrans" presStyleCnt="0"/>
      <dgm:spPr/>
    </dgm:pt>
    <dgm:pt modelId="{86E4D041-68CB-43DE-AAFD-8274B6741B9C}" type="pres">
      <dgm:prSet presAssocID="{45B51CF8-76AC-4AC6-89C2-9048E9A742E2}" presName="composite" presStyleCnt="0"/>
      <dgm:spPr/>
    </dgm:pt>
    <dgm:pt modelId="{898646A8-88DC-44D4-89D8-1644E2CC8517}" type="pres">
      <dgm:prSet presAssocID="{45B51CF8-76AC-4AC6-89C2-9048E9A742E2}" presName="rect1" presStyleLbl="trAlignAcc1" presStyleIdx="1" presStyleCnt="2" custLinFactNeighborX="28534" custLinFactNeighborY="-9739">
        <dgm:presLayoutVars>
          <dgm:bulletEnabled val="1"/>
        </dgm:presLayoutVars>
      </dgm:prSet>
      <dgm:spPr/>
    </dgm:pt>
    <dgm:pt modelId="{3F48266B-EB8D-4D65-8E52-D0FF469B6288}" type="pres">
      <dgm:prSet presAssocID="{45B51CF8-76AC-4AC6-89C2-9048E9A742E2}" presName="rect2" presStyleLbl="fgImgPlace1" presStyleIdx="1" presStyleCnt="2" custScaleX="244559"/>
      <dgm:spPr>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dgm:spPr>
    </dgm:pt>
  </dgm:ptLst>
  <dgm:cxnLst>
    <dgm:cxn modelId="{162D8E0E-6536-4022-A02B-432C56EEBAF8}" type="presOf" srcId="{45B51CF8-76AC-4AC6-89C2-9048E9A742E2}" destId="{898646A8-88DC-44D4-89D8-1644E2CC8517}" srcOrd="0" destOrd="0" presId="urn:microsoft.com/office/officeart/2008/layout/PictureStrips"/>
    <dgm:cxn modelId="{A739FC3D-1AD9-4FF6-BD7D-505C38F021BA}" type="presOf" srcId="{93B24521-4CD3-46AA-8124-D9C0C1AD919D}" destId="{63835BB1-20E7-4E8B-B390-15675BAAF2CE}" srcOrd="0" destOrd="0" presId="urn:microsoft.com/office/officeart/2008/layout/PictureStrips"/>
    <dgm:cxn modelId="{BF3A6D72-50B4-45D7-AD7F-9303548BAAA4}" srcId="{A15EEFF5-FE2B-4CFC-8D8D-DDC2B262F636}" destId="{93B24521-4CD3-46AA-8124-D9C0C1AD919D}" srcOrd="0" destOrd="0" parTransId="{8D610B36-FB44-45D1-BB14-36D44744F53F}" sibTransId="{F3A1A6C1-BB65-4F48-A59C-B84EADA86EF4}"/>
    <dgm:cxn modelId="{3E15EA86-5289-4975-9A3E-035D60090D86}" srcId="{A15EEFF5-FE2B-4CFC-8D8D-DDC2B262F636}" destId="{45B51CF8-76AC-4AC6-89C2-9048E9A742E2}" srcOrd="1" destOrd="0" parTransId="{90819F10-1808-4024-B5C7-A1E22C2E1892}" sibTransId="{8241F406-6F3F-4798-AB47-8E8CC5273533}"/>
    <dgm:cxn modelId="{F951AECE-6D0B-42D1-A5DB-F714E91BA20A}" type="presOf" srcId="{A15EEFF5-FE2B-4CFC-8D8D-DDC2B262F636}" destId="{7B6949A7-9C57-43A9-950E-D80FDD48DCBB}" srcOrd="0" destOrd="0" presId="urn:microsoft.com/office/officeart/2008/layout/PictureStrips"/>
    <dgm:cxn modelId="{A7598635-C770-4687-8DD4-87F40E71E015}" type="presParOf" srcId="{7B6949A7-9C57-43A9-950E-D80FDD48DCBB}" destId="{DFD47517-955A-4B16-985A-4788B3DF0B13}" srcOrd="0" destOrd="0" presId="urn:microsoft.com/office/officeart/2008/layout/PictureStrips"/>
    <dgm:cxn modelId="{988097ED-EAF2-494B-A85F-3534432DE5CC}" type="presParOf" srcId="{DFD47517-955A-4B16-985A-4788B3DF0B13}" destId="{63835BB1-20E7-4E8B-B390-15675BAAF2CE}" srcOrd="0" destOrd="0" presId="urn:microsoft.com/office/officeart/2008/layout/PictureStrips"/>
    <dgm:cxn modelId="{7C401E52-2910-412A-A453-0D88CA9E1B33}" type="presParOf" srcId="{DFD47517-955A-4B16-985A-4788B3DF0B13}" destId="{4C556DA7-1462-4B51-AF43-B9525BB597EC}" srcOrd="1" destOrd="0" presId="urn:microsoft.com/office/officeart/2008/layout/PictureStrips"/>
    <dgm:cxn modelId="{22013732-21CA-4BCF-A41F-3048F491523F}" type="presParOf" srcId="{7B6949A7-9C57-43A9-950E-D80FDD48DCBB}" destId="{B16307A9-0ECA-4C71-BA9B-069F0174DBC9}" srcOrd="1" destOrd="0" presId="urn:microsoft.com/office/officeart/2008/layout/PictureStrips"/>
    <dgm:cxn modelId="{2C1C6E44-9C25-458F-B097-DD2C27418C74}" type="presParOf" srcId="{7B6949A7-9C57-43A9-950E-D80FDD48DCBB}" destId="{86E4D041-68CB-43DE-AAFD-8274B6741B9C}" srcOrd="2" destOrd="0" presId="urn:microsoft.com/office/officeart/2008/layout/PictureStrips"/>
    <dgm:cxn modelId="{088F9975-1EF8-4DC8-9B72-1F7F8B4BCF7C}" type="presParOf" srcId="{86E4D041-68CB-43DE-AAFD-8274B6741B9C}" destId="{898646A8-88DC-44D4-89D8-1644E2CC8517}" srcOrd="0" destOrd="0" presId="urn:microsoft.com/office/officeart/2008/layout/PictureStrips"/>
    <dgm:cxn modelId="{374630DB-E27C-4F97-A16B-85C18F40E590}" type="presParOf" srcId="{86E4D041-68CB-43DE-AAFD-8274B6741B9C}" destId="{3F48266B-EB8D-4D65-8E52-D0FF469B6288}"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929C283B-5C44-456B-8CC1-758997C69992}" type="doc">
      <dgm:prSet loTypeId="urn:diagrams.loki3.com/BracketList" loCatId="list" qsTypeId="urn:microsoft.com/office/officeart/2005/8/quickstyle/simple1" qsCatId="simple" csTypeId="urn:microsoft.com/office/officeart/2005/8/colors/accent1_2" csCatId="accent1" phldr="1"/>
      <dgm:spPr/>
      <dgm:t>
        <a:bodyPr/>
        <a:lstStyle/>
        <a:p>
          <a:endParaRPr lang="en-US"/>
        </a:p>
      </dgm:t>
    </dgm:pt>
    <dgm:pt modelId="{00E8E2F6-1B8F-4A8C-91E5-F760A558B4FF}">
      <dgm:prSet phldrT="[Text]" custT="1"/>
      <dgm:spPr/>
      <dgm:t>
        <a:bodyPr/>
        <a:lstStyle/>
        <a:p>
          <a:pPr algn="just"/>
          <a:r>
            <a:rPr lang="en-US" sz="3200" b="1" u="sng" dirty="0" err="1">
              <a:solidFill>
                <a:srgbClr val="FF0000"/>
              </a:solidFill>
            </a:rPr>
            <a:t>Phong</a:t>
          </a:r>
          <a:r>
            <a:rPr lang="en-US" sz="3200" b="1" u="sng" dirty="0">
              <a:solidFill>
                <a:srgbClr val="FF0000"/>
              </a:solidFill>
            </a:rPr>
            <a:t> </a:t>
          </a:r>
          <a:r>
            <a:rPr lang="en-US" sz="3200" b="1" u="sng" dirty="0" err="1">
              <a:solidFill>
                <a:srgbClr val="FF0000"/>
              </a:solidFill>
            </a:rPr>
            <a:t>trào</a:t>
          </a:r>
          <a:r>
            <a:rPr lang="en-US" sz="3200" b="1" u="sng" dirty="0">
              <a:solidFill>
                <a:srgbClr val="FF0000"/>
              </a:solidFill>
            </a:rPr>
            <a:t> </a:t>
          </a:r>
          <a:r>
            <a:rPr lang="en-US" sz="3200" b="1" u="sng" dirty="0" err="1">
              <a:solidFill>
                <a:srgbClr val="FF0000"/>
              </a:solidFill>
            </a:rPr>
            <a:t>cách</a:t>
          </a:r>
          <a:r>
            <a:rPr lang="en-US" sz="3200" b="1" u="sng" dirty="0">
              <a:solidFill>
                <a:srgbClr val="FF0000"/>
              </a:solidFill>
            </a:rPr>
            <a:t> </a:t>
          </a:r>
          <a:r>
            <a:rPr lang="en-US" sz="3200" b="1" u="sng" dirty="0" err="1">
              <a:solidFill>
                <a:srgbClr val="FF0000"/>
              </a:solidFill>
            </a:rPr>
            <a:t>mạng</a:t>
          </a:r>
          <a:r>
            <a:rPr lang="en-US" sz="3200" b="1" u="sng" dirty="0">
              <a:solidFill>
                <a:srgbClr val="FF0000"/>
              </a:solidFill>
            </a:rPr>
            <a:t> </a:t>
          </a:r>
          <a:r>
            <a:rPr lang="en-US" sz="3200" b="1" u="sng" dirty="0" err="1">
              <a:solidFill>
                <a:srgbClr val="FF0000"/>
              </a:solidFill>
            </a:rPr>
            <a:t>Việt</a:t>
          </a:r>
          <a:r>
            <a:rPr lang="en-US" sz="3200" b="1" u="sng" dirty="0">
              <a:solidFill>
                <a:srgbClr val="FF0000"/>
              </a:solidFill>
            </a:rPr>
            <a:t> Nam </a:t>
          </a:r>
          <a:r>
            <a:rPr lang="en-US" sz="3200" b="1" u="sng" dirty="0" err="1">
              <a:solidFill>
                <a:srgbClr val="FF0000"/>
              </a:solidFill>
            </a:rPr>
            <a:t>thời</a:t>
          </a:r>
          <a:r>
            <a:rPr lang="en-US" sz="3200" b="1" u="sng" dirty="0">
              <a:solidFill>
                <a:srgbClr val="FF0000"/>
              </a:solidFill>
            </a:rPr>
            <a:t> </a:t>
          </a:r>
          <a:r>
            <a:rPr lang="en-US" sz="3200" b="1" u="sng" dirty="0" err="1">
              <a:solidFill>
                <a:srgbClr val="FF0000"/>
              </a:solidFill>
            </a:rPr>
            <a:t>kỳ</a:t>
          </a:r>
          <a:r>
            <a:rPr lang="en-US" sz="3200" b="1" u="sng" dirty="0">
              <a:solidFill>
                <a:srgbClr val="FF0000"/>
              </a:solidFill>
            </a:rPr>
            <a:t> 1930 – 1945</a:t>
          </a:r>
        </a:p>
      </dgm:t>
    </dgm:pt>
    <dgm:pt modelId="{5DC83FFD-1794-47FF-A0DE-14DF1F999BE2}" type="parTrans" cxnId="{5EF2DBC7-835B-49CE-8AB9-50219C896A1B}">
      <dgm:prSet/>
      <dgm:spPr/>
      <dgm:t>
        <a:bodyPr/>
        <a:lstStyle/>
        <a:p>
          <a:endParaRPr lang="en-US"/>
        </a:p>
      </dgm:t>
    </dgm:pt>
    <dgm:pt modelId="{E25328BE-A90D-46A9-861C-C431EB1B4C93}" type="sibTrans" cxnId="{5EF2DBC7-835B-49CE-8AB9-50219C896A1B}">
      <dgm:prSet/>
      <dgm:spPr/>
      <dgm:t>
        <a:bodyPr/>
        <a:lstStyle/>
        <a:p>
          <a:endParaRPr lang="en-US"/>
        </a:p>
      </dgm:t>
    </dgm:pt>
    <dgm:pt modelId="{CCA6E09E-4FE6-4DDD-AD13-2DF5D2CB4516}">
      <dgm:prSet phldrT="[Text]" custT="1"/>
      <dgm:spPr/>
      <dgm:t>
        <a:bodyPr/>
        <a:lstStyle/>
        <a:p>
          <a:r>
            <a:rPr lang="en-US" sz="3200" i="1" dirty="0" err="1"/>
            <a:t>Phong</a:t>
          </a:r>
          <a:r>
            <a:rPr lang="en-US" sz="3200" i="1" dirty="0"/>
            <a:t> </a:t>
          </a:r>
          <a:r>
            <a:rPr lang="en-US" sz="3200" i="1" dirty="0" err="1"/>
            <a:t>trào</a:t>
          </a:r>
          <a:r>
            <a:rPr lang="en-US" sz="3200" i="1" dirty="0"/>
            <a:t> </a:t>
          </a:r>
          <a:r>
            <a:rPr lang="en-US" sz="3200" i="1" dirty="0" err="1"/>
            <a:t>cách</a:t>
          </a:r>
          <a:r>
            <a:rPr lang="en-US" sz="3200" i="1" dirty="0"/>
            <a:t> </a:t>
          </a:r>
          <a:r>
            <a:rPr lang="en-US" sz="3200" i="1" dirty="0" err="1"/>
            <a:t>mạng</a:t>
          </a:r>
          <a:r>
            <a:rPr lang="en-US" sz="3200" i="1" dirty="0"/>
            <a:t> </a:t>
          </a:r>
          <a:r>
            <a:rPr lang="en-US" sz="3200" i="1" dirty="0" err="1"/>
            <a:t>từ</a:t>
          </a:r>
          <a:r>
            <a:rPr lang="en-US" sz="3200" i="1" dirty="0"/>
            <a:t> 1930 </a:t>
          </a:r>
          <a:r>
            <a:rPr lang="en-US" sz="3200" i="1" dirty="0" err="1"/>
            <a:t>đến</a:t>
          </a:r>
          <a:r>
            <a:rPr lang="en-US" sz="3200" i="1" dirty="0"/>
            <a:t> 1935</a:t>
          </a:r>
          <a:endParaRPr lang="en-US" sz="3200" dirty="0"/>
        </a:p>
      </dgm:t>
    </dgm:pt>
    <dgm:pt modelId="{631ABC36-C9C9-49C2-A8D5-17AA44813F18}" type="parTrans" cxnId="{60BB1E05-62F3-46F2-9264-A4EFB47135E3}">
      <dgm:prSet/>
      <dgm:spPr/>
      <dgm:t>
        <a:bodyPr/>
        <a:lstStyle/>
        <a:p>
          <a:endParaRPr lang="en-US"/>
        </a:p>
      </dgm:t>
    </dgm:pt>
    <dgm:pt modelId="{8CC29F2A-D208-45AD-80C0-F02F2E9A60E2}" type="sibTrans" cxnId="{60BB1E05-62F3-46F2-9264-A4EFB47135E3}">
      <dgm:prSet/>
      <dgm:spPr/>
      <dgm:t>
        <a:bodyPr/>
        <a:lstStyle/>
        <a:p>
          <a:endParaRPr lang="en-US"/>
        </a:p>
      </dgm:t>
    </dgm:pt>
    <dgm:pt modelId="{271C38C2-CF1A-437C-B0F2-424E05E1E06E}">
      <dgm:prSet phldrT="[Text]" custT="1"/>
      <dgm:spPr/>
      <dgm:t>
        <a:bodyPr/>
        <a:lstStyle/>
        <a:p>
          <a:r>
            <a:rPr lang="en-US" sz="3200" i="1" dirty="0" err="1"/>
            <a:t>Phong</a:t>
          </a:r>
          <a:r>
            <a:rPr lang="en-US" sz="3200" i="1" dirty="0"/>
            <a:t> </a:t>
          </a:r>
          <a:r>
            <a:rPr lang="en-US" sz="3200" i="1" dirty="0" err="1"/>
            <a:t>trào</a:t>
          </a:r>
          <a:r>
            <a:rPr lang="en-US" sz="3200" i="1" dirty="0"/>
            <a:t> </a:t>
          </a:r>
          <a:r>
            <a:rPr lang="en-US" sz="3200" i="1" dirty="0" err="1"/>
            <a:t>dân</a:t>
          </a:r>
          <a:r>
            <a:rPr lang="en-US" sz="3200" i="1" dirty="0"/>
            <a:t> </a:t>
          </a:r>
          <a:r>
            <a:rPr lang="en-US" sz="3200" i="1" dirty="0" err="1"/>
            <a:t>chủ</a:t>
          </a:r>
          <a:r>
            <a:rPr lang="en-US" sz="3200" i="1" dirty="0"/>
            <a:t> 1936 – 1939</a:t>
          </a:r>
          <a:endParaRPr lang="en-US" sz="3200" dirty="0"/>
        </a:p>
      </dgm:t>
    </dgm:pt>
    <dgm:pt modelId="{6EDC2BAD-E147-433E-B293-5481EB6FA978}" type="parTrans" cxnId="{8FC6CEC5-9E65-409C-AC2D-53E8B043D1A7}">
      <dgm:prSet/>
      <dgm:spPr/>
      <dgm:t>
        <a:bodyPr/>
        <a:lstStyle/>
        <a:p>
          <a:endParaRPr lang="en-US"/>
        </a:p>
      </dgm:t>
    </dgm:pt>
    <dgm:pt modelId="{AA3965F1-FDE3-4D69-93AE-8AA61095FBD1}" type="sibTrans" cxnId="{8FC6CEC5-9E65-409C-AC2D-53E8B043D1A7}">
      <dgm:prSet/>
      <dgm:spPr/>
      <dgm:t>
        <a:bodyPr/>
        <a:lstStyle/>
        <a:p>
          <a:endParaRPr lang="en-US"/>
        </a:p>
      </dgm:t>
    </dgm:pt>
    <dgm:pt modelId="{4D742F70-B7F9-49D7-859E-1CB7604E85FC}">
      <dgm:prSet phldrT="[Text]" custT="1"/>
      <dgm:spPr/>
      <dgm:t>
        <a:bodyPr/>
        <a:lstStyle/>
        <a:p>
          <a:r>
            <a:rPr lang="en-US" sz="3200" i="1" dirty="0" err="1"/>
            <a:t>Phong</a:t>
          </a:r>
          <a:r>
            <a:rPr lang="en-US" sz="3200" i="1" dirty="0"/>
            <a:t> </a:t>
          </a:r>
          <a:r>
            <a:rPr lang="en-US" sz="3200" i="1" dirty="0" err="1"/>
            <a:t>trào</a:t>
          </a:r>
          <a:r>
            <a:rPr lang="en-US" sz="3200" i="1" dirty="0"/>
            <a:t> </a:t>
          </a:r>
          <a:r>
            <a:rPr lang="en-US" sz="3200" i="1" dirty="0" err="1"/>
            <a:t>giải</a:t>
          </a:r>
          <a:r>
            <a:rPr lang="en-US" sz="3200" i="1" dirty="0"/>
            <a:t> </a:t>
          </a:r>
          <a:r>
            <a:rPr lang="en-US" sz="3200" i="1" dirty="0" err="1"/>
            <a:t>phóng</a:t>
          </a:r>
          <a:r>
            <a:rPr lang="en-US" sz="3200" i="1" dirty="0"/>
            <a:t> </a:t>
          </a:r>
          <a:r>
            <a:rPr lang="en-US" sz="3200" i="1" dirty="0" err="1"/>
            <a:t>dân</a:t>
          </a:r>
          <a:r>
            <a:rPr lang="en-US" sz="3200" i="1" dirty="0"/>
            <a:t> </a:t>
          </a:r>
          <a:r>
            <a:rPr lang="en-US" sz="3200" i="1" dirty="0" err="1"/>
            <a:t>tộc</a:t>
          </a:r>
          <a:r>
            <a:rPr lang="en-US" sz="3200" i="1" dirty="0"/>
            <a:t> 1939 – 1945</a:t>
          </a:r>
          <a:endParaRPr lang="en-US" sz="3200" dirty="0"/>
        </a:p>
      </dgm:t>
    </dgm:pt>
    <dgm:pt modelId="{34C4F942-709B-40DA-9F96-7452520E2E96}" type="parTrans" cxnId="{BD4F7073-663F-4AE2-8AA2-A6A6B72F2CB4}">
      <dgm:prSet/>
      <dgm:spPr/>
      <dgm:t>
        <a:bodyPr/>
        <a:lstStyle/>
        <a:p>
          <a:endParaRPr lang="en-US"/>
        </a:p>
      </dgm:t>
    </dgm:pt>
    <dgm:pt modelId="{8DE18F18-F37A-4262-A09F-8E6A838D2C77}" type="sibTrans" cxnId="{BD4F7073-663F-4AE2-8AA2-A6A6B72F2CB4}">
      <dgm:prSet/>
      <dgm:spPr/>
      <dgm:t>
        <a:bodyPr/>
        <a:lstStyle/>
        <a:p>
          <a:endParaRPr lang="en-US"/>
        </a:p>
      </dgm:t>
    </dgm:pt>
    <dgm:pt modelId="{1780EBC4-9F93-4790-A9EC-BA84192848AE}" type="pres">
      <dgm:prSet presAssocID="{929C283B-5C44-456B-8CC1-758997C69992}" presName="Name0" presStyleCnt="0">
        <dgm:presLayoutVars>
          <dgm:dir/>
          <dgm:animLvl val="lvl"/>
          <dgm:resizeHandles val="exact"/>
        </dgm:presLayoutVars>
      </dgm:prSet>
      <dgm:spPr/>
    </dgm:pt>
    <dgm:pt modelId="{6A999C9F-C158-4F13-89E4-DF0924B3F16E}" type="pres">
      <dgm:prSet presAssocID="{00E8E2F6-1B8F-4A8C-91E5-F760A558B4FF}" presName="linNode" presStyleCnt="0"/>
      <dgm:spPr/>
    </dgm:pt>
    <dgm:pt modelId="{20A61D64-C73F-4EA6-97C4-C26515CEA90C}" type="pres">
      <dgm:prSet presAssocID="{00E8E2F6-1B8F-4A8C-91E5-F760A558B4FF}" presName="parTx" presStyleLbl="revTx" presStyleIdx="0" presStyleCnt="1">
        <dgm:presLayoutVars>
          <dgm:chMax val="1"/>
          <dgm:bulletEnabled val="1"/>
        </dgm:presLayoutVars>
      </dgm:prSet>
      <dgm:spPr/>
    </dgm:pt>
    <dgm:pt modelId="{9F70CE7A-48E3-41F9-B580-76C10218388A}" type="pres">
      <dgm:prSet presAssocID="{00E8E2F6-1B8F-4A8C-91E5-F760A558B4FF}" presName="bracket" presStyleLbl="parChTrans1D1" presStyleIdx="0" presStyleCnt="1"/>
      <dgm:spPr/>
    </dgm:pt>
    <dgm:pt modelId="{8F421634-769B-4697-9864-6EAD24D92A3E}" type="pres">
      <dgm:prSet presAssocID="{00E8E2F6-1B8F-4A8C-91E5-F760A558B4FF}" presName="spH" presStyleCnt="0"/>
      <dgm:spPr/>
    </dgm:pt>
    <dgm:pt modelId="{2AE624AE-D90B-4F21-A95B-666A4829387F}" type="pres">
      <dgm:prSet presAssocID="{00E8E2F6-1B8F-4A8C-91E5-F760A558B4FF}" presName="desTx" presStyleLbl="node1" presStyleIdx="0" presStyleCnt="1" custLinFactX="-413" custLinFactNeighborX="-100000" custLinFactNeighborY="2521">
        <dgm:presLayoutVars>
          <dgm:bulletEnabled val="1"/>
        </dgm:presLayoutVars>
      </dgm:prSet>
      <dgm:spPr/>
    </dgm:pt>
  </dgm:ptLst>
  <dgm:cxnLst>
    <dgm:cxn modelId="{60BB1E05-62F3-46F2-9264-A4EFB47135E3}" srcId="{00E8E2F6-1B8F-4A8C-91E5-F760A558B4FF}" destId="{CCA6E09E-4FE6-4DDD-AD13-2DF5D2CB4516}" srcOrd="0" destOrd="0" parTransId="{631ABC36-C9C9-49C2-A8D5-17AA44813F18}" sibTransId="{8CC29F2A-D208-45AD-80C0-F02F2E9A60E2}"/>
    <dgm:cxn modelId="{CB94C361-818E-4BB7-8603-CEEE702B48A9}" type="presOf" srcId="{929C283B-5C44-456B-8CC1-758997C69992}" destId="{1780EBC4-9F93-4790-A9EC-BA84192848AE}" srcOrd="0" destOrd="0" presId="urn:diagrams.loki3.com/BracketList"/>
    <dgm:cxn modelId="{BE652143-7CBB-4ED0-A2F1-8B435EAB02B4}" type="presOf" srcId="{CCA6E09E-4FE6-4DDD-AD13-2DF5D2CB4516}" destId="{2AE624AE-D90B-4F21-A95B-666A4829387F}" srcOrd="0" destOrd="0" presId="urn:diagrams.loki3.com/BracketList"/>
    <dgm:cxn modelId="{6B056865-A8EE-43CF-BCA6-F18BECBF755C}" type="presOf" srcId="{00E8E2F6-1B8F-4A8C-91E5-F760A558B4FF}" destId="{20A61D64-C73F-4EA6-97C4-C26515CEA90C}" srcOrd="0" destOrd="0" presId="urn:diagrams.loki3.com/BracketList"/>
    <dgm:cxn modelId="{BD4F7073-663F-4AE2-8AA2-A6A6B72F2CB4}" srcId="{00E8E2F6-1B8F-4A8C-91E5-F760A558B4FF}" destId="{4D742F70-B7F9-49D7-859E-1CB7604E85FC}" srcOrd="2" destOrd="0" parTransId="{34C4F942-709B-40DA-9F96-7452520E2E96}" sibTransId="{8DE18F18-F37A-4262-A09F-8E6A838D2C77}"/>
    <dgm:cxn modelId="{E1C57FC3-9477-4D45-82A9-515D93BE13B0}" type="presOf" srcId="{4D742F70-B7F9-49D7-859E-1CB7604E85FC}" destId="{2AE624AE-D90B-4F21-A95B-666A4829387F}" srcOrd="0" destOrd="2" presId="urn:diagrams.loki3.com/BracketList"/>
    <dgm:cxn modelId="{8FC6CEC5-9E65-409C-AC2D-53E8B043D1A7}" srcId="{00E8E2F6-1B8F-4A8C-91E5-F760A558B4FF}" destId="{271C38C2-CF1A-437C-B0F2-424E05E1E06E}" srcOrd="1" destOrd="0" parTransId="{6EDC2BAD-E147-433E-B293-5481EB6FA978}" sibTransId="{AA3965F1-FDE3-4D69-93AE-8AA61095FBD1}"/>
    <dgm:cxn modelId="{5EF2DBC7-835B-49CE-8AB9-50219C896A1B}" srcId="{929C283B-5C44-456B-8CC1-758997C69992}" destId="{00E8E2F6-1B8F-4A8C-91E5-F760A558B4FF}" srcOrd="0" destOrd="0" parTransId="{5DC83FFD-1794-47FF-A0DE-14DF1F999BE2}" sibTransId="{E25328BE-A90D-46A9-861C-C431EB1B4C93}"/>
    <dgm:cxn modelId="{1FF3B5EA-5319-422A-970D-A0AE55BBFD93}" type="presOf" srcId="{271C38C2-CF1A-437C-B0F2-424E05E1E06E}" destId="{2AE624AE-D90B-4F21-A95B-666A4829387F}" srcOrd="0" destOrd="1" presId="urn:diagrams.loki3.com/BracketList"/>
    <dgm:cxn modelId="{F42B0E7D-399C-4D6A-BF37-1BD253BD66E7}" type="presParOf" srcId="{1780EBC4-9F93-4790-A9EC-BA84192848AE}" destId="{6A999C9F-C158-4F13-89E4-DF0924B3F16E}" srcOrd="0" destOrd="0" presId="urn:diagrams.loki3.com/BracketList"/>
    <dgm:cxn modelId="{8E3EBDA4-E7EC-4600-B3A3-1A20DCD9B059}" type="presParOf" srcId="{6A999C9F-C158-4F13-89E4-DF0924B3F16E}" destId="{20A61D64-C73F-4EA6-97C4-C26515CEA90C}" srcOrd="0" destOrd="0" presId="urn:diagrams.loki3.com/BracketList"/>
    <dgm:cxn modelId="{91A78FA9-BA30-4001-B02C-0BBB9563A771}" type="presParOf" srcId="{6A999C9F-C158-4F13-89E4-DF0924B3F16E}" destId="{9F70CE7A-48E3-41F9-B580-76C10218388A}" srcOrd="1" destOrd="0" presId="urn:diagrams.loki3.com/BracketList"/>
    <dgm:cxn modelId="{A9060BB5-8F48-48C1-A32B-BD46C0BBF79C}" type="presParOf" srcId="{6A999C9F-C158-4F13-89E4-DF0924B3F16E}" destId="{8F421634-769B-4697-9864-6EAD24D92A3E}" srcOrd="2" destOrd="0" presId="urn:diagrams.loki3.com/BracketList"/>
    <dgm:cxn modelId="{82281B90-1FBD-4AF9-9AEE-CBAAE34C7BC0}" type="presParOf" srcId="{6A999C9F-C158-4F13-89E4-DF0924B3F16E}" destId="{2AE624AE-D90B-4F21-A95B-666A4829387F}"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2F2382B5-51F5-4B30-8762-EA19E570EF53}" type="doc">
      <dgm:prSet loTypeId="urn:microsoft.com/office/officeart/2011/layout/TabList" loCatId="list" qsTypeId="urn:microsoft.com/office/officeart/2005/8/quickstyle/simple1" qsCatId="simple" csTypeId="urn:microsoft.com/office/officeart/2005/8/colors/accent1_2" csCatId="accent1" phldr="1"/>
      <dgm:spPr/>
      <dgm:t>
        <a:bodyPr/>
        <a:lstStyle/>
        <a:p>
          <a:endParaRPr lang="en-US"/>
        </a:p>
      </dgm:t>
    </dgm:pt>
    <dgm:pt modelId="{211712DE-CE60-4EF5-91FC-DFEF21C2F746}">
      <dgm:prSet phldrT="[Text]" custT="1"/>
      <dgm:spPr/>
      <dgm:t>
        <a:bodyPr/>
        <a:lstStyle/>
        <a:p>
          <a:pPr algn="just"/>
          <a:r>
            <a:rPr lang="en-US" sz="2400" i="1" dirty="0" err="1"/>
            <a:t>Phong</a:t>
          </a:r>
          <a:r>
            <a:rPr lang="en-US" sz="2400" i="1" dirty="0"/>
            <a:t> </a:t>
          </a:r>
          <a:r>
            <a:rPr lang="en-US" sz="2400" i="1" dirty="0" err="1"/>
            <a:t>trào</a:t>
          </a:r>
          <a:r>
            <a:rPr lang="en-US" sz="2400" i="1" dirty="0"/>
            <a:t> </a:t>
          </a:r>
          <a:r>
            <a:rPr lang="en-US" sz="2400" i="1" dirty="0" err="1"/>
            <a:t>cách</a:t>
          </a:r>
          <a:r>
            <a:rPr lang="en-US" sz="2400" i="1" dirty="0"/>
            <a:t> </a:t>
          </a:r>
          <a:r>
            <a:rPr lang="en-US" sz="2400" i="1" dirty="0" err="1"/>
            <a:t>mạng</a:t>
          </a:r>
          <a:r>
            <a:rPr lang="en-US" sz="2400" i="1" dirty="0"/>
            <a:t> </a:t>
          </a:r>
          <a:r>
            <a:rPr lang="en-US" sz="2400" i="1" dirty="0" err="1"/>
            <a:t>từ</a:t>
          </a:r>
          <a:r>
            <a:rPr lang="en-US" sz="2400" i="1" dirty="0"/>
            <a:t> 1930 </a:t>
          </a:r>
          <a:r>
            <a:rPr lang="en-US" sz="2400" i="1" dirty="0" err="1"/>
            <a:t>đến</a:t>
          </a:r>
          <a:r>
            <a:rPr lang="en-US" sz="2400" i="1" dirty="0"/>
            <a:t> 1935</a:t>
          </a:r>
          <a:endParaRPr lang="en-US" sz="2400" dirty="0"/>
        </a:p>
      </dgm:t>
    </dgm:pt>
    <dgm:pt modelId="{A1F784AF-239F-4AC6-8963-986A6588EB98}" type="parTrans" cxnId="{0DBF8645-B443-41C4-8138-8BCDF5952311}">
      <dgm:prSet/>
      <dgm:spPr/>
      <dgm:t>
        <a:bodyPr/>
        <a:lstStyle/>
        <a:p>
          <a:endParaRPr lang="en-US"/>
        </a:p>
      </dgm:t>
    </dgm:pt>
    <dgm:pt modelId="{D39CC800-C880-4321-A18C-EA935DA05208}" type="sibTrans" cxnId="{0DBF8645-B443-41C4-8138-8BCDF5952311}">
      <dgm:prSet/>
      <dgm:spPr/>
      <dgm:t>
        <a:bodyPr/>
        <a:lstStyle/>
        <a:p>
          <a:endParaRPr lang="en-US"/>
        </a:p>
      </dgm:t>
    </dgm:pt>
    <dgm:pt modelId="{739710DB-6BF2-4944-859C-2B6C8D76B0BA}">
      <dgm:prSet phldrT="[Text]" custT="1"/>
      <dgm:spPr/>
      <dgm:t>
        <a:bodyPr/>
        <a:lstStyle/>
        <a:p>
          <a:pPr algn="just"/>
          <a:r>
            <a:rPr lang="en-US" sz="2400" dirty="0" err="1"/>
            <a:t>Cuộc</a:t>
          </a:r>
          <a:r>
            <a:rPr lang="en-US" sz="2400" dirty="0"/>
            <a:t> </a:t>
          </a:r>
          <a:r>
            <a:rPr lang="en-US" sz="2400" dirty="0" err="1"/>
            <a:t>bạo</a:t>
          </a:r>
          <a:r>
            <a:rPr lang="en-US" sz="2400" dirty="0"/>
            <a:t> </a:t>
          </a:r>
          <a:r>
            <a:rPr lang="en-US" sz="2400" dirty="0" err="1"/>
            <a:t>động</a:t>
          </a:r>
          <a:r>
            <a:rPr lang="en-US" sz="2400" dirty="0"/>
            <a:t> </a:t>
          </a:r>
          <a:r>
            <a:rPr lang="en-US" sz="2400" dirty="0" err="1"/>
            <a:t>Yên</a:t>
          </a:r>
          <a:r>
            <a:rPr lang="en-US" sz="2400" dirty="0"/>
            <a:t> </a:t>
          </a:r>
          <a:r>
            <a:rPr lang="en-US" sz="2400" dirty="0" err="1"/>
            <a:t>Bái</a:t>
          </a:r>
          <a:r>
            <a:rPr lang="en-US" sz="2400" dirty="0"/>
            <a:t> </a:t>
          </a:r>
          <a:r>
            <a:rPr lang="en-US" sz="2400" dirty="0" err="1"/>
            <a:t>của</a:t>
          </a:r>
          <a:r>
            <a:rPr lang="en-US" sz="2400" dirty="0"/>
            <a:t> </a:t>
          </a:r>
          <a:r>
            <a:rPr lang="en-US" sz="2400" dirty="0" err="1"/>
            <a:t>Việt</a:t>
          </a:r>
          <a:r>
            <a:rPr lang="en-US" sz="2400" dirty="0"/>
            <a:t> Nam </a:t>
          </a:r>
          <a:r>
            <a:rPr lang="en-US" sz="2400" dirty="0" err="1"/>
            <a:t>Quốc</a:t>
          </a:r>
          <a:r>
            <a:rPr lang="en-US" sz="2400" dirty="0"/>
            <a:t> </a:t>
          </a:r>
          <a:r>
            <a:rPr lang="en-US" sz="2400" dirty="0" err="1"/>
            <a:t>dân</a:t>
          </a:r>
          <a:r>
            <a:rPr lang="en-US" sz="2400" dirty="0"/>
            <a:t> </a:t>
          </a:r>
          <a:r>
            <a:rPr lang="en-US" sz="2400" dirty="0" err="1"/>
            <a:t>Đảng</a:t>
          </a:r>
          <a:r>
            <a:rPr lang="en-US" sz="2400" dirty="0"/>
            <a:t> (9.2.1930)</a:t>
          </a:r>
        </a:p>
      </dgm:t>
    </dgm:pt>
    <dgm:pt modelId="{85A2555A-D365-4914-A026-C7BE34A72278}" type="parTrans" cxnId="{06BBA522-35CA-4A16-BF1A-35BD47A01882}">
      <dgm:prSet/>
      <dgm:spPr/>
      <dgm:t>
        <a:bodyPr/>
        <a:lstStyle/>
        <a:p>
          <a:endParaRPr lang="en-US"/>
        </a:p>
      </dgm:t>
    </dgm:pt>
    <dgm:pt modelId="{5BC8ADCB-59BF-4F92-A919-34CD523AC0BF}" type="sibTrans" cxnId="{06BBA522-35CA-4A16-BF1A-35BD47A01882}">
      <dgm:prSet/>
      <dgm:spPr/>
      <dgm:t>
        <a:bodyPr/>
        <a:lstStyle/>
        <a:p>
          <a:endParaRPr lang="en-US"/>
        </a:p>
      </dgm:t>
    </dgm:pt>
    <dgm:pt modelId="{783B1937-E256-4467-8BC5-12E9242DA1A6}">
      <dgm:prSet phldrT="[Text]" custT="1"/>
      <dgm:spPr/>
      <dgm:t>
        <a:bodyPr/>
        <a:lstStyle/>
        <a:p>
          <a:pPr algn="just"/>
          <a:r>
            <a:rPr lang="en-US" sz="2400" i="1" dirty="0" err="1"/>
            <a:t>Phong</a:t>
          </a:r>
          <a:r>
            <a:rPr lang="en-US" sz="2400" i="1" dirty="0"/>
            <a:t> </a:t>
          </a:r>
          <a:r>
            <a:rPr lang="en-US" sz="2400" i="1" dirty="0" err="1"/>
            <a:t>trào</a:t>
          </a:r>
          <a:r>
            <a:rPr lang="en-US" sz="2400" i="1" dirty="0"/>
            <a:t> </a:t>
          </a:r>
          <a:r>
            <a:rPr lang="en-US" sz="2400" i="1" dirty="0" err="1"/>
            <a:t>dân</a:t>
          </a:r>
          <a:r>
            <a:rPr lang="en-US" sz="2400" i="1" dirty="0"/>
            <a:t> </a:t>
          </a:r>
          <a:r>
            <a:rPr lang="en-US" sz="2400" i="1" dirty="0" err="1"/>
            <a:t>chủ</a:t>
          </a:r>
          <a:r>
            <a:rPr lang="en-US" sz="2400" i="1" dirty="0"/>
            <a:t> 1936 – 1939.</a:t>
          </a:r>
          <a:endParaRPr lang="en-US" sz="2400" dirty="0"/>
        </a:p>
      </dgm:t>
    </dgm:pt>
    <dgm:pt modelId="{1A1AF698-9A8E-4E5D-B7B7-26DA6BEF54D6}" type="parTrans" cxnId="{611C0887-3B61-4622-A94B-84F08191E133}">
      <dgm:prSet/>
      <dgm:spPr/>
      <dgm:t>
        <a:bodyPr/>
        <a:lstStyle/>
        <a:p>
          <a:endParaRPr lang="en-US"/>
        </a:p>
      </dgm:t>
    </dgm:pt>
    <dgm:pt modelId="{E1DB0033-1345-4E1F-A4A7-1976D49CF755}" type="sibTrans" cxnId="{611C0887-3B61-4622-A94B-84F08191E133}">
      <dgm:prSet/>
      <dgm:spPr/>
      <dgm:t>
        <a:bodyPr/>
        <a:lstStyle/>
        <a:p>
          <a:endParaRPr lang="en-US"/>
        </a:p>
      </dgm:t>
    </dgm:pt>
    <dgm:pt modelId="{79BE67C4-F9EE-49D1-AE96-9C59988268A8}">
      <dgm:prSet phldrT="[Text]" custT="1"/>
      <dgm:spPr/>
      <dgm:t>
        <a:bodyPr/>
        <a:lstStyle/>
        <a:p>
          <a:pPr algn="just"/>
          <a:r>
            <a:rPr lang="en-US" sz="2400" dirty="0" err="1"/>
            <a:t>Tháng</a:t>
          </a:r>
          <a:r>
            <a:rPr lang="en-US" sz="2400" dirty="0"/>
            <a:t> 7 – 1936, </a:t>
          </a:r>
          <a:r>
            <a:rPr lang="en-US" sz="2400" dirty="0" err="1"/>
            <a:t>Hội</a:t>
          </a:r>
          <a:r>
            <a:rPr lang="en-US" sz="2400" dirty="0"/>
            <a:t> </a:t>
          </a:r>
          <a:r>
            <a:rPr lang="en-US" sz="2400" dirty="0" err="1"/>
            <a:t>nghị</a:t>
          </a:r>
          <a:r>
            <a:rPr lang="en-US" sz="2400" dirty="0"/>
            <a:t> Ban </a:t>
          </a:r>
          <a:r>
            <a:rPr lang="en-US" sz="2400" dirty="0" err="1"/>
            <a:t>chấp</a:t>
          </a:r>
          <a:r>
            <a:rPr lang="en-US" sz="2400" dirty="0"/>
            <a:t> </a:t>
          </a:r>
          <a:r>
            <a:rPr lang="en-US" sz="2400" dirty="0" err="1"/>
            <a:t>hành</a:t>
          </a:r>
          <a:r>
            <a:rPr lang="en-US" sz="2400" dirty="0"/>
            <a:t> </a:t>
          </a:r>
          <a:r>
            <a:rPr lang="en-US" sz="2400" dirty="0" err="1"/>
            <a:t>Trung</a:t>
          </a:r>
          <a:r>
            <a:rPr lang="en-US" sz="2400" dirty="0"/>
            <a:t> </a:t>
          </a:r>
          <a:r>
            <a:rPr lang="en-US" sz="2400" dirty="0" err="1"/>
            <a:t>ương</a:t>
          </a:r>
          <a:r>
            <a:rPr lang="en-US" sz="2400" dirty="0"/>
            <a:t> </a:t>
          </a:r>
          <a:r>
            <a:rPr lang="en-US" sz="2400" dirty="0" err="1"/>
            <a:t>Đảng</a:t>
          </a:r>
          <a:r>
            <a:rPr lang="en-US" sz="2400" dirty="0"/>
            <a:t> </a:t>
          </a:r>
          <a:r>
            <a:rPr lang="en-US" sz="2400" dirty="0" err="1"/>
            <a:t>Cộng</a:t>
          </a:r>
          <a:r>
            <a:rPr lang="en-US" sz="2400" dirty="0"/>
            <a:t> </a:t>
          </a:r>
          <a:r>
            <a:rPr lang="en-US" sz="2400" dirty="0" err="1"/>
            <a:t>sản</a:t>
          </a:r>
          <a:r>
            <a:rPr lang="en-US" sz="2400" dirty="0"/>
            <a:t> </a:t>
          </a:r>
          <a:r>
            <a:rPr lang="en-US" sz="2400" dirty="0" err="1"/>
            <a:t>Đông</a:t>
          </a:r>
          <a:r>
            <a:rPr lang="en-US" sz="2400" dirty="0"/>
            <a:t> </a:t>
          </a:r>
          <a:r>
            <a:rPr lang="en-US" sz="2400" dirty="0" err="1"/>
            <a:t>Dương</a:t>
          </a:r>
          <a:r>
            <a:rPr lang="en-US" sz="2400" dirty="0"/>
            <a:t> </a:t>
          </a:r>
          <a:r>
            <a:rPr lang="en-US" sz="2400" dirty="0" err="1"/>
            <a:t>họp</a:t>
          </a:r>
          <a:r>
            <a:rPr lang="en-US" sz="2400" dirty="0"/>
            <a:t> </a:t>
          </a:r>
          <a:r>
            <a:rPr lang="en-US" sz="2400" dirty="0" err="1"/>
            <a:t>tại</a:t>
          </a:r>
          <a:r>
            <a:rPr lang="en-US" sz="2400" dirty="0"/>
            <a:t> </a:t>
          </a:r>
          <a:r>
            <a:rPr lang="en-US" sz="2400" dirty="0" err="1"/>
            <a:t>Thượng</a:t>
          </a:r>
          <a:r>
            <a:rPr lang="en-US" sz="2400" dirty="0"/>
            <a:t> </a:t>
          </a:r>
          <a:r>
            <a:rPr lang="en-US" sz="2400" dirty="0" err="1"/>
            <a:t>Hải</a:t>
          </a:r>
          <a:r>
            <a:rPr lang="en-US" sz="2400" dirty="0"/>
            <a:t> </a:t>
          </a:r>
        </a:p>
      </dgm:t>
    </dgm:pt>
    <dgm:pt modelId="{57F427A4-D413-49E2-8E82-CEF1F0683D53}" type="parTrans" cxnId="{FFA5865C-58C9-4FD5-9473-382E4954CF77}">
      <dgm:prSet/>
      <dgm:spPr/>
      <dgm:t>
        <a:bodyPr/>
        <a:lstStyle/>
        <a:p>
          <a:endParaRPr lang="en-US"/>
        </a:p>
      </dgm:t>
    </dgm:pt>
    <dgm:pt modelId="{041B7FEE-397B-418D-B173-A938B03121BF}" type="sibTrans" cxnId="{FFA5865C-58C9-4FD5-9473-382E4954CF77}">
      <dgm:prSet/>
      <dgm:spPr/>
      <dgm:t>
        <a:bodyPr/>
        <a:lstStyle/>
        <a:p>
          <a:endParaRPr lang="en-US"/>
        </a:p>
      </dgm:t>
    </dgm:pt>
    <dgm:pt modelId="{1ED4CBA8-2C75-4783-9F9C-8564476CA504}">
      <dgm:prSet phldrT="[Text]" custT="1"/>
      <dgm:spPr/>
      <dgm:t>
        <a:bodyPr/>
        <a:lstStyle/>
        <a:p>
          <a:pPr algn="just"/>
          <a:r>
            <a:rPr lang="en-US" sz="2400" i="1" dirty="0" err="1"/>
            <a:t>Phong</a:t>
          </a:r>
          <a:r>
            <a:rPr lang="en-US" sz="2400" i="1" dirty="0"/>
            <a:t> </a:t>
          </a:r>
          <a:r>
            <a:rPr lang="en-US" sz="2400" i="1" dirty="0" err="1"/>
            <a:t>trào</a:t>
          </a:r>
          <a:r>
            <a:rPr lang="en-US" sz="2400" i="1" dirty="0"/>
            <a:t> </a:t>
          </a:r>
          <a:r>
            <a:rPr lang="en-US" sz="2400" i="1" dirty="0" err="1"/>
            <a:t>giải</a:t>
          </a:r>
          <a:r>
            <a:rPr lang="en-US" sz="2400" i="1" dirty="0"/>
            <a:t> </a:t>
          </a:r>
          <a:r>
            <a:rPr lang="en-US" sz="2400" i="1" dirty="0" err="1"/>
            <a:t>phóng</a:t>
          </a:r>
          <a:r>
            <a:rPr lang="en-US" sz="2400" i="1" dirty="0"/>
            <a:t> </a:t>
          </a:r>
          <a:r>
            <a:rPr lang="en-US" sz="2400" i="1" dirty="0" err="1"/>
            <a:t>dân</a:t>
          </a:r>
          <a:r>
            <a:rPr lang="en-US" sz="2400" i="1" dirty="0"/>
            <a:t> </a:t>
          </a:r>
          <a:r>
            <a:rPr lang="en-US" sz="2400" i="1" dirty="0" err="1"/>
            <a:t>tộc</a:t>
          </a:r>
          <a:r>
            <a:rPr lang="en-US" sz="2400" i="1" dirty="0"/>
            <a:t> 1939 – 1945.</a:t>
          </a:r>
          <a:endParaRPr lang="en-US" sz="2400" dirty="0"/>
        </a:p>
      </dgm:t>
    </dgm:pt>
    <dgm:pt modelId="{71521861-F645-4829-884E-0202BF344363}" type="parTrans" cxnId="{F00B026C-2DFD-4337-97E9-1956AA7B302A}">
      <dgm:prSet/>
      <dgm:spPr/>
      <dgm:t>
        <a:bodyPr/>
        <a:lstStyle/>
        <a:p>
          <a:endParaRPr lang="en-US"/>
        </a:p>
      </dgm:t>
    </dgm:pt>
    <dgm:pt modelId="{3968F94D-8BE2-433A-A11A-7744883C3D91}" type="sibTrans" cxnId="{F00B026C-2DFD-4337-97E9-1956AA7B302A}">
      <dgm:prSet/>
      <dgm:spPr/>
      <dgm:t>
        <a:bodyPr/>
        <a:lstStyle/>
        <a:p>
          <a:endParaRPr lang="en-US"/>
        </a:p>
      </dgm:t>
    </dgm:pt>
    <dgm:pt modelId="{9D1A2FAB-D181-4637-AC5E-6FE6BD237493}">
      <dgm:prSet phldrT="[Text]" custT="1"/>
      <dgm:spPr/>
      <dgm:t>
        <a:bodyPr/>
        <a:lstStyle/>
        <a:p>
          <a:pPr algn="just"/>
          <a:r>
            <a:rPr lang="en-US" sz="2400" dirty="0"/>
            <a:t>HNTW </a:t>
          </a:r>
          <a:r>
            <a:rPr lang="en-US" sz="2400" dirty="0" err="1"/>
            <a:t>lần</a:t>
          </a:r>
          <a:r>
            <a:rPr lang="en-US" sz="2400" dirty="0"/>
            <a:t> 6 (1939); HNTW </a:t>
          </a:r>
          <a:r>
            <a:rPr lang="en-US" sz="2400" dirty="0" err="1"/>
            <a:t>lần</a:t>
          </a:r>
          <a:r>
            <a:rPr lang="en-US" sz="2400" dirty="0"/>
            <a:t> 7 (1940); HNTW 8 (1941)</a:t>
          </a:r>
        </a:p>
      </dgm:t>
    </dgm:pt>
    <dgm:pt modelId="{D7AD4115-03B4-4EA8-AA4B-5CAB398ADE37}" type="parTrans" cxnId="{11A84F03-DC4E-4F8A-A9A5-A30EF7296124}">
      <dgm:prSet/>
      <dgm:spPr/>
      <dgm:t>
        <a:bodyPr/>
        <a:lstStyle/>
        <a:p>
          <a:endParaRPr lang="en-US"/>
        </a:p>
      </dgm:t>
    </dgm:pt>
    <dgm:pt modelId="{CBB33F8D-6E59-4FD4-940E-58A7A413C890}" type="sibTrans" cxnId="{11A84F03-DC4E-4F8A-A9A5-A30EF7296124}">
      <dgm:prSet/>
      <dgm:spPr/>
      <dgm:t>
        <a:bodyPr/>
        <a:lstStyle/>
        <a:p>
          <a:endParaRPr lang="en-US"/>
        </a:p>
      </dgm:t>
    </dgm:pt>
    <dgm:pt modelId="{00916A78-6B7C-4ACA-A9D8-82C16C274CB7}">
      <dgm:prSet phldrT="[Text]" custT="1"/>
      <dgm:spPr/>
      <dgm:t>
        <a:bodyPr/>
        <a:lstStyle/>
        <a:p>
          <a:pPr algn="just"/>
          <a:r>
            <a:rPr lang="en-US" sz="2400" dirty="0" err="1"/>
            <a:t>Phong</a:t>
          </a:r>
          <a:r>
            <a:rPr lang="en-US" sz="2400" dirty="0"/>
            <a:t> </a:t>
          </a:r>
          <a:r>
            <a:rPr lang="en-US" sz="2400" dirty="0" err="1"/>
            <a:t>trào</a:t>
          </a:r>
          <a:r>
            <a:rPr lang="en-US" sz="2400" dirty="0"/>
            <a:t> </a:t>
          </a:r>
          <a:r>
            <a:rPr lang="en-US" sz="2400" dirty="0" err="1"/>
            <a:t>cách</a:t>
          </a:r>
          <a:r>
            <a:rPr lang="en-US" sz="2400" dirty="0"/>
            <a:t> </a:t>
          </a:r>
          <a:r>
            <a:rPr lang="en-US" sz="2400" dirty="0" err="1"/>
            <a:t>mạng</a:t>
          </a:r>
          <a:r>
            <a:rPr lang="en-US" sz="2400" dirty="0"/>
            <a:t> 1930 – 1931 </a:t>
          </a:r>
          <a:r>
            <a:rPr lang="en-US" sz="2400" dirty="0" err="1"/>
            <a:t>với</a:t>
          </a:r>
          <a:r>
            <a:rPr lang="en-US" sz="2400" dirty="0"/>
            <a:t> </a:t>
          </a:r>
          <a:r>
            <a:rPr lang="en-US" sz="2400" dirty="0" err="1"/>
            <a:t>đỉnh</a:t>
          </a:r>
          <a:r>
            <a:rPr lang="en-US" sz="2400" dirty="0"/>
            <a:t> </a:t>
          </a:r>
          <a:r>
            <a:rPr lang="en-US" sz="2400" dirty="0" err="1"/>
            <a:t>cao</a:t>
          </a:r>
          <a:r>
            <a:rPr lang="en-US" sz="2400" dirty="0"/>
            <a:t> </a:t>
          </a:r>
          <a:r>
            <a:rPr lang="en-US" sz="2400" dirty="0" err="1"/>
            <a:t>Xô</a:t>
          </a:r>
          <a:r>
            <a:rPr lang="en-US" sz="2400" dirty="0"/>
            <a:t> </a:t>
          </a:r>
          <a:r>
            <a:rPr lang="en-US" sz="2400" dirty="0" err="1"/>
            <a:t>viết</a:t>
          </a:r>
          <a:r>
            <a:rPr lang="en-US" sz="2400" dirty="0"/>
            <a:t> </a:t>
          </a:r>
          <a:r>
            <a:rPr lang="en-US" sz="2400" dirty="0" err="1"/>
            <a:t>Nghệ</a:t>
          </a:r>
          <a:r>
            <a:rPr lang="en-US" sz="2400" dirty="0"/>
            <a:t> </a:t>
          </a:r>
          <a:r>
            <a:rPr lang="en-US" sz="2400" dirty="0" err="1"/>
            <a:t>Tĩnh</a:t>
          </a:r>
          <a:endParaRPr lang="en-US" sz="2400" dirty="0"/>
        </a:p>
      </dgm:t>
    </dgm:pt>
    <dgm:pt modelId="{860B35EF-9079-4B95-A015-33D6B02BFD9F}" type="parTrans" cxnId="{74C3616E-F580-4AE2-BEB4-FD134E559C0B}">
      <dgm:prSet/>
      <dgm:spPr/>
      <dgm:t>
        <a:bodyPr/>
        <a:lstStyle/>
        <a:p>
          <a:endParaRPr lang="en-US"/>
        </a:p>
      </dgm:t>
    </dgm:pt>
    <dgm:pt modelId="{E030A956-22DF-446C-BAC9-F3A215AAB9DD}" type="sibTrans" cxnId="{74C3616E-F580-4AE2-BEB4-FD134E559C0B}">
      <dgm:prSet/>
      <dgm:spPr/>
      <dgm:t>
        <a:bodyPr/>
        <a:lstStyle/>
        <a:p>
          <a:endParaRPr lang="en-US"/>
        </a:p>
      </dgm:t>
    </dgm:pt>
    <dgm:pt modelId="{FAF4E095-E4AC-4D21-AE84-9275D15B3C2E}">
      <dgm:prSet phldrT="[Text]" custT="1"/>
      <dgm:spPr/>
      <dgm:t>
        <a:bodyPr/>
        <a:lstStyle/>
        <a:p>
          <a:pPr algn="just"/>
          <a:r>
            <a:rPr lang="en-US" sz="2400" dirty="0" err="1"/>
            <a:t>Phong</a:t>
          </a:r>
          <a:r>
            <a:rPr lang="en-US" sz="2400" dirty="0"/>
            <a:t> </a:t>
          </a:r>
          <a:r>
            <a:rPr lang="en-US" sz="2400" dirty="0" err="1"/>
            <a:t>trào</a:t>
          </a:r>
          <a:r>
            <a:rPr lang="en-US" sz="2400" dirty="0"/>
            <a:t> </a:t>
          </a:r>
          <a:r>
            <a:rPr lang="en-US" sz="2400" dirty="0" err="1"/>
            <a:t>đấu</a:t>
          </a:r>
          <a:r>
            <a:rPr lang="en-US" sz="2400" dirty="0"/>
            <a:t> </a:t>
          </a:r>
          <a:r>
            <a:rPr lang="en-US" sz="2400" dirty="0" err="1"/>
            <a:t>tranh</a:t>
          </a:r>
          <a:r>
            <a:rPr lang="en-US" sz="2400" dirty="0"/>
            <a:t> </a:t>
          </a:r>
          <a:r>
            <a:rPr lang="en-US" sz="2400" dirty="0" err="1"/>
            <a:t>công</a:t>
          </a:r>
          <a:r>
            <a:rPr lang="en-US" sz="2400" dirty="0"/>
            <a:t> </a:t>
          </a:r>
          <a:r>
            <a:rPr lang="en-US" sz="2400" dirty="0" err="1"/>
            <a:t>khai</a:t>
          </a:r>
          <a:r>
            <a:rPr lang="en-US" sz="2400" dirty="0"/>
            <a:t>, </a:t>
          </a:r>
          <a:r>
            <a:rPr lang="en-US" sz="2400" dirty="0" err="1"/>
            <a:t>dân</a:t>
          </a:r>
          <a:r>
            <a:rPr lang="en-US" sz="2400" dirty="0"/>
            <a:t> </a:t>
          </a:r>
          <a:r>
            <a:rPr lang="en-US" sz="2400" dirty="0" err="1"/>
            <a:t>chủ</a:t>
          </a:r>
          <a:r>
            <a:rPr lang="en-US" sz="2400" dirty="0"/>
            <a:t>, </a:t>
          </a:r>
          <a:r>
            <a:rPr lang="en-US" sz="2400" dirty="0" err="1"/>
            <a:t>phong</a:t>
          </a:r>
          <a:r>
            <a:rPr lang="en-US" sz="2400" dirty="0"/>
            <a:t> </a:t>
          </a:r>
          <a:r>
            <a:rPr lang="en-US" sz="2400" dirty="0" err="1"/>
            <a:t>trào</a:t>
          </a:r>
          <a:r>
            <a:rPr lang="en-US" sz="2400" dirty="0"/>
            <a:t> </a:t>
          </a:r>
          <a:r>
            <a:rPr lang="en-US" sz="2400" dirty="0" err="1"/>
            <a:t>Đông</a:t>
          </a:r>
          <a:r>
            <a:rPr lang="en-US" sz="2400" dirty="0"/>
            <a:t> </a:t>
          </a:r>
          <a:r>
            <a:rPr lang="en-US" sz="2400" dirty="0" err="1"/>
            <a:t>Dương</a:t>
          </a:r>
          <a:r>
            <a:rPr lang="en-US" sz="2400" dirty="0"/>
            <a:t> </a:t>
          </a:r>
          <a:r>
            <a:rPr lang="en-US" sz="2400" dirty="0" err="1"/>
            <a:t>đại</a:t>
          </a:r>
          <a:r>
            <a:rPr lang="en-US" sz="2400" dirty="0"/>
            <a:t> </a:t>
          </a:r>
          <a:r>
            <a:rPr lang="en-US" sz="2400" dirty="0" err="1"/>
            <a:t>hội</a:t>
          </a:r>
          <a:r>
            <a:rPr lang="en-US" sz="2400" dirty="0"/>
            <a:t>, </a:t>
          </a:r>
          <a:r>
            <a:rPr lang="en-US" sz="2400" dirty="0" err="1"/>
            <a:t>phong</a:t>
          </a:r>
          <a:r>
            <a:rPr lang="en-US" sz="2400" dirty="0"/>
            <a:t> </a:t>
          </a:r>
          <a:r>
            <a:rPr lang="en-US" sz="2400" dirty="0" err="1"/>
            <a:t>trào</a:t>
          </a:r>
          <a:r>
            <a:rPr lang="en-US" sz="2400" dirty="0"/>
            <a:t> </a:t>
          </a:r>
          <a:r>
            <a:rPr lang="en-US" sz="2400" dirty="0" err="1"/>
            <a:t>đấu</a:t>
          </a:r>
          <a:r>
            <a:rPr lang="en-US" sz="2400" dirty="0"/>
            <a:t> </a:t>
          </a:r>
          <a:r>
            <a:rPr lang="en-US" sz="2400" dirty="0" err="1"/>
            <a:t>tranh</a:t>
          </a:r>
          <a:r>
            <a:rPr lang="en-US" sz="2400" dirty="0"/>
            <a:t> ở </a:t>
          </a:r>
          <a:r>
            <a:rPr lang="en-US" sz="2400" dirty="0" err="1"/>
            <a:t>nghị</a:t>
          </a:r>
          <a:r>
            <a:rPr lang="en-US" sz="2400" dirty="0"/>
            <a:t> </a:t>
          </a:r>
          <a:r>
            <a:rPr lang="en-US" sz="2400" dirty="0" err="1"/>
            <a:t>trường</a:t>
          </a:r>
          <a:r>
            <a:rPr lang="en-US" sz="2400" dirty="0"/>
            <a:t>…</a:t>
          </a:r>
        </a:p>
      </dgm:t>
    </dgm:pt>
    <dgm:pt modelId="{A964A800-A839-42F2-B8F5-DD3CEB3184C6}" type="parTrans" cxnId="{F2D272C5-14EC-44C8-8407-191DA24899FE}">
      <dgm:prSet/>
      <dgm:spPr/>
      <dgm:t>
        <a:bodyPr/>
        <a:lstStyle/>
        <a:p>
          <a:endParaRPr lang="en-US"/>
        </a:p>
      </dgm:t>
    </dgm:pt>
    <dgm:pt modelId="{3B43E159-CE62-464B-995C-0AC8AF9A8159}" type="sibTrans" cxnId="{F2D272C5-14EC-44C8-8407-191DA24899FE}">
      <dgm:prSet/>
      <dgm:spPr/>
      <dgm:t>
        <a:bodyPr/>
        <a:lstStyle/>
        <a:p>
          <a:endParaRPr lang="en-US"/>
        </a:p>
      </dgm:t>
    </dgm:pt>
    <dgm:pt modelId="{6D3A5767-2071-440C-BE04-BC9199FFC170}">
      <dgm:prSet phldrT="[Text]" custT="1"/>
      <dgm:spPr/>
      <dgm:t>
        <a:bodyPr/>
        <a:lstStyle/>
        <a:p>
          <a:pPr algn="just"/>
          <a:r>
            <a:rPr lang="en-US" sz="2400" dirty="0"/>
            <a:t>CMTT 1945</a:t>
          </a:r>
        </a:p>
      </dgm:t>
    </dgm:pt>
    <dgm:pt modelId="{8B4DBA09-FC3E-404D-9938-236155624D24}" type="parTrans" cxnId="{726D63BB-AB7D-4593-84BA-7DF5244AA7C3}">
      <dgm:prSet/>
      <dgm:spPr/>
      <dgm:t>
        <a:bodyPr/>
        <a:lstStyle/>
        <a:p>
          <a:endParaRPr lang="en-US"/>
        </a:p>
      </dgm:t>
    </dgm:pt>
    <dgm:pt modelId="{63DE20D6-7E46-4CDB-8901-7216ECDF67AD}" type="sibTrans" cxnId="{726D63BB-AB7D-4593-84BA-7DF5244AA7C3}">
      <dgm:prSet/>
      <dgm:spPr/>
      <dgm:t>
        <a:bodyPr/>
        <a:lstStyle/>
        <a:p>
          <a:endParaRPr lang="en-US"/>
        </a:p>
      </dgm:t>
    </dgm:pt>
    <dgm:pt modelId="{9BDDD0C6-C3CD-405E-9FC0-255205BED24F}" type="pres">
      <dgm:prSet presAssocID="{2F2382B5-51F5-4B30-8762-EA19E570EF53}" presName="Name0" presStyleCnt="0">
        <dgm:presLayoutVars>
          <dgm:chMax/>
          <dgm:chPref val="3"/>
          <dgm:dir/>
          <dgm:animOne val="branch"/>
          <dgm:animLvl val="lvl"/>
        </dgm:presLayoutVars>
      </dgm:prSet>
      <dgm:spPr/>
    </dgm:pt>
    <dgm:pt modelId="{FFA45302-2C17-4E66-B528-BC13CB133921}" type="pres">
      <dgm:prSet presAssocID="{211712DE-CE60-4EF5-91FC-DFEF21C2F746}" presName="composite" presStyleCnt="0"/>
      <dgm:spPr/>
    </dgm:pt>
    <dgm:pt modelId="{3B0317E7-2E41-4C6A-B80D-6A892C0F3441}" type="pres">
      <dgm:prSet presAssocID="{211712DE-CE60-4EF5-91FC-DFEF21C2F746}" presName="FirstChild" presStyleLbl="revTx" presStyleIdx="0" presStyleCnt="6">
        <dgm:presLayoutVars>
          <dgm:chMax val="0"/>
          <dgm:chPref val="0"/>
          <dgm:bulletEnabled val="1"/>
        </dgm:presLayoutVars>
      </dgm:prSet>
      <dgm:spPr/>
    </dgm:pt>
    <dgm:pt modelId="{5848705D-E6CE-4581-8065-561CEDCF195A}" type="pres">
      <dgm:prSet presAssocID="{211712DE-CE60-4EF5-91FC-DFEF21C2F746}" presName="Parent" presStyleLbl="alignNode1" presStyleIdx="0" presStyleCnt="3">
        <dgm:presLayoutVars>
          <dgm:chMax val="3"/>
          <dgm:chPref val="3"/>
          <dgm:bulletEnabled val="1"/>
        </dgm:presLayoutVars>
      </dgm:prSet>
      <dgm:spPr/>
    </dgm:pt>
    <dgm:pt modelId="{DECD3A83-664F-4A0D-8831-D4A8109893D2}" type="pres">
      <dgm:prSet presAssocID="{211712DE-CE60-4EF5-91FC-DFEF21C2F746}" presName="Accent" presStyleLbl="parChTrans1D1" presStyleIdx="0" presStyleCnt="3"/>
      <dgm:spPr/>
    </dgm:pt>
    <dgm:pt modelId="{0823A54F-F1B8-4DC1-A9AE-D0B76BFCA8F9}" type="pres">
      <dgm:prSet presAssocID="{211712DE-CE60-4EF5-91FC-DFEF21C2F746}" presName="Child" presStyleLbl="revTx" presStyleIdx="1" presStyleCnt="6">
        <dgm:presLayoutVars>
          <dgm:chMax val="0"/>
          <dgm:chPref val="0"/>
          <dgm:bulletEnabled val="1"/>
        </dgm:presLayoutVars>
      </dgm:prSet>
      <dgm:spPr/>
    </dgm:pt>
    <dgm:pt modelId="{27058560-EE35-4625-B98F-27D6CB6CBD23}" type="pres">
      <dgm:prSet presAssocID="{D39CC800-C880-4321-A18C-EA935DA05208}" presName="sibTrans" presStyleCnt="0"/>
      <dgm:spPr/>
    </dgm:pt>
    <dgm:pt modelId="{F7C71EFE-361E-43FA-A5EA-9327FC097F90}" type="pres">
      <dgm:prSet presAssocID="{783B1937-E256-4467-8BC5-12E9242DA1A6}" presName="composite" presStyleCnt="0"/>
      <dgm:spPr/>
    </dgm:pt>
    <dgm:pt modelId="{8432B929-810B-4F1F-BE75-47CA1B6E9522}" type="pres">
      <dgm:prSet presAssocID="{783B1937-E256-4467-8BC5-12E9242DA1A6}" presName="FirstChild" presStyleLbl="revTx" presStyleIdx="2" presStyleCnt="6">
        <dgm:presLayoutVars>
          <dgm:chMax val="0"/>
          <dgm:chPref val="0"/>
          <dgm:bulletEnabled val="1"/>
        </dgm:presLayoutVars>
      </dgm:prSet>
      <dgm:spPr/>
    </dgm:pt>
    <dgm:pt modelId="{8494E031-07AD-4E4D-9131-A1F1B48A9DBF}" type="pres">
      <dgm:prSet presAssocID="{783B1937-E256-4467-8BC5-12E9242DA1A6}" presName="Parent" presStyleLbl="alignNode1" presStyleIdx="1" presStyleCnt="3">
        <dgm:presLayoutVars>
          <dgm:chMax val="3"/>
          <dgm:chPref val="3"/>
          <dgm:bulletEnabled val="1"/>
        </dgm:presLayoutVars>
      </dgm:prSet>
      <dgm:spPr/>
    </dgm:pt>
    <dgm:pt modelId="{D9B34721-D5B8-47C2-9536-2225E63A4A36}" type="pres">
      <dgm:prSet presAssocID="{783B1937-E256-4467-8BC5-12E9242DA1A6}" presName="Accent" presStyleLbl="parChTrans1D1" presStyleIdx="1" presStyleCnt="3"/>
      <dgm:spPr/>
    </dgm:pt>
    <dgm:pt modelId="{AE8D8D62-B15C-4F62-A709-83B7C6FB5710}" type="pres">
      <dgm:prSet presAssocID="{783B1937-E256-4467-8BC5-12E9242DA1A6}" presName="Child" presStyleLbl="revTx" presStyleIdx="3" presStyleCnt="6">
        <dgm:presLayoutVars>
          <dgm:chMax val="0"/>
          <dgm:chPref val="0"/>
          <dgm:bulletEnabled val="1"/>
        </dgm:presLayoutVars>
      </dgm:prSet>
      <dgm:spPr/>
    </dgm:pt>
    <dgm:pt modelId="{CD82FCA1-E95C-482A-8234-DAD54CE5EA6D}" type="pres">
      <dgm:prSet presAssocID="{E1DB0033-1345-4E1F-A4A7-1976D49CF755}" presName="sibTrans" presStyleCnt="0"/>
      <dgm:spPr/>
    </dgm:pt>
    <dgm:pt modelId="{FF270DFD-E177-4447-BC84-275F0654E7CC}" type="pres">
      <dgm:prSet presAssocID="{1ED4CBA8-2C75-4783-9F9C-8564476CA504}" presName="composite" presStyleCnt="0"/>
      <dgm:spPr/>
    </dgm:pt>
    <dgm:pt modelId="{DD93B320-CB5C-49A2-95DA-EE25D14DC616}" type="pres">
      <dgm:prSet presAssocID="{1ED4CBA8-2C75-4783-9F9C-8564476CA504}" presName="FirstChild" presStyleLbl="revTx" presStyleIdx="4" presStyleCnt="6">
        <dgm:presLayoutVars>
          <dgm:chMax val="0"/>
          <dgm:chPref val="0"/>
          <dgm:bulletEnabled val="1"/>
        </dgm:presLayoutVars>
      </dgm:prSet>
      <dgm:spPr/>
    </dgm:pt>
    <dgm:pt modelId="{F14A4C38-C823-4D4D-BEB3-9A00B0513971}" type="pres">
      <dgm:prSet presAssocID="{1ED4CBA8-2C75-4783-9F9C-8564476CA504}" presName="Parent" presStyleLbl="alignNode1" presStyleIdx="2" presStyleCnt="3">
        <dgm:presLayoutVars>
          <dgm:chMax val="3"/>
          <dgm:chPref val="3"/>
          <dgm:bulletEnabled val="1"/>
        </dgm:presLayoutVars>
      </dgm:prSet>
      <dgm:spPr/>
    </dgm:pt>
    <dgm:pt modelId="{B9D136C8-F291-40E6-946D-34DB75C81174}" type="pres">
      <dgm:prSet presAssocID="{1ED4CBA8-2C75-4783-9F9C-8564476CA504}" presName="Accent" presStyleLbl="parChTrans1D1" presStyleIdx="2" presStyleCnt="3"/>
      <dgm:spPr/>
    </dgm:pt>
    <dgm:pt modelId="{60D4FCB0-C052-4139-A497-99DB2FFDD7FB}" type="pres">
      <dgm:prSet presAssocID="{1ED4CBA8-2C75-4783-9F9C-8564476CA504}" presName="Child" presStyleLbl="revTx" presStyleIdx="5" presStyleCnt="6">
        <dgm:presLayoutVars>
          <dgm:chMax val="0"/>
          <dgm:chPref val="0"/>
          <dgm:bulletEnabled val="1"/>
        </dgm:presLayoutVars>
      </dgm:prSet>
      <dgm:spPr/>
    </dgm:pt>
  </dgm:ptLst>
  <dgm:cxnLst>
    <dgm:cxn modelId="{11A84F03-DC4E-4F8A-A9A5-A30EF7296124}" srcId="{1ED4CBA8-2C75-4783-9F9C-8564476CA504}" destId="{9D1A2FAB-D181-4637-AC5E-6FE6BD237493}" srcOrd="0" destOrd="0" parTransId="{D7AD4115-03B4-4EA8-AA4B-5CAB398ADE37}" sibTransId="{CBB33F8D-6E59-4FD4-940E-58A7A413C890}"/>
    <dgm:cxn modelId="{BE00270E-92F1-4689-B14B-3EC05B7421D1}" type="presOf" srcId="{6D3A5767-2071-440C-BE04-BC9199FFC170}" destId="{60D4FCB0-C052-4139-A497-99DB2FFDD7FB}" srcOrd="0" destOrd="0" presId="urn:microsoft.com/office/officeart/2011/layout/TabList"/>
    <dgm:cxn modelId="{06BBA522-35CA-4A16-BF1A-35BD47A01882}" srcId="{211712DE-CE60-4EF5-91FC-DFEF21C2F746}" destId="{739710DB-6BF2-4944-859C-2B6C8D76B0BA}" srcOrd="0" destOrd="0" parTransId="{85A2555A-D365-4914-A026-C7BE34A72278}" sibTransId="{5BC8ADCB-59BF-4F92-A919-34CD523AC0BF}"/>
    <dgm:cxn modelId="{A54C4425-E8E5-4426-9DEC-2753D842962A}" type="presOf" srcId="{1ED4CBA8-2C75-4783-9F9C-8564476CA504}" destId="{F14A4C38-C823-4D4D-BEB3-9A00B0513971}" srcOrd="0" destOrd="0" presId="urn:microsoft.com/office/officeart/2011/layout/TabList"/>
    <dgm:cxn modelId="{3A2C832C-9590-400B-A428-8F0CB4042C2E}" type="presOf" srcId="{9D1A2FAB-D181-4637-AC5E-6FE6BD237493}" destId="{DD93B320-CB5C-49A2-95DA-EE25D14DC616}" srcOrd="0" destOrd="0" presId="urn:microsoft.com/office/officeart/2011/layout/TabList"/>
    <dgm:cxn modelId="{FFA5865C-58C9-4FD5-9473-382E4954CF77}" srcId="{783B1937-E256-4467-8BC5-12E9242DA1A6}" destId="{79BE67C4-F9EE-49D1-AE96-9C59988268A8}" srcOrd="0" destOrd="0" parTransId="{57F427A4-D413-49E2-8E82-CEF1F0683D53}" sibTransId="{041B7FEE-397B-418D-B173-A938B03121BF}"/>
    <dgm:cxn modelId="{0DBF8645-B443-41C4-8138-8BCDF5952311}" srcId="{2F2382B5-51F5-4B30-8762-EA19E570EF53}" destId="{211712DE-CE60-4EF5-91FC-DFEF21C2F746}" srcOrd="0" destOrd="0" parTransId="{A1F784AF-239F-4AC6-8963-986A6588EB98}" sibTransId="{D39CC800-C880-4321-A18C-EA935DA05208}"/>
    <dgm:cxn modelId="{E423746A-7319-4636-9E0D-510EB41EC6E5}" type="presOf" srcId="{783B1937-E256-4467-8BC5-12E9242DA1A6}" destId="{8494E031-07AD-4E4D-9131-A1F1B48A9DBF}" srcOrd="0" destOrd="0" presId="urn:microsoft.com/office/officeart/2011/layout/TabList"/>
    <dgm:cxn modelId="{F00B026C-2DFD-4337-97E9-1956AA7B302A}" srcId="{2F2382B5-51F5-4B30-8762-EA19E570EF53}" destId="{1ED4CBA8-2C75-4783-9F9C-8564476CA504}" srcOrd="2" destOrd="0" parTransId="{71521861-F645-4829-884E-0202BF344363}" sibTransId="{3968F94D-8BE2-433A-A11A-7744883C3D91}"/>
    <dgm:cxn modelId="{74C3616E-F580-4AE2-BEB4-FD134E559C0B}" srcId="{211712DE-CE60-4EF5-91FC-DFEF21C2F746}" destId="{00916A78-6B7C-4ACA-A9D8-82C16C274CB7}" srcOrd="1" destOrd="0" parTransId="{860B35EF-9079-4B95-A015-33D6B02BFD9F}" sibTransId="{E030A956-22DF-446C-BAC9-F3A215AAB9DD}"/>
    <dgm:cxn modelId="{B8C7BD50-6A41-4391-8A9A-80A59CDA4770}" type="presOf" srcId="{211712DE-CE60-4EF5-91FC-DFEF21C2F746}" destId="{5848705D-E6CE-4581-8065-561CEDCF195A}" srcOrd="0" destOrd="0" presId="urn:microsoft.com/office/officeart/2011/layout/TabList"/>
    <dgm:cxn modelId="{611C0887-3B61-4622-A94B-84F08191E133}" srcId="{2F2382B5-51F5-4B30-8762-EA19E570EF53}" destId="{783B1937-E256-4467-8BC5-12E9242DA1A6}" srcOrd="1" destOrd="0" parTransId="{1A1AF698-9A8E-4E5D-B7B7-26DA6BEF54D6}" sibTransId="{E1DB0033-1345-4E1F-A4A7-1976D49CF755}"/>
    <dgm:cxn modelId="{CA56299B-003E-47CF-A28C-C4CE54109463}" type="presOf" srcId="{2F2382B5-51F5-4B30-8762-EA19E570EF53}" destId="{9BDDD0C6-C3CD-405E-9FC0-255205BED24F}" srcOrd="0" destOrd="0" presId="urn:microsoft.com/office/officeart/2011/layout/TabList"/>
    <dgm:cxn modelId="{726D63BB-AB7D-4593-84BA-7DF5244AA7C3}" srcId="{1ED4CBA8-2C75-4783-9F9C-8564476CA504}" destId="{6D3A5767-2071-440C-BE04-BC9199FFC170}" srcOrd="1" destOrd="0" parTransId="{8B4DBA09-FC3E-404D-9938-236155624D24}" sibTransId="{63DE20D6-7E46-4CDB-8901-7216ECDF67AD}"/>
    <dgm:cxn modelId="{F2D272C5-14EC-44C8-8407-191DA24899FE}" srcId="{783B1937-E256-4467-8BC5-12E9242DA1A6}" destId="{FAF4E095-E4AC-4D21-AE84-9275D15B3C2E}" srcOrd="1" destOrd="0" parTransId="{A964A800-A839-42F2-B8F5-DD3CEB3184C6}" sibTransId="{3B43E159-CE62-464B-995C-0AC8AF9A8159}"/>
    <dgm:cxn modelId="{587C0FCC-65BA-42AB-A9F4-BD918629D658}" type="presOf" srcId="{FAF4E095-E4AC-4D21-AE84-9275D15B3C2E}" destId="{AE8D8D62-B15C-4F62-A709-83B7C6FB5710}" srcOrd="0" destOrd="0" presId="urn:microsoft.com/office/officeart/2011/layout/TabList"/>
    <dgm:cxn modelId="{BDDE7AD2-7821-48CA-9D59-F556E5A904AF}" type="presOf" srcId="{00916A78-6B7C-4ACA-A9D8-82C16C274CB7}" destId="{0823A54F-F1B8-4DC1-A9AE-D0B76BFCA8F9}" srcOrd="0" destOrd="0" presId="urn:microsoft.com/office/officeart/2011/layout/TabList"/>
    <dgm:cxn modelId="{E74ADFD6-08F0-4D57-B335-6CE6591F9425}" type="presOf" srcId="{739710DB-6BF2-4944-859C-2B6C8D76B0BA}" destId="{3B0317E7-2E41-4C6A-B80D-6A892C0F3441}" srcOrd="0" destOrd="0" presId="urn:microsoft.com/office/officeart/2011/layout/TabList"/>
    <dgm:cxn modelId="{27E9B9D7-2EE9-4F20-983A-996AAE69A6EB}" type="presOf" srcId="{79BE67C4-F9EE-49D1-AE96-9C59988268A8}" destId="{8432B929-810B-4F1F-BE75-47CA1B6E9522}" srcOrd="0" destOrd="0" presId="urn:microsoft.com/office/officeart/2011/layout/TabList"/>
    <dgm:cxn modelId="{D13E93F7-125E-4DE0-8B66-6DE15F00AA8B}" type="presParOf" srcId="{9BDDD0C6-C3CD-405E-9FC0-255205BED24F}" destId="{FFA45302-2C17-4E66-B528-BC13CB133921}" srcOrd="0" destOrd="0" presId="urn:microsoft.com/office/officeart/2011/layout/TabList"/>
    <dgm:cxn modelId="{5F48F194-590F-4FF5-8A7D-CB0AD249419B}" type="presParOf" srcId="{FFA45302-2C17-4E66-B528-BC13CB133921}" destId="{3B0317E7-2E41-4C6A-B80D-6A892C0F3441}" srcOrd="0" destOrd="0" presId="urn:microsoft.com/office/officeart/2011/layout/TabList"/>
    <dgm:cxn modelId="{80352794-8646-41E9-879B-7FFE2300CB70}" type="presParOf" srcId="{FFA45302-2C17-4E66-B528-BC13CB133921}" destId="{5848705D-E6CE-4581-8065-561CEDCF195A}" srcOrd="1" destOrd="0" presId="urn:microsoft.com/office/officeart/2011/layout/TabList"/>
    <dgm:cxn modelId="{3F99F5F9-9C72-4838-8827-7B4E5032812C}" type="presParOf" srcId="{FFA45302-2C17-4E66-B528-BC13CB133921}" destId="{DECD3A83-664F-4A0D-8831-D4A8109893D2}" srcOrd="2" destOrd="0" presId="urn:microsoft.com/office/officeart/2011/layout/TabList"/>
    <dgm:cxn modelId="{F76FA953-FCAF-415D-BC81-C5EECDF1A720}" type="presParOf" srcId="{9BDDD0C6-C3CD-405E-9FC0-255205BED24F}" destId="{0823A54F-F1B8-4DC1-A9AE-D0B76BFCA8F9}" srcOrd="1" destOrd="0" presId="urn:microsoft.com/office/officeart/2011/layout/TabList"/>
    <dgm:cxn modelId="{0F094C07-5373-4CBC-93EE-E205269C4D34}" type="presParOf" srcId="{9BDDD0C6-C3CD-405E-9FC0-255205BED24F}" destId="{27058560-EE35-4625-B98F-27D6CB6CBD23}" srcOrd="2" destOrd="0" presId="urn:microsoft.com/office/officeart/2011/layout/TabList"/>
    <dgm:cxn modelId="{F795C7EA-3840-40DD-86E8-4F76FFB3783B}" type="presParOf" srcId="{9BDDD0C6-C3CD-405E-9FC0-255205BED24F}" destId="{F7C71EFE-361E-43FA-A5EA-9327FC097F90}" srcOrd="3" destOrd="0" presId="urn:microsoft.com/office/officeart/2011/layout/TabList"/>
    <dgm:cxn modelId="{69EEE89A-BEA3-4CBE-A71B-421A126BECAA}" type="presParOf" srcId="{F7C71EFE-361E-43FA-A5EA-9327FC097F90}" destId="{8432B929-810B-4F1F-BE75-47CA1B6E9522}" srcOrd="0" destOrd="0" presId="urn:microsoft.com/office/officeart/2011/layout/TabList"/>
    <dgm:cxn modelId="{68C35BC1-7F3F-4E8E-80F9-037A11039689}" type="presParOf" srcId="{F7C71EFE-361E-43FA-A5EA-9327FC097F90}" destId="{8494E031-07AD-4E4D-9131-A1F1B48A9DBF}" srcOrd="1" destOrd="0" presId="urn:microsoft.com/office/officeart/2011/layout/TabList"/>
    <dgm:cxn modelId="{1F039FC0-AB72-4637-84FC-EF787AE20D98}" type="presParOf" srcId="{F7C71EFE-361E-43FA-A5EA-9327FC097F90}" destId="{D9B34721-D5B8-47C2-9536-2225E63A4A36}" srcOrd="2" destOrd="0" presId="urn:microsoft.com/office/officeart/2011/layout/TabList"/>
    <dgm:cxn modelId="{8B97918A-CE0E-4C60-85B6-2013E546E00D}" type="presParOf" srcId="{9BDDD0C6-C3CD-405E-9FC0-255205BED24F}" destId="{AE8D8D62-B15C-4F62-A709-83B7C6FB5710}" srcOrd="4" destOrd="0" presId="urn:microsoft.com/office/officeart/2011/layout/TabList"/>
    <dgm:cxn modelId="{23E08926-271F-44AF-A84A-32CB938BA035}" type="presParOf" srcId="{9BDDD0C6-C3CD-405E-9FC0-255205BED24F}" destId="{CD82FCA1-E95C-482A-8234-DAD54CE5EA6D}" srcOrd="5" destOrd="0" presId="urn:microsoft.com/office/officeart/2011/layout/TabList"/>
    <dgm:cxn modelId="{7A4C7D22-9550-43C3-8FD9-46DADA0702AA}" type="presParOf" srcId="{9BDDD0C6-C3CD-405E-9FC0-255205BED24F}" destId="{FF270DFD-E177-4447-BC84-275F0654E7CC}" srcOrd="6" destOrd="0" presId="urn:microsoft.com/office/officeart/2011/layout/TabList"/>
    <dgm:cxn modelId="{4BAF2C61-61EE-46AF-9C2F-EF4A4BEA2435}" type="presParOf" srcId="{FF270DFD-E177-4447-BC84-275F0654E7CC}" destId="{DD93B320-CB5C-49A2-95DA-EE25D14DC616}" srcOrd="0" destOrd="0" presId="urn:microsoft.com/office/officeart/2011/layout/TabList"/>
    <dgm:cxn modelId="{90A28A54-0568-4017-BAC9-5F1A86596941}" type="presParOf" srcId="{FF270DFD-E177-4447-BC84-275F0654E7CC}" destId="{F14A4C38-C823-4D4D-BEB3-9A00B0513971}" srcOrd="1" destOrd="0" presId="urn:microsoft.com/office/officeart/2011/layout/TabList"/>
    <dgm:cxn modelId="{1B7FA9EF-B614-45D5-8A40-93830095AC2C}" type="presParOf" srcId="{FF270DFD-E177-4447-BC84-275F0654E7CC}" destId="{B9D136C8-F291-40E6-946D-34DB75C81174}" srcOrd="2" destOrd="0" presId="urn:microsoft.com/office/officeart/2011/layout/TabList"/>
    <dgm:cxn modelId="{82B2BA7F-E707-4AA4-B99E-E2502083C7F3}" type="presParOf" srcId="{9BDDD0C6-C3CD-405E-9FC0-255205BED24F}" destId="{60D4FCB0-C052-4139-A497-99DB2FFDD7FB}" srcOrd="7"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764E09-9363-4A31-96C1-39F712A6D7E5}">
      <dsp:nvSpPr>
        <dsp:cNvPr id="0" name=""/>
        <dsp:cNvSpPr/>
      </dsp:nvSpPr>
      <dsp:spPr>
        <a:xfrm rot="10800000">
          <a:off x="2253777" y="1579"/>
          <a:ext cx="7129470" cy="1727375"/>
        </a:xfrm>
        <a:prstGeom prst="homePlat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1725" tIns="129540" rIns="241808" bIns="129540" numCol="1" spcCol="1270" anchor="ctr" anchorCtr="0">
          <a:noAutofit/>
        </a:bodyPr>
        <a:lstStyle/>
        <a:p>
          <a:pPr marL="0" lvl="0" indent="0" algn="ctr" defTabSz="1511300">
            <a:lnSpc>
              <a:spcPct val="90000"/>
            </a:lnSpc>
            <a:spcBef>
              <a:spcPct val="0"/>
            </a:spcBef>
            <a:spcAft>
              <a:spcPct val="35000"/>
            </a:spcAft>
            <a:buNone/>
          </a:pPr>
          <a:r>
            <a:rPr lang="en-US" sz="3400" b="1" kern="1200"/>
            <a:t>1.	Sự hình thành và phát triển của con người trên lãnh thổ Việt Nam thời nguyên thuỷ</a:t>
          </a:r>
          <a:endParaRPr lang="en-US" sz="3400" kern="1200" dirty="0">
            <a:solidFill>
              <a:schemeClr val="bg1"/>
            </a:solidFill>
          </a:endParaRPr>
        </a:p>
      </dsp:txBody>
      <dsp:txXfrm rot="10800000">
        <a:off x="2685621" y="1579"/>
        <a:ext cx="6697626" cy="1727375"/>
      </dsp:txXfrm>
    </dsp:sp>
    <dsp:sp modelId="{45B9B5AF-7D9B-4BE1-811E-3F534EEADCBA}">
      <dsp:nvSpPr>
        <dsp:cNvPr id="0" name=""/>
        <dsp:cNvSpPr/>
      </dsp:nvSpPr>
      <dsp:spPr>
        <a:xfrm>
          <a:off x="1363925" y="1579"/>
          <a:ext cx="1727375" cy="1727375"/>
        </a:xfrm>
        <a:prstGeom prst="ellipse">
          <a:avLst/>
        </a:prstGeom>
        <a:blipFill rotWithShape="1">
          <a:blip xmlns:r="http://schemas.openxmlformats.org/officeDocument/2006/relationships" r:embed="rId1"/>
          <a:srcRect/>
          <a:stretch>
            <a:fillRect l="-21000" r="-2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0863D7-9960-440F-8AA2-CCB6E7CC42B7}">
      <dsp:nvSpPr>
        <dsp:cNvPr id="0" name=""/>
        <dsp:cNvSpPr/>
      </dsp:nvSpPr>
      <dsp:spPr>
        <a:xfrm rot="10800000">
          <a:off x="2253777" y="2201556"/>
          <a:ext cx="7129470" cy="1727375"/>
        </a:xfrm>
        <a:prstGeom prst="homePlat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1725" tIns="129540" rIns="241808" bIns="129540" numCol="1" spcCol="1270" anchor="ctr" anchorCtr="0">
          <a:noAutofit/>
        </a:bodyPr>
        <a:lstStyle/>
        <a:p>
          <a:pPr marL="0" lvl="0" indent="0" algn="ctr" defTabSz="1511300">
            <a:lnSpc>
              <a:spcPct val="90000"/>
            </a:lnSpc>
            <a:spcBef>
              <a:spcPct val="0"/>
            </a:spcBef>
            <a:spcAft>
              <a:spcPct val="35000"/>
            </a:spcAft>
            <a:buFont typeface="Wingdings" panose="05000000000000000000" pitchFamily="2" charset="2"/>
            <a:buNone/>
          </a:pPr>
          <a:r>
            <a:rPr lang="en-US" sz="3400" b="1" kern="1200" dirty="0"/>
            <a:t>2. </a:t>
          </a:r>
          <a:r>
            <a:rPr lang="en-US" sz="3400" b="1" kern="1200" dirty="0" err="1"/>
            <a:t>Đời</a:t>
          </a:r>
          <a:r>
            <a:rPr lang="en-US" sz="3400" b="1" kern="1200" dirty="0"/>
            <a:t> </a:t>
          </a:r>
          <a:r>
            <a:rPr lang="en-US" sz="3400" b="1" kern="1200" dirty="0" err="1"/>
            <a:t>sống</a:t>
          </a:r>
          <a:r>
            <a:rPr lang="en-US" sz="3400" b="1" kern="1200" dirty="0"/>
            <a:t> </a:t>
          </a:r>
          <a:r>
            <a:rPr lang="en-US" sz="3400" b="1" kern="1200" dirty="0" err="1"/>
            <a:t>văn</a:t>
          </a:r>
          <a:r>
            <a:rPr lang="en-US" sz="3400" b="1" kern="1200" dirty="0"/>
            <a:t> </a:t>
          </a:r>
          <a:r>
            <a:rPr lang="en-US" sz="3400" b="1" kern="1200" dirty="0" err="1"/>
            <a:t>hoá</a:t>
          </a:r>
          <a:r>
            <a:rPr lang="en-US" sz="3400" b="1" kern="1200" dirty="0"/>
            <a:t> </a:t>
          </a:r>
          <a:r>
            <a:rPr lang="en-US" sz="3400" b="1" kern="1200" dirty="0" err="1"/>
            <a:t>xã</a:t>
          </a:r>
          <a:r>
            <a:rPr lang="en-US" sz="3400" b="1" kern="1200" dirty="0"/>
            <a:t> </a:t>
          </a:r>
          <a:r>
            <a:rPr lang="en-US" sz="3400" b="1" kern="1200" dirty="0" err="1"/>
            <a:t>hội</a:t>
          </a:r>
          <a:r>
            <a:rPr lang="en-US" sz="3400" b="1" kern="1200" dirty="0"/>
            <a:t> </a:t>
          </a:r>
          <a:r>
            <a:rPr lang="en-US" sz="3400" b="1" kern="1200" dirty="0" err="1"/>
            <a:t>thời</a:t>
          </a:r>
          <a:r>
            <a:rPr lang="en-US" sz="3400" b="1" kern="1200" dirty="0"/>
            <a:t> </a:t>
          </a:r>
          <a:r>
            <a:rPr lang="en-US" sz="3400" b="1" kern="1200" dirty="0" err="1"/>
            <a:t>nguyên</a:t>
          </a:r>
          <a:r>
            <a:rPr lang="en-US" sz="3400" b="1" kern="1200" dirty="0"/>
            <a:t> </a:t>
          </a:r>
          <a:r>
            <a:rPr lang="en-US" sz="3400" b="1" kern="1200" dirty="0" err="1"/>
            <a:t>thủy</a:t>
          </a:r>
          <a:r>
            <a:rPr lang="en-US" sz="3400" b="1" kern="1200" dirty="0"/>
            <a:t>		</a:t>
          </a:r>
          <a:endParaRPr lang="en-US" sz="3400" kern="1200" dirty="0">
            <a:solidFill>
              <a:schemeClr val="bg1"/>
            </a:solidFill>
          </a:endParaRPr>
        </a:p>
      </dsp:txBody>
      <dsp:txXfrm rot="10800000">
        <a:off x="2685621" y="2201556"/>
        <a:ext cx="6697626" cy="1727375"/>
      </dsp:txXfrm>
    </dsp:sp>
    <dsp:sp modelId="{AC103CB2-6EBD-4712-B53D-1CA53D456CC6}">
      <dsp:nvSpPr>
        <dsp:cNvPr id="0" name=""/>
        <dsp:cNvSpPr/>
      </dsp:nvSpPr>
      <dsp:spPr>
        <a:xfrm>
          <a:off x="1363925" y="2201556"/>
          <a:ext cx="1727375" cy="1727375"/>
        </a:xfrm>
        <a:prstGeom prst="ellipse">
          <a:avLst/>
        </a:prstGeom>
        <a:blipFill rotWithShape="1">
          <a:blip xmlns:r="http://schemas.openxmlformats.org/officeDocument/2006/relationships" r:embed="rId2"/>
          <a:srcRect/>
          <a:stretch>
            <a:fillRect l="-24000" r="-2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1B00B0-D663-4DE0-93DD-E104F1C138A9}">
      <dsp:nvSpPr>
        <dsp:cNvPr id="0" name=""/>
        <dsp:cNvSpPr/>
      </dsp:nvSpPr>
      <dsp:spPr>
        <a:xfrm>
          <a:off x="0" y="785603"/>
          <a:ext cx="8474075" cy="133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DF6CE1A-2A33-4790-A117-B9D936E89398}">
      <dsp:nvSpPr>
        <dsp:cNvPr id="0" name=""/>
        <dsp:cNvSpPr/>
      </dsp:nvSpPr>
      <dsp:spPr>
        <a:xfrm>
          <a:off x="403428" y="3323"/>
          <a:ext cx="8068569" cy="156456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210" tIns="0" rIns="224210" bIns="0" numCol="1" spcCol="1270" anchor="ctr" anchorCtr="0">
          <a:noAutofit/>
        </a:bodyPr>
        <a:lstStyle/>
        <a:p>
          <a:pPr marL="0" lvl="0" indent="0" algn="l" defTabSz="1600200">
            <a:lnSpc>
              <a:spcPct val="90000"/>
            </a:lnSpc>
            <a:spcBef>
              <a:spcPct val="0"/>
            </a:spcBef>
            <a:spcAft>
              <a:spcPct val="35000"/>
            </a:spcAft>
            <a:buNone/>
          </a:pPr>
          <a:r>
            <a:rPr lang="en-US" sz="3600" b="1" kern="1200" dirty="0"/>
            <a:t>1.1 </a:t>
          </a:r>
          <a:r>
            <a:rPr lang="en-US" sz="3600" b="1" kern="1200" dirty="0" err="1"/>
            <a:t>Người</a:t>
          </a:r>
          <a:r>
            <a:rPr lang="en-US" sz="3600" b="1" kern="1200" dirty="0"/>
            <a:t> </a:t>
          </a:r>
          <a:r>
            <a:rPr lang="en-US" sz="3600" b="1" kern="1200" dirty="0" err="1"/>
            <a:t>Vượn</a:t>
          </a:r>
          <a:endParaRPr lang="en-US" sz="3600" kern="1200" dirty="0"/>
        </a:p>
      </dsp:txBody>
      <dsp:txXfrm>
        <a:off x="479804" y="79699"/>
        <a:ext cx="7915817" cy="1411808"/>
      </dsp:txXfrm>
    </dsp:sp>
    <dsp:sp modelId="{10FA1A0A-1B4C-4FE8-B4A7-62EFD609E38F}">
      <dsp:nvSpPr>
        <dsp:cNvPr id="0" name=""/>
        <dsp:cNvSpPr/>
      </dsp:nvSpPr>
      <dsp:spPr>
        <a:xfrm>
          <a:off x="0" y="3189684"/>
          <a:ext cx="8474075" cy="133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3CC712D-C1D9-4303-A9F2-E5ADEC77ADA6}">
      <dsp:nvSpPr>
        <dsp:cNvPr id="0" name=""/>
        <dsp:cNvSpPr/>
      </dsp:nvSpPr>
      <dsp:spPr>
        <a:xfrm>
          <a:off x="403428" y="2407404"/>
          <a:ext cx="8068569" cy="156456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210" tIns="0" rIns="224210" bIns="0" numCol="1" spcCol="1270" anchor="ctr" anchorCtr="0">
          <a:noAutofit/>
        </a:bodyPr>
        <a:lstStyle/>
        <a:p>
          <a:pPr marL="0" lvl="0" indent="0" algn="l" defTabSz="1600200">
            <a:lnSpc>
              <a:spcPct val="90000"/>
            </a:lnSpc>
            <a:spcBef>
              <a:spcPct val="0"/>
            </a:spcBef>
            <a:spcAft>
              <a:spcPct val="35000"/>
            </a:spcAft>
            <a:buNone/>
          </a:pPr>
          <a:r>
            <a:rPr lang="en-US" sz="3600" b="1" kern="1200"/>
            <a:t>1.2  Người Hiện đại</a:t>
          </a:r>
          <a:endParaRPr lang="en-US" sz="3600" kern="1200" dirty="0"/>
        </a:p>
      </dsp:txBody>
      <dsp:txXfrm>
        <a:off x="479804" y="2483780"/>
        <a:ext cx="7915817" cy="14118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146E7D-73C3-4AAA-86EB-AA5A9E7F7042}">
      <dsp:nvSpPr>
        <dsp:cNvPr id="0" name=""/>
        <dsp:cNvSpPr/>
      </dsp:nvSpPr>
      <dsp:spPr>
        <a:xfrm>
          <a:off x="5907" y="0"/>
          <a:ext cx="2783134" cy="2783134"/>
        </a:xfrm>
        <a:prstGeom prst="roundRect">
          <a:avLst>
            <a:gd name="adj" fmla="val 10000"/>
          </a:avLst>
        </a:prstGeom>
        <a:blipFill rotWithShape="1">
          <a:blip xmlns:r="http://schemas.openxmlformats.org/officeDocument/2006/relationships" r:embed="rId1"/>
          <a:srcRect/>
          <a:stretch>
            <a:fillRect l="-6000" r="-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2EC78F-67FC-4E5C-A642-131DDD0970DE}">
      <dsp:nvSpPr>
        <dsp:cNvPr id="0" name=""/>
        <dsp:cNvSpPr/>
      </dsp:nvSpPr>
      <dsp:spPr>
        <a:xfrm>
          <a:off x="458975" y="2293464"/>
          <a:ext cx="2783134" cy="2783134"/>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err="1"/>
            <a:t>Vượn</a:t>
          </a:r>
          <a:r>
            <a:rPr lang="en-US" sz="3500" kern="1200" dirty="0"/>
            <a:t> </a:t>
          </a:r>
          <a:r>
            <a:rPr lang="en-US" sz="3500" kern="1200" dirty="0" err="1"/>
            <a:t>cổ</a:t>
          </a:r>
          <a:endParaRPr lang="en-US" sz="3500" kern="1200" dirty="0"/>
        </a:p>
        <a:p>
          <a:pPr marL="228600" lvl="1" indent="-228600" algn="l" defTabSz="1200150">
            <a:lnSpc>
              <a:spcPct val="90000"/>
            </a:lnSpc>
            <a:spcBef>
              <a:spcPct val="0"/>
            </a:spcBef>
            <a:spcAft>
              <a:spcPct val="15000"/>
            </a:spcAft>
            <a:buChar char="•"/>
          </a:pPr>
          <a:r>
            <a:rPr lang="en-US" sz="2700" kern="1200" dirty="0" err="1"/>
            <a:t>Cách</a:t>
          </a:r>
          <a:r>
            <a:rPr lang="en-US" sz="2700" kern="1200" dirty="0"/>
            <a:t> </a:t>
          </a:r>
          <a:r>
            <a:rPr lang="en-US" sz="2700" kern="1200" dirty="0" err="1"/>
            <a:t>đây</a:t>
          </a:r>
          <a:r>
            <a:rPr lang="en-US" sz="2700" kern="1200" dirty="0"/>
            <a:t> </a:t>
          </a:r>
          <a:r>
            <a:rPr lang="en-US" sz="2700" kern="1200" dirty="0" err="1"/>
            <a:t>khoảng</a:t>
          </a:r>
          <a:r>
            <a:rPr lang="en-US" sz="2700" kern="1200" dirty="0"/>
            <a:t> 6 </a:t>
          </a:r>
          <a:r>
            <a:rPr lang="en-US" sz="2700" kern="1200" dirty="0" err="1"/>
            <a:t>triệu</a:t>
          </a:r>
          <a:r>
            <a:rPr lang="en-US" sz="2700" kern="1200" dirty="0"/>
            <a:t> </a:t>
          </a:r>
          <a:r>
            <a:rPr lang="en-US" sz="2700" kern="1200" dirty="0" err="1"/>
            <a:t>năm</a:t>
          </a:r>
          <a:endParaRPr lang="en-US" sz="2700" kern="1200" dirty="0"/>
        </a:p>
      </dsp:txBody>
      <dsp:txXfrm>
        <a:off x="540490" y="2374979"/>
        <a:ext cx="2620104" cy="2620104"/>
      </dsp:txXfrm>
    </dsp:sp>
    <dsp:sp modelId="{67B7C878-D597-4351-A869-876FB50AE042}">
      <dsp:nvSpPr>
        <dsp:cNvPr id="0" name=""/>
        <dsp:cNvSpPr/>
      </dsp:nvSpPr>
      <dsp:spPr>
        <a:xfrm>
          <a:off x="3325134" y="1057192"/>
          <a:ext cx="536093" cy="66874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3325134" y="1190942"/>
        <a:ext cx="375265" cy="401248"/>
      </dsp:txXfrm>
    </dsp:sp>
    <dsp:sp modelId="{1AD02D62-1E27-4712-B33F-6D67B34CB2F7}">
      <dsp:nvSpPr>
        <dsp:cNvPr id="0" name=""/>
        <dsp:cNvSpPr/>
      </dsp:nvSpPr>
      <dsp:spPr>
        <a:xfrm>
          <a:off x="4320736" y="0"/>
          <a:ext cx="2783134" cy="2783134"/>
        </a:xfrm>
        <a:prstGeom prst="roundRect">
          <a:avLst>
            <a:gd name="adj" fmla="val 10000"/>
          </a:avLst>
        </a:prstGeom>
        <a:blipFill rotWithShape="1">
          <a:blip xmlns:r="http://schemas.openxmlformats.org/officeDocument/2006/relationships" r:embed="rId2"/>
          <a:srcRect/>
          <a:stretch>
            <a:fillRect l="-7000" r="-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1ED10D-8E9C-4424-BCBE-C04E13FE3687}">
      <dsp:nvSpPr>
        <dsp:cNvPr id="0" name=""/>
        <dsp:cNvSpPr/>
      </dsp:nvSpPr>
      <dsp:spPr>
        <a:xfrm>
          <a:off x="4773804" y="2293464"/>
          <a:ext cx="2783134" cy="2783134"/>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err="1"/>
            <a:t>Người</a:t>
          </a:r>
          <a:r>
            <a:rPr lang="en-US" sz="3500" kern="1200" dirty="0"/>
            <a:t> </a:t>
          </a:r>
          <a:r>
            <a:rPr lang="en-US" sz="3500" kern="1200" dirty="0" err="1"/>
            <a:t>tối</a:t>
          </a:r>
          <a:r>
            <a:rPr lang="en-US" sz="3500" kern="1200" dirty="0"/>
            <a:t> </a:t>
          </a:r>
          <a:r>
            <a:rPr lang="en-US" sz="3500" kern="1200" dirty="0" err="1"/>
            <a:t>cổ</a:t>
          </a:r>
          <a:endParaRPr lang="en-US" sz="3500" kern="1200" dirty="0"/>
        </a:p>
        <a:p>
          <a:pPr marL="228600" lvl="1" indent="-228600" algn="l" defTabSz="1200150">
            <a:lnSpc>
              <a:spcPct val="90000"/>
            </a:lnSpc>
            <a:spcBef>
              <a:spcPct val="0"/>
            </a:spcBef>
            <a:spcAft>
              <a:spcPct val="15000"/>
            </a:spcAft>
            <a:buChar char="•"/>
          </a:pPr>
          <a:r>
            <a:rPr lang="en-US" sz="2700" kern="1200" dirty="0" err="1"/>
            <a:t>Cách</a:t>
          </a:r>
          <a:r>
            <a:rPr lang="en-US" sz="2700" kern="1200" dirty="0"/>
            <a:t> </a:t>
          </a:r>
          <a:r>
            <a:rPr lang="en-US" sz="2700" kern="1200" dirty="0" err="1"/>
            <a:t>đây</a:t>
          </a:r>
          <a:r>
            <a:rPr lang="en-US" sz="2700" kern="1200" dirty="0"/>
            <a:t> </a:t>
          </a:r>
          <a:r>
            <a:rPr lang="en-US" sz="2700" kern="1200" dirty="0" err="1"/>
            <a:t>khoảng</a:t>
          </a:r>
          <a:r>
            <a:rPr lang="en-US" sz="2700" kern="1200" dirty="0"/>
            <a:t> 4 </a:t>
          </a:r>
          <a:r>
            <a:rPr lang="en-US" sz="2700" kern="1200" dirty="0" err="1"/>
            <a:t>triệu</a:t>
          </a:r>
          <a:r>
            <a:rPr lang="en-US" sz="2700" kern="1200" dirty="0"/>
            <a:t> </a:t>
          </a:r>
          <a:r>
            <a:rPr lang="en-US" sz="2700" kern="1200" dirty="0" err="1"/>
            <a:t>năm</a:t>
          </a:r>
          <a:endParaRPr lang="en-US" sz="2700" kern="1200" dirty="0"/>
        </a:p>
      </dsp:txBody>
      <dsp:txXfrm>
        <a:off x="4855319" y="2374979"/>
        <a:ext cx="2620104" cy="2620104"/>
      </dsp:txXfrm>
    </dsp:sp>
    <dsp:sp modelId="{728CC26E-19A5-4324-9730-2687AA56B4E7}">
      <dsp:nvSpPr>
        <dsp:cNvPr id="0" name=""/>
        <dsp:cNvSpPr/>
      </dsp:nvSpPr>
      <dsp:spPr>
        <a:xfrm>
          <a:off x="7639963" y="1057192"/>
          <a:ext cx="536093" cy="66874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7639963" y="1190942"/>
        <a:ext cx="375265" cy="401248"/>
      </dsp:txXfrm>
    </dsp:sp>
    <dsp:sp modelId="{1A9B36ED-0303-42EB-B26C-F47788BF0D33}">
      <dsp:nvSpPr>
        <dsp:cNvPr id="0" name=""/>
        <dsp:cNvSpPr/>
      </dsp:nvSpPr>
      <dsp:spPr>
        <a:xfrm>
          <a:off x="8635565" y="0"/>
          <a:ext cx="2783134" cy="2783134"/>
        </a:xfrm>
        <a:prstGeom prst="roundRect">
          <a:avLst>
            <a:gd name="adj" fmla="val 10000"/>
          </a:avLst>
        </a:prstGeom>
        <a:blipFill rotWithShape="1">
          <a:blip xmlns:r="http://schemas.openxmlformats.org/officeDocument/2006/relationships" r:embed="rId3"/>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B63A9B0-CF92-486B-A6DD-233657089DA0}">
      <dsp:nvSpPr>
        <dsp:cNvPr id="0" name=""/>
        <dsp:cNvSpPr/>
      </dsp:nvSpPr>
      <dsp:spPr>
        <a:xfrm>
          <a:off x="9088633" y="2293464"/>
          <a:ext cx="2783134" cy="2783134"/>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err="1"/>
            <a:t>Người</a:t>
          </a:r>
          <a:r>
            <a:rPr lang="en-US" sz="3500" kern="1200" dirty="0"/>
            <a:t> </a:t>
          </a:r>
          <a:r>
            <a:rPr lang="en-US" sz="3500" kern="1200" dirty="0" err="1"/>
            <a:t>hiện</a:t>
          </a:r>
          <a:r>
            <a:rPr lang="en-US" sz="3500" kern="1200" dirty="0"/>
            <a:t> </a:t>
          </a:r>
          <a:r>
            <a:rPr lang="en-US" sz="3500" kern="1200" dirty="0" err="1"/>
            <a:t>đại</a:t>
          </a:r>
          <a:endParaRPr lang="en-US" sz="3500" kern="1200" dirty="0"/>
        </a:p>
        <a:p>
          <a:pPr marL="228600" lvl="1" indent="-228600" algn="l" defTabSz="1200150">
            <a:lnSpc>
              <a:spcPct val="90000"/>
            </a:lnSpc>
            <a:spcBef>
              <a:spcPct val="0"/>
            </a:spcBef>
            <a:spcAft>
              <a:spcPct val="15000"/>
            </a:spcAft>
            <a:buChar char="•"/>
          </a:pPr>
          <a:r>
            <a:rPr lang="en-US" sz="2700" kern="1200" dirty="0" err="1"/>
            <a:t>Cách</a:t>
          </a:r>
          <a:r>
            <a:rPr lang="en-US" sz="2700" kern="1200" dirty="0"/>
            <a:t> </a:t>
          </a:r>
          <a:r>
            <a:rPr lang="en-US" sz="2700" kern="1200" dirty="0" err="1"/>
            <a:t>đây</a:t>
          </a:r>
          <a:r>
            <a:rPr lang="en-US" sz="2700" kern="1200" dirty="0"/>
            <a:t> </a:t>
          </a:r>
          <a:r>
            <a:rPr lang="en-US" sz="2700" kern="1200" dirty="0" err="1"/>
            <a:t>khoảng</a:t>
          </a:r>
          <a:r>
            <a:rPr lang="en-US" sz="2700" kern="1200" dirty="0"/>
            <a:t> 4 </a:t>
          </a:r>
          <a:r>
            <a:rPr lang="en-US" sz="2700" kern="1200" dirty="0" err="1"/>
            <a:t>vạn</a:t>
          </a:r>
          <a:r>
            <a:rPr lang="en-US" sz="2700" kern="1200" dirty="0"/>
            <a:t> </a:t>
          </a:r>
          <a:r>
            <a:rPr lang="en-US" sz="2700" kern="1200" dirty="0" err="1"/>
            <a:t>năm</a:t>
          </a:r>
          <a:endParaRPr lang="en-US" sz="2700" kern="1200" dirty="0"/>
        </a:p>
      </dsp:txBody>
      <dsp:txXfrm>
        <a:off x="9170148" y="2374979"/>
        <a:ext cx="2620104" cy="262010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467712"/>
          <a:ext cx="10160000" cy="121680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effectLst/>
              <a:latin typeface="Times New Roman" panose="02020603050405020304" pitchFamily="18" charset="0"/>
              <a:ea typeface="Calibri" panose="020F0502020204030204" pitchFamily="34" charset="0"/>
            </a:rPr>
            <a:t>1.1 </a:t>
          </a:r>
          <a:r>
            <a:rPr lang="en-US" sz="3200" b="1" kern="1200" dirty="0" err="1">
              <a:effectLst/>
              <a:latin typeface="Times New Roman" panose="02020603050405020304" pitchFamily="18" charset="0"/>
              <a:ea typeface="Calibri" panose="020F0502020204030204" pitchFamily="34" charset="0"/>
            </a:rPr>
            <a:t>Người</a:t>
          </a:r>
          <a:r>
            <a:rPr lang="en-US" sz="3200" b="1" kern="1200" dirty="0">
              <a:effectLst/>
              <a:latin typeface="Times New Roman" panose="02020603050405020304" pitchFamily="18" charset="0"/>
              <a:ea typeface="Calibri" panose="020F0502020204030204" pitchFamily="34" charset="0"/>
            </a:rPr>
            <a:t> </a:t>
          </a:r>
          <a:r>
            <a:rPr lang="en-US" sz="3200" b="1" kern="1200" dirty="0" err="1">
              <a:effectLst/>
              <a:latin typeface="Times New Roman" panose="02020603050405020304" pitchFamily="18" charset="0"/>
              <a:ea typeface="Calibri" panose="020F0502020204030204" pitchFamily="34" charset="0"/>
            </a:rPr>
            <a:t>Vượn</a:t>
          </a:r>
          <a:endParaRPr lang="en-US" sz="3200" kern="1200" dirty="0"/>
        </a:p>
      </dsp:txBody>
      <dsp:txXfrm>
        <a:off x="59399" y="527111"/>
        <a:ext cx="10041202" cy="1098002"/>
      </dsp:txXfrm>
    </dsp:sp>
    <dsp:sp modelId="{573ECD42-5195-4F46-A618-C26C1C44C6A8}">
      <dsp:nvSpPr>
        <dsp:cNvPr id="0" name=""/>
        <dsp:cNvSpPr/>
      </dsp:nvSpPr>
      <dsp:spPr>
        <a:xfrm>
          <a:off x="0" y="1836845"/>
          <a:ext cx="10160000" cy="3901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dirty="0" err="1"/>
            <a:t>Trong</a:t>
          </a:r>
          <a:r>
            <a:rPr lang="en-US" sz="3200" kern="1200" dirty="0"/>
            <a:t> </a:t>
          </a:r>
          <a:r>
            <a:rPr lang="en-US" sz="3200" kern="1200" dirty="0" err="1"/>
            <a:t>lịch</a:t>
          </a:r>
          <a:r>
            <a:rPr lang="en-US" sz="3200" kern="1200" dirty="0"/>
            <a:t> </a:t>
          </a:r>
          <a:r>
            <a:rPr lang="en-US" sz="3200" kern="1200" dirty="0" err="1"/>
            <a:t>sử</a:t>
          </a:r>
          <a:r>
            <a:rPr lang="en-US" sz="3200" kern="1200" dirty="0"/>
            <a:t> </a:t>
          </a:r>
          <a:r>
            <a:rPr lang="en-US" sz="3200" kern="1200" dirty="0" err="1"/>
            <a:t>loài</a:t>
          </a:r>
          <a:r>
            <a:rPr lang="en-US" sz="3200" kern="1200" dirty="0"/>
            <a:t> </a:t>
          </a:r>
          <a:r>
            <a:rPr lang="en-US" sz="3200" kern="1200" dirty="0" err="1"/>
            <a:t>người</a:t>
          </a:r>
          <a:r>
            <a:rPr lang="en-US" sz="3200" kern="1200" dirty="0"/>
            <a:t>, </a:t>
          </a:r>
          <a:r>
            <a:rPr lang="en-US" sz="3200" kern="1200" dirty="0" err="1"/>
            <a:t>giai</a:t>
          </a:r>
          <a:r>
            <a:rPr lang="en-US" sz="3200" kern="1200" dirty="0"/>
            <a:t> </a:t>
          </a:r>
          <a:r>
            <a:rPr lang="en-US" sz="3200" kern="1200" dirty="0" err="1"/>
            <a:t>đoạn</a:t>
          </a:r>
          <a:r>
            <a:rPr lang="en-US" sz="3200" kern="1200" dirty="0"/>
            <a:t> </a:t>
          </a:r>
          <a:r>
            <a:rPr lang="en-US" sz="3200" kern="1200" dirty="0" err="1"/>
            <a:t>đầu</a:t>
          </a:r>
          <a:r>
            <a:rPr lang="en-US" sz="3200" kern="1200" dirty="0"/>
            <a:t> </a:t>
          </a:r>
          <a:r>
            <a:rPr lang="en-US" sz="3200" kern="1200" dirty="0" err="1"/>
            <a:t>tiên</a:t>
          </a:r>
          <a:r>
            <a:rPr lang="en-US" sz="3200" kern="1200" dirty="0"/>
            <a:t> </a:t>
          </a:r>
          <a:r>
            <a:rPr lang="en-US" sz="3200" kern="1200" dirty="0" err="1"/>
            <a:t>là</a:t>
          </a:r>
          <a:r>
            <a:rPr lang="en-US" sz="3200" kern="1200" dirty="0"/>
            <a:t> </a:t>
          </a:r>
          <a:r>
            <a:rPr lang="en-US" sz="3200" kern="1200" dirty="0" err="1"/>
            <a:t>thời</a:t>
          </a:r>
          <a:r>
            <a:rPr lang="en-US" sz="3200" kern="1200" dirty="0"/>
            <a:t> </a:t>
          </a:r>
          <a:r>
            <a:rPr lang="en-US" sz="3200" kern="1200" dirty="0" err="1"/>
            <a:t>kỳ</a:t>
          </a:r>
          <a:r>
            <a:rPr lang="en-US" sz="3200" kern="1200" dirty="0"/>
            <a:t> </a:t>
          </a:r>
          <a:r>
            <a:rPr lang="en-US" sz="3200" kern="1200" dirty="0" err="1"/>
            <a:t>nguyên</a:t>
          </a:r>
          <a:r>
            <a:rPr lang="en-US" sz="3200" kern="1200" dirty="0"/>
            <a:t> </a:t>
          </a:r>
          <a:r>
            <a:rPr lang="en-US" sz="3200" kern="1200" dirty="0" err="1"/>
            <a:t>thủy</a:t>
          </a:r>
          <a:endParaRPr lang="en-US" sz="3200" kern="1200" dirty="0">
            <a:solidFill>
              <a:srgbClr val="FF0000"/>
            </a:solidFill>
          </a:endParaRPr>
        </a:p>
        <a:p>
          <a:pPr marL="285750" lvl="1" indent="-285750" algn="l" defTabSz="1422400">
            <a:lnSpc>
              <a:spcPct val="90000"/>
            </a:lnSpc>
            <a:spcBef>
              <a:spcPct val="0"/>
            </a:spcBef>
            <a:spcAft>
              <a:spcPct val="20000"/>
            </a:spcAft>
            <a:buChar char="•"/>
          </a:pPr>
          <a:r>
            <a:rPr lang="en-US" sz="3200" kern="1200" dirty="0" err="1"/>
            <a:t>Bắt</a:t>
          </a:r>
          <a:r>
            <a:rPr lang="en-US" sz="3200" kern="1200" dirty="0"/>
            <a:t> </a:t>
          </a:r>
          <a:r>
            <a:rPr lang="en-US" sz="3200" kern="1200" dirty="0" err="1"/>
            <a:t>đầu</a:t>
          </a:r>
          <a:r>
            <a:rPr lang="en-US" sz="3200" kern="1200" dirty="0"/>
            <a:t> </a:t>
          </a:r>
          <a:r>
            <a:rPr lang="en-US" sz="3200" kern="1200" dirty="0" err="1"/>
            <a:t>khoảng</a:t>
          </a:r>
          <a:r>
            <a:rPr lang="en-US" sz="3200" kern="1200" dirty="0"/>
            <a:t> 4 </a:t>
          </a:r>
          <a:r>
            <a:rPr lang="en-US" sz="3200" kern="1200" dirty="0" err="1"/>
            <a:t>triệu</a:t>
          </a:r>
          <a:r>
            <a:rPr lang="en-US" sz="3200" kern="1200" dirty="0"/>
            <a:t> </a:t>
          </a:r>
          <a:r>
            <a:rPr lang="en-US" sz="3200" kern="1200" dirty="0" err="1"/>
            <a:t>năm</a:t>
          </a:r>
          <a:r>
            <a:rPr lang="en-US" sz="3200" kern="1200" dirty="0"/>
            <a:t> </a:t>
          </a:r>
          <a:r>
            <a:rPr lang="en-US" sz="3200" kern="1200" dirty="0" err="1"/>
            <a:t>tìm</a:t>
          </a:r>
          <a:r>
            <a:rPr lang="en-US" sz="3200" kern="1200" dirty="0"/>
            <a:t> </a:t>
          </a:r>
          <a:r>
            <a:rPr lang="en-US" sz="3200" kern="1200" dirty="0" err="1"/>
            <a:t>thấy</a:t>
          </a:r>
          <a:r>
            <a:rPr lang="en-US" sz="3200" kern="1200" dirty="0"/>
            <a:t> </a:t>
          </a:r>
          <a:r>
            <a:rPr lang="en-US" sz="3200" kern="1200" dirty="0" err="1"/>
            <a:t>dấu</a:t>
          </a:r>
          <a:r>
            <a:rPr lang="en-US" sz="3200" kern="1200" dirty="0"/>
            <a:t> </a:t>
          </a:r>
          <a:r>
            <a:rPr lang="en-US" sz="3200" kern="1200" dirty="0" err="1"/>
            <a:t>vết</a:t>
          </a:r>
          <a:r>
            <a:rPr lang="en-US" sz="3200" kern="1200" dirty="0"/>
            <a:t> </a:t>
          </a:r>
          <a:r>
            <a:rPr lang="en-US" sz="3200" kern="1200" dirty="0" err="1"/>
            <a:t>của</a:t>
          </a:r>
          <a:r>
            <a:rPr lang="en-US" sz="3200" kern="1200" dirty="0"/>
            <a:t> </a:t>
          </a:r>
          <a:r>
            <a:rPr lang="en-US" sz="3200" kern="1200" dirty="0" err="1"/>
            <a:t>người</a:t>
          </a:r>
          <a:r>
            <a:rPr lang="en-US" sz="3200" kern="1200" dirty="0"/>
            <a:t> </a:t>
          </a:r>
          <a:r>
            <a:rPr lang="en-US" sz="3200" kern="1200" dirty="0" err="1"/>
            <a:t>tối</a:t>
          </a:r>
          <a:r>
            <a:rPr lang="en-US" sz="3200" kern="1200" dirty="0"/>
            <a:t> </a:t>
          </a:r>
          <a:r>
            <a:rPr lang="en-US" sz="3200" kern="1200" dirty="0" err="1"/>
            <a:t>cổ</a:t>
          </a:r>
          <a:r>
            <a:rPr lang="en-US" sz="3200" kern="1200" dirty="0"/>
            <a:t> ở </a:t>
          </a:r>
          <a:r>
            <a:rPr lang="en-US" sz="3200" kern="1200" dirty="0" err="1"/>
            <a:t>một</a:t>
          </a:r>
          <a:r>
            <a:rPr lang="en-US" sz="3200" kern="1200" dirty="0"/>
            <a:t> </a:t>
          </a:r>
          <a:r>
            <a:rPr lang="en-US" sz="3200" kern="1200" dirty="0" err="1"/>
            <a:t>số</a:t>
          </a:r>
          <a:r>
            <a:rPr lang="en-US" sz="3200" kern="1200" dirty="0"/>
            <a:t> </a:t>
          </a:r>
          <a:r>
            <a:rPr lang="en-US" sz="3200" kern="1200" dirty="0" err="1"/>
            <a:t>nơi</a:t>
          </a:r>
          <a:r>
            <a:rPr lang="en-US" sz="3200" kern="1200" dirty="0"/>
            <a:t> </a:t>
          </a:r>
          <a:r>
            <a:rPr lang="en-US" sz="3200" kern="1200" dirty="0" err="1"/>
            <a:t>như</a:t>
          </a:r>
          <a:r>
            <a:rPr lang="en-US" sz="3200" kern="1200" dirty="0"/>
            <a:t> </a:t>
          </a:r>
          <a:r>
            <a:rPr lang="en-US" sz="3200" kern="1200" dirty="0" err="1"/>
            <a:t>Đông</a:t>
          </a:r>
          <a:r>
            <a:rPr lang="en-US" sz="3200" kern="1200" dirty="0"/>
            <a:t> Phi, </a:t>
          </a:r>
          <a:r>
            <a:rPr lang="en-US" sz="3200" kern="1200" dirty="0" err="1"/>
            <a:t>Inđônêxia</a:t>
          </a:r>
          <a:r>
            <a:rPr lang="en-US" sz="3200" kern="1200" dirty="0"/>
            <a:t>, </a:t>
          </a:r>
          <a:r>
            <a:rPr lang="en-US" sz="3200" kern="1200" dirty="0" err="1"/>
            <a:t>Trung</a:t>
          </a:r>
          <a:r>
            <a:rPr lang="en-US" sz="3200" kern="1200" dirty="0"/>
            <a:t> </a:t>
          </a:r>
          <a:r>
            <a:rPr lang="en-US" sz="3200" kern="1200" dirty="0" err="1"/>
            <a:t>Quốc</a:t>
          </a:r>
          <a:r>
            <a:rPr lang="en-US" sz="3200" kern="1200" dirty="0"/>
            <a:t>, </a:t>
          </a:r>
          <a:r>
            <a:rPr lang="en-US" sz="3200" kern="1200" dirty="0" err="1"/>
            <a:t>Việt</a:t>
          </a:r>
          <a:r>
            <a:rPr lang="en-US" sz="3200" kern="1200" dirty="0"/>
            <a:t> Nam</a:t>
          </a:r>
          <a:endParaRPr lang="en-US" sz="3200" kern="1200" dirty="0">
            <a:solidFill>
              <a:srgbClr val="FF0000"/>
            </a:solidFill>
          </a:endParaRPr>
        </a:p>
        <a:p>
          <a:pPr marL="285750" lvl="1" indent="-285750" algn="l" defTabSz="1422400">
            <a:lnSpc>
              <a:spcPct val="90000"/>
            </a:lnSpc>
            <a:spcBef>
              <a:spcPct val="0"/>
            </a:spcBef>
            <a:spcAft>
              <a:spcPct val="20000"/>
            </a:spcAft>
            <a:buChar char="•"/>
          </a:pPr>
          <a:r>
            <a:rPr lang="en-US" sz="3200" kern="1200" dirty="0" err="1"/>
            <a:t>Người</a:t>
          </a:r>
          <a:r>
            <a:rPr lang="en-US" sz="3200" kern="1200" dirty="0"/>
            <a:t> </a:t>
          </a:r>
          <a:r>
            <a:rPr lang="en-US" sz="3200" kern="1200" dirty="0" err="1"/>
            <a:t>vượn</a:t>
          </a:r>
          <a:r>
            <a:rPr lang="en-US" sz="3200" kern="1200" dirty="0"/>
            <a:t> </a:t>
          </a:r>
          <a:r>
            <a:rPr lang="en-US" sz="3200" kern="1200" dirty="0" err="1"/>
            <a:t>tồn</a:t>
          </a:r>
          <a:r>
            <a:rPr lang="en-US" sz="3200" kern="1200" dirty="0"/>
            <a:t> </a:t>
          </a:r>
          <a:r>
            <a:rPr lang="en-US" sz="3200" kern="1200" dirty="0" err="1"/>
            <a:t>tại</a:t>
          </a:r>
          <a:r>
            <a:rPr lang="en-US" sz="3200" kern="1200" dirty="0"/>
            <a:t> </a:t>
          </a:r>
          <a:r>
            <a:rPr lang="en-US" sz="3200" kern="1200" dirty="0" err="1"/>
            <a:t>cách</a:t>
          </a:r>
          <a:r>
            <a:rPr lang="en-US" sz="3200" kern="1200" dirty="0"/>
            <a:t> </a:t>
          </a:r>
          <a:r>
            <a:rPr lang="en-US" sz="3200" kern="1200" dirty="0" err="1"/>
            <a:t>ngày</a:t>
          </a:r>
          <a:r>
            <a:rPr lang="en-US" sz="3200" kern="1200" dirty="0"/>
            <a:t> nay </a:t>
          </a:r>
          <a:r>
            <a:rPr lang="en-US" sz="3200" kern="1200" dirty="0" err="1"/>
            <a:t>khoảng</a:t>
          </a:r>
          <a:r>
            <a:rPr lang="en-US" sz="3200" kern="1200" dirty="0"/>
            <a:t> 2 </a:t>
          </a:r>
          <a:r>
            <a:rPr lang="en-US" sz="3200" kern="1200" dirty="0" err="1"/>
            <a:t>triệu</a:t>
          </a:r>
          <a:r>
            <a:rPr lang="en-US" sz="3200" kern="1200" dirty="0"/>
            <a:t> </a:t>
          </a:r>
          <a:r>
            <a:rPr lang="en-US" sz="3200" kern="1200" dirty="0" err="1"/>
            <a:t>năm</a:t>
          </a:r>
          <a:r>
            <a:rPr lang="en-US" sz="3200" kern="1200" dirty="0"/>
            <a:t> </a:t>
          </a:r>
          <a:r>
            <a:rPr lang="en-US" sz="3200" kern="1200" dirty="0" err="1"/>
            <a:t>đến</a:t>
          </a:r>
          <a:r>
            <a:rPr lang="en-US" sz="3200" kern="1200" dirty="0"/>
            <a:t> </a:t>
          </a:r>
          <a:r>
            <a:rPr lang="en-US" sz="3200" kern="1200" dirty="0" err="1"/>
            <a:t>vài</a:t>
          </a:r>
          <a:r>
            <a:rPr lang="en-US" sz="3200" kern="1200" dirty="0"/>
            <a:t> </a:t>
          </a:r>
          <a:r>
            <a:rPr lang="en-US" sz="3200" kern="1200" dirty="0" err="1"/>
            <a:t>chục</a:t>
          </a:r>
          <a:r>
            <a:rPr lang="en-US" sz="3200" kern="1200" dirty="0"/>
            <a:t> </a:t>
          </a:r>
          <a:r>
            <a:rPr lang="en-US" sz="3200" kern="1200" dirty="0" err="1"/>
            <a:t>vạn</a:t>
          </a:r>
          <a:r>
            <a:rPr lang="en-US" sz="3200" kern="1200" dirty="0"/>
            <a:t> </a:t>
          </a:r>
          <a:r>
            <a:rPr lang="en-US" sz="3200" kern="1200" dirty="0" err="1"/>
            <a:t>năm</a:t>
          </a:r>
          <a:r>
            <a:rPr lang="en-US" sz="3200" kern="1200" dirty="0"/>
            <a:t>. </a:t>
          </a:r>
          <a:r>
            <a:rPr lang="en-US" sz="3200" kern="1200" dirty="0" err="1"/>
            <a:t>Trên</a:t>
          </a:r>
          <a:r>
            <a:rPr lang="en-US" sz="3200" kern="1200" dirty="0"/>
            <a:t> </a:t>
          </a:r>
          <a:r>
            <a:rPr lang="en-US" sz="3200" kern="1200" dirty="0" err="1"/>
            <a:t>lãnh</a:t>
          </a:r>
          <a:r>
            <a:rPr lang="en-US" sz="3200" kern="1200" dirty="0"/>
            <a:t> </a:t>
          </a:r>
          <a:r>
            <a:rPr lang="en-US" sz="3200" kern="1200" dirty="0" err="1"/>
            <a:t>thổ</a:t>
          </a:r>
          <a:r>
            <a:rPr lang="en-US" sz="3200" kern="1200" dirty="0"/>
            <a:t> </a:t>
          </a:r>
          <a:r>
            <a:rPr lang="en-US" sz="3200" kern="1200" dirty="0" err="1"/>
            <a:t>Việt</a:t>
          </a:r>
          <a:r>
            <a:rPr lang="en-US" sz="3200" kern="1200" dirty="0"/>
            <a:t> Nam, </a:t>
          </a:r>
          <a:r>
            <a:rPr lang="en-US" sz="3200" kern="1200" dirty="0" err="1"/>
            <a:t>các</a:t>
          </a:r>
          <a:r>
            <a:rPr lang="en-US" sz="3200" kern="1200" dirty="0"/>
            <a:t> </a:t>
          </a:r>
          <a:r>
            <a:rPr lang="en-US" sz="3200" kern="1200" dirty="0" err="1"/>
            <a:t>nhà</a:t>
          </a:r>
          <a:r>
            <a:rPr lang="en-US" sz="3200" kern="1200" dirty="0"/>
            <a:t> </a:t>
          </a:r>
          <a:r>
            <a:rPr lang="en-US" sz="3200" kern="1200" dirty="0" err="1"/>
            <a:t>khảo</a:t>
          </a:r>
          <a:r>
            <a:rPr lang="en-US" sz="3200" kern="1200" dirty="0"/>
            <a:t> </a:t>
          </a:r>
          <a:r>
            <a:rPr lang="en-US" sz="3200" kern="1200" dirty="0" err="1"/>
            <a:t>cổ</a:t>
          </a:r>
          <a:r>
            <a:rPr lang="en-US" sz="3200" kern="1200" dirty="0"/>
            <a:t> </a:t>
          </a:r>
          <a:r>
            <a:rPr lang="en-US" sz="3200" kern="1200" dirty="0" err="1"/>
            <a:t>đã</a:t>
          </a:r>
          <a:r>
            <a:rPr lang="en-US" sz="3200" kern="1200" dirty="0"/>
            <a:t> </a:t>
          </a:r>
          <a:r>
            <a:rPr lang="en-US" sz="3200" kern="1200" dirty="0" err="1"/>
            <a:t>tìm</a:t>
          </a:r>
          <a:r>
            <a:rPr lang="en-US" sz="3200" kern="1200" dirty="0"/>
            <a:t> </a:t>
          </a:r>
          <a:r>
            <a:rPr lang="en-US" sz="3200" kern="1200" dirty="0" err="1"/>
            <a:t>thấy</a:t>
          </a:r>
          <a:r>
            <a:rPr lang="en-US" sz="3200" kern="1200" dirty="0"/>
            <a:t> </a:t>
          </a:r>
          <a:r>
            <a:rPr lang="en-US" sz="3200" kern="1200" dirty="0" err="1"/>
            <a:t>nhiều</a:t>
          </a:r>
          <a:r>
            <a:rPr lang="en-US" sz="3200" kern="1200" dirty="0"/>
            <a:t> </a:t>
          </a:r>
          <a:r>
            <a:rPr lang="en-US" sz="3200" kern="1200" dirty="0" err="1"/>
            <a:t>dấu</a:t>
          </a:r>
          <a:r>
            <a:rPr lang="en-US" sz="3200" kern="1200" dirty="0"/>
            <a:t> </a:t>
          </a:r>
          <a:r>
            <a:rPr lang="en-US" sz="3200" kern="1200" dirty="0" err="1"/>
            <a:t>vết</a:t>
          </a:r>
          <a:r>
            <a:rPr lang="en-US" sz="3200" kern="1200" dirty="0"/>
            <a:t> </a:t>
          </a:r>
          <a:r>
            <a:rPr lang="en-US" sz="3200" kern="1200" dirty="0" err="1"/>
            <a:t>của</a:t>
          </a:r>
          <a:r>
            <a:rPr lang="en-US" sz="3200" kern="1200" dirty="0"/>
            <a:t> </a:t>
          </a:r>
          <a:r>
            <a:rPr lang="en-US" sz="3200" kern="1200" dirty="0" err="1"/>
            <a:t>người</a:t>
          </a:r>
          <a:r>
            <a:rPr lang="en-US" sz="3200" kern="1200" dirty="0"/>
            <a:t> </a:t>
          </a:r>
          <a:r>
            <a:rPr lang="en-US" sz="3200" kern="1200" dirty="0" err="1"/>
            <a:t>vượn</a:t>
          </a:r>
          <a:r>
            <a:rPr lang="en-US" sz="3200" kern="1200" dirty="0"/>
            <a:t>,</a:t>
          </a:r>
          <a:endParaRPr lang="en-US" sz="3200" kern="1200" dirty="0">
            <a:solidFill>
              <a:srgbClr val="FF0000"/>
            </a:solidFill>
          </a:endParaRPr>
        </a:p>
      </dsp:txBody>
      <dsp:txXfrm>
        <a:off x="0" y="1836845"/>
        <a:ext cx="10160000" cy="39019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73FCA1-DBBC-45F6-869E-D61CC233F693}">
      <dsp:nvSpPr>
        <dsp:cNvPr id="0" name=""/>
        <dsp:cNvSpPr/>
      </dsp:nvSpPr>
      <dsp:spPr>
        <a:xfrm>
          <a:off x="130567" y="459812"/>
          <a:ext cx="9840654" cy="3075204"/>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082939" tIns="148590" rIns="148590" bIns="148590" numCol="1" spcCol="1270" anchor="ctr" anchorCtr="0">
          <a:noAutofit/>
        </a:bodyPr>
        <a:lstStyle/>
        <a:p>
          <a:pPr marL="0" lvl="0" indent="0" algn="ctr" defTabSz="1733550">
            <a:lnSpc>
              <a:spcPct val="90000"/>
            </a:lnSpc>
            <a:spcBef>
              <a:spcPct val="0"/>
            </a:spcBef>
            <a:spcAft>
              <a:spcPct val="35000"/>
            </a:spcAft>
            <a:buNone/>
          </a:pPr>
          <a:r>
            <a:rPr lang="en-US" sz="3900" kern="1200" dirty="0"/>
            <a:t>Ở </a:t>
          </a:r>
          <a:r>
            <a:rPr lang="en-US" sz="3900" kern="1200" dirty="0" err="1"/>
            <a:t>một</a:t>
          </a:r>
          <a:r>
            <a:rPr lang="en-US" sz="3900" kern="1200" dirty="0"/>
            <a:t> </a:t>
          </a:r>
          <a:r>
            <a:rPr lang="en-US" sz="3900" kern="1200" dirty="0" err="1"/>
            <a:t>số</a:t>
          </a:r>
          <a:r>
            <a:rPr lang="en-US" sz="3900" kern="1200" dirty="0"/>
            <a:t> </a:t>
          </a:r>
          <a:r>
            <a:rPr lang="en-US" sz="3900" kern="1200" dirty="0" err="1"/>
            <a:t>địa</a:t>
          </a:r>
          <a:r>
            <a:rPr lang="en-US" sz="3900" kern="1200" dirty="0"/>
            <a:t> </a:t>
          </a:r>
          <a:r>
            <a:rPr lang="en-US" sz="3900" kern="1200" dirty="0" err="1"/>
            <a:t>phương</a:t>
          </a:r>
          <a:r>
            <a:rPr lang="en-US" sz="3900" kern="1200" dirty="0"/>
            <a:t> </a:t>
          </a:r>
          <a:r>
            <a:rPr lang="en-US" sz="3900" kern="1200" dirty="0" err="1"/>
            <a:t>trên</a:t>
          </a:r>
          <a:r>
            <a:rPr lang="en-US" sz="3900" kern="1200" dirty="0"/>
            <a:t> </a:t>
          </a:r>
          <a:r>
            <a:rPr lang="en-US" sz="3900" kern="1200" dirty="0" err="1"/>
            <a:t>cả</a:t>
          </a:r>
          <a:r>
            <a:rPr lang="en-US" sz="3900" kern="1200" dirty="0"/>
            <a:t> </a:t>
          </a:r>
          <a:r>
            <a:rPr lang="en-US" sz="3900" kern="1200" dirty="0" err="1"/>
            <a:t>nước</a:t>
          </a:r>
          <a:r>
            <a:rPr lang="en-US" sz="3900" kern="1200" dirty="0"/>
            <a:t> </a:t>
          </a:r>
          <a:r>
            <a:rPr lang="en-US" sz="3900" kern="1200" dirty="0" err="1"/>
            <a:t>như</a:t>
          </a:r>
          <a:r>
            <a:rPr lang="en-US" sz="3900" kern="1200" dirty="0"/>
            <a:t> Hang </a:t>
          </a:r>
          <a:r>
            <a:rPr lang="en-US" sz="3900" kern="1200" dirty="0" err="1"/>
            <a:t>Gòn</a:t>
          </a:r>
          <a:r>
            <a:rPr lang="en-US" sz="3900" kern="1200" dirty="0"/>
            <a:t> (</a:t>
          </a:r>
          <a:r>
            <a:rPr lang="en-US" sz="3900" kern="1200" dirty="0" err="1"/>
            <a:t>Xuân</a:t>
          </a:r>
          <a:r>
            <a:rPr lang="en-US" sz="3900" kern="1200" dirty="0"/>
            <a:t> </a:t>
          </a:r>
          <a:r>
            <a:rPr lang="en-US" sz="3900" kern="1200" dirty="0" err="1"/>
            <a:t>Lộc</a:t>
          </a:r>
          <a:r>
            <a:rPr lang="en-US" sz="3900" kern="1200" dirty="0"/>
            <a:t> - </a:t>
          </a:r>
          <a:r>
            <a:rPr lang="en-US" sz="3900" kern="1200" dirty="0" err="1"/>
            <a:t>Đồng</a:t>
          </a:r>
          <a:r>
            <a:rPr lang="en-US" sz="3900" kern="1200" dirty="0"/>
            <a:t> </a:t>
          </a:r>
          <a:r>
            <a:rPr lang="en-US" sz="3900" kern="1200" dirty="0" err="1"/>
            <a:t>Nai</a:t>
          </a:r>
          <a:r>
            <a:rPr lang="en-US" sz="3900" kern="1200" dirty="0"/>
            <a:t>), </a:t>
          </a:r>
          <a:r>
            <a:rPr lang="en-US" sz="3900" kern="1200" dirty="0" err="1"/>
            <a:t>Lộc</a:t>
          </a:r>
          <a:r>
            <a:rPr lang="en-US" sz="3900" kern="1200" dirty="0"/>
            <a:t> </a:t>
          </a:r>
          <a:r>
            <a:rPr lang="en-US" sz="3900" kern="1200" dirty="0" err="1"/>
            <a:t>Ninh</a:t>
          </a:r>
          <a:r>
            <a:rPr lang="en-US" sz="3900" kern="1200" dirty="0"/>
            <a:t> (</a:t>
          </a:r>
          <a:r>
            <a:rPr lang="en-US" sz="3900" kern="1200" dirty="0" err="1"/>
            <a:t>Bình</a:t>
          </a:r>
          <a:r>
            <a:rPr lang="en-US" sz="3900" kern="1200" dirty="0"/>
            <a:t> </a:t>
          </a:r>
          <a:r>
            <a:rPr lang="en-US" sz="3900" kern="1200" dirty="0" err="1"/>
            <a:t>Phước</a:t>
          </a:r>
          <a:r>
            <a:rPr lang="en-US" sz="3900" kern="1200" dirty="0"/>
            <a:t>), </a:t>
          </a:r>
          <a:r>
            <a:rPr lang="en-US" sz="3900" kern="1200" dirty="0" err="1"/>
            <a:t>núi</a:t>
          </a:r>
          <a:r>
            <a:rPr lang="en-US" sz="3900" kern="1200" dirty="0"/>
            <a:t> </a:t>
          </a:r>
          <a:r>
            <a:rPr lang="en-US" sz="3900" kern="1200" dirty="0" err="1"/>
            <a:t>Đọ</a:t>
          </a:r>
          <a:r>
            <a:rPr lang="en-US" sz="3900" kern="1200" dirty="0"/>
            <a:t> (Thanh </a:t>
          </a:r>
          <a:r>
            <a:rPr lang="en-US" sz="3900" kern="1200" dirty="0" err="1"/>
            <a:t>Hóa</a:t>
          </a:r>
          <a:r>
            <a:rPr lang="en-US" sz="3900" kern="1200" dirty="0"/>
            <a:t>)... </a:t>
          </a:r>
          <a:r>
            <a:rPr lang="en-US" sz="3900" kern="1200" dirty="0" err="1"/>
            <a:t>đã</a:t>
          </a:r>
          <a:r>
            <a:rPr lang="en-US" sz="3900" kern="1200" dirty="0"/>
            <a:t> </a:t>
          </a:r>
          <a:r>
            <a:rPr lang="en-US" sz="3900" kern="1200" dirty="0" err="1"/>
            <a:t>tìm</a:t>
          </a:r>
          <a:r>
            <a:rPr lang="en-US" sz="3900" kern="1200" dirty="0"/>
            <a:t> </a:t>
          </a:r>
          <a:r>
            <a:rPr lang="en-US" sz="3900" kern="1200" dirty="0" err="1"/>
            <a:t>thấy</a:t>
          </a:r>
          <a:r>
            <a:rPr lang="en-US" sz="3900" kern="1200" dirty="0"/>
            <a:t> </a:t>
          </a:r>
          <a:r>
            <a:rPr lang="en-US" sz="3900" kern="1200" dirty="0" err="1"/>
            <a:t>công</a:t>
          </a:r>
          <a:r>
            <a:rPr lang="en-US" sz="3900" kern="1200" dirty="0"/>
            <a:t> </a:t>
          </a:r>
          <a:r>
            <a:rPr lang="en-US" sz="3900" kern="1200" dirty="0" err="1"/>
            <a:t>cụ</a:t>
          </a:r>
          <a:r>
            <a:rPr lang="en-US" sz="3900" kern="1200" dirty="0"/>
            <a:t> </a:t>
          </a:r>
          <a:r>
            <a:rPr lang="en-US" sz="3900" kern="1200" dirty="0" err="1"/>
            <a:t>lao</a:t>
          </a:r>
          <a:r>
            <a:rPr lang="en-US" sz="3900" kern="1200" dirty="0"/>
            <a:t> </a:t>
          </a:r>
          <a:r>
            <a:rPr lang="en-US" sz="3900" kern="1200" dirty="0" err="1"/>
            <a:t>động</a:t>
          </a:r>
          <a:r>
            <a:rPr lang="en-US" sz="3900" kern="1200" dirty="0"/>
            <a:t> </a:t>
          </a:r>
          <a:r>
            <a:rPr lang="en-US" sz="3900" kern="1200" dirty="0" err="1"/>
            <a:t>của</a:t>
          </a:r>
          <a:r>
            <a:rPr lang="en-US" sz="3900" kern="1200" dirty="0"/>
            <a:t> </a:t>
          </a:r>
          <a:r>
            <a:rPr lang="en-US" sz="3900" kern="1200" dirty="0" err="1"/>
            <a:t>người</a:t>
          </a:r>
          <a:r>
            <a:rPr lang="en-US" sz="3900" kern="1200" dirty="0"/>
            <a:t> </a:t>
          </a:r>
          <a:r>
            <a:rPr lang="en-US" sz="3900" kern="1200" dirty="0" err="1"/>
            <a:t>nguyên</a:t>
          </a:r>
          <a:r>
            <a:rPr lang="en-US" sz="3900" kern="1200" dirty="0"/>
            <a:t> </a:t>
          </a:r>
          <a:r>
            <a:rPr lang="en-US" sz="3900" kern="1200" dirty="0" err="1"/>
            <a:t>thủy</a:t>
          </a:r>
          <a:r>
            <a:rPr lang="en-US" sz="3900" kern="1200" dirty="0"/>
            <a:t>. </a:t>
          </a:r>
        </a:p>
      </dsp:txBody>
      <dsp:txXfrm>
        <a:off x="130567" y="459812"/>
        <a:ext cx="9840654" cy="3075204"/>
      </dsp:txXfrm>
    </dsp:sp>
    <dsp:sp modelId="{772D63B4-930F-4BA0-8937-F40767260EBB}">
      <dsp:nvSpPr>
        <dsp:cNvPr id="0" name=""/>
        <dsp:cNvSpPr/>
      </dsp:nvSpPr>
      <dsp:spPr>
        <a:xfrm>
          <a:off x="0" y="106033"/>
          <a:ext cx="2152643" cy="3228964"/>
        </a:xfrm>
        <a:prstGeom prst="rect">
          <a:avLst/>
        </a:prstGeom>
        <a:blipFill rotWithShape="1">
          <a:blip xmlns:r="http://schemas.openxmlformats.org/officeDocument/2006/relationships" r:embed="rId1"/>
          <a:srcRect/>
          <a:stretch>
            <a:fillRect l="-70000" r="-7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160000" cy="121680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1.2  </a:t>
          </a:r>
          <a:r>
            <a:rPr lang="en-US" sz="3200" b="1" kern="1200" dirty="0" err="1"/>
            <a:t>Người</a:t>
          </a:r>
          <a:r>
            <a:rPr lang="en-US" sz="3200" b="1" kern="1200" dirty="0"/>
            <a:t> </a:t>
          </a:r>
          <a:r>
            <a:rPr lang="en-US" sz="3200" b="1" kern="1200" dirty="0" err="1"/>
            <a:t>Hiện</a:t>
          </a:r>
          <a:r>
            <a:rPr lang="en-US" sz="3200" b="1" kern="1200" dirty="0"/>
            <a:t> </a:t>
          </a:r>
          <a:r>
            <a:rPr lang="en-US" sz="3200" b="1" kern="1200" dirty="0" err="1"/>
            <a:t>đại</a:t>
          </a:r>
          <a:endParaRPr lang="en-US" sz="3200" kern="1200" dirty="0"/>
        </a:p>
      </dsp:txBody>
      <dsp:txXfrm>
        <a:off x="59399" y="59399"/>
        <a:ext cx="10041202" cy="109800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23D7D1-2322-4D12-86D0-6F14B99F3C28}">
      <dsp:nvSpPr>
        <dsp:cNvPr id="0" name=""/>
        <dsp:cNvSpPr/>
      </dsp:nvSpPr>
      <dsp:spPr>
        <a:xfrm rot="10800000">
          <a:off x="702380" y="76354"/>
          <a:ext cx="10511013" cy="830322"/>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Người</a:t>
          </a:r>
          <a:r>
            <a:rPr lang="en-US" sz="2400" kern="1200" dirty="0"/>
            <a:t> </a:t>
          </a:r>
          <a:r>
            <a:rPr lang="en-US" sz="2400" kern="1200" dirty="0" err="1"/>
            <a:t>vượn</a:t>
          </a:r>
          <a:r>
            <a:rPr lang="en-US" sz="2400" kern="1200" dirty="0"/>
            <a:t> </a:t>
          </a:r>
          <a:r>
            <a:rPr lang="en-US" sz="2400" kern="1200" dirty="0" err="1"/>
            <a:t>đã</a:t>
          </a:r>
          <a:r>
            <a:rPr lang="en-US" sz="2400" kern="1200" dirty="0"/>
            <a:t> </a:t>
          </a:r>
          <a:r>
            <a:rPr lang="en-US" sz="2400" kern="1200" dirty="0" err="1"/>
            <a:t>chuyển</a:t>
          </a:r>
          <a:r>
            <a:rPr lang="en-US" sz="2400" kern="1200" dirty="0"/>
            <a:t> </a:t>
          </a:r>
          <a:r>
            <a:rPr lang="en-US" sz="2400" kern="1200" dirty="0" err="1"/>
            <a:t>biến</a:t>
          </a:r>
          <a:r>
            <a:rPr lang="en-US" sz="2400" kern="1200" dirty="0"/>
            <a:t> </a:t>
          </a:r>
          <a:r>
            <a:rPr lang="en-US" sz="2400" kern="1200" dirty="0" err="1"/>
            <a:t>thành</a:t>
          </a:r>
          <a:r>
            <a:rPr lang="en-US" sz="2400" kern="1200" dirty="0"/>
            <a:t> </a:t>
          </a:r>
          <a:r>
            <a:rPr lang="en-US" sz="2400" kern="1200" dirty="0" err="1"/>
            <a:t>người</a:t>
          </a:r>
          <a:r>
            <a:rPr lang="en-US" sz="2400" kern="1200" dirty="0"/>
            <a:t> </a:t>
          </a:r>
          <a:r>
            <a:rPr lang="en-US" sz="2400" kern="1200" dirty="0" err="1"/>
            <a:t>khôn</a:t>
          </a:r>
          <a:r>
            <a:rPr lang="en-US" sz="2400" kern="1200" dirty="0"/>
            <a:t> </a:t>
          </a:r>
          <a:r>
            <a:rPr lang="en-US" sz="2400" kern="1200" dirty="0" err="1"/>
            <a:t>ngoan</a:t>
          </a:r>
          <a:r>
            <a:rPr lang="en-US" sz="2400" kern="1200" dirty="0"/>
            <a:t> (hay </a:t>
          </a:r>
          <a:r>
            <a:rPr lang="en-US" sz="2400" kern="1200" dirty="0" err="1"/>
            <a:t>còn</a:t>
          </a:r>
          <a:r>
            <a:rPr lang="en-US" sz="2400" kern="1200" dirty="0"/>
            <a:t> </a:t>
          </a:r>
          <a:r>
            <a:rPr lang="en-US" sz="2400" kern="1200" dirty="0" err="1"/>
            <a:t>gọi</a:t>
          </a:r>
          <a:r>
            <a:rPr lang="en-US" sz="2400" kern="1200" dirty="0"/>
            <a:t> </a:t>
          </a:r>
          <a:r>
            <a:rPr lang="en-US" sz="2400" kern="1200" dirty="0" err="1"/>
            <a:t>là</a:t>
          </a:r>
          <a:r>
            <a:rPr lang="en-US" sz="2400" kern="1200" dirty="0"/>
            <a:t> </a:t>
          </a:r>
          <a:r>
            <a:rPr lang="en-US" sz="2400" kern="1200" dirty="0" err="1"/>
            <a:t>người</a:t>
          </a:r>
          <a:r>
            <a:rPr lang="en-US" sz="2400" kern="1200" dirty="0"/>
            <a:t> </a:t>
          </a:r>
          <a:r>
            <a:rPr lang="en-US" sz="2400" kern="1200" dirty="0" err="1"/>
            <a:t>hiện</a:t>
          </a:r>
          <a:r>
            <a:rPr lang="en-US" sz="2400" kern="1200" dirty="0"/>
            <a:t> </a:t>
          </a:r>
          <a:r>
            <a:rPr lang="en-US" sz="2400" kern="1200" dirty="0" err="1"/>
            <a:t>đại</a:t>
          </a:r>
          <a:r>
            <a:rPr lang="en-US" sz="2400" kern="1200" dirty="0"/>
            <a:t>). </a:t>
          </a:r>
        </a:p>
      </dsp:txBody>
      <dsp:txXfrm rot="10800000">
        <a:off x="909960" y="76354"/>
        <a:ext cx="10303433" cy="830322"/>
      </dsp:txXfrm>
    </dsp:sp>
    <dsp:sp modelId="{F8B29009-A767-4191-A5E8-11518D423270}">
      <dsp:nvSpPr>
        <dsp:cNvPr id="0" name=""/>
        <dsp:cNvSpPr/>
      </dsp:nvSpPr>
      <dsp:spPr>
        <a:xfrm>
          <a:off x="589550" y="0"/>
          <a:ext cx="830322" cy="830322"/>
        </a:xfrm>
        <a:prstGeom prst="ellipse">
          <a:avLst/>
        </a:prstGeom>
        <a:blipFill rotWithShape="1">
          <a:blip xmlns:r="http://schemas.openxmlformats.org/officeDocument/2006/relationships" r:embed="rId1"/>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91D6977-CAD2-4097-8EAB-61C187449531}">
      <dsp:nvSpPr>
        <dsp:cNvPr id="0" name=""/>
        <dsp:cNvSpPr/>
      </dsp:nvSpPr>
      <dsp:spPr>
        <a:xfrm rot="10800000">
          <a:off x="702380" y="1078551"/>
          <a:ext cx="10511013" cy="830322"/>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Vào</a:t>
          </a:r>
          <a:r>
            <a:rPr lang="en-US" sz="2400" kern="1200" dirty="0"/>
            <a:t> </a:t>
          </a:r>
          <a:r>
            <a:rPr lang="en-US" sz="2400" kern="1200" dirty="0" err="1"/>
            <a:t>cuối</a:t>
          </a:r>
          <a:r>
            <a:rPr lang="en-US" sz="2400" kern="1200" dirty="0"/>
            <a:t> </a:t>
          </a:r>
          <a:r>
            <a:rPr lang="en-US" sz="2400" kern="1200" dirty="0" err="1"/>
            <a:t>thời</a:t>
          </a:r>
          <a:r>
            <a:rPr lang="en-US" sz="2400" kern="1200" dirty="0"/>
            <a:t> </a:t>
          </a:r>
          <a:r>
            <a:rPr lang="en-US" sz="2400" kern="1200" dirty="0" err="1"/>
            <a:t>đại</a:t>
          </a:r>
          <a:r>
            <a:rPr lang="en-US" sz="2400" kern="1200" dirty="0"/>
            <a:t> </a:t>
          </a:r>
          <a:r>
            <a:rPr lang="en-US" sz="2400" kern="1200" dirty="0" err="1"/>
            <a:t>đá</a:t>
          </a:r>
          <a:r>
            <a:rPr lang="en-US" sz="2400" kern="1200" dirty="0"/>
            <a:t> </a:t>
          </a:r>
          <a:r>
            <a:rPr lang="en-US" sz="2400" kern="1200" dirty="0" err="1"/>
            <a:t>cũ</a:t>
          </a:r>
          <a:r>
            <a:rPr lang="en-US" sz="2400" kern="1200" dirty="0"/>
            <a:t>, </a:t>
          </a:r>
          <a:r>
            <a:rPr lang="en-US" sz="2400" kern="1200" dirty="0" err="1"/>
            <a:t>trên</a:t>
          </a:r>
          <a:r>
            <a:rPr lang="en-US" sz="2400" kern="1200" dirty="0"/>
            <a:t> </a:t>
          </a:r>
          <a:r>
            <a:rPr lang="en-US" sz="2400" kern="1200" dirty="0" err="1"/>
            <a:t>một</a:t>
          </a:r>
          <a:r>
            <a:rPr lang="en-US" sz="2400" kern="1200" dirty="0"/>
            <a:t> </a:t>
          </a:r>
          <a:r>
            <a:rPr lang="en-US" sz="2400" kern="1200" dirty="0" err="1"/>
            <a:t>vùng</a:t>
          </a:r>
          <a:r>
            <a:rPr lang="en-US" sz="2400" kern="1200" dirty="0"/>
            <a:t> </a:t>
          </a:r>
          <a:r>
            <a:rPr lang="en-US" sz="2400" kern="1200" dirty="0" err="1"/>
            <a:t>rộng</a:t>
          </a:r>
          <a:r>
            <a:rPr lang="en-US" sz="2400" kern="1200" dirty="0"/>
            <a:t> </a:t>
          </a:r>
          <a:r>
            <a:rPr lang="en-US" sz="2400" kern="1200" dirty="0" err="1"/>
            <a:t>lớn</a:t>
          </a:r>
          <a:r>
            <a:rPr lang="en-US" sz="2400" kern="1200" dirty="0"/>
            <a:t> </a:t>
          </a:r>
          <a:r>
            <a:rPr lang="en-US" sz="2400" kern="1200" dirty="0" err="1"/>
            <a:t>của</a:t>
          </a:r>
          <a:r>
            <a:rPr lang="en-US" sz="2400" kern="1200" dirty="0"/>
            <a:t> </a:t>
          </a:r>
          <a:r>
            <a:rPr lang="en-US" sz="2400" kern="1200" dirty="0" err="1"/>
            <a:t>miền</a:t>
          </a:r>
          <a:r>
            <a:rPr lang="en-US" sz="2400" kern="1200" dirty="0"/>
            <a:t> </a:t>
          </a:r>
          <a:r>
            <a:rPr lang="en-US" sz="2400" kern="1200" dirty="0" err="1"/>
            <a:t>Bắc</a:t>
          </a:r>
          <a:r>
            <a:rPr lang="en-US" sz="2400" kern="1200" dirty="0"/>
            <a:t> </a:t>
          </a:r>
          <a:r>
            <a:rPr lang="en-US" sz="2400" kern="1200" dirty="0" err="1"/>
            <a:t>nước</a:t>
          </a:r>
          <a:r>
            <a:rPr lang="en-US" sz="2400" kern="1200" dirty="0"/>
            <a:t> ta, </a:t>
          </a:r>
          <a:r>
            <a:rPr lang="en-US" sz="2400" kern="1200" dirty="0" err="1"/>
            <a:t>có</a:t>
          </a:r>
          <a:r>
            <a:rPr lang="en-US" sz="2400" kern="1200" dirty="0"/>
            <a:t> </a:t>
          </a:r>
          <a:r>
            <a:rPr lang="en-US" sz="2400" kern="1200" dirty="0" err="1"/>
            <a:t>nhiều</a:t>
          </a:r>
          <a:r>
            <a:rPr lang="en-US" sz="2400" kern="1200" dirty="0"/>
            <a:t> </a:t>
          </a:r>
          <a:r>
            <a:rPr lang="en-US" sz="2400" kern="1200" dirty="0" err="1"/>
            <a:t>bộ</a:t>
          </a:r>
          <a:r>
            <a:rPr lang="en-US" sz="2400" kern="1200" dirty="0"/>
            <a:t> </a:t>
          </a:r>
          <a:r>
            <a:rPr lang="en-US" sz="2400" kern="1200" dirty="0" err="1"/>
            <a:t>lạc</a:t>
          </a:r>
          <a:r>
            <a:rPr lang="en-US" sz="2400" kern="1200" dirty="0"/>
            <a:t> </a:t>
          </a:r>
          <a:r>
            <a:rPr lang="en-US" sz="2400" kern="1200" dirty="0" err="1"/>
            <a:t>săn</a:t>
          </a:r>
          <a:r>
            <a:rPr lang="en-US" sz="2400" kern="1200" dirty="0"/>
            <a:t> </a:t>
          </a:r>
          <a:r>
            <a:rPr lang="en-US" sz="2400" kern="1200" dirty="0" err="1"/>
            <a:t>bắt</a:t>
          </a:r>
          <a:r>
            <a:rPr lang="en-US" sz="2400" kern="1200" dirty="0"/>
            <a:t>, </a:t>
          </a:r>
          <a:r>
            <a:rPr lang="en-US" sz="2400" kern="1200" dirty="0" err="1"/>
            <a:t>hái</a:t>
          </a:r>
          <a:r>
            <a:rPr lang="en-US" sz="2400" kern="1200" dirty="0"/>
            <a:t> </a:t>
          </a:r>
          <a:r>
            <a:rPr lang="en-US" sz="2400" kern="1200" dirty="0" err="1"/>
            <a:t>lượm</a:t>
          </a:r>
          <a:r>
            <a:rPr lang="en-US" sz="2400" kern="1200" dirty="0"/>
            <a:t> </a:t>
          </a:r>
          <a:r>
            <a:rPr lang="en-US" sz="2400" kern="1200" dirty="0" err="1"/>
            <a:t>để</a:t>
          </a:r>
          <a:r>
            <a:rPr lang="en-US" sz="2400" kern="1200" dirty="0"/>
            <a:t> </a:t>
          </a:r>
          <a:r>
            <a:rPr lang="en-US" sz="2400" kern="1200" dirty="0" err="1"/>
            <a:t>sinh</a:t>
          </a:r>
          <a:r>
            <a:rPr lang="en-US" sz="2400" kern="1200" dirty="0"/>
            <a:t> </a:t>
          </a:r>
          <a:r>
            <a:rPr lang="en-US" sz="2400" kern="1200" dirty="0" err="1"/>
            <a:t>sống</a:t>
          </a:r>
          <a:endParaRPr lang="en-US" sz="2400" kern="1200" dirty="0"/>
        </a:p>
      </dsp:txBody>
      <dsp:txXfrm rot="10800000">
        <a:off x="909960" y="1078551"/>
        <a:ext cx="10303433" cy="830322"/>
      </dsp:txXfrm>
    </dsp:sp>
    <dsp:sp modelId="{E2A03823-BCB5-4DBD-A8C9-2E3FDDE17C9D}">
      <dsp:nvSpPr>
        <dsp:cNvPr id="0" name=""/>
        <dsp:cNvSpPr/>
      </dsp:nvSpPr>
      <dsp:spPr>
        <a:xfrm>
          <a:off x="264528" y="1068305"/>
          <a:ext cx="830322" cy="83032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12DC38-106B-43B1-8EBE-B1E58CE79480}">
      <dsp:nvSpPr>
        <dsp:cNvPr id="0" name=""/>
        <dsp:cNvSpPr/>
      </dsp:nvSpPr>
      <dsp:spPr>
        <a:xfrm rot="10800000">
          <a:off x="702380" y="2156731"/>
          <a:ext cx="10511013" cy="830322"/>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Các</a:t>
          </a:r>
          <a:r>
            <a:rPr lang="en-US" sz="2400" kern="1200" dirty="0"/>
            <a:t> di </a:t>
          </a:r>
          <a:r>
            <a:rPr lang="en-US" sz="2400" kern="1200" dirty="0" err="1"/>
            <a:t>tích</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thời</a:t>
          </a:r>
          <a:r>
            <a:rPr lang="en-US" sz="2400" kern="1200" dirty="0"/>
            <a:t> </a:t>
          </a:r>
          <a:r>
            <a:rPr lang="en-US" sz="2400" kern="1200" dirty="0" err="1"/>
            <a:t>kỳ</a:t>
          </a:r>
          <a:r>
            <a:rPr lang="en-US" sz="2400" kern="1200" dirty="0"/>
            <a:t> </a:t>
          </a:r>
          <a:r>
            <a:rPr lang="en-US" sz="2400" kern="1200" dirty="0" err="1"/>
            <a:t>này</a:t>
          </a:r>
          <a:r>
            <a:rPr lang="en-US" sz="2400" kern="1200" dirty="0"/>
            <a:t> </a:t>
          </a:r>
          <a:r>
            <a:rPr lang="en-US" sz="2400" kern="1200" dirty="0" err="1"/>
            <a:t>được</a:t>
          </a:r>
          <a:r>
            <a:rPr lang="en-US" sz="2400" kern="1200" dirty="0"/>
            <a:t> </a:t>
          </a:r>
          <a:r>
            <a:rPr lang="en-US" sz="2400" kern="1200" dirty="0" err="1"/>
            <a:t>các</a:t>
          </a:r>
          <a:r>
            <a:rPr lang="en-US" sz="2400" kern="1200" dirty="0"/>
            <a:t> </a:t>
          </a:r>
          <a:r>
            <a:rPr lang="en-US" sz="2400" kern="1200" dirty="0" err="1"/>
            <a:t>nhà</a:t>
          </a:r>
          <a:r>
            <a:rPr lang="en-US" sz="2400" kern="1200" dirty="0"/>
            <a:t> </a:t>
          </a:r>
          <a:r>
            <a:rPr lang="en-US" sz="2400" kern="1200" dirty="0" err="1"/>
            <a:t>khảo</a:t>
          </a:r>
          <a:r>
            <a:rPr lang="en-US" sz="2400" kern="1200" dirty="0"/>
            <a:t> </a:t>
          </a:r>
          <a:r>
            <a:rPr lang="en-US" sz="2400" kern="1200" dirty="0" err="1"/>
            <a:t>cổ</a:t>
          </a:r>
          <a:r>
            <a:rPr lang="en-US" sz="2400" kern="1200" dirty="0"/>
            <a:t> </a:t>
          </a:r>
          <a:r>
            <a:rPr lang="en-US" sz="2400" kern="1200" dirty="0" err="1"/>
            <a:t>học</a:t>
          </a:r>
          <a:r>
            <a:rPr lang="en-US" sz="2400" kern="1200" dirty="0"/>
            <a:t> </a:t>
          </a:r>
          <a:r>
            <a:rPr lang="en-US" sz="2400" kern="1200" dirty="0" err="1"/>
            <a:t>gọi</a:t>
          </a:r>
          <a:r>
            <a:rPr lang="en-US" sz="2400" kern="1200" dirty="0"/>
            <a:t> </a:t>
          </a:r>
          <a:r>
            <a:rPr lang="en-US" sz="2400" kern="1200" dirty="0" err="1"/>
            <a:t>bằng</a:t>
          </a:r>
          <a:r>
            <a:rPr lang="en-US" sz="2400" kern="1200" dirty="0"/>
            <a:t> </a:t>
          </a:r>
          <a:r>
            <a:rPr lang="en-US" sz="2400" kern="1200" dirty="0" err="1"/>
            <a:t>một</a:t>
          </a:r>
          <a:r>
            <a:rPr lang="en-US" sz="2400" kern="1200" dirty="0"/>
            <a:t> </a:t>
          </a:r>
          <a:r>
            <a:rPr lang="en-US" sz="2400" kern="1200" dirty="0" err="1"/>
            <a:t>thuật</a:t>
          </a:r>
          <a:r>
            <a:rPr lang="en-US" sz="2400" kern="1200" dirty="0"/>
            <a:t> </a:t>
          </a:r>
          <a:r>
            <a:rPr lang="en-US" sz="2400" kern="1200" dirty="0" err="1"/>
            <a:t>ngữ</a:t>
          </a:r>
          <a:r>
            <a:rPr lang="en-US" sz="2400" kern="1200" dirty="0"/>
            <a:t> </a:t>
          </a:r>
          <a:r>
            <a:rPr lang="en-US" sz="2400" kern="1200" dirty="0" err="1"/>
            <a:t>chung</a:t>
          </a:r>
          <a:r>
            <a:rPr lang="en-US" sz="2400" kern="1200" dirty="0"/>
            <a:t> </a:t>
          </a:r>
          <a:r>
            <a:rPr lang="en-US" sz="2400" kern="1200" dirty="0" err="1"/>
            <a:t>là</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Sơn</a:t>
          </a:r>
          <a:r>
            <a:rPr lang="en-US" sz="2400" kern="1200" dirty="0"/>
            <a:t> Vi </a:t>
          </a:r>
        </a:p>
      </dsp:txBody>
      <dsp:txXfrm rot="10800000">
        <a:off x="909960" y="2156731"/>
        <a:ext cx="10303433" cy="830322"/>
      </dsp:txXfrm>
    </dsp:sp>
    <dsp:sp modelId="{3170134A-F013-4A1B-B67F-93E3ACF20355}">
      <dsp:nvSpPr>
        <dsp:cNvPr id="0" name=""/>
        <dsp:cNvSpPr/>
      </dsp:nvSpPr>
      <dsp:spPr>
        <a:xfrm>
          <a:off x="501419" y="2188972"/>
          <a:ext cx="830322" cy="83032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6C353F-7CCC-4A95-8FEB-4EC2D717CD3A}">
      <dsp:nvSpPr>
        <dsp:cNvPr id="0" name=""/>
        <dsp:cNvSpPr/>
      </dsp:nvSpPr>
      <dsp:spPr>
        <a:xfrm rot="10800000">
          <a:off x="746952" y="3234910"/>
          <a:ext cx="10421868" cy="839704"/>
        </a:xfrm>
        <a:prstGeom prst="homePlate">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Tiếp</a:t>
          </a:r>
          <a:r>
            <a:rPr lang="en-US" sz="2400" kern="1200" dirty="0"/>
            <a:t> </a:t>
          </a:r>
          <a:r>
            <a:rPr lang="en-US" sz="2400" kern="1200" dirty="0" err="1"/>
            <a:t>theo</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Sơn</a:t>
          </a:r>
          <a:r>
            <a:rPr lang="en-US" sz="2400" kern="1200" dirty="0"/>
            <a:t> Vi </a:t>
          </a:r>
          <a:r>
            <a:rPr lang="en-US" sz="2400" kern="1200" dirty="0" err="1"/>
            <a:t>là</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Hòa</a:t>
          </a:r>
          <a:r>
            <a:rPr lang="en-US" sz="2400" kern="1200" dirty="0"/>
            <a:t> </a:t>
          </a:r>
          <a:r>
            <a:rPr lang="en-US" sz="2400" kern="1200" dirty="0" err="1"/>
            <a:t>Bình</a:t>
          </a:r>
          <a:endParaRPr lang="en-US" sz="2400" kern="1200" dirty="0"/>
        </a:p>
      </dsp:txBody>
      <dsp:txXfrm rot="10800000">
        <a:off x="956878" y="3234910"/>
        <a:ext cx="10211942" cy="839704"/>
      </dsp:txXfrm>
    </dsp:sp>
    <dsp:sp modelId="{25FB8F6B-AF15-4920-8863-C0D60EAC54FF}">
      <dsp:nvSpPr>
        <dsp:cNvPr id="0" name=""/>
        <dsp:cNvSpPr/>
      </dsp:nvSpPr>
      <dsp:spPr>
        <a:xfrm>
          <a:off x="501419" y="3345974"/>
          <a:ext cx="830322" cy="83032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F1086A7-E1F2-485F-BCB4-911736E530B8}">
      <dsp:nvSpPr>
        <dsp:cNvPr id="0" name=""/>
        <dsp:cNvSpPr/>
      </dsp:nvSpPr>
      <dsp:spPr>
        <a:xfrm rot="10800000">
          <a:off x="746952" y="4322473"/>
          <a:ext cx="10421868" cy="839704"/>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Nối</a:t>
          </a:r>
          <a:r>
            <a:rPr lang="en-US" sz="2400" kern="1200" dirty="0"/>
            <a:t> </a:t>
          </a:r>
          <a:r>
            <a:rPr lang="en-US" sz="2400" kern="1200" dirty="0" err="1"/>
            <a:t>tiếp</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Hòa</a:t>
          </a:r>
          <a:r>
            <a:rPr lang="en-US" sz="2400" kern="1200" dirty="0"/>
            <a:t> </a:t>
          </a:r>
          <a:r>
            <a:rPr lang="en-US" sz="2400" kern="1200" dirty="0" err="1"/>
            <a:t>Bình</a:t>
          </a:r>
          <a:r>
            <a:rPr lang="en-US" sz="2400" kern="1200" dirty="0"/>
            <a:t> </a:t>
          </a:r>
          <a:r>
            <a:rPr lang="en-US" sz="2400" kern="1200" dirty="0" err="1"/>
            <a:t>là</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Bắc</a:t>
          </a:r>
          <a:r>
            <a:rPr lang="en-US" sz="2400" kern="1200" dirty="0"/>
            <a:t> </a:t>
          </a:r>
          <a:r>
            <a:rPr lang="en-US" sz="2400" kern="1200" dirty="0" err="1"/>
            <a:t>Sơn</a:t>
          </a:r>
          <a:endParaRPr lang="en-US" sz="2400" kern="1200" dirty="0"/>
        </a:p>
      </dsp:txBody>
      <dsp:txXfrm rot="10800000">
        <a:off x="956878" y="4322473"/>
        <a:ext cx="10211942" cy="839704"/>
      </dsp:txXfrm>
    </dsp:sp>
    <dsp:sp modelId="{8C18B7CA-118D-489B-9695-194A241B303C}">
      <dsp:nvSpPr>
        <dsp:cNvPr id="0" name=""/>
        <dsp:cNvSpPr/>
      </dsp:nvSpPr>
      <dsp:spPr>
        <a:xfrm>
          <a:off x="501419" y="4332227"/>
          <a:ext cx="830322" cy="83032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160000" cy="121680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1.2  </a:t>
          </a:r>
          <a:r>
            <a:rPr lang="en-US" sz="3200" b="1" kern="1200" dirty="0" err="1"/>
            <a:t>Người</a:t>
          </a:r>
          <a:r>
            <a:rPr lang="en-US" sz="3200" b="1" kern="1200" dirty="0"/>
            <a:t> </a:t>
          </a:r>
          <a:r>
            <a:rPr lang="en-US" sz="3200" b="1" kern="1200" dirty="0" err="1"/>
            <a:t>Hiện</a:t>
          </a:r>
          <a:r>
            <a:rPr lang="en-US" sz="3200" b="1" kern="1200" dirty="0"/>
            <a:t> </a:t>
          </a:r>
          <a:r>
            <a:rPr lang="en-US" sz="3200" b="1" kern="1200" dirty="0" err="1"/>
            <a:t>đại</a:t>
          </a:r>
          <a:endParaRPr lang="en-US" sz="3200" kern="1200" dirty="0"/>
        </a:p>
      </dsp:txBody>
      <dsp:txXfrm>
        <a:off x="59399" y="59399"/>
        <a:ext cx="10041202" cy="109800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23D7D1-2322-4D12-86D0-6F14B99F3C28}">
      <dsp:nvSpPr>
        <dsp:cNvPr id="0" name=""/>
        <dsp:cNvSpPr/>
      </dsp:nvSpPr>
      <dsp:spPr>
        <a:xfrm rot="10800000">
          <a:off x="772428" y="149686"/>
          <a:ext cx="10511013" cy="1054470"/>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992"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Nhờ</a:t>
          </a:r>
          <a:r>
            <a:rPr lang="en-US" sz="2400" kern="1200" dirty="0"/>
            <a:t> </a:t>
          </a:r>
          <a:r>
            <a:rPr lang="en-US" sz="2400" kern="1200" dirty="0" err="1"/>
            <a:t>sự</a:t>
          </a:r>
          <a:r>
            <a:rPr lang="en-US" sz="2400" kern="1200" dirty="0"/>
            <a:t> </a:t>
          </a:r>
          <a:r>
            <a:rPr lang="en-US" sz="2400" kern="1200" dirty="0" err="1"/>
            <a:t>tiến</a:t>
          </a:r>
          <a:r>
            <a:rPr lang="en-US" sz="2400" kern="1200" dirty="0"/>
            <a:t> </a:t>
          </a:r>
          <a:r>
            <a:rPr lang="en-US" sz="2400" kern="1200" dirty="0" err="1"/>
            <a:t>bộ</a:t>
          </a:r>
          <a:r>
            <a:rPr lang="en-US" sz="2400" kern="1200" dirty="0"/>
            <a:t> </a:t>
          </a:r>
          <a:r>
            <a:rPr lang="en-US" sz="2400" kern="1200" dirty="0" err="1"/>
            <a:t>vượt</a:t>
          </a:r>
          <a:r>
            <a:rPr lang="en-US" sz="2400" kern="1200" dirty="0"/>
            <a:t> </a:t>
          </a:r>
          <a:r>
            <a:rPr lang="en-US" sz="2400" kern="1200" dirty="0" err="1"/>
            <a:t>bậc</a:t>
          </a:r>
          <a:r>
            <a:rPr lang="en-US" sz="2400" kern="1200" dirty="0"/>
            <a:t> </a:t>
          </a:r>
          <a:r>
            <a:rPr lang="en-US" sz="2400" kern="1200" dirty="0" err="1"/>
            <a:t>của</a:t>
          </a:r>
          <a:r>
            <a:rPr lang="en-US" sz="2400" kern="1200" dirty="0"/>
            <a:t> </a:t>
          </a:r>
          <a:r>
            <a:rPr lang="en-US" sz="2400" kern="1200" dirty="0" err="1"/>
            <a:t>kỹ</a:t>
          </a:r>
          <a:r>
            <a:rPr lang="en-US" sz="2400" kern="1200" dirty="0"/>
            <a:t> </a:t>
          </a:r>
          <a:r>
            <a:rPr lang="en-US" sz="2400" kern="1200" dirty="0" err="1"/>
            <a:t>thuật</a:t>
          </a:r>
          <a:r>
            <a:rPr lang="en-US" sz="2400" kern="1200" dirty="0"/>
            <a:t> </a:t>
          </a:r>
          <a:r>
            <a:rPr lang="en-US" sz="2400" kern="1200" dirty="0" err="1"/>
            <a:t>chế</a:t>
          </a:r>
          <a:r>
            <a:rPr lang="en-US" sz="2400" kern="1200" dirty="0"/>
            <a:t> </a:t>
          </a:r>
          <a:r>
            <a:rPr lang="en-US" sz="2400" kern="1200" dirty="0" err="1"/>
            <a:t>tác</a:t>
          </a:r>
          <a:r>
            <a:rPr lang="en-US" sz="2400" kern="1200" dirty="0"/>
            <a:t> </a:t>
          </a:r>
          <a:r>
            <a:rPr lang="en-US" sz="2400" kern="1200" dirty="0" err="1"/>
            <a:t>công</a:t>
          </a:r>
          <a:r>
            <a:rPr lang="en-US" sz="2400" kern="1200" dirty="0"/>
            <a:t> </a:t>
          </a:r>
          <a:r>
            <a:rPr lang="en-US" sz="2400" kern="1200" dirty="0" err="1"/>
            <a:t>cụ</a:t>
          </a:r>
          <a:r>
            <a:rPr lang="en-US" sz="2400" kern="1200" dirty="0"/>
            <a:t> </a:t>
          </a:r>
          <a:r>
            <a:rPr lang="en-US" sz="2400" kern="1200" dirty="0" err="1"/>
            <a:t>và</a:t>
          </a:r>
          <a:r>
            <a:rPr lang="en-US" sz="2400" kern="1200" dirty="0"/>
            <a:t> </a:t>
          </a:r>
          <a:r>
            <a:rPr lang="en-US" sz="2400" kern="1200" dirty="0" err="1"/>
            <a:t>sự</a:t>
          </a:r>
          <a:r>
            <a:rPr lang="en-US" sz="2400" kern="1200" dirty="0"/>
            <a:t> </a:t>
          </a:r>
          <a:r>
            <a:rPr lang="en-US" sz="2400" kern="1200" dirty="0" err="1"/>
            <a:t>phong</a:t>
          </a:r>
          <a:r>
            <a:rPr lang="en-US" sz="2400" kern="1200" dirty="0"/>
            <a:t> </a:t>
          </a:r>
          <a:r>
            <a:rPr lang="en-US" sz="2400" kern="1200" dirty="0" err="1"/>
            <a:t>phú</a:t>
          </a:r>
          <a:r>
            <a:rPr lang="en-US" sz="2400" kern="1200" dirty="0"/>
            <a:t> </a:t>
          </a:r>
          <a:r>
            <a:rPr lang="en-US" sz="2400" kern="1200" dirty="0" err="1"/>
            <a:t>của</a:t>
          </a:r>
          <a:r>
            <a:rPr lang="en-US" sz="2400" kern="1200" dirty="0"/>
            <a:t> </a:t>
          </a:r>
          <a:r>
            <a:rPr lang="en-US" sz="2400" kern="1200" dirty="0" err="1"/>
            <a:t>các</a:t>
          </a:r>
          <a:r>
            <a:rPr lang="en-US" sz="2400" kern="1200" dirty="0"/>
            <a:t> </a:t>
          </a:r>
          <a:r>
            <a:rPr lang="en-US" sz="2400" kern="1200" dirty="0" err="1"/>
            <a:t>loại</a:t>
          </a:r>
          <a:r>
            <a:rPr lang="en-US" sz="2400" kern="1200" dirty="0"/>
            <a:t> </a:t>
          </a:r>
          <a:r>
            <a:rPr lang="en-US" sz="2400" kern="1200" dirty="0" err="1"/>
            <a:t>hình</a:t>
          </a:r>
          <a:r>
            <a:rPr lang="en-US" sz="2400" kern="1200" dirty="0"/>
            <a:t> </a:t>
          </a:r>
          <a:r>
            <a:rPr lang="en-US" sz="2400" kern="1200" dirty="0" err="1"/>
            <a:t>công</a:t>
          </a:r>
          <a:r>
            <a:rPr lang="en-US" sz="2400" kern="1200" dirty="0"/>
            <a:t> </a:t>
          </a:r>
          <a:r>
            <a:rPr lang="en-US" sz="2400" kern="1200" dirty="0" err="1"/>
            <a:t>cụ</a:t>
          </a:r>
          <a:r>
            <a:rPr lang="en-US" sz="2400" kern="1200" dirty="0"/>
            <a:t>, </a:t>
          </a:r>
          <a:r>
            <a:rPr lang="en-US" sz="2400" kern="1200" dirty="0" err="1"/>
            <a:t>nền</a:t>
          </a:r>
          <a:r>
            <a:rPr lang="en-US" sz="2400" kern="1200" dirty="0"/>
            <a:t> </a:t>
          </a:r>
          <a:r>
            <a:rPr lang="en-US" sz="2400" kern="1200" dirty="0" err="1"/>
            <a:t>kinh</a:t>
          </a:r>
          <a:r>
            <a:rPr lang="en-US" sz="2400" kern="1200" dirty="0"/>
            <a:t> </a:t>
          </a:r>
          <a:r>
            <a:rPr lang="en-US" sz="2400" kern="1200" dirty="0" err="1"/>
            <a:t>tế</a:t>
          </a:r>
          <a:r>
            <a:rPr lang="en-US" sz="2400" kern="1200" dirty="0"/>
            <a:t> </a:t>
          </a:r>
          <a:r>
            <a:rPr lang="en-US" sz="2400" kern="1200" dirty="0" err="1"/>
            <a:t>có</a:t>
          </a:r>
          <a:r>
            <a:rPr lang="en-US" sz="2400" kern="1200" dirty="0"/>
            <a:t> </a:t>
          </a:r>
          <a:r>
            <a:rPr lang="en-US" sz="2400" kern="1200" dirty="0" err="1"/>
            <a:t>bước</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mạnh</a:t>
          </a:r>
          <a:r>
            <a:rPr lang="en-US" sz="2400" kern="1200" dirty="0"/>
            <a:t> </a:t>
          </a:r>
          <a:r>
            <a:rPr lang="en-US" sz="2400" kern="1200" dirty="0" err="1"/>
            <a:t>mẽ</a:t>
          </a:r>
          <a:r>
            <a:rPr lang="en-US" sz="2400" kern="1200" dirty="0"/>
            <a:t> </a:t>
          </a:r>
          <a:r>
            <a:rPr lang="en-US" sz="2400" kern="1200" dirty="0" err="1"/>
            <a:t>trên</a:t>
          </a:r>
          <a:r>
            <a:rPr lang="en-US" sz="2400" kern="1200" dirty="0"/>
            <a:t> </a:t>
          </a:r>
          <a:r>
            <a:rPr lang="en-US" sz="2400" kern="1200" dirty="0" err="1"/>
            <a:t>nhiều</a:t>
          </a:r>
          <a:r>
            <a:rPr lang="en-US" sz="2400" kern="1200" dirty="0"/>
            <a:t> </a:t>
          </a:r>
          <a:r>
            <a:rPr lang="en-US" sz="2400" kern="1200" dirty="0" err="1"/>
            <a:t>lĩnh</a:t>
          </a:r>
          <a:r>
            <a:rPr lang="en-US" sz="2400" kern="1200" dirty="0"/>
            <a:t>  </a:t>
          </a:r>
          <a:r>
            <a:rPr lang="en-US" sz="2400" kern="1200" dirty="0" err="1"/>
            <a:t>vực</a:t>
          </a:r>
          <a:endParaRPr lang="en-US" sz="2400" kern="1200" dirty="0"/>
        </a:p>
      </dsp:txBody>
      <dsp:txXfrm rot="10800000">
        <a:off x="1036045" y="149686"/>
        <a:ext cx="10247396" cy="1054470"/>
      </dsp:txXfrm>
    </dsp:sp>
    <dsp:sp modelId="{F8B29009-A767-4191-A5E8-11518D423270}">
      <dsp:nvSpPr>
        <dsp:cNvPr id="0" name=""/>
        <dsp:cNvSpPr/>
      </dsp:nvSpPr>
      <dsp:spPr>
        <a:xfrm>
          <a:off x="209904" y="0"/>
          <a:ext cx="1054470" cy="1054470"/>
        </a:xfrm>
        <a:prstGeom prst="ellipse">
          <a:avLst/>
        </a:prstGeom>
        <a:blipFill rotWithShape="1">
          <a:blip xmlns:r="http://schemas.openxmlformats.org/officeDocument/2006/relationships" r:embed="rId1"/>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99B4AB5-1F61-47A8-B23A-0F32F021287F}">
      <dsp:nvSpPr>
        <dsp:cNvPr id="0" name=""/>
        <dsp:cNvSpPr/>
      </dsp:nvSpPr>
      <dsp:spPr>
        <a:xfrm rot="10800000">
          <a:off x="585342" y="1369421"/>
          <a:ext cx="10745088" cy="1054470"/>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992"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Hái</a:t>
          </a:r>
          <a:r>
            <a:rPr lang="en-US" sz="2400" kern="1200" dirty="0"/>
            <a:t> </a:t>
          </a:r>
          <a:r>
            <a:rPr lang="en-US" sz="2400" kern="1200" dirty="0" err="1"/>
            <a:t>lượm</a:t>
          </a:r>
          <a:r>
            <a:rPr lang="en-US" sz="2400" kern="1200" dirty="0"/>
            <a:t>, </a:t>
          </a:r>
          <a:r>
            <a:rPr lang="en-US" sz="2400" kern="1200" dirty="0" err="1"/>
            <a:t>săn</a:t>
          </a:r>
          <a:r>
            <a:rPr lang="en-US" sz="2400" kern="1200" dirty="0"/>
            <a:t> </a:t>
          </a:r>
          <a:r>
            <a:rPr lang="en-US" sz="2400" kern="1200" dirty="0" err="1"/>
            <a:t>bắt</a:t>
          </a:r>
          <a:r>
            <a:rPr lang="en-US" sz="2400" kern="1200" dirty="0"/>
            <a:t> </a:t>
          </a:r>
          <a:r>
            <a:rPr lang="en-US" sz="2400" kern="1200" dirty="0" err="1"/>
            <a:t>vẫn</a:t>
          </a:r>
          <a:r>
            <a:rPr lang="en-US" sz="2400" kern="1200" dirty="0"/>
            <a:t> </a:t>
          </a:r>
          <a:r>
            <a:rPr lang="en-US" sz="2400" kern="1200" dirty="0" err="1"/>
            <a:t>tồn</a:t>
          </a:r>
          <a:r>
            <a:rPr lang="en-US" sz="2400" kern="1200" dirty="0"/>
            <a:t> </a:t>
          </a:r>
          <a:r>
            <a:rPr lang="en-US" sz="2400" kern="1200" dirty="0" err="1"/>
            <a:t>tại</a:t>
          </a:r>
          <a:r>
            <a:rPr lang="en-US" sz="2400" kern="1200" dirty="0"/>
            <a:t> song </a:t>
          </a:r>
          <a:r>
            <a:rPr lang="en-US" sz="2400" kern="1200" dirty="0" err="1"/>
            <a:t>không</a:t>
          </a:r>
          <a:r>
            <a:rPr lang="en-US" sz="2400" kern="1200" dirty="0"/>
            <a:t> </a:t>
          </a:r>
          <a:r>
            <a:rPr lang="en-US" sz="2400" kern="1200" dirty="0" err="1"/>
            <a:t>còn</a:t>
          </a:r>
          <a:r>
            <a:rPr lang="en-US" sz="2400" kern="1200" dirty="0"/>
            <a:t> </a:t>
          </a:r>
          <a:r>
            <a:rPr lang="en-US" sz="2400" kern="1200" dirty="0" err="1"/>
            <a:t>đóng</a:t>
          </a:r>
          <a:r>
            <a:rPr lang="en-US" sz="2400" kern="1200" dirty="0"/>
            <a:t> </a:t>
          </a:r>
          <a:r>
            <a:rPr lang="en-US" sz="2400" kern="1200" dirty="0" err="1"/>
            <a:t>vai</a:t>
          </a:r>
          <a:r>
            <a:rPr lang="en-US" sz="2400" kern="1200" dirty="0"/>
            <a:t> </a:t>
          </a:r>
          <a:r>
            <a:rPr lang="en-US" sz="2400" kern="1200" dirty="0" err="1"/>
            <a:t>trò</a:t>
          </a:r>
          <a:r>
            <a:rPr lang="en-US" sz="2400" kern="1200" dirty="0"/>
            <a:t> </a:t>
          </a:r>
          <a:r>
            <a:rPr lang="en-US" sz="2400" kern="1200" dirty="0" err="1"/>
            <a:t>chủ</a:t>
          </a:r>
          <a:r>
            <a:rPr lang="en-US" sz="2400" kern="1200" dirty="0"/>
            <a:t> </a:t>
          </a:r>
          <a:r>
            <a:rPr lang="en-US" sz="2400" kern="1200" dirty="0" err="1"/>
            <a:t>yếu</a:t>
          </a:r>
          <a:r>
            <a:rPr lang="en-US" sz="2400" kern="1200" dirty="0"/>
            <a:t> </a:t>
          </a:r>
          <a:r>
            <a:rPr lang="en-US" sz="2400" kern="1200" dirty="0" err="1"/>
            <a:t>trong</a:t>
          </a:r>
          <a:r>
            <a:rPr lang="en-US" sz="2400" kern="1200" dirty="0"/>
            <a:t> </a:t>
          </a:r>
          <a:r>
            <a:rPr lang="en-US" sz="2400" kern="1200" dirty="0" err="1"/>
            <a:t>đời</a:t>
          </a:r>
          <a:r>
            <a:rPr lang="en-US" sz="2400" kern="1200" dirty="0"/>
            <a:t> </a:t>
          </a:r>
          <a:r>
            <a:rPr lang="en-US" sz="2400" kern="1200" dirty="0" err="1"/>
            <a:t>sống</a:t>
          </a:r>
          <a:r>
            <a:rPr lang="en-US" sz="2400" kern="1200" dirty="0"/>
            <a:t> </a:t>
          </a:r>
          <a:r>
            <a:rPr lang="en-US" sz="2400" kern="1200" dirty="0" err="1"/>
            <a:t>của</a:t>
          </a:r>
          <a:r>
            <a:rPr lang="en-US" sz="2400" kern="1200" dirty="0"/>
            <a:t> </a:t>
          </a:r>
          <a:r>
            <a:rPr lang="en-US" sz="2400" kern="1200" dirty="0" err="1"/>
            <a:t>các</a:t>
          </a:r>
          <a:r>
            <a:rPr lang="en-US" sz="2400" kern="1200" dirty="0"/>
            <a:t> </a:t>
          </a:r>
          <a:r>
            <a:rPr lang="en-US" sz="2400" kern="1200" dirty="0" err="1"/>
            <a:t>bộ</a:t>
          </a:r>
          <a:r>
            <a:rPr lang="en-US" sz="2400" kern="1200" dirty="0"/>
            <a:t> </a:t>
          </a:r>
          <a:r>
            <a:rPr lang="en-US" sz="2400" kern="1200" dirty="0" err="1"/>
            <a:t>lạc</a:t>
          </a:r>
          <a:r>
            <a:rPr lang="en-US" sz="2400" kern="1200" dirty="0"/>
            <a:t>, </a:t>
          </a:r>
          <a:r>
            <a:rPr lang="en-US" sz="2400" kern="1200" dirty="0" err="1"/>
            <a:t>mà</a:t>
          </a:r>
          <a:r>
            <a:rPr lang="en-US" sz="2400" kern="1200" dirty="0"/>
            <a:t> </a:t>
          </a:r>
          <a:r>
            <a:rPr lang="en-US" sz="2400" kern="1200" dirty="0" err="1"/>
            <a:t>nhường</a:t>
          </a:r>
          <a:r>
            <a:rPr lang="en-US" sz="2400" kern="1200" dirty="0"/>
            <a:t> </a:t>
          </a:r>
          <a:r>
            <a:rPr lang="en-US" sz="2400" kern="1200" dirty="0" err="1"/>
            <a:t>chỗ</a:t>
          </a:r>
          <a:r>
            <a:rPr lang="en-US" sz="2400" kern="1200" dirty="0"/>
            <a:t> </a:t>
          </a:r>
          <a:r>
            <a:rPr lang="en-US" sz="2400" kern="1200" dirty="0" err="1"/>
            <a:t>cho</a:t>
          </a:r>
          <a:r>
            <a:rPr lang="en-US" sz="2400" kern="1200" dirty="0"/>
            <a:t> </a:t>
          </a:r>
          <a:r>
            <a:rPr lang="en-US" sz="2400" kern="1200" dirty="0" err="1"/>
            <a:t>nghề</a:t>
          </a:r>
          <a:r>
            <a:rPr lang="en-US" sz="2400" kern="1200" dirty="0"/>
            <a:t> </a:t>
          </a:r>
          <a:r>
            <a:rPr lang="en-US" sz="2400" kern="1200" dirty="0" err="1"/>
            <a:t>trồng</a:t>
          </a:r>
          <a:r>
            <a:rPr lang="en-US" sz="2400" kern="1200" dirty="0"/>
            <a:t> </a:t>
          </a:r>
          <a:r>
            <a:rPr lang="en-US" sz="2400" kern="1200" dirty="0" err="1"/>
            <a:t>lúa</a:t>
          </a:r>
          <a:endParaRPr lang="en-US" sz="2400" kern="1200" dirty="0"/>
        </a:p>
      </dsp:txBody>
      <dsp:txXfrm rot="10800000">
        <a:off x="848959" y="1369421"/>
        <a:ext cx="10481471" cy="1054470"/>
      </dsp:txXfrm>
    </dsp:sp>
    <dsp:sp modelId="{F6E0DDDB-55F8-48EC-BE30-B81BC0B7130D}">
      <dsp:nvSpPr>
        <dsp:cNvPr id="0" name=""/>
        <dsp:cNvSpPr/>
      </dsp:nvSpPr>
      <dsp:spPr>
        <a:xfrm>
          <a:off x="130186" y="1369600"/>
          <a:ext cx="1054470" cy="1054470"/>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29AEB7-C1CA-402E-8134-DC25A1CCB3A6}">
      <dsp:nvSpPr>
        <dsp:cNvPr id="0" name=""/>
        <dsp:cNvSpPr/>
      </dsp:nvSpPr>
      <dsp:spPr>
        <a:xfrm rot="10800000">
          <a:off x="585342" y="2738658"/>
          <a:ext cx="10745088" cy="1054470"/>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992"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Bên</a:t>
          </a:r>
          <a:r>
            <a:rPr lang="en-US" sz="2400" kern="1200" dirty="0"/>
            <a:t> </a:t>
          </a:r>
          <a:r>
            <a:rPr lang="en-US" sz="2400" kern="1200" dirty="0" err="1"/>
            <a:t>cạnh</a:t>
          </a:r>
          <a:r>
            <a:rPr lang="en-US" sz="2400" kern="1200" dirty="0"/>
            <a:t> </a:t>
          </a:r>
          <a:r>
            <a:rPr lang="en-US" sz="2400" kern="1200" dirty="0" err="1"/>
            <a:t>nông</a:t>
          </a:r>
          <a:r>
            <a:rPr lang="en-US" sz="2400" kern="1200" dirty="0"/>
            <a:t> </a:t>
          </a:r>
          <a:r>
            <a:rPr lang="en-US" sz="2400" kern="1200" dirty="0" err="1"/>
            <a:t>nghiệp</a:t>
          </a:r>
          <a:r>
            <a:rPr lang="en-US" sz="2400" kern="1200" dirty="0"/>
            <a:t> </a:t>
          </a:r>
          <a:r>
            <a:rPr lang="en-US" sz="2400" kern="1200" dirty="0" err="1"/>
            <a:t>trồng</a:t>
          </a:r>
          <a:r>
            <a:rPr lang="en-US" sz="2400" kern="1200" dirty="0"/>
            <a:t> </a:t>
          </a:r>
          <a:r>
            <a:rPr lang="en-US" sz="2400" kern="1200" dirty="0" err="1"/>
            <a:t>lúa</a:t>
          </a:r>
          <a:r>
            <a:rPr lang="en-US" sz="2400" kern="1200" dirty="0"/>
            <a:t>, </a:t>
          </a:r>
          <a:r>
            <a:rPr lang="en-US" sz="2400" kern="1200" dirty="0" err="1"/>
            <a:t>nghề</a:t>
          </a:r>
          <a:r>
            <a:rPr lang="en-US" sz="2400" kern="1200" dirty="0"/>
            <a:t> </a:t>
          </a:r>
          <a:r>
            <a:rPr lang="en-US" sz="2400" kern="1200" dirty="0" err="1"/>
            <a:t>chăn</a:t>
          </a:r>
          <a:r>
            <a:rPr lang="en-US" sz="2400" kern="1200" dirty="0"/>
            <a:t> </a:t>
          </a:r>
          <a:r>
            <a:rPr lang="en-US" sz="2400" kern="1200" dirty="0" err="1"/>
            <a:t>nuôi</a:t>
          </a:r>
          <a:r>
            <a:rPr lang="en-US" sz="2400" kern="1200" dirty="0"/>
            <a:t> </a:t>
          </a:r>
          <a:r>
            <a:rPr lang="en-US" sz="2400" kern="1200" dirty="0" err="1"/>
            <a:t>gia</a:t>
          </a:r>
          <a:r>
            <a:rPr lang="en-US" sz="2400" kern="1200" dirty="0"/>
            <a:t> </a:t>
          </a:r>
          <a:r>
            <a:rPr lang="en-US" sz="2400" kern="1200" dirty="0" err="1"/>
            <a:t>súc</a:t>
          </a:r>
          <a:r>
            <a:rPr lang="en-US" sz="2400" kern="1200" dirty="0"/>
            <a:t> </a:t>
          </a:r>
          <a:r>
            <a:rPr lang="en-US" sz="2400" kern="1200" dirty="0" err="1"/>
            <a:t>cũng</a:t>
          </a:r>
          <a:r>
            <a:rPr lang="en-US" sz="2400" kern="1200" dirty="0"/>
            <a:t> ra </a:t>
          </a:r>
          <a:r>
            <a:rPr lang="en-US" sz="2400" kern="1200" dirty="0" err="1"/>
            <a:t>đời</a:t>
          </a:r>
          <a:r>
            <a:rPr lang="en-US" sz="2400" kern="1200" dirty="0"/>
            <a:t> </a:t>
          </a:r>
          <a:r>
            <a:rPr lang="en-US" sz="2400" kern="1200" dirty="0" err="1"/>
            <a:t>và</a:t>
          </a:r>
          <a:r>
            <a:rPr lang="en-US" sz="2400" kern="1200" dirty="0"/>
            <a:t> </a:t>
          </a:r>
          <a:r>
            <a:rPr lang="en-US" sz="2400" kern="1200" dirty="0" err="1"/>
            <a:t>phát</a:t>
          </a:r>
          <a:r>
            <a:rPr lang="en-US" sz="2400" kern="1200" dirty="0"/>
            <a:t> </a:t>
          </a:r>
          <a:r>
            <a:rPr lang="en-US" sz="2400" kern="1200" dirty="0" err="1"/>
            <a:t>triển</a:t>
          </a:r>
          <a:endParaRPr lang="en-US" sz="2400" kern="1200" dirty="0"/>
        </a:p>
      </dsp:txBody>
      <dsp:txXfrm rot="10800000">
        <a:off x="848959" y="2738658"/>
        <a:ext cx="10481471" cy="1054470"/>
      </dsp:txXfrm>
    </dsp:sp>
    <dsp:sp modelId="{A2083447-484D-49CD-AD2D-68EEA908D9BC}">
      <dsp:nvSpPr>
        <dsp:cNvPr id="0" name=""/>
        <dsp:cNvSpPr/>
      </dsp:nvSpPr>
      <dsp:spPr>
        <a:xfrm>
          <a:off x="130186" y="2738837"/>
          <a:ext cx="1054470" cy="1054470"/>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BB439B-5AB1-47BC-9DCC-56901946905E}">
      <dsp:nvSpPr>
        <dsp:cNvPr id="0" name=""/>
        <dsp:cNvSpPr/>
      </dsp:nvSpPr>
      <dsp:spPr>
        <a:xfrm rot="10800000">
          <a:off x="585342" y="4107896"/>
          <a:ext cx="10745088" cy="1054470"/>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992"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Vào</a:t>
          </a:r>
          <a:r>
            <a:rPr lang="en-US" sz="2400" kern="1200" dirty="0"/>
            <a:t> </a:t>
          </a:r>
          <a:r>
            <a:rPr lang="en-US" sz="2400" kern="1200" dirty="0" err="1"/>
            <a:t>cuối</a:t>
          </a:r>
          <a:r>
            <a:rPr lang="en-US" sz="2400" kern="1200" dirty="0"/>
            <a:t> </a:t>
          </a:r>
          <a:r>
            <a:rPr lang="en-US" sz="2400" kern="1200" dirty="0" err="1"/>
            <a:t>thời</a:t>
          </a:r>
          <a:r>
            <a:rPr lang="en-US" sz="2400" kern="1200" dirty="0"/>
            <a:t> </a:t>
          </a:r>
          <a:r>
            <a:rPr lang="en-US" sz="2400" kern="1200" dirty="0" err="1"/>
            <a:t>đại</a:t>
          </a:r>
          <a:r>
            <a:rPr lang="en-US" sz="2400" kern="1200" dirty="0"/>
            <a:t> </a:t>
          </a:r>
          <a:r>
            <a:rPr lang="en-US" sz="2400" kern="1200" dirty="0" err="1"/>
            <a:t>đá</a:t>
          </a:r>
          <a:r>
            <a:rPr lang="en-US" sz="2400" kern="1200" dirty="0"/>
            <a:t> </a:t>
          </a:r>
          <a:r>
            <a:rPr lang="en-US" sz="2400" kern="1200" dirty="0" err="1"/>
            <a:t>mới</a:t>
          </a:r>
          <a:r>
            <a:rPr lang="en-US" sz="2400" kern="1200" dirty="0"/>
            <a:t>, </a:t>
          </a:r>
          <a:r>
            <a:rPr lang="en-US" sz="2400" kern="1200" dirty="0" err="1"/>
            <a:t>cư</a:t>
          </a:r>
          <a:r>
            <a:rPr lang="en-US" sz="2400" kern="1200" dirty="0"/>
            <a:t> </a:t>
          </a:r>
          <a:r>
            <a:rPr lang="en-US" sz="2400" kern="1200" dirty="0" err="1"/>
            <a:t>dân</a:t>
          </a:r>
          <a:r>
            <a:rPr lang="en-US" sz="2400" kern="1200" dirty="0"/>
            <a:t> </a:t>
          </a:r>
          <a:r>
            <a:rPr lang="en-US" sz="2400" kern="1200" dirty="0" err="1"/>
            <a:t>các</a:t>
          </a:r>
          <a:r>
            <a:rPr lang="en-US" sz="2400" kern="1200" dirty="0"/>
            <a:t> </a:t>
          </a:r>
          <a:r>
            <a:rPr lang="en-US" sz="2400" kern="1200" dirty="0" err="1"/>
            <a:t>bộ</a:t>
          </a:r>
          <a:r>
            <a:rPr lang="en-US" sz="2400" kern="1200" dirty="0"/>
            <a:t> </a:t>
          </a:r>
          <a:r>
            <a:rPr lang="en-US" sz="2400" kern="1200" dirty="0" err="1"/>
            <a:t>lạc</a:t>
          </a:r>
          <a:r>
            <a:rPr lang="en-US" sz="2400" kern="1200" dirty="0"/>
            <a:t> </a:t>
          </a:r>
          <a:r>
            <a:rPr lang="en-US" sz="2400" kern="1200" dirty="0" err="1"/>
            <a:t>sống</a:t>
          </a:r>
          <a:r>
            <a:rPr lang="en-US" sz="2400" kern="1200" dirty="0"/>
            <a:t> ở </a:t>
          </a:r>
          <a:r>
            <a:rPr lang="en-US" sz="2400" kern="1200" dirty="0" err="1"/>
            <a:t>lưu</a:t>
          </a:r>
          <a:r>
            <a:rPr lang="en-US" sz="2400" kern="1200" dirty="0"/>
            <a:t> </a:t>
          </a:r>
          <a:r>
            <a:rPr lang="en-US" sz="2400" kern="1200" dirty="0" err="1"/>
            <a:t>vực</a:t>
          </a:r>
          <a:r>
            <a:rPr lang="en-US" sz="2400" kern="1200" dirty="0"/>
            <a:t> </a:t>
          </a:r>
          <a:r>
            <a:rPr lang="en-US" sz="2400" kern="1200" dirty="0" err="1"/>
            <a:t>sông</a:t>
          </a:r>
          <a:r>
            <a:rPr lang="en-US" sz="2400" kern="1200" dirty="0"/>
            <a:t> </a:t>
          </a:r>
          <a:r>
            <a:rPr lang="en-US" sz="2400" kern="1200" dirty="0" err="1"/>
            <a:t>Hồng</a:t>
          </a:r>
          <a:r>
            <a:rPr lang="en-US" sz="2400" kern="1200" dirty="0"/>
            <a:t> </a:t>
          </a:r>
          <a:r>
            <a:rPr lang="en-US" sz="2400" kern="1200" dirty="0" err="1"/>
            <a:t>đã</a:t>
          </a:r>
          <a:r>
            <a:rPr lang="en-US" sz="2400" kern="1200" dirty="0"/>
            <a:t> </a:t>
          </a:r>
          <a:r>
            <a:rPr lang="en-US" sz="2400" kern="1200" dirty="0" err="1"/>
            <a:t>biết</a:t>
          </a:r>
          <a:r>
            <a:rPr lang="en-US" sz="2400" kern="1200" dirty="0"/>
            <a:t> </a:t>
          </a:r>
          <a:r>
            <a:rPr lang="en-US" sz="2400" kern="1200" dirty="0" err="1"/>
            <a:t>đến</a:t>
          </a:r>
          <a:r>
            <a:rPr lang="en-US" sz="2400" kern="1200" dirty="0"/>
            <a:t> </a:t>
          </a:r>
          <a:r>
            <a:rPr lang="en-US" sz="2400" kern="1200" dirty="0" err="1"/>
            <a:t>một</a:t>
          </a:r>
          <a:r>
            <a:rPr lang="en-US" sz="2400" kern="1200" dirty="0"/>
            <a:t> </a:t>
          </a:r>
          <a:r>
            <a:rPr lang="en-US" sz="2400" kern="1200" dirty="0" err="1"/>
            <a:t>loại</a:t>
          </a:r>
          <a:r>
            <a:rPr lang="en-US" sz="2400" kern="1200" dirty="0"/>
            <a:t> </a:t>
          </a:r>
          <a:r>
            <a:rPr lang="en-US" sz="2400" kern="1200" dirty="0" err="1"/>
            <a:t>vật</a:t>
          </a:r>
          <a:r>
            <a:rPr lang="en-US" sz="2400" kern="1200" dirty="0"/>
            <a:t> </a:t>
          </a:r>
          <a:r>
            <a:rPr lang="en-US" sz="2400" kern="1200" dirty="0" err="1"/>
            <a:t>liệu</a:t>
          </a:r>
          <a:r>
            <a:rPr lang="en-US" sz="2400" kern="1200" dirty="0"/>
            <a:t> </a:t>
          </a:r>
          <a:r>
            <a:rPr lang="en-US" sz="2400" kern="1200" dirty="0" err="1"/>
            <a:t>mới</a:t>
          </a:r>
          <a:r>
            <a:rPr lang="en-US" sz="2400" kern="1200" dirty="0"/>
            <a:t> </a:t>
          </a:r>
          <a:r>
            <a:rPr lang="en-US" sz="2400" kern="1200" dirty="0" err="1"/>
            <a:t>là</a:t>
          </a:r>
          <a:r>
            <a:rPr lang="en-US" sz="2400" kern="1200" dirty="0"/>
            <a:t> </a:t>
          </a:r>
          <a:r>
            <a:rPr lang="en-US" sz="2400" kern="1200" dirty="0" err="1"/>
            <a:t>đồng</a:t>
          </a:r>
          <a:r>
            <a:rPr lang="en-US" sz="2400" kern="1200" dirty="0"/>
            <a:t> </a:t>
          </a:r>
          <a:r>
            <a:rPr lang="en-US" sz="2400" kern="1200" dirty="0" err="1"/>
            <a:t>và</a:t>
          </a:r>
          <a:r>
            <a:rPr lang="en-US" sz="2400" kern="1200" dirty="0"/>
            <a:t> </a:t>
          </a:r>
          <a:r>
            <a:rPr lang="en-US" sz="2400" kern="1200" dirty="0" err="1"/>
            <a:t>kỹ</a:t>
          </a:r>
          <a:r>
            <a:rPr lang="en-US" sz="2400" kern="1200" dirty="0"/>
            <a:t> </a:t>
          </a:r>
          <a:r>
            <a:rPr lang="en-US" sz="2400" kern="1200" dirty="0" err="1"/>
            <a:t>thuật</a:t>
          </a:r>
          <a:r>
            <a:rPr lang="en-US" sz="2400" kern="1200" dirty="0"/>
            <a:t> </a:t>
          </a:r>
          <a:r>
            <a:rPr lang="en-US" sz="2400" kern="1200" dirty="0" err="1"/>
            <a:t>luyện</a:t>
          </a:r>
          <a:r>
            <a:rPr lang="en-US" sz="2400" kern="1200" dirty="0"/>
            <a:t> </a:t>
          </a:r>
          <a:r>
            <a:rPr lang="en-US" sz="2400" kern="1200" dirty="0" err="1"/>
            <a:t>kim</a:t>
          </a:r>
          <a:r>
            <a:rPr lang="en-US" sz="2400" kern="1200" dirty="0"/>
            <a:t> </a:t>
          </a:r>
          <a:r>
            <a:rPr lang="en-US" sz="2400" kern="1200" dirty="0" err="1"/>
            <a:t>đồng</a:t>
          </a:r>
          <a:r>
            <a:rPr lang="en-US" sz="2400" kern="1200" dirty="0"/>
            <a:t> </a:t>
          </a:r>
          <a:r>
            <a:rPr lang="en-US" sz="2400" kern="1200" dirty="0" err="1"/>
            <a:t>thau</a:t>
          </a:r>
          <a:r>
            <a:rPr lang="en-US" sz="2400" kern="1200" dirty="0"/>
            <a:t> </a:t>
          </a:r>
        </a:p>
      </dsp:txBody>
      <dsp:txXfrm rot="10800000">
        <a:off x="848959" y="4107896"/>
        <a:ext cx="10481471" cy="1054470"/>
      </dsp:txXfrm>
    </dsp:sp>
    <dsp:sp modelId="{ECD13BE7-DDC1-439D-ADE0-9B869F5978E8}">
      <dsp:nvSpPr>
        <dsp:cNvPr id="0" name=""/>
        <dsp:cNvSpPr/>
      </dsp:nvSpPr>
      <dsp:spPr>
        <a:xfrm>
          <a:off x="130186" y="4108075"/>
          <a:ext cx="1054470" cy="1054470"/>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C19231-BA6D-48DC-932D-15480A781C30}">
      <dsp:nvSpPr>
        <dsp:cNvPr id="0" name=""/>
        <dsp:cNvSpPr/>
      </dsp:nvSpPr>
      <dsp:spPr>
        <a:xfrm>
          <a:off x="0" y="1117907"/>
          <a:ext cx="1380938" cy="3915667"/>
        </a:xfrm>
        <a:prstGeom prst="roundRect">
          <a:avLst>
            <a:gd name="adj" fmla="val 10000"/>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fr-FR" sz="2800" b="1" kern="1200" dirty="0"/>
            <a:t>2. </a:t>
          </a:r>
          <a:r>
            <a:rPr lang="fr-FR" sz="2800" b="1" kern="1200" dirty="0" err="1"/>
            <a:t>Đời</a:t>
          </a:r>
          <a:r>
            <a:rPr lang="fr-FR" sz="2800" b="1" kern="1200" dirty="0"/>
            <a:t> </a:t>
          </a:r>
          <a:r>
            <a:rPr lang="fr-FR" sz="2800" b="1" kern="1200" dirty="0" err="1"/>
            <a:t>sống</a:t>
          </a:r>
          <a:r>
            <a:rPr lang="fr-FR" sz="2800" b="1" kern="1200" dirty="0"/>
            <a:t> </a:t>
          </a:r>
          <a:r>
            <a:rPr lang="fr-FR" sz="2800" b="1" kern="1200" dirty="0" err="1"/>
            <a:t>văn</a:t>
          </a:r>
          <a:r>
            <a:rPr lang="fr-FR" sz="2800" b="1" kern="1200" dirty="0"/>
            <a:t> </a:t>
          </a:r>
          <a:r>
            <a:rPr lang="fr-FR" sz="2800" b="1" kern="1200" dirty="0" err="1"/>
            <a:t>hoá</a:t>
          </a:r>
          <a:r>
            <a:rPr lang="fr-FR" sz="2800" b="1" kern="1200" dirty="0"/>
            <a:t> </a:t>
          </a:r>
          <a:r>
            <a:rPr lang="fr-FR" sz="2800" b="1" kern="1200" dirty="0" err="1"/>
            <a:t>xã</a:t>
          </a:r>
          <a:r>
            <a:rPr lang="fr-FR" sz="2800" b="1" kern="1200" dirty="0"/>
            <a:t> </a:t>
          </a:r>
          <a:r>
            <a:rPr lang="fr-FR" sz="2800" b="1" kern="1200" dirty="0" err="1"/>
            <a:t>hội</a:t>
          </a:r>
          <a:r>
            <a:rPr lang="fr-FR" sz="2800" b="1" kern="1200" dirty="0"/>
            <a:t> </a:t>
          </a:r>
          <a:r>
            <a:rPr lang="fr-FR" sz="2800" b="1" kern="1200" dirty="0" err="1"/>
            <a:t>thời</a:t>
          </a:r>
          <a:r>
            <a:rPr lang="fr-FR" sz="2800" b="1" kern="1200" dirty="0"/>
            <a:t> </a:t>
          </a:r>
          <a:r>
            <a:rPr lang="fr-FR" sz="2800" b="1" kern="1200" dirty="0" err="1"/>
            <a:t>nguyên</a:t>
          </a:r>
          <a:r>
            <a:rPr lang="fr-FR" sz="2800" b="1" kern="1200" dirty="0"/>
            <a:t> </a:t>
          </a:r>
          <a:r>
            <a:rPr lang="fr-FR" sz="2800" b="1" kern="1200" dirty="0" err="1"/>
            <a:t>thủy</a:t>
          </a:r>
          <a:r>
            <a:rPr lang="fr-FR" sz="2800" b="1" kern="1200" dirty="0"/>
            <a:t>	</a:t>
          </a:r>
          <a:r>
            <a:rPr lang="en-US" sz="2800" b="1" kern="1200" dirty="0">
              <a:solidFill>
                <a:schemeClr val="bg1"/>
              </a:solidFill>
              <a:effectLst/>
              <a:latin typeface="Times New Roman" panose="02020603050405020304" pitchFamily="18" charset="0"/>
              <a:ea typeface="Calibri" panose="020F0502020204030204" pitchFamily="34" charset="0"/>
            </a:rPr>
            <a:t>	</a:t>
          </a:r>
          <a:endParaRPr lang="en-US" sz="2800" b="1" u="none" kern="1200" dirty="0">
            <a:solidFill>
              <a:schemeClr val="bg1"/>
            </a:solidFill>
          </a:endParaRPr>
        </a:p>
      </dsp:txBody>
      <dsp:txXfrm>
        <a:off x="40446" y="1158353"/>
        <a:ext cx="1300046" cy="3834775"/>
      </dsp:txXfrm>
    </dsp:sp>
    <dsp:sp modelId="{2C231A24-93E6-4FED-A336-4D20CEE8E810}">
      <dsp:nvSpPr>
        <dsp:cNvPr id="0" name=""/>
        <dsp:cNvSpPr/>
      </dsp:nvSpPr>
      <dsp:spPr>
        <a:xfrm rot="16603824">
          <a:off x="256487" y="1803908"/>
          <a:ext cx="2547458" cy="13763"/>
        </a:xfrm>
        <a:custGeom>
          <a:avLst/>
          <a:gdLst/>
          <a:ahLst/>
          <a:cxnLst/>
          <a:rect l="0" t="0" r="0" b="0"/>
          <a:pathLst>
            <a:path>
              <a:moveTo>
                <a:pt x="0" y="6881"/>
              </a:moveTo>
              <a:lnTo>
                <a:pt x="2547458"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466530" y="1747103"/>
        <a:ext cx="127372" cy="127372"/>
      </dsp:txXfrm>
    </dsp:sp>
    <dsp:sp modelId="{57462D90-B71B-4FCD-AAD3-05CEA3BE62FA}">
      <dsp:nvSpPr>
        <dsp:cNvPr id="0" name=""/>
        <dsp:cNvSpPr/>
      </dsp:nvSpPr>
      <dsp:spPr>
        <a:xfrm>
          <a:off x="1679494" y="0"/>
          <a:ext cx="6970995" cy="1091677"/>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kern="1200" dirty="0"/>
            <a:t>2.1. </a:t>
          </a:r>
          <a:r>
            <a:rPr lang="fr-FR" sz="2400" b="1" kern="1200" dirty="0" err="1"/>
            <a:t>Lửa</a:t>
          </a:r>
          <a:r>
            <a:rPr lang="fr-FR" sz="2400" b="1" kern="1200" dirty="0"/>
            <a:t>, </a:t>
          </a:r>
          <a:r>
            <a:rPr lang="fr-FR" sz="2400" b="1" kern="1200" dirty="0" err="1"/>
            <a:t>việc</a:t>
          </a:r>
          <a:r>
            <a:rPr lang="fr-FR" sz="2400" b="1" kern="1200" dirty="0"/>
            <a:t> </a:t>
          </a:r>
          <a:r>
            <a:rPr lang="fr-FR" sz="2400" b="1" kern="1200" dirty="0" err="1"/>
            <a:t>giữ</a:t>
          </a:r>
          <a:r>
            <a:rPr lang="fr-FR" sz="2400" b="1" kern="1200" dirty="0"/>
            <a:t> </a:t>
          </a:r>
          <a:r>
            <a:rPr lang="fr-FR" sz="2400" b="1" kern="1200" dirty="0" err="1"/>
            <a:t>lửa</a:t>
          </a:r>
          <a:r>
            <a:rPr lang="fr-FR" sz="2400" b="1" kern="1200" dirty="0"/>
            <a:t> </a:t>
          </a:r>
          <a:r>
            <a:rPr lang="fr-FR" sz="2400" b="1" kern="1200" dirty="0" err="1"/>
            <a:t>và</a:t>
          </a:r>
          <a:r>
            <a:rPr lang="fr-FR" sz="2400" b="1" kern="1200" dirty="0"/>
            <a:t> </a:t>
          </a:r>
          <a:r>
            <a:rPr lang="fr-FR" sz="2400" b="1" kern="1200" dirty="0" err="1"/>
            <a:t>truyền</a:t>
          </a:r>
          <a:r>
            <a:rPr lang="fr-FR" sz="2400" b="1" kern="1200" dirty="0"/>
            <a:t> </a:t>
          </a:r>
          <a:r>
            <a:rPr lang="fr-FR" sz="2400" b="1" kern="1200" dirty="0" err="1"/>
            <a:t>lử</a:t>
          </a:r>
          <a:r>
            <a:rPr lang="vi-VN" sz="2400" b="1" kern="1200" dirty="0"/>
            <a:t>a</a:t>
          </a:r>
          <a:endParaRPr lang="en-US" sz="2400" u="none" kern="1200" dirty="0">
            <a:solidFill>
              <a:schemeClr val="bg1"/>
            </a:solidFill>
          </a:endParaRPr>
        </a:p>
      </dsp:txBody>
      <dsp:txXfrm>
        <a:off x="1711468" y="31974"/>
        <a:ext cx="6907047" cy="1027729"/>
      </dsp:txXfrm>
    </dsp:sp>
    <dsp:sp modelId="{F520C0FE-1FD8-4753-855C-5C9B9C46914C}">
      <dsp:nvSpPr>
        <dsp:cNvPr id="0" name=""/>
        <dsp:cNvSpPr/>
      </dsp:nvSpPr>
      <dsp:spPr>
        <a:xfrm rot="16946419">
          <a:off x="890484" y="2458418"/>
          <a:ext cx="1250237" cy="13763"/>
        </a:xfrm>
        <a:custGeom>
          <a:avLst/>
          <a:gdLst/>
          <a:ahLst/>
          <a:cxnLst/>
          <a:rect l="0" t="0" r="0" b="0"/>
          <a:pathLst>
            <a:path>
              <a:moveTo>
                <a:pt x="0" y="6881"/>
              </a:moveTo>
              <a:lnTo>
                <a:pt x="1250237"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484347" y="2434044"/>
        <a:ext cx="62511" cy="62511"/>
      </dsp:txXfrm>
    </dsp:sp>
    <dsp:sp modelId="{0E7D7259-C6CB-43D4-A0F5-1FBE5192B617}">
      <dsp:nvSpPr>
        <dsp:cNvPr id="0" name=""/>
        <dsp:cNvSpPr/>
      </dsp:nvSpPr>
      <dsp:spPr>
        <a:xfrm>
          <a:off x="1650267" y="1309020"/>
          <a:ext cx="7041558" cy="1091677"/>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t>2</a:t>
          </a:r>
          <a:r>
            <a:rPr lang="vi-VN" sz="2400" b="1" kern="1200" dirty="0"/>
            <a:t>.2 Nghệ thuật tạo dáng công cụ</a:t>
          </a:r>
          <a:endParaRPr lang="en-US" sz="2400" u="none" kern="1200" dirty="0">
            <a:solidFill>
              <a:schemeClr val="bg1"/>
            </a:solidFill>
          </a:endParaRPr>
        </a:p>
      </dsp:txBody>
      <dsp:txXfrm>
        <a:off x="1682241" y="1340994"/>
        <a:ext cx="6977610" cy="1027729"/>
      </dsp:txXfrm>
    </dsp:sp>
    <dsp:sp modelId="{285DD70D-71F9-4211-8C8A-9FD70A6E6DE4}">
      <dsp:nvSpPr>
        <dsp:cNvPr id="0" name=""/>
        <dsp:cNvSpPr/>
      </dsp:nvSpPr>
      <dsp:spPr>
        <a:xfrm rot="512327">
          <a:off x="1378760" y="3098032"/>
          <a:ext cx="392949" cy="13763"/>
        </a:xfrm>
        <a:custGeom>
          <a:avLst/>
          <a:gdLst/>
          <a:ahLst/>
          <a:cxnLst/>
          <a:rect l="0" t="0" r="0" b="0"/>
          <a:pathLst>
            <a:path>
              <a:moveTo>
                <a:pt x="0" y="6881"/>
              </a:moveTo>
              <a:lnTo>
                <a:pt x="392949"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565411" y="3095090"/>
        <a:ext cx="19647" cy="19647"/>
      </dsp:txXfrm>
    </dsp:sp>
    <dsp:sp modelId="{EDF0DB92-56EF-4393-847E-16E7EA13F0F0}">
      <dsp:nvSpPr>
        <dsp:cNvPr id="0" name=""/>
        <dsp:cNvSpPr/>
      </dsp:nvSpPr>
      <dsp:spPr>
        <a:xfrm>
          <a:off x="1769532" y="2588247"/>
          <a:ext cx="6983388" cy="1091677"/>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t>2</a:t>
          </a:r>
          <a:r>
            <a:rPr lang="vi-VN" sz="2400" b="1" kern="1200" dirty="0"/>
            <a:t>.3 Ăn mặc</a:t>
          </a:r>
          <a:endParaRPr lang="en-US" sz="2400" u="none" kern="1200" dirty="0">
            <a:solidFill>
              <a:schemeClr val="bg1"/>
            </a:solidFill>
          </a:endParaRPr>
        </a:p>
      </dsp:txBody>
      <dsp:txXfrm>
        <a:off x="1801506" y="2620221"/>
        <a:ext cx="6919440" cy="1027729"/>
      </dsp:txXfrm>
    </dsp:sp>
    <dsp:sp modelId="{D1B0F17D-1704-418F-9ADF-CCA3045E43F5}">
      <dsp:nvSpPr>
        <dsp:cNvPr id="0" name=""/>
        <dsp:cNvSpPr/>
      </dsp:nvSpPr>
      <dsp:spPr>
        <a:xfrm rot="4338163">
          <a:off x="922234" y="3696716"/>
          <a:ext cx="1318091" cy="13763"/>
        </a:xfrm>
        <a:custGeom>
          <a:avLst/>
          <a:gdLst/>
          <a:ahLst/>
          <a:cxnLst/>
          <a:rect l="0" t="0" r="0" b="0"/>
          <a:pathLst>
            <a:path>
              <a:moveTo>
                <a:pt x="0" y="6881"/>
              </a:moveTo>
              <a:lnTo>
                <a:pt x="1318091"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548328" y="3670646"/>
        <a:ext cx="65904" cy="65904"/>
      </dsp:txXfrm>
    </dsp:sp>
    <dsp:sp modelId="{A685D6EA-1973-4B82-8C03-EEBDC7996623}">
      <dsp:nvSpPr>
        <dsp:cNvPr id="0" name=""/>
        <dsp:cNvSpPr/>
      </dsp:nvSpPr>
      <dsp:spPr>
        <a:xfrm>
          <a:off x="1781622" y="3785617"/>
          <a:ext cx="6942251" cy="1091677"/>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t>2</a:t>
          </a:r>
          <a:r>
            <a:rPr lang="vi-VN" sz="2400" b="1" kern="1200" dirty="0"/>
            <a:t>.4 Cư trú</a:t>
          </a:r>
          <a:endParaRPr lang="en-US" sz="2400" u="none" kern="1200" dirty="0">
            <a:solidFill>
              <a:schemeClr val="bg1"/>
            </a:solidFill>
          </a:endParaRPr>
        </a:p>
      </dsp:txBody>
      <dsp:txXfrm>
        <a:off x="1813596" y="3817591"/>
        <a:ext cx="6878303" cy="1027729"/>
      </dsp:txXfrm>
    </dsp:sp>
    <dsp:sp modelId="{5A92805F-F3E4-47E6-889A-6E39A04EAB27}">
      <dsp:nvSpPr>
        <dsp:cNvPr id="0" name=""/>
        <dsp:cNvSpPr/>
      </dsp:nvSpPr>
      <dsp:spPr>
        <a:xfrm rot="4883993">
          <a:off x="275915" y="4353570"/>
          <a:ext cx="2598639" cy="13763"/>
        </a:xfrm>
        <a:custGeom>
          <a:avLst/>
          <a:gdLst/>
          <a:ahLst/>
          <a:cxnLst/>
          <a:rect l="0" t="0" r="0" b="0"/>
          <a:pathLst>
            <a:path>
              <a:moveTo>
                <a:pt x="0" y="6881"/>
              </a:moveTo>
              <a:lnTo>
                <a:pt x="2598639"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1510269" y="4295485"/>
        <a:ext cx="129931" cy="129931"/>
      </dsp:txXfrm>
    </dsp:sp>
    <dsp:sp modelId="{B5B9574A-7EB4-423B-9077-D8129A40C01F}">
      <dsp:nvSpPr>
        <dsp:cNvPr id="0" name=""/>
        <dsp:cNvSpPr/>
      </dsp:nvSpPr>
      <dsp:spPr>
        <a:xfrm>
          <a:off x="1769532" y="5099323"/>
          <a:ext cx="6970844" cy="1091677"/>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kern="1200" dirty="0"/>
            <a:t>2.5   Mai </a:t>
          </a:r>
          <a:r>
            <a:rPr lang="fr-FR" sz="2400" b="1" kern="1200" dirty="0" err="1"/>
            <a:t>táng</a:t>
          </a:r>
          <a:endParaRPr lang="en-US" sz="2400" u="none" kern="1200" dirty="0">
            <a:solidFill>
              <a:schemeClr val="bg1"/>
            </a:solidFill>
          </a:endParaRPr>
        </a:p>
      </dsp:txBody>
      <dsp:txXfrm>
        <a:off x="1801506" y="5131297"/>
        <a:ext cx="6906896" cy="102772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6B2F9E-7A43-4585-AEC4-C2C4F644D155}">
      <dsp:nvSpPr>
        <dsp:cNvPr id="0" name=""/>
        <dsp:cNvSpPr/>
      </dsp:nvSpPr>
      <dsp:spPr>
        <a:xfrm>
          <a:off x="9986" y="1192083"/>
          <a:ext cx="2984945" cy="3034499"/>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dirty="0" err="1"/>
            <a:t>Ngọn</a:t>
          </a:r>
          <a:r>
            <a:rPr lang="fr-FR" sz="2800" kern="1200" dirty="0"/>
            <a:t> </a:t>
          </a:r>
          <a:r>
            <a:rPr lang="fr-FR" sz="2800" kern="1200" dirty="0" err="1"/>
            <a:t>lửa</a:t>
          </a:r>
          <a:r>
            <a:rPr lang="fr-FR" sz="2800" kern="1200" dirty="0"/>
            <a:t> </a:t>
          </a:r>
          <a:r>
            <a:rPr lang="fr-FR" sz="2800" kern="1200" dirty="0" err="1"/>
            <a:t>đã</a:t>
          </a:r>
          <a:r>
            <a:rPr lang="fr-FR" sz="2800" kern="1200" dirty="0"/>
            <a:t> </a:t>
          </a:r>
          <a:r>
            <a:rPr lang="fr-FR" sz="2800" kern="1200" dirty="0" err="1"/>
            <a:t>được</a:t>
          </a:r>
          <a:r>
            <a:rPr lang="fr-FR" sz="2800" kern="1200" dirty="0"/>
            <a:t> </a:t>
          </a:r>
          <a:r>
            <a:rPr lang="fr-FR" sz="2800" kern="1200" dirty="0" err="1"/>
            <a:t>người</a:t>
          </a:r>
          <a:r>
            <a:rPr lang="fr-FR" sz="2800" kern="1200" dirty="0"/>
            <a:t> </a:t>
          </a:r>
          <a:r>
            <a:rPr lang="fr-FR" sz="2800" kern="1200" dirty="0" err="1"/>
            <a:t>tiền</a:t>
          </a:r>
          <a:r>
            <a:rPr lang="fr-FR" sz="2800" kern="1200" dirty="0"/>
            <a:t> </a:t>
          </a:r>
          <a:r>
            <a:rPr lang="fr-FR" sz="2800" kern="1200" dirty="0" err="1"/>
            <a:t>sử</a:t>
          </a:r>
          <a:r>
            <a:rPr lang="fr-FR" sz="2800" kern="1200" dirty="0"/>
            <a:t> </a:t>
          </a:r>
          <a:r>
            <a:rPr lang="fr-FR" sz="2800" kern="1200" dirty="0" err="1"/>
            <a:t>phát</a:t>
          </a:r>
          <a:r>
            <a:rPr lang="fr-FR" sz="2800" kern="1200" dirty="0"/>
            <a:t> </a:t>
          </a:r>
          <a:r>
            <a:rPr lang="fr-FR" sz="2800" kern="1200" dirty="0" err="1"/>
            <a:t>hiện</a:t>
          </a:r>
          <a:r>
            <a:rPr lang="fr-FR" sz="2800" kern="1200" dirty="0"/>
            <a:t> ra </a:t>
          </a:r>
          <a:r>
            <a:rPr lang="fr-FR" sz="2800" kern="1200" dirty="0" err="1"/>
            <a:t>từ</a:t>
          </a:r>
          <a:r>
            <a:rPr lang="fr-FR" sz="2800" kern="1200" dirty="0"/>
            <a:t> </a:t>
          </a:r>
          <a:r>
            <a:rPr lang="fr-FR" sz="2800" kern="1200" dirty="0" err="1"/>
            <a:t>cách</a:t>
          </a:r>
          <a:r>
            <a:rPr lang="fr-FR" sz="2800" kern="1200" dirty="0"/>
            <a:t> </a:t>
          </a:r>
          <a:r>
            <a:rPr lang="fr-FR" sz="2800" kern="1200" dirty="0" err="1"/>
            <a:t>đây</a:t>
          </a:r>
          <a:r>
            <a:rPr lang="fr-FR" sz="2800" kern="1200" dirty="0"/>
            <a:t> </a:t>
          </a:r>
          <a:r>
            <a:rPr lang="fr-FR" sz="2800" kern="1200" dirty="0" err="1"/>
            <a:t>hàng</a:t>
          </a:r>
          <a:r>
            <a:rPr lang="fr-FR" sz="2800" kern="1200" dirty="0"/>
            <a:t> </a:t>
          </a:r>
          <a:r>
            <a:rPr lang="fr-FR" sz="2800" kern="1200" dirty="0" err="1"/>
            <a:t>nghìn</a:t>
          </a:r>
          <a:r>
            <a:rPr lang="fr-FR" sz="2800" kern="1200" dirty="0"/>
            <a:t> </a:t>
          </a:r>
          <a:r>
            <a:rPr lang="fr-FR" sz="2800" kern="1200" dirty="0" err="1"/>
            <a:t>năm</a:t>
          </a:r>
          <a:endParaRPr lang="en-US" sz="2800" kern="1200" dirty="0">
            <a:solidFill>
              <a:schemeClr val="bg1"/>
            </a:solidFill>
          </a:endParaRPr>
        </a:p>
      </dsp:txBody>
      <dsp:txXfrm>
        <a:off x="97412" y="1279509"/>
        <a:ext cx="2810093" cy="2859647"/>
      </dsp:txXfrm>
    </dsp:sp>
    <dsp:sp modelId="{38993981-EA33-48B3-9D15-A644F9A3BE96}">
      <dsp:nvSpPr>
        <dsp:cNvPr id="0" name=""/>
        <dsp:cNvSpPr/>
      </dsp:nvSpPr>
      <dsp:spPr>
        <a:xfrm>
          <a:off x="3293426" y="2339200"/>
          <a:ext cx="632808" cy="74026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3293426" y="2487253"/>
        <a:ext cx="442966" cy="444160"/>
      </dsp:txXfrm>
    </dsp:sp>
    <dsp:sp modelId="{BE17D744-7E6F-4CC3-B4E1-CC7561EB2DB4}">
      <dsp:nvSpPr>
        <dsp:cNvPr id="0" name=""/>
        <dsp:cNvSpPr/>
      </dsp:nvSpPr>
      <dsp:spPr>
        <a:xfrm>
          <a:off x="4188909" y="1192083"/>
          <a:ext cx="2984945" cy="3034499"/>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dirty="0" err="1"/>
            <a:t>Lửa</a:t>
          </a:r>
          <a:r>
            <a:rPr lang="fr-FR" sz="2800" kern="1200" dirty="0"/>
            <a:t> là </a:t>
          </a:r>
          <a:r>
            <a:rPr lang="fr-FR" sz="2800" kern="1200" dirty="0" err="1"/>
            <a:t>sự</a:t>
          </a:r>
          <a:r>
            <a:rPr lang="fr-FR" sz="2800" kern="1200" dirty="0"/>
            <a:t> ô </a:t>
          </a:r>
          <a:r>
            <a:rPr lang="fr-FR" sz="2800" kern="1200" dirty="0" err="1"/>
            <a:t>xy</a:t>
          </a:r>
          <a:r>
            <a:rPr lang="fr-FR" sz="2800" kern="1200" dirty="0"/>
            <a:t> </a:t>
          </a:r>
          <a:r>
            <a:rPr lang="fr-FR" sz="2800" kern="1200" dirty="0" err="1"/>
            <a:t>hóa</a:t>
          </a:r>
          <a:r>
            <a:rPr lang="fr-FR" sz="2800" kern="1200" dirty="0"/>
            <a:t> </a:t>
          </a:r>
          <a:r>
            <a:rPr lang="fr-FR" sz="2800" b="1" kern="1200" dirty="0" err="1"/>
            <a:t>nhanh</a:t>
          </a:r>
          <a:r>
            <a:rPr lang="fr-FR" sz="2800" b="1" kern="1200" dirty="0"/>
            <a:t> </a:t>
          </a:r>
          <a:r>
            <a:rPr lang="fr-FR" sz="2800" b="1" kern="1200" dirty="0" err="1"/>
            <a:t>chóng</a:t>
          </a:r>
          <a:r>
            <a:rPr lang="fr-FR" sz="2800" kern="1200" dirty="0"/>
            <a:t> </a:t>
          </a:r>
          <a:r>
            <a:rPr lang="fr-FR" sz="2800" kern="1200" dirty="0" err="1"/>
            <a:t>các</a:t>
          </a:r>
          <a:r>
            <a:rPr lang="fr-FR" sz="2800" kern="1200" dirty="0"/>
            <a:t> </a:t>
          </a:r>
          <a:r>
            <a:rPr lang="fr-FR" sz="2800" kern="1200" dirty="0" err="1"/>
            <a:t>vật</a:t>
          </a:r>
          <a:r>
            <a:rPr lang="fr-FR" sz="2800" kern="1200" dirty="0"/>
            <a:t> </a:t>
          </a:r>
          <a:r>
            <a:rPr lang="fr-FR" sz="2800" kern="1200" dirty="0" err="1"/>
            <a:t>liệu</a:t>
          </a:r>
          <a:r>
            <a:rPr lang="fr-FR" sz="2800" kern="1200" dirty="0"/>
            <a:t> </a:t>
          </a:r>
          <a:r>
            <a:rPr lang="fr-FR" sz="2800" kern="1200" dirty="0" err="1"/>
            <a:t>và</a:t>
          </a:r>
          <a:r>
            <a:rPr lang="fr-FR" sz="2800" kern="1200" dirty="0"/>
            <a:t> </a:t>
          </a:r>
          <a:r>
            <a:rPr lang="fr-FR" sz="2800" kern="1200" dirty="0" err="1"/>
            <a:t>tỏa</a:t>
          </a:r>
          <a:r>
            <a:rPr lang="fr-FR" sz="2800" kern="1200" dirty="0"/>
            <a:t> ra </a:t>
          </a:r>
          <a:r>
            <a:rPr lang="fr-FR" sz="2800" kern="1200" dirty="0" err="1"/>
            <a:t>nhiệt</a:t>
          </a:r>
          <a:r>
            <a:rPr lang="fr-FR" sz="2800" kern="1200" dirty="0"/>
            <a:t> </a:t>
          </a:r>
          <a:r>
            <a:rPr lang="fr-FR" sz="2800" kern="1200" dirty="0" err="1"/>
            <a:t>mạnh</a:t>
          </a:r>
          <a:endParaRPr lang="en-US" sz="2800" kern="1200" dirty="0">
            <a:solidFill>
              <a:schemeClr val="bg1"/>
            </a:solidFill>
          </a:endParaRPr>
        </a:p>
      </dsp:txBody>
      <dsp:txXfrm>
        <a:off x="4276335" y="1279509"/>
        <a:ext cx="2810093" cy="2859647"/>
      </dsp:txXfrm>
    </dsp:sp>
    <dsp:sp modelId="{3FDE774C-DC0F-4489-824E-EA44C1D4ADBC}">
      <dsp:nvSpPr>
        <dsp:cNvPr id="0" name=""/>
        <dsp:cNvSpPr/>
      </dsp:nvSpPr>
      <dsp:spPr>
        <a:xfrm rot="21421955">
          <a:off x="7405759" y="2237034"/>
          <a:ext cx="492998" cy="74026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7405858" y="2388915"/>
        <a:ext cx="345099" cy="444160"/>
      </dsp:txXfrm>
    </dsp:sp>
    <dsp:sp modelId="{2DC0DB32-D3A9-4868-9F3B-AC0DD7F4437D}">
      <dsp:nvSpPr>
        <dsp:cNvPr id="0" name=""/>
        <dsp:cNvSpPr/>
      </dsp:nvSpPr>
      <dsp:spPr>
        <a:xfrm>
          <a:off x="8102793" y="989196"/>
          <a:ext cx="2984945" cy="3034499"/>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vi-VN" sz="2800" kern="1200" dirty="0"/>
            <a:t>Ngay từ thời kỳ đầu, con người đã kiểm soát được lửa, như truyền lửa bằng các nhánh cây bị cháy</a:t>
          </a:r>
          <a:endParaRPr lang="en-US" sz="2800" kern="1200" dirty="0">
            <a:solidFill>
              <a:schemeClr val="bg1"/>
            </a:solidFill>
          </a:endParaRPr>
        </a:p>
      </dsp:txBody>
      <dsp:txXfrm>
        <a:off x="8190219" y="1076622"/>
        <a:ext cx="2810093" cy="285964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EA4FA4-DC34-4D93-BEBA-CDA075E83C73}">
      <dsp:nvSpPr>
        <dsp:cNvPr id="0" name=""/>
        <dsp:cNvSpPr/>
      </dsp:nvSpPr>
      <dsp:spPr>
        <a:xfrm>
          <a:off x="836626" y="0"/>
          <a:ext cx="3911968" cy="3911968"/>
        </a:xfrm>
        <a:prstGeom prst="triangl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524224-FCAF-46AD-9332-03B8461D7633}">
      <dsp:nvSpPr>
        <dsp:cNvPr id="0" name=""/>
        <dsp:cNvSpPr/>
      </dsp:nvSpPr>
      <dsp:spPr>
        <a:xfrm>
          <a:off x="236341" y="393297"/>
          <a:ext cx="7655316" cy="926036"/>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vi-VN" sz="3200" kern="1200" dirty="0">
              <a:solidFill>
                <a:srgbClr val="FFFF00"/>
              </a:solidFill>
            </a:rPr>
            <a:t>1. 	Thời gian trị vì, cương vực, dân cư</a:t>
          </a:r>
          <a:endParaRPr lang="en-US" sz="3200" kern="1200" dirty="0">
            <a:solidFill>
              <a:srgbClr val="FFFF00"/>
            </a:solidFill>
          </a:endParaRPr>
        </a:p>
      </dsp:txBody>
      <dsp:txXfrm>
        <a:off x="281546" y="438502"/>
        <a:ext cx="7564906" cy="835626"/>
      </dsp:txXfrm>
    </dsp:sp>
    <dsp:sp modelId="{CF1108DC-A0C5-4220-A1B3-4AC6E44BDD20}">
      <dsp:nvSpPr>
        <dsp:cNvPr id="0" name=""/>
        <dsp:cNvSpPr/>
      </dsp:nvSpPr>
      <dsp:spPr>
        <a:xfrm>
          <a:off x="236341" y="1435088"/>
          <a:ext cx="7655316" cy="926036"/>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rgbClr val="FFFF00"/>
              </a:solidFill>
            </a:rPr>
            <a:t>2. 	</a:t>
          </a:r>
          <a:r>
            <a:rPr lang="en-US" sz="3200" kern="1200" dirty="0" err="1">
              <a:solidFill>
                <a:srgbClr val="FFFF00"/>
              </a:solidFill>
            </a:rPr>
            <a:t>Tình</a:t>
          </a:r>
          <a:r>
            <a:rPr lang="en-US" sz="3200" kern="1200" dirty="0">
              <a:solidFill>
                <a:srgbClr val="FFFF00"/>
              </a:solidFill>
            </a:rPr>
            <a:t> </a:t>
          </a:r>
          <a:r>
            <a:rPr lang="en-US" sz="3200" kern="1200" dirty="0" err="1">
              <a:solidFill>
                <a:srgbClr val="FFFF00"/>
              </a:solidFill>
            </a:rPr>
            <a:t>hình</a:t>
          </a:r>
          <a:r>
            <a:rPr lang="en-US" sz="3200" kern="1200" dirty="0">
              <a:solidFill>
                <a:srgbClr val="FFFF00"/>
              </a:solidFill>
            </a:rPr>
            <a:t> </a:t>
          </a:r>
          <a:r>
            <a:rPr lang="en-US" sz="3200" kern="1200" dirty="0" err="1">
              <a:solidFill>
                <a:srgbClr val="FFFF00"/>
              </a:solidFill>
            </a:rPr>
            <a:t>kinh</a:t>
          </a:r>
          <a:r>
            <a:rPr lang="en-US" sz="3200" kern="1200" dirty="0">
              <a:solidFill>
                <a:srgbClr val="FFFF00"/>
              </a:solidFill>
            </a:rPr>
            <a:t> </a:t>
          </a:r>
          <a:r>
            <a:rPr lang="en-US" sz="3200" kern="1200" dirty="0" err="1">
              <a:solidFill>
                <a:srgbClr val="FFFF00"/>
              </a:solidFill>
            </a:rPr>
            <a:t>tế</a:t>
          </a:r>
          <a:r>
            <a:rPr lang="en-US" sz="3200" kern="1200" dirty="0">
              <a:solidFill>
                <a:srgbClr val="FFFF00"/>
              </a:solidFill>
            </a:rPr>
            <a:t> </a:t>
          </a:r>
          <a:r>
            <a:rPr lang="en-US" sz="3200" kern="1200" dirty="0" err="1">
              <a:solidFill>
                <a:srgbClr val="FFFF00"/>
              </a:solidFill>
            </a:rPr>
            <a:t>thời</a:t>
          </a:r>
          <a:r>
            <a:rPr lang="en-US" sz="3200" kern="1200" dirty="0">
              <a:solidFill>
                <a:srgbClr val="FFFF00"/>
              </a:solidFill>
            </a:rPr>
            <a:t> </a:t>
          </a:r>
          <a:r>
            <a:rPr lang="en-US" sz="3200" kern="1200" dirty="0" err="1">
              <a:solidFill>
                <a:srgbClr val="FFFF00"/>
              </a:solidFill>
            </a:rPr>
            <a:t>các</a:t>
          </a:r>
          <a:r>
            <a:rPr lang="en-US" sz="3200" kern="1200" dirty="0">
              <a:solidFill>
                <a:srgbClr val="FFFF00"/>
              </a:solidFill>
            </a:rPr>
            <a:t> </a:t>
          </a:r>
          <a:r>
            <a:rPr lang="en-US" sz="3200" kern="1200" dirty="0" err="1">
              <a:solidFill>
                <a:srgbClr val="FFFF00"/>
              </a:solidFill>
            </a:rPr>
            <a:t>vua</a:t>
          </a:r>
          <a:r>
            <a:rPr lang="en-US" sz="3200" kern="1200" dirty="0">
              <a:solidFill>
                <a:srgbClr val="FFFF00"/>
              </a:solidFill>
            </a:rPr>
            <a:t> </a:t>
          </a:r>
          <a:r>
            <a:rPr lang="en-US" sz="3200" kern="1200" dirty="0" err="1">
              <a:solidFill>
                <a:srgbClr val="FFFF00"/>
              </a:solidFill>
            </a:rPr>
            <a:t>Hùng</a:t>
          </a:r>
          <a:endParaRPr lang="en-US" sz="3200" kern="1200" dirty="0">
            <a:solidFill>
              <a:srgbClr val="FFFF00"/>
            </a:solidFill>
          </a:endParaRPr>
        </a:p>
      </dsp:txBody>
      <dsp:txXfrm>
        <a:off x="281546" y="1480293"/>
        <a:ext cx="7564906" cy="835626"/>
      </dsp:txXfrm>
    </dsp:sp>
    <dsp:sp modelId="{72CFA720-742D-445E-933A-B290D36FD5A5}">
      <dsp:nvSpPr>
        <dsp:cNvPr id="0" name=""/>
        <dsp:cNvSpPr/>
      </dsp:nvSpPr>
      <dsp:spPr>
        <a:xfrm>
          <a:off x="236341" y="2476879"/>
          <a:ext cx="7655316" cy="926036"/>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rgbClr val="FFFF00"/>
              </a:solidFill>
            </a:rPr>
            <a:t>3.	</a:t>
          </a:r>
          <a:r>
            <a:rPr lang="en-US" sz="3200" kern="1200" dirty="0" err="1">
              <a:solidFill>
                <a:srgbClr val="FFFF00"/>
              </a:solidFill>
            </a:rPr>
            <a:t>Cấu</a:t>
          </a:r>
          <a:r>
            <a:rPr lang="en-US" sz="3200" kern="1200" dirty="0">
              <a:solidFill>
                <a:srgbClr val="FFFF00"/>
              </a:solidFill>
            </a:rPr>
            <a:t> </a:t>
          </a:r>
          <a:r>
            <a:rPr lang="en-US" sz="3200" kern="1200" dirty="0" err="1">
              <a:solidFill>
                <a:srgbClr val="FFFF00"/>
              </a:solidFill>
            </a:rPr>
            <a:t>trúc</a:t>
          </a:r>
          <a:r>
            <a:rPr lang="en-US" sz="3200" kern="1200" dirty="0">
              <a:solidFill>
                <a:srgbClr val="FFFF00"/>
              </a:solidFill>
            </a:rPr>
            <a:t> </a:t>
          </a:r>
          <a:r>
            <a:rPr lang="en-US" sz="3200" kern="1200" dirty="0" err="1">
              <a:solidFill>
                <a:srgbClr val="FFFF00"/>
              </a:solidFill>
            </a:rPr>
            <a:t>xã</a:t>
          </a:r>
          <a:r>
            <a:rPr lang="en-US" sz="3200" kern="1200" dirty="0">
              <a:solidFill>
                <a:srgbClr val="FFFF00"/>
              </a:solidFill>
            </a:rPr>
            <a:t> </a:t>
          </a:r>
          <a:r>
            <a:rPr lang="en-US" sz="3200" kern="1200" dirty="0" err="1">
              <a:solidFill>
                <a:srgbClr val="FFFF00"/>
              </a:solidFill>
            </a:rPr>
            <a:t>hội</a:t>
          </a:r>
          <a:r>
            <a:rPr lang="en-US" sz="3200" kern="1200" dirty="0">
              <a:solidFill>
                <a:srgbClr val="FFFF00"/>
              </a:solidFill>
            </a:rPr>
            <a:t> </a:t>
          </a:r>
          <a:r>
            <a:rPr lang="en-US" sz="3200" kern="1200" dirty="0" err="1">
              <a:solidFill>
                <a:srgbClr val="FFFF00"/>
              </a:solidFill>
            </a:rPr>
            <a:t>thời</a:t>
          </a:r>
          <a:r>
            <a:rPr lang="en-US" sz="3200" kern="1200" dirty="0">
              <a:solidFill>
                <a:srgbClr val="FFFF00"/>
              </a:solidFill>
            </a:rPr>
            <a:t> </a:t>
          </a:r>
          <a:r>
            <a:rPr lang="en-US" sz="3200" kern="1200" dirty="0" err="1">
              <a:solidFill>
                <a:srgbClr val="FFFF00"/>
              </a:solidFill>
            </a:rPr>
            <a:t>các</a:t>
          </a:r>
          <a:r>
            <a:rPr lang="en-US" sz="3200" kern="1200" dirty="0">
              <a:solidFill>
                <a:srgbClr val="FFFF00"/>
              </a:solidFill>
            </a:rPr>
            <a:t> </a:t>
          </a:r>
          <a:r>
            <a:rPr lang="en-US" sz="3200" kern="1200" dirty="0" err="1">
              <a:solidFill>
                <a:srgbClr val="FFFF00"/>
              </a:solidFill>
            </a:rPr>
            <a:t>vua</a:t>
          </a:r>
          <a:r>
            <a:rPr lang="en-US" sz="3200" kern="1200" dirty="0">
              <a:solidFill>
                <a:srgbClr val="FFFF00"/>
              </a:solidFill>
            </a:rPr>
            <a:t> </a:t>
          </a:r>
          <a:r>
            <a:rPr lang="en-US" sz="3200" kern="1200" dirty="0" err="1">
              <a:solidFill>
                <a:srgbClr val="FFFF00"/>
              </a:solidFill>
            </a:rPr>
            <a:t>Hùng</a:t>
          </a:r>
          <a:endParaRPr lang="en-US" sz="3200" kern="1200" dirty="0">
            <a:solidFill>
              <a:srgbClr val="FFFF00"/>
            </a:solidFill>
          </a:endParaRPr>
        </a:p>
      </dsp:txBody>
      <dsp:txXfrm>
        <a:off x="281546" y="2522084"/>
        <a:ext cx="7564906" cy="83562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729FEC-9E8F-43BF-9625-978D2A6F33D1}">
      <dsp:nvSpPr>
        <dsp:cNvPr id="0" name=""/>
        <dsp:cNvSpPr/>
      </dsp:nvSpPr>
      <dsp:spPr>
        <a:xfrm>
          <a:off x="423874" y="3522"/>
          <a:ext cx="3392317" cy="169615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675" tIns="44450" rIns="66675" bIns="44450" numCol="1" spcCol="1270" anchor="ctr" anchorCtr="0">
          <a:noAutofit/>
        </a:bodyPr>
        <a:lstStyle/>
        <a:p>
          <a:pPr marL="0" lvl="0" indent="0" algn="ctr" defTabSz="1555750">
            <a:lnSpc>
              <a:spcPct val="90000"/>
            </a:lnSpc>
            <a:spcBef>
              <a:spcPct val="0"/>
            </a:spcBef>
            <a:spcAft>
              <a:spcPct val="35000"/>
            </a:spcAft>
            <a:buNone/>
          </a:pPr>
          <a:r>
            <a:rPr lang="en-US" sz="3500" i="1" kern="1200" dirty="0"/>
            <a:t>1.1. </a:t>
          </a:r>
          <a:r>
            <a:rPr lang="en-US" sz="3500" i="1" kern="1200" dirty="0" err="1"/>
            <a:t>Thời</a:t>
          </a:r>
          <a:r>
            <a:rPr lang="en-US" sz="3500" i="1" kern="1200" dirty="0"/>
            <a:t> </a:t>
          </a:r>
          <a:r>
            <a:rPr lang="en-US" sz="3500" i="1" kern="1200" dirty="0" err="1"/>
            <a:t>gian</a:t>
          </a:r>
          <a:r>
            <a:rPr lang="en-US" sz="3500" i="1" kern="1200" dirty="0"/>
            <a:t> </a:t>
          </a:r>
          <a:r>
            <a:rPr lang="en-US" sz="3500" i="1" kern="1200" dirty="0" err="1"/>
            <a:t>trị</a:t>
          </a:r>
          <a:r>
            <a:rPr lang="en-US" sz="3500" i="1" kern="1200" dirty="0"/>
            <a:t> </a:t>
          </a:r>
          <a:r>
            <a:rPr lang="en-US" sz="3500" i="1" kern="1200" dirty="0" err="1"/>
            <a:t>vì</a:t>
          </a:r>
          <a:endParaRPr lang="en-US" sz="3500" kern="1200" dirty="0"/>
        </a:p>
      </dsp:txBody>
      <dsp:txXfrm>
        <a:off x="473553" y="53201"/>
        <a:ext cx="3292959" cy="1596800"/>
      </dsp:txXfrm>
    </dsp:sp>
    <dsp:sp modelId="{47288459-7293-42BA-92EE-9E69B2979AFA}">
      <dsp:nvSpPr>
        <dsp:cNvPr id="0" name=""/>
        <dsp:cNvSpPr/>
      </dsp:nvSpPr>
      <dsp:spPr>
        <a:xfrm>
          <a:off x="763106" y="1699681"/>
          <a:ext cx="339231" cy="1272118"/>
        </a:xfrm>
        <a:custGeom>
          <a:avLst/>
          <a:gdLst/>
          <a:ahLst/>
          <a:cxnLst/>
          <a:rect l="0" t="0" r="0" b="0"/>
          <a:pathLst>
            <a:path>
              <a:moveTo>
                <a:pt x="0" y="0"/>
              </a:moveTo>
              <a:lnTo>
                <a:pt x="0" y="1272118"/>
              </a:lnTo>
              <a:lnTo>
                <a:pt x="339231" y="1272118"/>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C7E9D6F9-9092-4E13-BBF9-A95A3BD62C58}">
      <dsp:nvSpPr>
        <dsp:cNvPr id="0" name=""/>
        <dsp:cNvSpPr/>
      </dsp:nvSpPr>
      <dsp:spPr>
        <a:xfrm>
          <a:off x="1102337" y="2123720"/>
          <a:ext cx="4266123" cy="16961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t>Nhà</a:t>
          </a:r>
          <a:r>
            <a:rPr lang="en-US" sz="2200" kern="1200" dirty="0"/>
            <a:t> </a:t>
          </a:r>
          <a:r>
            <a:rPr lang="en-US" sz="2200" kern="1200" dirty="0" err="1"/>
            <a:t>nước</a:t>
          </a:r>
          <a:r>
            <a:rPr lang="en-US" sz="2200" kern="1200" dirty="0"/>
            <a:t> </a:t>
          </a:r>
          <a:r>
            <a:rPr lang="en-US" sz="2200" kern="1200" dirty="0" err="1"/>
            <a:t>Văn</a:t>
          </a:r>
          <a:r>
            <a:rPr lang="en-US" sz="2200" kern="1200" dirty="0"/>
            <a:t> Lang </a:t>
          </a:r>
          <a:r>
            <a:rPr lang="en-US" sz="2200" kern="1200" dirty="0" err="1"/>
            <a:t>tồn</a:t>
          </a:r>
          <a:r>
            <a:rPr lang="en-US" sz="2200" kern="1200" dirty="0"/>
            <a:t> </a:t>
          </a:r>
          <a:r>
            <a:rPr lang="en-US" sz="2200" kern="1200" dirty="0" err="1"/>
            <a:t>tại</a:t>
          </a:r>
          <a:r>
            <a:rPr lang="en-US" sz="2200" kern="1200" dirty="0"/>
            <a:t> </a:t>
          </a:r>
          <a:r>
            <a:rPr lang="en-US" sz="2200" kern="1200" dirty="0" err="1"/>
            <a:t>đến</a:t>
          </a:r>
          <a:r>
            <a:rPr lang="en-US" sz="2200" kern="1200" dirty="0"/>
            <a:t> </a:t>
          </a:r>
          <a:r>
            <a:rPr lang="en-US" sz="2200" kern="1200" dirty="0" err="1"/>
            <a:t>năm</a:t>
          </a:r>
          <a:r>
            <a:rPr lang="en-US" sz="2200" kern="1200" dirty="0"/>
            <a:t> 258 TCN</a:t>
          </a:r>
        </a:p>
      </dsp:txBody>
      <dsp:txXfrm>
        <a:off x="1152016" y="2173399"/>
        <a:ext cx="4166765" cy="1596800"/>
      </dsp:txXfrm>
    </dsp:sp>
    <dsp:sp modelId="{387B1782-11DA-4EA0-8539-F2D1C83BAAAD}">
      <dsp:nvSpPr>
        <dsp:cNvPr id="0" name=""/>
        <dsp:cNvSpPr/>
      </dsp:nvSpPr>
      <dsp:spPr>
        <a:xfrm>
          <a:off x="763106" y="1699681"/>
          <a:ext cx="339231" cy="3392317"/>
        </a:xfrm>
        <a:custGeom>
          <a:avLst/>
          <a:gdLst/>
          <a:ahLst/>
          <a:cxnLst/>
          <a:rect l="0" t="0" r="0" b="0"/>
          <a:pathLst>
            <a:path>
              <a:moveTo>
                <a:pt x="0" y="0"/>
              </a:moveTo>
              <a:lnTo>
                <a:pt x="0" y="3392317"/>
              </a:lnTo>
              <a:lnTo>
                <a:pt x="339231" y="3392317"/>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7AF726A2-A0CF-4D5A-9B0C-191729DEA07C}">
      <dsp:nvSpPr>
        <dsp:cNvPr id="0" name=""/>
        <dsp:cNvSpPr/>
      </dsp:nvSpPr>
      <dsp:spPr>
        <a:xfrm>
          <a:off x="1102337" y="4243918"/>
          <a:ext cx="4266123" cy="16961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a:t>18 </a:t>
          </a:r>
          <a:r>
            <a:rPr lang="en-US" sz="2200" kern="1200" dirty="0" err="1"/>
            <a:t>vị</a:t>
          </a:r>
          <a:r>
            <a:rPr lang="en-US" sz="2200" kern="1200" dirty="0"/>
            <a:t> </a:t>
          </a:r>
          <a:r>
            <a:rPr lang="en-US" sz="2200" kern="1200" dirty="0" err="1"/>
            <a:t>vua</a:t>
          </a:r>
          <a:r>
            <a:rPr lang="en-US" sz="2200" kern="1200" dirty="0"/>
            <a:t> </a:t>
          </a:r>
          <a:r>
            <a:rPr lang="en-US" sz="2200" kern="1200" dirty="0" err="1"/>
            <a:t>Hùng</a:t>
          </a:r>
          <a:r>
            <a:rPr lang="en-US" sz="2200" kern="1200" dirty="0"/>
            <a:t> </a:t>
          </a:r>
          <a:r>
            <a:rPr lang="en-US" sz="2200" kern="1200" dirty="0" err="1"/>
            <a:t>không</a:t>
          </a:r>
          <a:r>
            <a:rPr lang="en-US" sz="2200" kern="1200" dirty="0"/>
            <a:t> </a:t>
          </a:r>
          <a:r>
            <a:rPr lang="en-US" sz="2200" kern="1200" dirty="0" err="1"/>
            <a:t>phải</a:t>
          </a:r>
          <a:r>
            <a:rPr lang="en-US" sz="2200" kern="1200" dirty="0"/>
            <a:t> </a:t>
          </a:r>
          <a:r>
            <a:rPr lang="en-US" sz="2200" kern="1200" dirty="0" err="1"/>
            <a:t>là</a:t>
          </a:r>
          <a:r>
            <a:rPr lang="en-US" sz="2200" kern="1200" dirty="0"/>
            <a:t> 18 </a:t>
          </a:r>
          <a:r>
            <a:rPr lang="en-US" sz="2200" kern="1200" dirty="0" err="1"/>
            <a:t>người</a:t>
          </a:r>
          <a:r>
            <a:rPr lang="en-US" sz="2200" kern="1200" dirty="0"/>
            <a:t> </a:t>
          </a:r>
          <a:r>
            <a:rPr lang="en-US" sz="2200" kern="1200" dirty="0" err="1"/>
            <a:t>cụ</a:t>
          </a:r>
          <a:r>
            <a:rPr lang="en-US" sz="2200" kern="1200" dirty="0"/>
            <a:t> </a:t>
          </a:r>
          <a:r>
            <a:rPr lang="en-US" sz="2200" kern="1200" dirty="0" err="1"/>
            <a:t>thể</a:t>
          </a:r>
          <a:r>
            <a:rPr lang="en-US" sz="2200" kern="1200" dirty="0"/>
            <a:t>, </a:t>
          </a:r>
          <a:r>
            <a:rPr lang="en-US" sz="2200" kern="1200" dirty="0" err="1"/>
            <a:t>mà</a:t>
          </a:r>
          <a:r>
            <a:rPr lang="en-US" sz="2200" kern="1200" dirty="0"/>
            <a:t> </a:t>
          </a:r>
          <a:r>
            <a:rPr lang="en-US" sz="2200" kern="1200" dirty="0" err="1"/>
            <a:t>là</a:t>
          </a:r>
          <a:r>
            <a:rPr lang="en-US" sz="2200" kern="1200" dirty="0"/>
            <a:t> 18 chi (</a:t>
          </a:r>
          <a:r>
            <a:rPr lang="en-US" sz="2200" kern="1200" dirty="0" err="1"/>
            <a:t>nhánh</a:t>
          </a:r>
          <a:r>
            <a:rPr lang="en-US" sz="2200" kern="1200" dirty="0"/>
            <a:t>/</a:t>
          </a:r>
          <a:r>
            <a:rPr lang="en-US" sz="2200" kern="1200" dirty="0" err="1"/>
            <a:t>ngành</a:t>
          </a:r>
          <a:r>
            <a:rPr lang="en-US" sz="2200" kern="1200" dirty="0"/>
            <a:t>), </a:t>
          </a:r>
          <a:r>
            <a:rPr lang="en-US" sz="2200" kern="1200" dirty="0" err="1"/>
            <a:t>mỗi</a:t>
          </a:r>
          <a:r>
            <a:rPr lang="en-US" sz="2200" kern="1200" dirty="0"/>
            <a:t> chi </a:t>
          </a:r>
          <a:r>
            <a:rPr lang="en-US" sz="2200" kern="1200" dirty="0" err="1"/>
            <a:t>này</a:t>
          </a:r>
          <a:r>
            <a:rPr lang="en-US" sz="2200" kern="1200" dirty="0"/>
            <a:t> </a:t>
          </a:r>
          <a:r>
            <a:rPr lang="en-US" sz="2200" kern="1200" dirty="0" err="1"/>
            <a:t>có</a:t>
          </a:r>
          <a:r>
            <a:rPr lang="en-US" sz="2200" kern="1200" dirty="0"/>
            <a:t> </a:t>
          </a:r>
          <a:r>
            <a:rPr lang="en-US" sz="2200" kern="1200" dirty="0" err="1"/>
            <a:t>nhiều</a:t>
          </a:r>
          <a:r>
            <a:rPr lang="en-US" sz="2200" kern="1200" dirty="0"/>
            <a:t> </a:t>
          </a:r>
          <a:r>
            <a:rPr lang="en-US" sz="2200" kern="1200" dirty="0" err="1"/>
            <a:t>vị</a:t>
          </a:r>
          <a:r>
            <a:rPr lang="en-US" sz="2200" kern="1200" dirty="0"/>
            <a:t> </a:t>
          </a:r>
          <a:r>
            <a:rPr lang="en-US" sz="2200" kern="1200" dirty="0" err="1"/>
            <a:t>vua</a:t>
          </a:r>
          <a:r>
            <a:rPr lang="en-US" sz="2200" kern="1200" dirty="0"/>
            <a:t> </a:t>
          </a:r>
          <a:r>
            <a:rPr lang="en-US" sz="2200" kern="1200" dirty="0" err="1"/>
            <a:t>thay</a:t>
          </a:r>
          <a:r>
            <a:rPr lang="en-US" sz="2200" kern="1200" dirty="0"/>
            <a:t> </a:t>
          </a:r>
          <a:r>
            <a:rPr lang="en-US" sz="2200" kern="1200" dirty="0" err="1"/>
            <a:t>phiên</a:t>
          </a:r>
          <a:r>
            <a:rPr lang="en-US" sz="2200" kern="1200" dirty="0"/>
            <a:t> </a:t>
          </a:r>
          <a:r>
            <a:rPr lang="en-US" sz="2200" kern="1200" dirty="0" err="1"/>
            <a:t>nhau</a:t>
          </a:r>
          <a:r>
            <a:rPr lang="en-US" sz="2200" kern="1200" dirty="0"/>
            <a:t> </a:t>
          </a:r>
          <a:r>
            <a:rPr lang="en-US" sz="2200" kern="1200" dirty="0" err="1"/>
            <a:t>trị</a:t>
          </a:r>
          <a:r>
            <a:rPr lang="en-US" sz="2200" kern="1200" dirty="0"/>
            <a:t> </a:t>
          </a:r>
          <a:r>
            <a:rPr lang="en-US" sz="2200" kern="1200" dirty="0" err="1"/>
            <a:t>vì</a:t>
          </a:r>
          <a:r>
            <a:rPr lang="en-US" sz="2200" kern="1200" dirty="0"/>
            <a:t> </a:t>
          </a:r>
          <a:r>
            <a:rPr lang="en-US" sz="2200" kern="1200" dirty="0" err="1"/>
            <a:t>và</a:t>
          </a:r>
          <a:r>
            <a:rPr lang="en-US" sz="2200" kern="1200" dirty="0"/>
            <a:t> </a:t>
          </a:r>
          <a:r>
            <a:rPr lang="en-US" sz="2200" kern="1200" dirty="0" err="1"/>
            <a:t>dùng</a:t>
          </a:r>
          <a:r>
            <a:rPr lang="en-US" sz="2200" kern="1200" dirty="0"/>
            <a:t> </a:t>
          </a:r>
          <a:r>
            <a:rPr lang="en-US" sz="2200" kern="1200" dirty="0" err="1"/>
            <a:t>chung</a:t>
          </a:r>
          <a:r>
            <a:rPr lang="en-US" sz="2200" kern="1200" dirty="0"/>
            <a:t> </a:t>
          </a:r>
          <a:r>
            <a:rPr lang="en-US" sz="2200" kern="1200" dirty="0" err="1"/>
            <a:t>vương</a:t>
          </a:r>
          <a:r>
            <a:rPr lang="en-US" sz="2200" kern="1200" dirty="0"/>
            <a:t> </a:t>
          </a:r>
          <a:r>
            <a:rPr lang="en-US" sz="2200" kern="1200" dirty="0" err="1"/>
            <a:t>hiệu</a:t>
          </a:r>
          <a:r>
            <a:rPr lang="en-US" sz="2200" kern="1200" dirty="0"/>
            <a:t>.</a:t>
          </a:r>
        </a:p>
      </dsp:txBody>
      <dsp:txXfrm>
        <a:off x="1152016" y="4293597"/>
        <a:ext cx="4166765" cy="1596800"/>
      </dsp:txXfrm>
    </dsp:sp>
    <dsp:sp modelId="{8C61C12B-B771-4E69-8FE2-5EC303E00814}">
      <dsp:nvSpPr>
        <dsp:cNvPr id="0" name=""/>
        <dsp:cNvSpPr/>
      </dsp:nvSpPr>
      <dsp:spPr>
        <a:xfrm>
          <a:off x="5538077" y="3522"/>
          <a:ext cx="3392317" cy="169615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675" tIns="44450" rIns="66675" bIns="44450" numCol="1" spcCol="1270" anchor="ctr" anchorCtr="0">
          <a:noAutofit/>
        </a:bodyPr>
        <a:lstStyle/>
        <a:p>
          <a:pPr marL="0" lvl="0" indent="0" algn="ctr" defTabSz="1555750">
            <a:lnSpc>
              <a:spcPct val="90000"/>
            </a:lnSpc>
            <a:spcBef>
              <a:spcPct val="0"/>
            </a:spcBef>
            <a:spcAft>
              <a:spcPct val="35000"/>
            </a:spcAft>
            <a:buNone/>
          </a:pPr>
          <a:r>
            <a:rPr lang="en-US" sz="3500" i="1" kern="1200" dirty="0"/>
            <a:t>1.2 </a:t>
          </a:r>
          <a:r>
            <a:rPr lang="en-US" sz="3500" i="1" kern="1200" dirty="0" err="1"/>
            <a:t>Cương</a:t>
          </a:r>
          <a:r>
            <a:rPr lang="en-US" sz="3500" i="1" kern="1200" dirty="0"/>
            <a:t> </a:t>
          </a:r>
          <a:r>
            <a:rPr lang="en-US" sz="3500" i="1" kern="1200" dirty="0" err="1"/>
            <a:t>vực</a:t>
          </a:r>
          <a:r>
            <a:rPr lang="en-US" sz="3500" i="1" kern="1200" dirty="0"/>
            <a:t> </a:t>
          </a:r>
          <a:r>
            <a:rPr lang="en-US" sz="3500" i="1" kern="1200" dirty="0" err="1"/>
            <a:t>thời</a:t>
          </a:r>
          <a:r>
            <a:rPr lang="en-US" sz="3500" i="1" kern="1200" dirty="0"/>
            <a:t> </a:t>
          </a:r>
          <a:r>
            <a:rPr lang="en-US" sz="3500" i="1" kern="1200" dirty="0" err="1"/>
            <a:t>các</a:t>
          </a:r>
          <a:r>
            <a:rPr lang="en-US" sz="3500" i="1" kern="1200" dirty="0"/>
            <a:t> </a:t>
          </a:r>
          <a:r>
            <a:rPr lang="en-US" sz="3500" i="1" kern="1200" dirty="0" err="1"/>
            <a:t>vua</a:t>
          </a:r>
          <a:r>
            <a:rPr lang="en-US" sz="3500" i="1" kern="1200" dirty="0"/>
            <a:t> </a:t>
          </a:r>
          <a:r>
            <a:rPr lang="en-US" sz="3500" i="1" kern="1200" dirty="0" err="1"/>
            <a:t>Hùng</a:t>
          </a:r>
          <a:endParaRPr lang="en-US" sz="3500" kern="1200" dirty="0"/>
        </a:p>
      </dsp:txBody>
      <dsp:txXfrm>
        <a:off x="5587756" y="53201"/>
        <a:ext cx="3292959" cy="1596800"/>
      </dsp:txXfrm>
    </dsp:sp>
    <dsp:sp modelId="{DF3B2CD9-D143-4A31-8719-F53799C11E7B}">
      <dsp:nvSpPr>
        <dsp:cNvPr id="0" name=""/>
        <dsp:cNvSpPr/>
      </dsp:nvSpPr>
      <dsp:spPr>
        <a:xfrm>
          <a:off x="5877309" y="1699681"/>
          <a:ext cx="339231" cy="1272118"/>
        </a:xfrm>
        <a:custGeom>
          <a:avLst/>
          <a:gdLst/>
          <a:ahLst/>
          <a:cxnLst/>
          <a:rect l="0" t="0" r="0" b="0"/>
          <a:pathLst>
            <a:path>
              <a:moveTo>
                <a:pt x="0" y="0"/>
              </a:moveTo>
              <a:lnTo>
                <a:pt x="0" y="1272118"/>
              </a:lnTo>
              <a:lnTo>
                <a:pt x="339231" y="1272118"/>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00C9ECF9-FBAC-4036-A55B-C9FEECAA7D27}">
      <dsp:nvSpPr>
        <dsp:cNvPr id="0" name=""/>
        <dsp:cNvSpPr/>
      </dsp:nvSpPr>
      <dsp:spPr>
        <a:xfrm>
          <a:off x="6216540" y="2123720"/>
          <a:ext cx="4266123" cy="16961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t>Địa</a:t>
          </a:r>
          <a:r>
            <a:rPr lang="en-US" sz="2200" kern="1200" dirty="0"/>
            <a:t> </a:t>
          </a:r>
          <a:r>
            <a:rPr lang="en-US" sz="2200" kern="1200" dirty="0" err="1"/>
            <a:t>bàn</a:t>
          </a:r>
          <a:r>
            <a:rPr lang="en-US" sz="2200" kern="1200" dirty="0"/>
            <a:t> </a:t>
          </a:r>
          <a:r>
            <a:rPr lang="en-US" sz="2200" kern="1200" dirty="0" err="1"/>
            <a:t>cư</a:t>
          </a:r>
          <a:r>
            <a:rPr lang="en-US" sz="2200" kern="1200" dirty="0"/>
            <a:t> </a:t>
          </a:r>
          <a:r>
            <a:rPr lang="en-US" sz="2200" kern="1200" dirty="0" err="1"/>
            <a:t>trú</a:t>
          </a:r>
          <a:r>
            <a:rPr lang="en-US" sz="2200" kern="1200" dirty="0"/>
            <a:t> </a:t>
          </a:r>
          <a:r>
            <a:rPr lang="en-US" sz="2200" kern="1200" dirty="0" err="1"/>
            <a:t>của</a:t>
          </a:r>
          <a:r>
            <a:rPr lang="en-US" sz="2200" kern="1200" dirty="0"/>
            <a:t> </a:t>
          </a:r>
          <a:r>
            <a:rPr lang="en-US" sz="2200" kern="1200" dirty="0" err="1"/>
            <a:t>cư</a:t>
          </a:r>
          <a:r>
            <a:rPr lang="en-US" sz="2200" kern="1200" dirty="0"/>
            <a:t> </a:t>
          </a:r>
          <a:r>
            <a:rPr lang="en-US" sz="2200" kern="1200" dirty="0" err="1"/>
            <a:t>dân</a:t>
          </a:r>
          <a:r>
            <a:rPr lang="en-US" sz="2200" kern="1200" dirty="0"/>
            <a:t> </a:t>
          </a:r>
          <a:r>
            <a:rPr lang="en-US" sz="2200" kern="1200" dirty="0" err="1"/>
            <a:t>Việt</a:t>
          </a:r>
          <a:r>
            <a:rPr lang="en-US" sz="2200" kern="1200" dirty="0"/>
            <a:t> </a:t>
          </a:r>
          <a:r>
            <a:rPr lang="en-US" sz="2200" kern="1200" dirty="0" err="1"/>
            <a:t>cổ</a:t>
          </a:r>
          <a:r>
            <a:rPr lang="en-US" sz="2200" kern="1200" dirty="0"/>
            <a:t> </a:t>
          </a:r>
          <a:r>
            <a:rPr lang="en-US" sz="2200" kern="1200" dirty="0" err="1"/>
            <a:t>thời</a:t>
          </a:r>
          <a:r>
            <a:rPr lang="en-US" sz="2200" kern="1200" dirty="0"/>
            <a:t> </a:t>
          </a:r>
          <a:r>
            <a:rPr lang="en-US" sz="2200" kern="1200" dirty="0" err="1"/>
            <a:t>Văn</a:t>
          </a:r>
          <a:r>
            <a:rPr lang="en-US" sz="2200" kern="1200" dirty="0"/>
            <a:t> Lang </a:t>
          </a:r>
          <a:r>
            <a:rPr lang="en-US" sz="2200" kern="1200" dirty="0" err="1"/>
            <a:t>tương</a:t>
          </a:r>
          <a:r>
            <a:rPr lang="en-US" sz="2200" kern="1200" dirty="0"/>
            <a:t> </a:t>
          </a:r>
          <a:r>
            <a:rPr lang="en-US" sz="2200" kern="1200" dirty="0" err="1"/>
            <a:t>ứng</a:t>
          </a:r>
          <a:r>
            <a:rPr lang="en-US" sz="2200" kern="1200" dirty="0"/>
            <a:t> </a:t>
          </a:r>
          <a:r>
            <a:rPr lang="en-US" sz="2200" kern="1200" dirty="0" err="1"/>
            <a:t>với</a:t>
          </a:r>
          <a:r>
            <a:rPr lang="en-US" sz="2200" kern="1200" dirty="0"/>
            <a:t> </a:t>
          </a:r>
          <a:r>
            <a:rPr lang="en-US" sz="2200" kern="1200" dirty="0" err="1"/>
            <a:t>vùng</a:t>
          </a:r>
          <a:r>
            <a:rPr lang="en-US" sz="2200" kern="1200" dirty="0"/>
            <a:t> </a:t>
          </a:r>
          <a:r>
            <a:rPr lang="en-US" sz="2200" kern="1200" dirty="0" err="1"/>
            <a:t>Bắc</a:t>
          </a:r>
          <a:r>
            <a:rPr lang="en-US" sz="2200" kern="1200" dirty="0"/>
            <a:t> </a:t>
          </a:r>
          <a:r>
            <a:rPr lang="en-US" sz="2200" kern="1200" dirty="0" err="1"/>
            <a:t>bộ</a:t>
          </a:r>
          <a:r>
            <a:rPr lang="en-US" sz="2200" kern="1200" dirty="0"/>
            <a:t>, </a:t>
          </a:r>
          <a:r>
            <a:rPr lang="en-US" sz="2200" kern="1200" dirty="0" err="1"/>
            <a:t>Bắc</a:t>
          </a:r>
          <a:r>
            <a:rPr lang="en-US" sz="2200" kern="1200" dirty="0"/>
            <a:t> </a:t>
          </a:r>
          <a:r>
            <a:rPr lang="en-US" sz="2200" kern="1200" dirty="0" err="1"/>
            <a:t>Trung</a:t>
          </a:r>
          <a:r>
            <a:rPr lang="en-US" sz="2200" kern="1200" dirty="0"/>
            <a:t> </a:t>
          </a:r>
          <a:r>
            <a:rPr lang="en-US" sz="2200" kern="1200" dirty="0" err="1"/>
            <a:t>bộ</a:t>
          </a:r>
          <a:r>
            <a:rPr lang="en-US" sz="2200" kern="1200" dirty="0"/>
            <a:t> </a:t>
          </a:r>
          <a:r>
            <a:rPr lang="en-US" sz="2200" kern="1200" dirty="0" err="1"/>
            <a:t>của</a:t>
          </a:r>
          <a:r>
            <a:rPr lang="en-US" sz="2200" kern="1200" dirty="0"/>
            <a:t> </a:t>
          </a:r>
          <a:r>
            <a:rPr lang="en-US" sz="2200" kern="1200" dirty="0" err="1"/>
            <a:t>nước</a:t>
          </a:r>
          <a:r>
            <a:rPr lang="en-US" sz="2200" kern="1200" dirty="0"/>
            <a:t> ta </a:t>
          </a:r>
          <a:r>
            <a:rPr lang="en-US" sz="2200" kern="1200" dirty="0" err="1"/>
            <a:t>ngày</a:t>
          </a:r>
          <a:r>
            <a:rPr lang="en-US" sz="2200" kern="1200" dirty="0"/>
            <a:t> nay </a:t>
          </a:r>
          <a:r>
            <a:rPr lang="en-US" sz="2200" kern="1200" dirty="0" err="1"/>
            <a:t>và</a:t>
          </a:r>
          <a:r>
            <a:rPr lang="en-US" sz="2200" kern="1200" dirty="0"/>
            <a:t> </a:t>
          </a:r>
          <a:r>
            <a:rPr lang="en-US" sz="2200" kern="1200" dirty="0" err="1"/>
            <a:t>một</a:t>
          </a:r>
          <a:r>
            <a:rPr lang="en-US" sz="2200" kern="1200" dirty="0"/>
            <a:t> </a:t>
          </a:r>
          <a:r>
            <a:rPr lang="en-US" sz="2200" kern="1200" dirty="0" err="1"/>
            <a:t>phần</a:t>
          </a:r>
          <a:r>
            <a:rPr lang="en-US" sz="2200" kern="1200" dirty="0"/>
            <a:t> </a:t>
          </a:r>
          <a:r>
            <a:rPr lang="en-US" sz="2200" kern="1200" dirty="0" err="1"/>
            <a:t>phía</a:t>
          </a:r>
          <a:r>
            <a:rPr lang="en-US" sz="2200" kern="1200" dirty="0"/>
            <a:t> Nam </a:t>
          </a:r>
          <a:r>
            <a:rPr lang="en-US" sz="2200" kern="1200" dirty="0" err="1"/>
            <a:t>Quảng</a:t>
          </a:r>
          <a:r>
            <a:rPr lang="en-US" sz="2200" kern="1200" dirty="0"/>
            <a:t> </a:t>
          </a:r>
          <a:r>
            <a:rPr lang="en-US" sz="2200" kern="1200" dirty="0" err="1"/>
            <a:t>Đông</a:t>
          </a:r>
          <a:r>
            <a:rPr lang="en-US" sz="2200" kern="1200" dirty="0"/>
            <a:t>, </a:t>
          </a:r>
          <a:r>
            <a:rPr lang="en-US" sz="2200" kern="1200" dirty="0" err="1"/>
            <a:t>Quảng</a:t>
          </a:r>
          <a:r>
            <a:rPr lang="en-US" sz="2200" kern="1200" dirty="0"/>
            <a:t> </a:t>
          </a:r>
          <a:r>
            <a:rPr lang="en-US" sz="2200" kern="1200" dirty="0" err="1"/>
            <a:t>Tây</a:t>
          </a:r>
          <a:endParaRPr lang="en-US" sz="2200" kern="1200" dirty="0"/>
        </a:p>
      </dsp:txBody>
      <dsp:txXfrm>
        <a:off x="6266219" y="2173399"/>
        <a:ext cx="4166765" cy="1596800"/>
      </dsp:txXfrm>
    </dsp:sp>
    <dsp:sp modelId="{D2796804-D8E0-48AC-8898-D0BEEE92E5BF}">
      <dsp:nvSpPr>
        <dsp:cNvPr id="0" name=""/>
        <dsp:cNvSpPr/>
      </dsp:nvSpPr>
      <dsp:spPr>
        <a:xfrm>
          <a:off x="5877309" y="1699681"/>
          <a:ext cx="339231" cy="3392317"/>
        </a:xfrm>
        <a:custGeom>
          <a:avLst/>
          <a:gdLst/>
          <a:ahLst/>
          <a:cxnLst/>
          <a:rect l="0" t="0" r="0" b="0"/>
          <a:pathLst>
            <a:path>
              <a:moveTo>
                <a:pt x="0" y="0"/>
              </a:moveTo>
              <a:lnTo>
                <a:pt x="0" y="3392317"/>
              </a:lnTo>
              <a:lnTo>
                <a:pt x="339231" y="3392317"/>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E98C7654-56D2-4743-8CEF-D04010FAF908}">
      <dsp:nvSpPr>
        <dsp:cNvPr id="0" name=""/>
        <dsp:cNvSpPr/>
      </dsp:nvSpPr>
      <dsp:spPr>
        <a:xfrm>
          <a:off x="6216540" y="4243918"/>
          <a:ext cx="4266123" cy="16961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t>Các</a:t>
          </a:r>
          <a:r>
            <a:rPr lang="en-US" sz="2200" kern="1200" dirty="0"/>
            <a:t> </a:t>
          </a:r>
          <a:r>
            <a:rPr lang="en-US" sz="2200" kern="1200" dirty="0" err="1"/>
            <a:t>nhà</a:t>
          </a:r>
          <a:r>
            <a:rPr lang="en-US" sz="2200" kern="1200" dirty="0"/>
            <a:t> </a:t>
          </a:r>
          <a:r>
            <a:rPr lang="en-US" sz="2200" kern="1200" dirty="0" err="1"/>
            <a:t>khảo</a:t>
          </a:r>
          <a:r>
            <a:rPr lang="en-US" sz="2200" kern="1200" dirty="0"/>
            <a:t> </a:t>
          </a:r>
          <a:r>
            <a:rPr lang="en-US" sz="2200" kern="1200" dirty="0" err="1"/>
            <a:t>cổ</a:t>
          </a:r>
          <a:r>
            <a:rPr lang="en-US" sz="2200" kern="1200" dirty="0"/>
            <a:t> </a:t>
          </a:r>
          <a:r>
            <a:rPr lang="en-US" sz="2200" kern="1200" dirty="0" err="1"/>
            <a:t>học</a:t>
          </a:r>
          <a:r>
            <a:rPr lang="en-US" sz="2200" kern="1200" dirty="0"/>
            <a:t> </a:t>
          </a:r>
          <a:r>
            <a:rPr lang="en-US" sz="2200" kern="1200" dirty="0" err="1"/>
            <a:t>phần</a:t>
          </a:r>
          <a:r>
            <a:rPr lang="en-US" sz="2200" kern="1200" dirty="0"/>
            <a:t> </a:t>
          </a:r>
          <a:r>
            <a:rPr lang="en-US" sz="2200" kern="1200" dirty="0" err="1"/>
            <a:t>lớn</a:t>
          </a:r>
          <a:r>
            <a:rPr lang="en-US" sz="2200" kern="1200" dirty="0"/>
            <a:t> </a:t>
          </a:r>
          <a:r>
            <a:rPr lang="en-US" sz="2200" kern="1200" dirty="0" err="1"/>
            <a:t>các</a:t>
          </a:r>
          <a:r>
            <a:rPr lang="en-US" sz="2200" kern="1200" dirty="0"/>
            <a:t> </a:t>
          </a:r>
          <a:r>
            <a:rPr lang="en-US" sz="2200" kern="1200" dirty="0" err="1"/>
            <a:t>nhà</a:t>
          </a:r>
          <a:r>
            <a:rPr lang="en-US" sz="2200" kern="1200" dirty="0"/>
            <a:t> khoa </a:t>
          </a:r>
          <a:r>
            <a:rPr lang="en-US" sz="2200" kern="1200" dirty="0" err="1"/>
            <a:t>học</a:t>
          </a:r>
          <a:r>
            <a:rPr lang="en-US" sz="2200" kern="1200" dirty="0"/>
            <a:t> </a:t>
          </a:r>
          <a:r>
            <a:rPr lang="en-US" sz="2200" kern="1200" dirty="0" err="1"/>
            <a:t>đều</a:t>
          </a:r>
          <a:r>
            <a:rPr lang="en-US" sz="2200" kern="1200" dirty="0"/>
            <a:t> </a:t>
          </a:r>
          <a:r>
            <a:rPr lang="en-US" sz="2200" kern="1200" dirty="0" err="1"/>
            <a:t>cho</a:t>
          </a:r>
          <a:r>
            <a:rPr lang="en-US" sz="2200" kern="1200" dirty="0"/>
            <a:t> </a:t>
          </a:r>
          <a:r>
            <a:rPr lang="en-US" sz="2200" kern="1200" dirty="0" err="1"/>
            <a:t>rằng</a:t>
          </a:r>
          <a:r>
            <a:rPr lang="en-US" sz="2200" kern="1200" dirty="0"/>
            <a:t> </a:t>
          </a:r>
          <a:r>
            <a:rPr lang="en-US" sz="2200" kern="1200" dirty="0" err="1"/>
            <a:t>thời</a:t>
          </a:r>
          <a:r>
            <a:rPr lang="en-US" sz="2200" kern="1200" dirty="0"/>
            <a:t> </a:t>
          </a:r>
          <a:r>
            <a:rPr lang="en-US" sz="2200" kern="1200" dirty="0" err="1"/>
            <a:t>đại</a:t>
          </a:r>
          <a:r>
            <a:rPr lang="en-US" sz="2200" kern="1200" dirty="0"/>
            <a:t> </a:t>
          </a:r>
          <a:r>
            <a:rPr lang="en-US" sz="2200" kern="1200" dirty="0" err="1"/>
            <a:t>Hùng</a:t>
          </a:r>
          <a:r>
            <a:rPr lang="en-US" sz="2200" kern="1200" dirty="0"/>
            <a:t> </a:t>
          </a:r>
          <a:r>
            <a:rPr lang="en-US" sz="2200" kern="1200" dirty="0" err="1"/>
            <a:t>Vương</a:t>
          </a:r>
          <a:r>
            <a:rPr lang="en-US" sz="2200" kern="1200" dirty="0"/>
            <a:t> </a:t>
          </a:r>
          <a:r>
            <a:rPr lang="en-US" sz="2200" kern="1200" dirty="0" err="1"/>
            <a:t>tương</a:t>
          </a:r>
          <a:r>
            <a:rPr lang="en-US" sz="2200" kern="1200" dirty="0"/>
            <a:t> </a:t>
          </a:r>
          <a:r>
            <a:rPr lang="en-US" sz="2200" kern="1200" dirty="0" err="1"/>
            <a:t>ứng</a:t>
          </a:r>
          <a:r>
            <a:rPr lang="en-US" sz="2200" kern="1200" dirty="0"/>
            <a:t> </a:t>
          </a:r>
          <a:r>
            <a:rPr lang="en-US" sz="2200" kern="1200" dirty="0" err="1"/>
            <a:t>với</a:t>
          </a:r>
          <a:r>
            <a:rPr lang="en-US" sz="2200" kern="1200" dirty="0"/>
            <a:t> </a:t>
          </a:r>
          <a:r>
            <a:rPr lang="en-US" sz="2200" kern="1200" dirty="0" err="1"/>
            <a:t>thời</a:t>
          </a:r>
          <a:r>
            <a:rPr lang="en-US" sz="2200" kern="1200" dirty="0"/>
            <a:t> </a:t>
          </a:r>
          <a:r>
            <a:rPr lang="en-US" sz="2200" kern="1200" dirty="0" err="1"/>
            <a:t>đại</a:t>
          </a:r>
          <a:r>
            <a:rPr lang="en-US" sz="2200" kern="1200" dirty="0"/>
            <a:t> </a:t>
          </a:r>
          <a:r>
            <a:rPr lang="en-US" sz="2200" kern="1200" dirty="0" err="1"/>
            <a:t>kim</a:t>
          </a:r>
          <a:r>
            <a:rPr lang="en-US" sz="2200" kern="1200" dirty="0"/>
            <a:t> </a:t>
          </a:r>
          <a:r>
            <a:rPr lang="en-US" sz="2200" kern="1200" dirty="0" err="1"/>
            <a:t>khí</a:t>
          </a:r>
          <a:r>
            <a:rPr lang="en-US" sz="2200" kern="1200" dirty="0"/>
            <a:t> (</a:t>
          </a:r>
          <a:r>
            <a:rPr lang="en-US" sz="2200" kern="1200" dirty="0" err="1"/>
            <a:t>thời</a:t>
          </a:r>
          <a:r>
            <a:rPr lang="en-US" sz="2200" kern="1200" dirty="0"/>
            <a:t> </a:t>
          </a:r>
          <a:r>
            <a:rPr lang="en-US" sz="2200" kern="1200" dirty="0" err="1"/>
            <a:t>đại</a:t>
          </a:r>
          <a:r>
            <a:rPr lang="en-US" sz="2200" kern="1200" dirty="0"/>
            <a:t> </a:t>
          </a:r>
          <a:r>
            <a:rPr lang="en-US" sz="2200" kern="1200" dirty="0" err="1"/>
            <a:t>đồng</a:t>
          </a:r>
          <a:r>
            <a:rPr lang="en-US" sz="2200" kern="1200" dirty="0"/>
            <a:t> </a:t>
          </a:r>
          <a:r>
            <a:rPr lang="en-US" sz="2200" kern="1200" dirty="0" err="1"/>
            <a:t>thau</a:t>
          </a:r>
          <a:r>
            <a:rPr lang="en-US" sz="2200" kern="1200" dirty="0"/>
            <a:t> </a:t>
          </a:r>
          <a:r>
            <a:rPr lang="en-US" sz="2200" kern="1200" dirty="0" err="1"/>
            <a:t>và</a:t>
          </a:r>
          <a:r>
            <a:rPr lang="en-US" sz="2200" kern="1200" dirty="0"/>
            <a:t> </a:t>
          </a:r>
          <a:r>
            <a:rPr lang="en-US" sz="2200" kern="1200" dirty="0" err="1"/>
            <a:t>sơ</a:t>
          </a:r>
          <a:r>
            <a:rPr lang="en-US" sz="2200" kern="1200" dirty="0"/>
            <a:t> </a:t>
          </a:r>
          <a:r>
            <a:rPr lang="en-US" sz="2200" kern="1200" dirty="0" err="1"/>
            <a:t>kỳ</a:t>
          </a:r>
          <a:r>
            <a:rPr lang="en-US" sz="2200" kern="1200" dirty="0"/>
            <a:t> </a:t>
          </a:r>
          <a:r>
            <a:rPr lang="en-US" sz="2200" kern="1200" dirty="0" err="1"/>
            <a:t>đồ</a:t>
          </a:r>
          <a:r>
            <a:rPr lang="en-US" sz="2200" kern="1200" dirty="0"/>
            <a:t> </a:t>
          </a:r>
          <a:r>
            <a:rPr lang="en-US" sz="2200" kern="1200" dirty="0" err="1"/>
            <a:t>sắt</a:t>
          </a:r>
          <a:r>
            <a:rPr lang="en-US" sz="2200" kern="1200" dirty="0"/>
            <a:t>)</a:t>
          </a:r>
        </a:p>
      </dsp:txBody>
      <dsp:txXfrm>
        <a:off x="6266219" y="4293597"/>
        <a:ext cx="4166765" cy="159680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A4178A-6000-4967-9D9A-FC81A61A021A}">
      <dsp:nvSpPr>
        <dsp:cNvPr id="0" name=""/>
        <dsp:cNvSpPr/>
      </dsp:nvSpPr>
      <dsp:spPr>
        <a:xfrm>
          <a:off x="0" y="1788633"/>
          <a:ext cx="8128000"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694ED53-E180-4ED5-ABCE-F7609B37DFA2}">
      <dsp:nvSpPr>
        <dsp:cNvPr id="0" name=""/>
        <dsp:cNvSpPr/>
      </dsp:nvSpPr>
      <dsp:spPr>
        <a:xfrm>
          <a:off x="406400" y="1301553"/>
          <a:ext cx="5689600" cy="974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466850">
            <a:lnSpc>
              <a:spcPct val="90000"/>
            </a:lnSpc>
            <a:spcBef>
              <a:spcPct val="0"/>
            </a:spcBef>
            <a:spcAft>
              <a:spcPct val="35000"/>
            </a:spcAft>
            <a:buNone/>
          </a:pPr>
          <a:r>
            <a:rPr lang="en-US" sz="3300" kern="1200" dirty="0"/>
            <a:t>2.1. 	</a:t>
          </a:r>
          <a:r>
            <a:rPr lang="en-US" sz="3300" kern="1200" dirty="0" err="1"/>
            <a:t>Sản</a:t>
          </a:r>
          <a:r>
            <a:rPr lang="en-US" sz="3300" kern="1200" dirty="0"/>
            <a:t> </a:t>
          </a:r>
          <a:r>
            <a:rPr lang="en-US" sz="3300" kern="1200" dirty="0" err="1"/>
            <a:t>xuất</a:t>
          </a:r>
          <a:r>
            <a:rPr lang="en-US" sz="3300" kern="1200" dirty="0"/>
            <a:t> </a:t>
          </a:r>
          <a:r>
            <a:rPr lang="en-US" sz="3300" kern="1200" dirty="0" err="1"/>
            <a:t>nông</a:t>
          </a:r>
          <a:r>
            <a:rPr lang="en-US" sz="3300" kern="1200" dirty="0"/>
            <a:t> </a:t>
          </a:r>
          <a:r>
            <a:rPr lang="en-US" sz="3300" kern="1200" dirty="0" err="1"/>
            <a:t>nghiệp</a:t>
          </a:r>
          <a:endParaRPr lang="en-US" sz="3300" kern="1200" dirty="0"/>
        </a:p>
      </dsp:txBody>
      <dsp:txXfrm>
        <a:off x="453955" y="1349108"/>
        <a:ext cx="5594490" cy="879050"/>
      </dsp:txXfrm>
    </dsp:sp>
    <dsp:sp modelId="{5BB5184F-163A-408A-A19A-CB4829ECD584}">
      <dsp:nvSpPr>
        <dsp:cNvPr id="0" name=""/>
        <dsp:cNvSpPr/>
      </dsp:nvSpPr>
      <dsp:spPr>
        <a:xfrm>
          <a:off x="0" y="3285513"/>
          <a:ext cx="8128000" cy="83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A93FEFD-F680-4D8B-9B93-8021133635CD}">
      <dsp:nvSpPr>
        <dsp:cNvPr id="0" name=""/>
        <dsp:cNvSpPr/>
      </dsp:nvSpPr>
      <dsp:spPr>
        <a:xfrm>
          <a:off x="406400" y="2798433"/>
          <a:ext cx="5689600" cy="9741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466850">
            <a:lnSpc>
              <a:spcPct val="90000"/>
            </a:lnSpc>
            <a:spcBef>
              <a:spcPct val="0"/>
            </a:spcBef>
            <a:spcAft>
              <a:spcPct val="35000"/>
            </a:spcAft>
            <a:buNone/>
          </a:pPr>
          <a:r>
            <a:rPr lang="en-US" sz="3300" kern="1200" dirty="0"/>
            <a:t>2.2. 	</a:t>
          </a:r>
          <a:r>
            <a:rPr lang="en-US" sz="3300" kern="1200" dirty="0" err="1"/>
            <a:t>Các</a:t>
          </a:r>
          <a:r>
            <a:rPr lang="en-US" sz="3300" kern="1200" dirty="0"/>
            <a:t> </a:t>
          </a:r>
          <a:r>
            <a:rPr lang="en-US" sz="3300" kern="1200" dirty="0" err="1"/>
            <a:t>nghề</a:t>
          </a:r>
          <a:r>
            <a:rPr lang="en-US" sz="3300" kern="1200" dirty="0"/>
            <a:t> </a:t>
          </a:r>
          <a:r>
            <a:rPr lang="en-US" sz="3300" kern="1200" dirty="0" err="1"/>
            <a:t>thủ</a:t>
          </a:r>
          <a:r>
            <a:rPr lang="en-US" sz="3300" kern="1200" dirty="0"/>
            <a:t> </a:t>
          </a:r>
          <a:r>
            <a:rPr lang="en-US" sz="3300" kern="1200" dirty="0" err="1"/>
            <a:t>công</a:t>
          </a:r>
          <a:endParaRPr lang="en-US" sz="3300" kern="1200" dirty="0"/>
        </a:p>
      </dsp:txBody>
      <dsp:txXfrm>
        <a:off x="453955" y="2845988"/>
        <a:ext cx="5594490" cy="87905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0500D1-9780-484E-BBF0-C0F4187A3C23}">
      <dsp:nvSpPr>
        <dsp:cNvPr id="0" name=""/>
        <dsp:cNvSpPr/>
      </dsp:nvSpPr>
      <dsp:spPr>
        <a:xfrm rot="5400000">
          <a:off x="5406359" y="-1063840"/>
          <a:ext cx="4277801" cy="7474933"/>
        </a:xfrm>
        <a:prstGeom prst="round2SameRect">
          <a:avLst/>
        </a:prstGeom>
        <a:solidFill>
          <a:schemeClr val="accent6">
            <a:lumMod val="5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68580" rIns="137160" bIns="68580"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err="1">
              <a:solidFill>
                <a:srgbClr val="FFFF00"/>
              </a:solidFill>
            </a:rPr>
            <a:t>Với</a:t>
          </a:r>
          <a:r>
            <a:rPr lang="en-US" sz="3600" kern="1200" dirty="0">
              <a:solidFill>
                <a:srgbClr val="FFFF00"/>
              </a:solidFill>
            </a:rPr>
            <a:t> </a:t>
          </a:r>
          <a:r>
            <a:rPr lang="en-US" sz="3600" kern="1200" dirty="0" err="1">
              <a:solidFill>
                <a:srgbClr val="FFFF00"/>
              </a:solidFill>
            </a:rPr>
            <a:t>việc</a:t>
          </a:r>
          <a:r>
            <a:rPr lang="en-US" sz="3600" kern="1200" dirty="0">
              <a:solidFill>
                <a:srgbClr val="FFFF00"/>
              </a:solidFill>
            </a:rPr>
            <a:t> ra </a:t>
          </a:r>
          <a:r>
            <a:rPr lang="en-US" sz="3600" kern="1200" dirty="0" err="1">
              <a:solidFill>
                <a:srgbClr val="FFFF00"/>
              </a:solidFill>
            </a:rPr>
            <a:t>đời</a:t>
          </a:r>
          <a:r>
            <a:rPr lang="en-US" sz="3600" kern="1200" dirty="0">
              <a:solidFill>
                <a:srgbClr val="FFFF00"/>
              </a:solidFill>
            </a:rPr>
            <a:t> </a:t>
          </a:r>
          <a:r>
            <a:rPr lang="en-US" sz="3600" kern="1200" dirty="0" err="1">
              <a:solidFill>
                <a:srgbClr val="FFFF00"/>
              </a:solidFill>
            </a:rPr>
            <a:t>lười</a:t>
          </a:r>
          <a:r>
            <a:rPr lang="en-US" sz="3600" kern="1200" dirty="0">
              <a:solidFill>
                <a:srgbClr val="FFFF00"/>
              </a:solidFill>
            </a:rPr>
            <a:t> </a:t>
          </a:r>
          <a:r>
            <a:rPr lang="en-US" sz="3600" kern="1200" dirty="0" err="1">
              <a:solidFill>
                <a:srgbClr val="FFFF00"/>
              </a:solidFill>
            </a:rPr>
            <a:t>cày</a:t>
          </a:r>
          <a:r>
            <a:rPr lang="en-US" sz="3600" kern="1200" dirty="0">
              <a:solidFill>
                <a:srgbClr val="FFFF00"/>
              </a:solidFill>
            </a:rPr>
            <a:t> </a:t>
          </a:r>
          <a:r>
            <a:rPr lang="en-US" sz="3600" kern="1200" dirty="0" err="1">
              <a:solidFill>
                <a:srgbClr val="FFFF00"/>
              </a:solidFill>
            </a:rPr>
            <a:t>và</a:t>
          </a:r>
          <a:r>
            <a:rPr lang="en-US" sz="3600" kern="1200" dirty="0">
              <a:solidFill>
                <a:srgbClr val="FFFF00"/>
              </a:solidFill>
            </a:rPr>
            <a:t> </a:t>
          </a:r>
          <a:r>
            <a:rPr lang="en-US" sz="3600" kern="1200" dirty="0" err="1">
              <a:solidFill>
                <a:srgbClr val="FFFF00"/>
              </a:solidFill>
            </a:rPr>
            <a:t>nông</a:t>
          </a:r>
          <a:r>
            <a:rPr lang="en-US" sz="3600" kern="1200" dirty="0">
              <a:solidFill>
                <a:srgbClr val="FFFF00"/>
              </a:solidFill>
            </a:rPr>
            <a:t> </a:t>
          </a:r>
          <a:r>
            <a:rPr lang="en-US" sz="3600" kern="1200" dirty="0" err="1">
              <a:solidFill>
                <a:srgbClr val="FFFF00"/>
              </a:solidFill>
            </a:rPr>
            <a:t>nghiệp</a:t>
          </a:r>
          <a:r>
            <a:rPr lang="en-US" sz="3600" kern="1200" dirty="0">
              <a:solidFill>
                <a:srgbClr val="FFFF00"/>
              </a:solidFill>
            </a:rPr>
            <a:t> </a:t>
          </a:r>
          <a:r>
            <a:rPr lang="en-US" sz="3600" kern="1200" dirty="0" err="1">
              <a:solidFill>
                <a:srgbClr val="FFFF00"/>
              </a:solidFill>
            </a:rPr>
            <a:t>dùng</a:t>
          </a:r>
          <a:r>
            <a:rPr lang="en-US" sz="3600" kern="1200" dirty="0">
              <a:solidFill>
                <a:srgbClr val="FFFF00"/>
              </a:solidFill>
            </a:rPr>
            <a:t> </a:t>
          </a:r>
          <a:r>
            <a:rPr lang="en-US" sz="3600" kern="1200" dirty="0" err="1">
              <a:solidFill>
                <a:srgbClr val="FFFF00"/>
              </a:solidFill>
            </a:rPr>
            <a:t>cày</a:t>
          </a:r>
          <a:r>
            <a:rPr lang="en-US" sz="3600" kern="1200" dirty="0">
              <a:solidFill>
                <a:srgbClr val="FFFF00"/>
              </a:solidFill>
            </a:rPr>
            <a:t> </a:t>
          </a:r>
          <a:r>
            <a:rPr lang="en-US" sz="3600" kern="1200" dirty="0" err="1">
              <a:solidFill>
                <a:srgbClr val="FFFF00"/>
              </a:solidFill>
            </a:rPr>
            <a:t>đã</a:t>
          </a:r>
          <a:r>
            <a:rPr lang="en-US" sz="3600" kern="1200" dirty="0">
              <a:solidFill>
                <a:srgbClr val="FFFF00"/>
              </a:solidFill>
            </a:rPr>
            <a:t> </a:t>
          </a:r>
          <a:r>
            <a:rPr lang="en-US" sz="3600" kern="1200" dirty="0" err="1">
              <a:solidFill>
                <a:srgbClr val="FFFF00"/>
              </a:solidFill>
            </a:rPr>
            <a:t>thay</a:t>
          </a:r>
          <a:r>
            <a:rPr lang="en-US" sz="3600" kern="1200" dirty="0">
              <a:solidFill>
                <a:srgbClr val="FFFF00"/>
              </a:solidFill>
            </a:rPr>
            <a:t> </a:t>
          </a:r>
          <a:r>
            <a:rPr lang="en-US" sz="3600" kern="1200" dirty="0" err="1">
              <a:solidFill>
                <a:srgbClr val="FFFF00"/>
              </a:solidFill>
            </a:rPr>
            <a:t>thế</a:t>
          </a:r>
          <a:r>
            <a:rPr lang="en-US" sz="3600" kern="1200" dirty="0">
              <a:solidFill>
                <a:srgbClr val="FFFF00"/>
              </a:solidFill>
            </a:rPr>
            <a:t> </a:t>
          </a:r>
          <a:r>
            <a:rPr lang="en-US" sz="3600" kern="1200" dirty="0" err="1">
              <a:solidFill>
                <a:srgbClr val="FFFF00"/>
              </a:solidFill>
            </a:rPr>
            <a:t>cho</a:t>
          </a:r>
          <a:r>
            <a:rPr lang="en-US" sz="3600" kern="1200" dirty="0">
              <a:solidFill>
                <a:srgbClr val="FFFF00"/>
              </a:solidFill>
            </a:rPr>
            <a:t> </a:t>
          </a:r>
          <a:r>
            <a:rPr lang="en-US" sz="3600" kern="1200" dirty="0" err="1">
              <a:solidFill>
                <a:srgbClr val="FFFF00"/>
              </a:solidFill>
            </a:rPr>
            <a:t>nền</a:t>
          </a:r>
          <a:r>
            <a:rPr lang="en-US" sz="3600" kern="1200" dirty="0">
              <a:solidFill>
                <a:srgbClr val="FFFF00"/>
              </a:solidFill>
            </a:rPr>
            <a:t> </a:t>
          </a:r>
          <a:r>
            <a:rPr lang="en-US" sz="3600" kern="1200" dirty="0" err="1">
              <a:solidFill>
                <a:srgbClr val="FFFF00"/>
              </a:solidFill>
            </a:rPr>
            <a:t>nông</a:t>
          </a:r>
          <a:r>
            <a:rPr lang="en-US" sz="3600" kern="1200" dirty="0">
              <a:solidFill>
                <a:srgbClr val="FFFF00"/>
              </a:solidFill>
            </a:rPr>
            <a:t> </a:t>
          </a:r>
          <a:r>
            <a:rPr lang="en-US" sz="3600" kern="1200" dirty="0" err="1">
              <a:solidFill>
                <a:srgbClr val="FFFF00"/>
              </a:solidFill>
            </a:rPr>
            <a:t>nghiệp</a:t>
          </a:r>
          <a:r>
            <a:rPr lang="en-US" sz="3600" kern="1200" dirty="0">
              <a:solidFill>
                <a:srgbClr val="FFFF00"/>
              </a:solidFill>
            </a:rPr>
            <a:t> </a:t>
          </a:r>
          <a:r>
            <a:rPr lang="en-US" sz="3600" kern="1200" dirty="0" err="1">
              <a:solidFill>
                <a:srgbClr val="FFFF00"/>
              </a:solidFill>
            </a:rPr>
            <a:t>dùng</a:t>
          </a:r>
          <a:r>
            <a:rPr lang="en-US" sz="3600" kern="1200" dirty="0">
              <a:solidFill>
                <a:srgbClr val="FFFF00"/>
              </a:solidFill>
            </a:rPr>
            <a:t> </a:t>
          </a:r>
          <a:r>
            <a:rPr lang="en-US" sz="3600" kern="1200" dirty="0" err="1">
              <a:solidFill>
                <a:srgbClr val="FFFF00"/>
              </a:solidFill>
            </a:rPr>
            <a:t>cuốc</a:t>
          </a:r>
          <a:endParaRPr lang="en-US" sz="3600" kern="1200" dirty="0">
            <a:solidFill>
              <a:srgbClr val="FFFF00"/>
            </a:solidFill>
          </a:endParaRPr>
        </a:p>
        <a:p>
          <a:pPr marL="285750" lvl="1" indent="-285750" algn="l" defTabSz="1600200">
            <a:lnSpc>
              <a:spcPct val="90000"/>
            </a:lnSpc>
            <a:spcBef>
              <a:spcPct val="0"/>
            </a:spcBef>
            <a:spcAft>
              <a:spcPct val="15000"/>
            </a:spcAft>
            <a:buChar char="•"/>
          </a:pPr>
          <a:r>
            <a:rPr lang="en-US" sz="3600" kern="1200" dirty="0" err="1">
              <a:solidFill>
                <a:srgbClr val="FFFF00"/>
              </a:solidFill>
            </a:rPr>
            <a:t>Sự</a:t>
          </a:r>
          <a:r>
            <a:rPr lang="en-US" sz="3600" kern="1200" dirty="0">
              <a:solidFill>
                <a:srgbClr val="FFFF00"/>
              </a:solidFill>
            </a:rPr>
            <a:t> </a:t>
          </a:r>
          <a:r>
            <a:rPr lang="en-US" sz="3600" kern="1200" dirty="0" err="1">
              <a:solidFill>
                <a:srgbClr val="FFFF00"/>
              </a:solidFill>
            </a:rPr>
            <a:t>phát</a:t>
          </a:r>
          <a:r>
            <a:rPr lang="en-US" sz="3600" kern="1200" dirty="0">
              <a:solidFill>
                <a:srgbClr val="FFFF00"/>
              </a:solidFill>
            </a:rPr>
            <a:t> </a:t>
          </a:r>
          <a:r>
            <a:rPr lang="en-US" sz="3600" kern="1200" dirty="0" err="1">
              <a:solidFill>
                <a:srgbClr val="FFFF00"/>
              </a:solidFill>
            </a:rPr>
            <a:t>triển</a:t>
          </a:r>
          <a:r>
            <a:rPr lang="en-US" sz="3600" kern="1200" dirty="0">
              <a:solidFill>
                <a:srgbClr val="FFFF00"/>
              </a:solidFill>
            </a:rPr>
            <a:t> </a:t>
          </a:r>
          <a:r>
            <a:rPr lang="en-US" sz="3600" kern="1200" dirty="0" err="1">
              <a:solidFill>
                <a:srgbClr val="FFFF00"/>
              </a:solidFill>
            </a:rPr>
            <a:t>nền</a:t>
          </a:r>
          <a:r>
            <a:rPr lang="en-US" sz="3600" kern="1200" dirty="0">
              <a:solidFill>
                <a:srgbClr val="FFFF00"/>
              </a:solidFill>
            </a:rPr>
            <a:t> </a:t>
          </a:r>
          <a:r>
            <a:rPr lang="en-US" sz="3600" kern="1200" dirty="0" err="1">
              <a:solidFill>
                <a:srgbClr val="FFFF00"/>
              </a:solidFill>
            </a:rPr>
            <a:t>kinh</a:t>
          </a:r>
          <a:r>
            <a:rPr lang="en-US" sz="3600" kern="1200" dirty="0">
              <a:solidFill>
                <a:srgbClr val="FFFF00"/>
              </a:solidFill>
            </a:rPr>
            <a:t> </a:t>
          </a:r>
          <a:r>
            <a:rPr lang="en-US" sz="3600" kern="1200" dirty="0" err="1">
              <a:solidFill>
                <a:srgbClr val="FFFF00"/>
              </a:solidFill>
            </a:rPr>
            <a:t>tế</a:t>
          </a:r>
          <a:r>
            <a:rPr lang="en-US" sz="3600" kern="1200" dirty="0">
              <a:solidFill>
                <a:srgbClr val="FFFF00"/>
              </a:solidFill>
            </a:rPr>
            <a:t> </a:t>
          </a:r>
          <a:r>
            <a:rPr lang="en-US" sz="3600" kern="1200" dirty="0" err="1">
              <a:solidFill>
                <a:srgbClr val="FFFF00"/>
              </a:solidFill>
            </a:rPr>
            <a:t>nông</a:t>
          </a:r>
          <a:r>
            <a:rPr lang="en-US" sz="3600" kern="1200" dirty="0">
              <a:solidFill>
                <a:srgbClr val="FFFF00"/>
              </a:solidFill>
            </a:rPr>
            <a:t> </a:t>
          </a:r>
          <a:r>
            <a:rPr lang="en-US" sz="3600" kern="1200" dirty="0" err="1">
              <a:solidFill>
                <a:srgbClr val="FFFF00"/>
              </a:solidFill>
            </a:rPr>
            <a:t>nghiệp</a:t>
          </a:r>
          <a:r>
            <a:rPr lang="en-US" sz="3600" kern="1200" dirty="0">
              <a:solidFill>
                <a:srgbClr val="FFFF00"/>
              </a:solidFill>
            </a:rPr>
            <a:t> </a:t>
          </a:r>
          <a:r>
            <a:rPr lang="en-US" sz="3600" kern="1200" dirty="0" err="1">
              <a:solidFill>
                <a:srgbClr val="FFFF00"/>
              </a:solidFill>
            </a:rPr>
            <a:t>trồng</a:t>
          </a:r>
          <a:r>
            <a:rPr lang="en-US" sz="3600" kern="1200" dirty="0">
              <a:solidFill>
                <a:srgbClr val="FFFF00"/>
              </a:solidFill>
            </a:rPr>
            <a:t> </a:t>
          </a:r>
          <a:r>
            <a:rPr lang="en-US" sz="3600" kern="1200" dirty="0" err="1">
              <a:solidFill>
                <a:srgbClr val="FFFF00"/>
              </a:solidFill>
            </a:rPr>
            <a:t>lúa</a:t>
          </a:r>
          <a:r>
            <a:rPr lang="en-US" sz="3600" kern="1200" dirty="0">
              <a:solidFill>
                <a:srgbClr val="FFFF00"/>
              </a:solidFill>
            </a:rPr>
            <a:t> </a:t>
          </a:r>
          <a:r>
            <a:rPr lang="en-US" sz="3600" kern="1200" dirty="0" err="1">
              <a:solidFill>
                <a:srgbClr val="FFFF00"/>
              </a:solidFill>
            </a:rPr>
            <a:t>nước</a:t>
          </a:r>
          <a:r>
            <a:rPr lang="en-US" sz="3600" kern="1200" dirty="0">
              <a:solidFill>
                <a:srgbClr val="FFFF00"/>
              </a:solidFill>
            </a:rPr>
            <a:t> </a:t>
          </a:r>
        </a:p>
        <a:p>
          <a:pPr marL="285750" lvl="1" indent="-285750" algn="l" defTabSz="1600200">
            <a:lnSpc>
              <a:spcPct val="90000"/>
            </a:lnSpc>
            <a:spcBef>
              <a:spcPct val="0"/>
            </a:spcBef>
            <a:spcAft>
              <a:spcPct val="15000"/>
            </a:spcAft>
            <a:buChar char="•"/>
          </a:pPr>
          <a:r>
            <a:rPr lang="en-US" sz="3600" kern="1200" dirty="0" err="1">
              <a:solidFill>
                <a:srgbClr val="FFFF00"/>
              </a:solidFill>
            </a:rPr>
            <a:t>Chăn</a:t>
          </a:r>
          <a:r>
            <a:rPr lang="en-US" sz="3600" kern="1200" dirty="0">
              <a:solidFill>
                <a:srgbClr val="FFFF00"/>
              </a:solidFill>
            </a:rPr>
            <a:t> </a:t>
          </a:r>
          <a:r>
            <a:rPr lang="en-US" sz="3600" kern="1200" dirty="0" err="1">
              <a:solidFill>
                <a:srgbClr val="FFFF00"/>
              </a:solidFill>
            </a:rPr>
            <a:t>nuôi</a:t>
          </a:r>
          <a:r>
            <a:rPr lang="en-US" sz="3600" kern="1200" dirty="0">
              <a:solidFill>
                <a:srgbClr val="FFFF00"/>
              </a:solidFill>
            </a:rPr>
            <a:t>, </a:t>
          </a:r>
          <a:r>
            <a:rPr lang="en-US" sz="3600" kern="1200" dirty="0" err="1">
              <a:solidFill>
                <a:srgbClr val="FFFF00"/>
              </a:solidFill>
            </a:rPr>
            <a:t>đánh</a:t>
          </a:r>
          <a:r>
            <a:rPr lang="en-US" sz="3600" kern="1200" dirty="0">
              <a:solidFill>
                <a:srgbClr val="FFFF00"/>
              </a:solidFill>
            </a:rPr>
            <a:t> </a:t>
          </a:r>
          <a:r>
            <a:rPr lang="en-US" sz="3600" kern="1200" dirty="0" err="1">
              <a:solidFill>
                <a:srgbClr val="FFFF00"/>
              </a:solidFill>
            </a:rPr>
            <a:t>cá</a:t>
          </a:r>
          <a:r>
            <a:rPr lang="en-US" sz="3600" kern="1200" dirty="0">
              <a:solidFill>
                <a:srgbClr val="FFFF00"/>
              </a:solidFill>
            </a:rPr>
            <a:t> </a:t>
          </a:r>
          <a:r>
            <a:rPr lang="en-US" sz="3600" kern="1200" dirty="0" err="1">
              <a:solidFill>
                <a:srgbClr val="FFFF00"/>
              </a:solidFill>
            </a:rPr>
            <a:t>và</a:t>
          </a:r>
          <a:r>
            <a:rPr lang="en-US" sz="3600" kern="1200" dirty="0">
              <a:solidFill>
                <a:srgbClr val="FFFF00"/>
              </a:solidFill>
            </a:rPr>
            <a:t> </a:t>
          </a:r>
          <a:r>
            <a:rPr lang="en-US" sz="3600" kern="1200" dirty="0" err="1">
              <a:solidFill>
                <a:srgbClr val="FFFF00"/>
              </a:solidFill>
            </a:rPr>
            <a:t>thủ</a:t>
          </a:r>
          <a:r>
            <a:rPr lang="en-US" sz="3600" kern="1200" dirty="0">
              <a:solidFill>
                <a:srgbClr val="FFFF00"/>
              </a:solidFill>
            </a:rPr>
            <a:t> </a:t>
          </a:r>
          <a:r>
            <a:rPr lang="en-US" sz="3600" kern="1200" dirty="0" err="1">
              <a:solidFill>
                <a:srgbClr val="FFFF00"/>
              </a:solidFill>
            </a:rPr>
            <a:t>công</a:t>
          </a:r>
          <a:r>
            <a:rPr lang="en-US" sz="3600" kern="1200" dirty="0">
              <a:solidFill>
                <a:srgbClr val="FFFF00"/>
              </a:solidFill>
            </a:rPr>
            <a:t> </a:t>
          </a:r>
          <a:r>
            <a:rPr lang="en-US" sz="3600" kern="1200" dirty="0" err="1">
              <a:solidFill>
                <a:srgbClr val="FFFF00"/>
              </a:solidFill>
            </a:rPr>
            <a:t>nghiệp</a:t>
          </a:r>
          <a:r>
            <a:rPr lang="en-US" sz="3600" kern="1200" dirty="0">
              <a:solidFill>
                <a:srgbClr val="FFFF00"/>
              </a:solidFill>
            </a:rPr>
            <a:t> </a:t>
          </a:r>
          <a:r>
            <a:rPr lang="en-US" sz="3600" kern="1200" dirty="0" err="1">
              <a:solidFill>
                <a:srgbClr val="FFFF00"/>
              </a:solidFill>
            </a:rPr>
            <a:t>cũng</a:t>
          </a:r>
          <a:r>
            <a:rPr lang="en-US" sz="3600" kern="1200" dirty="0">
              <a:solidFill>
                <a:srgbClr val="FFFF00"/>
              </a:solidFill>
            </a:rPr>
            <a:t> </a:t>
          </a:r>
          <a:r>
            <a:rPr lang="en-US" sz="3600" kern="1200" dirty="0" err="1">
              <a:solidFill>
                <a:srgbClr val="FFFF00"/>
              </a:solidFill>
            </a:rPr>
            <a:t>rất</a:t>
          </a:r>
          <a:r>
            <a:rPr lang="en-US" sz="3600" kern="1200" dirty="0">
              <a:solidFill>
                <a:srgbClr val="FFFF00"/>
              </a:solidFill>
            </a:rPr>
            <a:t> </a:t>
          </a:r>
          <a:r>
            <a:rPr lang="en-US" sz="3600" kern="1200" dirty="0" err="1">
              <a:solidFill>
                <a:srgbClr val="FFFF00"/>
              </a:solidFill>
            </a:rPr>
            <a:t>phát</a:t>
          </a:r>
          <a:r>
            <a:rPr lang="en-US" sz="3600" kern="1200" dirty="0">
              <a:solidFill>
                <a:srgbClr val="FFFF00"/>
              </a:solidFill>
            </a:rPr>
            <a:t> </a:t>
          </a:r>
          <a:r>
            <a:rPr lang="en-US" sz="3600" kern="1200" dirty="0" err="1">
              <a:solidFill>
                <a:srgbClr val="FFFF00"/>
              </a:solidFill>
            </a:rPr>
            <a:t>triển</a:t>
          </a:r>
          <a:endParaRPr lang="en-US" sz="3600" kern="1200" dirty="0">
            <a:solidFill>
              <a:srgbClr val="FFFF00"/>
            </a:solidFill>
          </a:endParaRPr>
        </a:p>
      </dsp:txBody>
      <dsp:txXfrm rot="-5400000">
        <a:off x="3807794" y="743551"/>
        <a:ext cx="7266108" cy="3860151"/>
      </dsp:txXfrm>
    </dsp:sp>
    <dsp:sp modelId="{27CB80F6-A683-4F23-95C2-3022F5D23856}">
      <dsp:nvSpPr>
        <dsp:cNvPr id="0" name=""/>
        <dsp:cNvSpPr/>
      </dsp:nvSpPr>
      <dsp:spPr>
        <a:xfrm>
          <a:off x="396855" y="0"/>
          <a:ext cx="3410938" cy="5347252"/>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b="1" kern="1200" dirty="0" err="1"/>
            <a:t>Sản</a:t>
          </a:r>
          <a:r>
            <a:rPr lang="en-US" sz="3200" b="1" kern="1200" dirty="0"/>
            <a:t> </a:t>
          </a:r>
          <a:r>
            <a:rPr lang="en-US" sz="3200" b="1" kern="1200" dirty="0" err="1"/>
            <a:t>xuất</a:t>
          </a:r>
          <a:r>
            <a:rPr lang="en-US" sz="3200" b="1" kern="1200" dirty="0"/>
            <a:t> </a:t>
          </a:r>
          <a:r>
            <a:rPr lang="en-US" sz="3200" b="1" kern="1200" dirty="0" err="1"/>
            <a:t>nông</a:t>
          </a:r>
          <a:r>
            <a:rPr lang="en-US" sz="3200" b="1" kern="1200" dirty="0"/>
            <a:t> </a:t>
          </a:r>
          <a:r>
            <a:rPr lang="en-US" sz="3200" b="1" kern="1200" dirty="0" err="1"/>
            <a:t>nghiệp</a:t>
          </a:r>
          <a:endParaRPr lang="en-US" sz="3200" kern="1200" dirty="0"/>
        </a:p>
      </dsp:txBody>
      <dsp:txXfrm>
        <a:off x="563363" y="166508"/>
        <a:ext cx="3077922" cy="501423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E0935F-BFBC-4B2F-9A9A-0BEC4D4EE12A}">
      <dsp:nvSpPr>
        <dsp:cNvPr id="0" name=""/>
        <dsp:cNvSpPr/>
      </dsp:nvSpPr>
      <dsp:spPr>
        <a:xfrm>
          <a:off x="1887985" y="319"/>
          <a:ext cx="6476793" cy="773462"/>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55880" rIns="83820" bIns="55880" numCol="1" spcCol="1270" anchor="ctr" anchorCtr="0">
          <a:noAutofit/>
        </a:bodyPr>
        <a:lstStyle/>
        <a:p>
          <a:pPr marL="0" lvl="0" indent="0" algn="ctr" defTabSz="1955800">
            <a:lnSpc>
              <a:spcPct val="90000"/>
            </a:lnSpc>
            <a:spcBef>
              <a:spcPct val="0"/>
            </a:spcBef>
            <a:spcAft>
              <a:spcPct val="35000"/>
            </a:spcAft>
            <a:buNone/>
          </a:pPr>
          <a:r>
            <a:rPr lang="en-US" sz="4400" b="1" kern="1200" dirty="0"/>
            <a:t>2.2. 	</a:t>
          </a:r>
          <a:r>
            <a:rPr lang="en-US" sz="4400" b="1" kern="1200" dirty="0" err="1"/>
            <a:t>Các</a:t>
          </a:r>
          <a:r>
            <a:rPr lang="en-US" sz="4400" b="1" kern="1200" dirty="0"/>
            <a:t> </a:t>
          </a:r>
          <a:r>
            <a:rPr lang="en-US" sz="4400" b="1" kern="1200" dirty="0" err="1"/>
            <a:t>nghề</a:t>
          </a:r>
          <a:r>
            <a:rPr lang="en-US" sz="4400" b="1" kern="1200" dirty="0"/>
            <a:t> </a:t>
          </a:r>
          <a:r>
            <a:rPr lang="en-US" sz="4400" b="1" kern="1200" dirty="0" err="1"/>
            <a:t>thủ</a:t>
          </a:r>
          <a:r>
            <a:rPr lang="en-US" sz="4400" b="1" kern="1200" dirty="0"/>
            <a:t> </a:t>
          </a:r>
          <a:r>
            <a:rPr lang="en-US" sz="4400" b="1" kern="1200" dirty="0" err="1"/>
            <a:t>công</a:t>
          </a:r>
          <a:endParaRPr lang="en-US" sz="4400" kern="1200" dirty="0"/>
        </a:p>
      </dsp:txBody>
      <dsp:txXfrm>
        <a:off x="1910639" y="22973"/>
        <a:ext cx="6431485" cy="728154"/>
      </dsp:txXfrm>
    </dsp:sp>
    <dsp:sp modelId="{7B219958-E3AB-4920-8022-04D40E55975E}">
      <dsp:nvSpPr>
        <dsp:cNvPr id="0" name=""/>
        <dsp:cNvSpPr/>
      </dsp:nvSpPr>
      <dsp:spPr>
        <a:xfrm>
          <a:off x="2535665" y="773782"/>
          <a:ext cx="647679" cy="580097"/>
        </a:xfrm>
        <a:custGeom>
          <a:avLst/>
          <a:gdLst/>
          <a:ahLst/>
          <a:cxnLst/>
          <a:rect l="0" t="0" r="0" b="0"/>
          <a:pathLst>
            <a:path>
              <a:moveTo>
                <a:pt x="0" y="0"/>
              </a:moveTo>
              <a:lnTo>
                <a:pt x="0" y="580097"/>
              </a:lnTo>
              <a:lnTo>
                <a:pt x="647679" y="5800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DF597D-7544-4771-9273-611429F705B2}">
      <dsp:nvSpPr>
        <dsp:cNvPr id="0" name=""/>
        <dsp:cNvSpPr/>
      </dsp:nvSpPr>
      <dsp:spPr>
        <a:xfrm>
          <a:off x="3183344" y="967148"/>
          <a:ext cx="5181434" cy="77346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marL="0" lvl="0" indent="0" algn="ctr" defTabSz="1600200">
            <a:lnSpc>
              <a:spcPct val="90000"/>
            </a:lnSpc>
            <a:spcBef>
              <a:spcPct val="0"/>
            </a:spcBef>
            <a:spcAft>
              <a:spcPct val="35000"/>
            </a:spcAft>
            <a:buNone/>
          </a:pPr>
          <a:r>
            <a:rPr lang="en-US" sz="3600" i="1" kern="1200" dirty="0"/>
            <a:t>a. </a:t>
          </a:r>
          <a:r>
            <a:rPr lang="en-US" sz="3600" i="1" kern="1200" dirty="0" err="1"/>
            <a:t>Nghề</a:t>
          </a:r>
          <a:r>
            <a:rPr lang="en-US" sz="3600" i="1" kern="1200" dirty="0"/>
            <a:t> </a:t>
          </a:r>
          <a:r>
            <a:rPr lang="en-US" sz="3600" i="1" kern="1200" dirty="0" err="1"/>
            <a:t>đúc</a:t>
          </a:r>
          <a:r>
            <a:rPr lang="en-US" sz="3600" i="1" kern="1200" dirty="0"/>
            <a:t> </a:t>
          </a:r>
          <a:r>
            <a:rPr lang="en-US" sz="3600" i="1" kern="1200" dirty="0" err="1"/>
            <a:t>đồng</a:t>
          </a:r>
          <a:endParaRPr lang="en-US" sz="3600" kern="1200" dirty="0"/>
        </a:p>
      </dsp:txBody>
      <dsp:txXfrm>
        <a:off x="3205998" y="989802"/>
        <a:ext cx="5136126" cy="728154"/>
      </dsp:txXfrm>
    </dsp:sp>
    <dsp:sp modelId="{93C32F4D-1341-40F7-9DC2-715D5FC9CA67}">
      <dsp:nvSpPr>
        <dsp:cNvPr id="0" name=""/>
        <dsp:cNvSpPr/>
      </dsp:nvSpPr>
      <dsp:spPr>
        <a:xfrm>
          <a:off x="2535665" y="773782"/>
          <a:ext cx="647679" cy="1546925"/>
        </a:xfrm>
        <a:custGeom>
          <a:avLst/>
          <a:gdLst/>
          <a:ahLst/>
          <a:cxnLst/>
          <a:rect l="0" t="0" r="0" b="0"/>
          <a:pathLst>
            <a:path>
              <a:moveTo>
                <a:pt x="0" y="0"/>
              </a:moveTo>
              <a:lnTo>
                <a:pt x="0" y="1546925"/>
              </a:lnTo>
              <a:lnTo>
                <a:pt x="647679" y="154692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87526A-BE9A-47C1-87C4-278FEC32FE97}">
      <dsp:nvSpPr>
        <dsp:cNvPr id="0" name=""/>
        <dsp:cNvSpPr/>
      </dsp:nvSpPr>
      <dsp:spPr>
        <a:xfrm>
          <a:off x="3183344" y="1933977"/>
          <a:ext cx="5181434" cy="77346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marL="0" lvl="0" indent="0" algn="ctr" defTabSz="1600200">
            <a:lnSpc>
              <a:spcPct val="90000"/>
            </a:lnSpc>
            <a:spcBef>
              <a:spcPct val="0"/>
            </a:spcBef>
            <a:spcAft>
              <a:spcPct val="35000"/>
            </a:spcAft>
            <a:buNone/>
          </a:pPr>
          <a:r>
            <a:rPr lang="en-US" sz="3600" i="1" kern="1200" dirty="0"/>
            <a:t>b. </a:t>
          </a:r>
          <a:r>
            <a:rPr lang="en-US" sz="3600" i="1" kern="1200" dirty="0" err="1"/>
            <a:t>Nghề</a:t>
          </a:r>
          <a:r>
            <a:rPr lang="en-US" sz="3600" i="1" kern="1200" dirty="0"/>
            <a:t> </a:t>
          </a:r>
          <a:r>
            <a:rPr lang="en-US" sz="3600" i="1" kern="1200" dirty="0" err="1"/>
            <a:t>gốm</a:t>
          </a:r>
          <a:r>
            <a:rPr lang="en-US" sz="3600" i="1" kern="1200" dirty="0"/>
            <a:t> </a:t>
          </a:r>
          <a:r>
            <a:rPr lang="en-US" sz="3600" i="1" kern="1200" dirty="0" err="1"/>
            <a:t>truyền</a:t>
          </a:r>
          <a:r>
            <a:rPr lang="en-US" sz="3600" i="1" kern="1200" dirty="0"/>
            <a:t> </a:t>
          </a:r>
          <a:r>
            <a:rPr lang="en-US" sz="3600" i="1" kern="1200" dirty="0" err="1"/>
            <a:t>thống</a:t>
          </a:r>
          <a:endParaRPr lang="en-US" sz="3600" kern="1200" dirty="0"/>
        </a:p>
      </dsp:txBody>
      <dsp:txXfrm>
        <a:off x="3205998" y="1956631"/>
        <a:ext cx="5136126" cy="728154"/>
      </dsp:txXfrm>
    </dsp:sp>
    <dsp:sp modelId="{D95E6253-5764-412A-BA56-4288C1334097}">
      <dsp:nvSpPr>
        <dsp:cNvPr id="0" name=""/>
        <dsp:cNvSpPr/>
      </dsp:nvSpPr>
      <dsp:spPr>
        <a:xfrm>
          <a:off x="2535665" y="773782"/>
          <a:ext cx="647679" cy="2513754"/>
        </a:xfrm>
        <a:custGeom>
          <a:avLst/>
          <a:gdLst/>
          <a:ahLst/>
          <a:cxnLst/>
          <a:rect l="0" t="0" r="0" b="0"/>
          <a:pathLst>
            <a:path>
              <a:moveTo>
                <a:pt x="0" y="0"/>
              </a:moveTo>
              <a:lnTo>
                <a:pt x="0" y="2513754"/>
              </a:lnTo>
              <a:lnTo>
                <a:pt x="647679" y="251375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B7525C4-D647-4909-9D5A-6BAA2B096A85}">
      <dsp:nvSpPr>
        <dsp:cNvPr id="0" name=""/>
        <dsp:cNvSpPr/>
      </dsp:nvSpPr>
      <dsp:spPr>
        <a:xfrm>
          <a:off x="3183344" y="2900805"/>
          <a:ext cx="5181434" cy="77346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marL="0" lvl="0" indent="0" algn="ctr" defTabSz="1600200">
            <a:lnSpc>
              <a:spcPct val="90000"/>
            </a:lnSpc>
            <a:spcBef>
              <a:spcPct val="0"/>
            </a:spcBef>
            <a:spcAft>
              <a:spcPct val="35000"/>
            </a:spcAft>
            <a:buNone/>
          </a:pPr>
          <a:r>
            <a:rPr lang="en-US" sz="3600" i="1" kern="1200" dirty="0"/>
            <a:t>c.  </a:t>
          </a:r>
          <a:r>
            <a:rPr lang="en-US" sz="3600" i="1" kern="1200" dirty="0" err="1"/>
            <a:t>Nghề</a:t>
          </a:r>
          <a:r>
            <a:rPr lang="en-US" sz="3600" i="1" kern="1200" dirty="0"/>
            <a:t> </a:t>
          </a:r>
          <a:r>
            <a:rPr lang="en-US" sz="3600" i="1" kern="1200" dirty="0" err="1"/>
            <a:t>dệt</a:t>
          </a:r>
          <a:endParaRPr lang="en-US" sz="3600" kern="1200" dirty="0"/>
        </a:p>
      </dsp:txBody>
      <dsp:txXfrm>
        <a:off x="3205998" y="2923459"/>
        <a:ext cx="5136126" cy="728154"/>
      </dsp:txXfrm>
    </dsp:sp>
    <dsp:sp modelId="{B1DEF2D0-929F-46C0-95F8-CCFDF38F8ADB}">
      <dsp:nvSpPr>
        <dsp:cNvPr id="0" name=""/>
        <dsp:cNvSpPr/>
      </dsp:nvSpPr>
      <dsp:spPr>
        <a:xfrm>
          <a:off x="2535665" y="773782"/>
          <a:ext cx="647679" cy="3480583"/>
        </a:xfrm>
        <a:custGeom>
          <a:avLst/>
          <a:gdLst/>
          <a:ahLst/>
          <a:cxnLst/>
          <a:rect l="0" t="0" r="0" b="0"/>
          <a:pathLst>
            <a:path>
              <a:moveTo>
                <a:pt x="0" y="0"/>
              </a:moveTo>
              <a:lnTo>
                <a:pt x="0" y="3480583"/>
              </a:lnTo>
              <a:lnTo>
                <a:pt x="647679" y="348058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B3A71F-8042-42D7-918B-58DD3545AA5B}">
      <dsp:nvSpPr>
        <dsp:cNvPr id="0" name=""/>
        <dsp:cNvSpPr/>
      </dsp:nvSpPr>
      <dsp:spPr>
        <a:xfrm>
          <a:off x="3183344" y="3867634"/>
          <a:ext cx="5181434" cy="77346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marL="0" lvl="0" indent="0" algn="ctr" defTabSz="1600200">
            <a:lnSpc>
              <a:spcPct val="90000"/>
            </a:lnSpc>
            <a:spcBef>
              <a:spcPct val="0"/>
            </a:spcBef>
            <a:spcAft>
              <a:spcPct val="35000"/>
            </a:spcAft>
            <a:buNone/>
          </a:pPr>
          <a:r>
            <a:rPr lang="en-US" sz="3600" i="1" kern="1200"/>
            <a:t>d. Đồ đan</a:t>
          </a:r>
          <a:endParaRPr lang="en-US" sz="3600" kern="1200" dirty="0"/>
        </a:p>
      </dsp:txBody>
      <dsp:txXfrm>
        <a:off x="3205998" y="3890288"/>
        <a:ext cx="5136126" cy="728154"/>
      </dsp:txXfrm>
    </dsp:sp>
    <dsp:sp modelId="{D6868FC2-4E82-4F25-8AB4-CBD83B89A0B5}">
      <dsp:nvSpPr>
        <dsp:cNvPr id="0" name=""/>
        <dsp:cNvSpPr/>
      </dsp:nvSpPr>
      <dsp:spPr>
        <a:xfrm>
          <a:off x="2535665" y="773782"/>
          <a:ext cx="647679" cy="4447412"/>
        </a:xfrm>
        <a:custGeom>
          <a:avLst/>
          <a:gdLst/>
          <a:ahLst/>
          <a:cxnLst/>
          <a:rect l="0" t="0" r="0" b="0"/>
          <a:pathLst>
            <a:path>
              <a:moveTo>
                <a:pt x="0" y="0"/>
              </a:moveTo>
              <a:lnTo>
                <a:pt x="0" y="4447412"/>
              </a:lnTo>
              <a:lnTo>
                <a:pt x="647679" y="444741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0DD0A5-5139-4C4B-A83F-C91182BD4C05}">
      <dsp:nvSpPr>
        <dsp:cNvPr id="0" name=""/>
        <dsp:cNvSpPr/>
      </dsp:nvSpPr>
      <dsp:spPr>
        <a:xfrm>
          <a:off x="3183344" y="4834463"/>
          <a:ext cx="5181434" cy="77346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marL="0" lvl="0" indent="0" algn="ctr" defTabSz="1600200">
            <a:lnSpc>
              <a:spcPct val="90000"/>
            </a:lnSpc>
            <a:spcBef>
              <a:spcPct val="0"/>
            </a:spcBef>
            <a:spcAft>
              <a:spcPct val="35000"/>
            </a:spcAft>
            <a:buNone/>
          </a:pPr>
          <a:r>
            <a:rPr lang="en-US" sz="3600" i="1" kern="1200"/>
            <a:t>e. Nghề làm đồ trang sức</a:t>
          </a:r>
          <a:endParaRPr lang="en-US" sz="3600" kern="1200" dirty="0"/>
        </a:p>
      </dsp:txBody>
      <dsp:txXfrm>
        <a:off x="3205998" y="4857117"/>
        <a:ext cx="5136126" cy="728154"/>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E0935F-BFBC-4B2F-9A9A-0BEC4D4EE12A}">
      <dsp:nvSpPr>
        <dsp:cNvPr id="0" name=""/>
        <dsp:cNvSpPr/>
      </dsp:nvSpPr>
      <dsp:spPr>
        <a:xfrm>
          <a:off x="1541" y="662081"/>
          <a:ext cx="10249682" cy="1224023"/>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sz="2800" i="1" kern="1200" dirty="0"/>
            <a:t>a. </a:t>
          </a:r>
          <a:r>
            <a:rPr lang="en-US" sz="2800" i="1" kern="1200" dirty="0" err="1"/>
            <a:t>Nghề</a:t>
          </a:r>
          <a:r>
            <a:rPr lang="en-US" sz="2800" i="1" kern="1200" dirty="0"/>
            <a:t> </a:t>
          </a:r>
          <a:r>
            <a:rPr lang="en-US" sz="2800" i="1" kern="1200" dirty="0" err="1"/>
            <a:t>đúc</a:t>
          </a:r>
          <a:r>
            <a:rPr lang="en-US" sz="2800" i="1" kern="1200" dirty="0"/>
            <a:t> </a:t>
          </a:r>
          <a:r>
            <a:rPr lang="en-US" sz="2800" i="1" kern="1200" dirty="0" err="1"/>
            <a:t>đồng</a:t>
          </a:r>
          <a:endParaRPr lang="en-US" sz="2800" kern="1200" dirty="0"/>
        </a:p>
      </dsp:txBody>
      <dsp:txXfrm>
        <a:off x="37391" y="697931"/>
        <a:ext cx="10177982" cy="1152323"/>
      </dsp:txXfrm>
    </dsp:sp>
    <dsp:sp modelId="{7B219958-E3AB-4920-8022-04D40E55975E}">
      <dsp:nvSpPr>
        <dsp:cNvPr id="0" name=""/>
        <dsp:cNvSpPr/>
      </dsp:nvSpPr>
      <dsp:spPr>
        <a:xfrm>
          <a:off x="1026509" y="1886105"/>
          <a:ext cx="1024968" cy="918017"/>
        </a:xfrm>
        <a:custGeom>
          <a:avLst/>
          <a:gdLst/>
          <a:ahLst/>
          <a:cxnLst/>
          <a:rect l="0" t="0" r="0" b="0"/>
          <a:pathLst>
            <a:path>
              <a:moveTo>
                <a:pt x="0" y="0"/>
              </a:moveTo>
              <a:lnTo>
                <a:pt x="0" y="918017"/>
              </a:lnTo>
              <a:lnTo>
                <a:pt x="1024968" y="91801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DF597D-7544-4771-9273-611429F705B2}">
      <dsp:nvSpPr>
        <dsp:cNvPr id="0" name=""/>
        <dsp:cNvSpPr/>
      </dsp:nvSpPr>
      <dsp:spPr>
        <a:xfrm>
          <a:off x="2051477" y="2192111"/>
          <a:ext cx="8199746" cy="12240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lang="en-US" sz="2500" kern="1200" dirty="0" err="1"/>
            <a:t>Thời</a:t>
          </a:r>
          <a:r>
            <a:rPr lang="en-US" sz="2500" kern="1200" dirty="0"/>
            <a:t> </a:t>
          </a:r>
          <a:r>
            <a:rPr lang="en-US" sz="2500" kern="1200" dirty="0" err="1"/>
            <a:t>kỳ</a:t>
          </a:r>
          <a:r>
            <a:rPr lang="en-US" sz="2500" kern="1200" dirty="0"/>
            <a:t> </a:t>
          </a:r>
          <a:r>
            <a:rPr lang="en-US" sz="2500" kern="1200" dirty="0" err="1"/>
            <a:t>Hùng</a:t>
          </a:r>
          <a:r>
            <a:rPr lang="en-US" sz="2500" kern="1200" dirty="0"/>
            <a:t> </a:t>
          </a:r>
          <a:r>
            <a:rPr lang="en-US" sz="2500" kern="1200" dirty="0" err="1"/>
            <a:t>Vương</a:t>
          </a:r>
          <a:r>
            <a:rPr lang="en-US" sz="2500" kern="1200" dirty="0"/>
            <a:t> </a:t>
          </a:r>
          <a:r>
            <a:rPr lang="en-US" sz="2500" kern="1200" dirty="0" err="1"/>
            <a:t>các</a:t>
          </a:r>
          <a:r>
            <a:rPr lang="en-US" sz="2500" kern="1200" dirty="0"/>
            <a:t> </a:t>
          </a:r>
          <a:r>
            <a:rPr lang="en-US" sz="2500" kern="1200" dirty="0" err="1"/>
            <a:t>cư</a:t>
          </a:r>
          <a:r>
            <a:rPr lang="en-US" sz="2500" kern="1200" dirty="0"/>
            <a:t> </a:t>
          </a:r>
          <a:r>
            <a:rPr lang="en-US" sz="2500" kern="1200" dirty="0" err="1"/>
            <a:t>dân</a:t>
          </a:r>
          <a:r>
            <a:rPr lang="en-US" sz="2500" kern="1200" dirty="0"/>
            <a:t> </a:t>
          </a:r>
          <a:r>
            <a:rPr lang="en-US" sz="2500" kern="1200" dirty="0" err="1"/>
            <a:t>đã</a:t>
          </a:r>
          <a:r>
            <a:rPr lang="en-US" sz="2500" kern="1200" dirty="0"/>
            <a:t> </a:t>
          </a:r>
          <a:r>
            <a:rPr lang="en-US" sz="2500" kern="1200" dirty="0" err="1"/>
            <a:t>biết</a:t>
          </a:r>
          <a:r>
            <a:rPr lang="en-US" sz="2500" kern="1200" dirty="0"/>
            <a:t> </a:t>
          </a:r>
          <a:r>
            <a:rPr lang="en-US" sz="2500" kern="1200" dirty="0" err="1"/>
            <a:t>giải</a:t>
          </a:r>
          <a:r>
            <a:rPr lang="en-US" sz="2500" kern="1200" dirty="0"/>
            <a:t> </a:t>
          </a:r>
          <a:r>
            <a:rPr lang="en-US" sz="2500" kern="1200" dirty="0" err="1"/>
            <a:t>quyết</a:t>
          </a:r>
          <a:r>
            <a:rPr lang="en-US" sz="2500" kern="1200" dirty="0"/>
            <a:t> </a:t>
          </a:r>
          <a:r>
            <a:rPr lang="en-US" sz="2500" kern="1200" dirty="0" err="1"/>
            <a:t>các</a:t>
          </a:r>
          <a:r>
            <a:rPr lang="en-US" sz="2500" kern="1200" dirty="0"/>
            <a:t> </a:t>
          </a:r>
          <a:r>
            <a:rPr lang="en-US" sz="2500" kern="1200" dirty="0" err="1"/>
            <a:t>vấn</a:t>
          </a:r>
          <a:r>
            <a:rPr lang="en-US" sz="2500" kern="1200" dirty="0"/>
            <a:t> </a:t>
          </a:r>
          <a:r>
            <a:rPr lang="en-US" sz="2500" kern="1200" dirty="0" err="1"/>
            <a:t>đề</a:t>
          </a:r>
          <a:r>
            <a:rPr lang="en-US" sz="2500" kern="1200" dirty="0"/>
            <a:t> </a:t>
          </a:r>
          <a:r>
            <a:rPr lang="en-US" sz="2500" kern="1200" dirty="0" err="1"/>
            <a:t>về</a:t>
          </a:r>
          <a:r>
            <a:rPr lang="en-US" sz="2500" kern="1200" dirty="0"/>
            <a:t> </a:t>
          </a:r>
          <a:r>
            <a:rPr lang="en-US" sz="2500" kern="1200" dirty="0" err="1"/>
            <a:t>kỹ</a:t>
          </a:r>
          <a:r>
            <a:rPr lang="en-US" sz="2500" kern="1200" dirty="0"/>
            <a:t> </a:t>
          </a:r>
          <a:r>
            <a:rPr lang="en-US" sz="2500" kern="1200" dirty="0" err="1"/>
            <a:t>thuật</a:t>
          </a:r>
          <a:r>
            <a:rPr lang="en-US" sz="2500" kern="1200" dirty="0"/>
            <a:t> </a:t>
          </a:r>
          <a:r>
            <a:rPr lang="en-US" sz="2500" kern="1200" dirty="0" err="1"/>
            <a:t>đúc</a:t>
          </a:r>
          <a:r>
            <a:rPr lang="en-US" sz="2500" kern="1200" dirty="0"/>
            <a:t> </a:t>
          </a:r>
          <a:r>
            <a:rPr lang="en-US" sz="2500" kern="1200" dirty="0" err="1"/>
            <a:t>đồng</a:t>
          </a:r>
          <a:endParaRPr lang="en-US" sz="2500" kern="1200" dirty="0"/>
        </a:p>
      </dsp:txBody>
      <dsp:txXfrm>
        <a:off x="2087327" y="2227961"/>
        <a:ext cx="8128046" cy="1152323"/>
      </dsp:txXfrm>
    </dsp:sp>
    <dsp:sp modelId="{93C32F4D-1341-40F7-9DC2-715D5FC9CA67}">
      <dsp:nvSpPr>
        <dsp:cNvPr id="0" name=""/>
        <dsp:cNvSpPr/>
      </dsp:nvSpPr>
      <dsp:spPr>
        <a:xfrm>
          <a:off x="1026509" y="1886105"/>
          <a:ext cx="1024968" cy="2448047"/>
        </a:xfrm>
        <a:custGeom>
          <a:avLst/>
          <a:gdLst/>
          <a:ahLst/>
          <a:cxnLst/>
          <a:rect l="0" t="0" r="0" b="0"/>
          <a:pathLst>
            <a:path>
              <a:moveTo>
                <a:pt x="0" y="0"/>
              </a:moveTo>
              <a:lnTo>
                <a:pt x="0" y="2448047"/>
              </a:lnTo>
              <a:lnTo>
                <a:pt x="1024968" y="244804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87526A-BE9A-47C1-87C4-278FEC32FE97}">
      <dsp:nvSpPr>
        <dsp:cNvPr id="0" name=""/>
        <dsp:cNvSpPr/>
      </dsp:nvSpPr>
      <dsp:spPr>
        <a:xfrm>
          <a:off x="2051477" y="3722140"/>
          <a:ext cx="8199746" cy="12240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lang="en-US" sz="2500" kern="1200"/>
            <a:t>Thời kỳ Hùng Vương do kỹ thuật luyện kim ngày càng phát triển nên công cụ lao động bằng đồng thau ngày càng chiếm ưu thế thay thế dần công cụ bằng đá. </a:t>
          </a:r>
          <a:endParaRPr lang="en-US" sz="2500" kern="1200" dirty="0"/>
        </a:p>
      </dsp:txBody>
      <dsp:txXfrm>
        <a:off x="2087327" y="3757990"/>
        <a:ext cx="8128046" cy="1152323"/>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E0935F-BFBC-4B2F-9A9A-0BEC4D4EE12A}">
      <dsp:nvSpPr>
        <dsp:cNvPr id="0" name=""/>
        <dsp:cNvSpPr/>
      </dsp:nvSpPr>
      <dsp:spPr>
        <a:xfrm>
          <a:off x="1541" y="662081"/>
          <a:ext cx="10249682" cy="1224023"/>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sz="2800" i="1" kern="1200"/>
            <a:t>b. Nghề gốm truyền thống</a:t>
          </a:r>
          <a:endParaRPr lang="en-US" sz="2800" kern="1200" dirty="0"/>
        </a:p>
      </dsp:txBody>
      <dsp:txXfrm>
        <a:off x="37391" y="697931"/>
        <a:ext cx="10177982" cy="1152323"/>
      </dsp:txXfrm>
    </dsp:sp>
    <dsp:sp modelId="{7B219958-E3AB-4920-8022-04D40E55975E}">
      <dsp:nvSpPr>
        <dsp:cNvPr id="0" name=""/>
        <dsp:cNvSpPr/>
      </dsp:nvSpPr>
      <dsp:spPr>
        <a:xfrm>
          <a:off x="1026509" y="1886105"/>
          <a:ext cx="1024968" cy="918017"/>
        </a:xfrm>
        <a:custGeom>
          <a:avLst/>
          <a:gdLst/>
          <a:ahLst/>
          <a:cxnLst/>
          <a:rect l="0" t="0" r="0" b="0"/>
          <a:pathLst>
            <a:path>
              <a:moveTo>
                <a:pt x="0" y="0"/>
              </a:moveTo>
              <a:lnTo>
                <a:pt x="0" y="918017"/>
              </a:lnTo>
              <a:lnTo>
                <a:pt x="1024968" y="91801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DF597D-7544-4771-9273-611429F705B2}">
      <dsp:nvSpPr>
        <dsp:cNvPr id="0" name=""/>
        <dsp:cNvSpPr/>
      </dsp:nvSpPr>
      <dsp:spPr>
        <a:xfrm>
          <a:off x="2051477" y="2192111"/>
          <a:ext cx="8199746" cy="12240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lang="en-US" sz="2500" kern="1200"/>
            <a:t>Thời này cư dân Hùng Vương đã làm ra nhiều công cụ bằng chất liệu gốm như chì lưới, dọi xe chỉ, đạn đất nung và những đồ dùng sinh hoạt gia đình </a:t>
          </a:r>
          <a:endParaRPr lang="en-US" sz="2500" kern="1200" dirty="0"/>
        </a:p>
      </dsp:txBody>
      <dsp:txXfrm>
        <a:off x="2087327" y="2227961"/>
        <a:ext cx="8128046" cy="1152323"/>
      </dsp:txXfrm>
    </dsp:sp>
    <dsp:sp modelId="{93C32F4D-1341-40F7-9DC2-715D5FC9CA67}">
      <dsp:nvSpPr>
        <dsp:cNvPr id="0" name=""/>
        <dsp:cNvSpPr/>
      </dsp:nvSpPr>
      <dsp:spPr>
        <a:xfrm>
          <a:off x="1026509" y="1886105"/>
          <a:ext cx="1024968" cy="2448047"/>
        </a:xfrm>
        <a:custGeom>
          <a:avLst/>
          <a:gdLst/>
          <a:ahLst/>
          <a:cxnLst/>
          <a:rect l="0" t="0" r="0" b="0"/>
          <a:pathLst>
            <a:path>
              <a:moveTo>
                <a:pt x="0" y="0"/>
              </a:moveTo>
              <a:lnTo>
                <a:pt x="0" y="2448047"/>
              </a:lnTo>
              <a:lnTo>
                <a:pt x="1024968" y="244804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87526A-BE9A-47C1-87C4-278FEC32FE97}">
      <dsp:nvSpPr>
        <dsp:cNvPr id="0" name=""/>
        <dsp:cNvSpPr/>
      </dsp:nvSpPr>
      <dsp:spPr>
        <a:xfrm>
          <a:off x="2051477" y="3722140"/>
          <a:ext cx="8199746" cy="12240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lang="en-US" sz="2500" kern="1200" dirty="0" err="1"/>
            <a:t>Nghề</a:t>
          </a:r>
          <a:r>
            <a:rPr lang="en-US" sz="2500" kern="1200" dirty="0"/>
            <a:t> </a:t>
          </a:r>
          <a:r>
            <a:rPr lang="en-US" sz="2500" kern="1200" dirty="0" err="1"/>
            <a:t>gốm</a:t>
          </a:r>
          <a:r>
            <a:rPr lang="en-US" sz="2500" kern="1200" dirty="0"/>
            <a:t> </a:t>
          </a:r>
          <a:r>
            <a:rPr lang="en-US" sz="2500" kern="1200" dirty="0" err="1"/>
            <a:t>cũng</a:t>
          </a:r>
          <a:r>
            <a:rPr lang="en-US" sz="2500" kern="1200" dirty="0"/>
            <a:t> </a:t>
          </a:r>
          <a:r>
            <a:rPr lang="en-US" sz="2500" kern="1200" dirty="0" err="1"/>
            <a:t>phát</a:t>
          </a:r>
          <a:r>
            <a:rPr lang="en-US" sz="2500" kern="1200" dirty="0"/>
            <a:t> </a:t>
          </a:r>
          <a:r>
            <a:rPr lang="en-US" sz="2500" kern="1200" dirty="0" err="1"/>
            <a:t>triển</a:t>
          </a:r>
          <a:r>
            <a:rPr lang="en-US" sz="2500" kern="1200" dirty="0"/>
            <a:t> </a:t>
          </a:r>
          <a:r>
            <a:rPr lang="en-US" sz="2500" kern="1200" dirty="0" err="1"/>
            <a:t>lên</a:t>
          </a:r>
          <a:r>
            <a:rPr lang="en-US" sz="2500" kern="1200" dirty="0"/>
            <a:t> </a:t>
          </a:r>
          <a:r>
            <a:rPr lang="en-US" sz="2500" kern="1200" dirty="0" err="1"/>
            <a:t>một</a:t>
          </a:r>
          <a:r>
            <a:rPr lang="en-US" sz="2500" kern="1200" dirty="0"/>
            <a:t> </a:t>
          </a:r>
          <a:r>
            <a:rPr lang="en-US" sz="2500" kern="1200" dirty="0" err="1"/>
            <a:t>bước</a:t>
          </a:r>
          <a:r>
            <a:rPr lang="en-US" sz="2500" kern="1200" dirty="0"/>
            <a:t>. </a:t>
          </a:r>
          <a:r>
            <a:rPr lang="en-US" sz="2500" kern="1200" dirty="0" err="1"/>
            <a:t>Nghệ</a:t>
          </a:r>
          <a:r>
            <a:rPr lang="en-US" sz="2500" kern="1200" dirty="0"/>
            <a:t> </a:t>
          </a:r>
          <a:r>
            <a:rPr lang="en-US" sz="2500" kern="1200" dirty="0" err="1"/>
            <a:t>thuật</a:t>
          </a:r>
          <a:r>
            <a:rPr lang="en-US" sz="2500" kern="1200" dirty="0"/>
            <a:t> </a:t>
          </a:r>
          <a:r>
            <a:rPr lang="en-US" sz="2500" kern="1200" dirty="0" err="1"/>
            <a:t>nặn</a:t>
          </a:r>
          <a:r>
            <a:rPr lang="en-US" sz="2500" kern="1200" dirty="0"/>
            <a:t> </a:t>
          </a:r>
          <a:r>
            <a:rPr lang="en-US" sz="2500" kern="1200" dirty="0" err="1"/>
            <a:t>gốm</a:t>
          </a:r>
          <a:r>
            <a:rPr lang="en-US" sz="2500" kern="1200" dirty="0"/>
            <a:t> </a:t>
          </a:r>
          <a:r>
            <a:rPr lang="en-US" sz="2500" kern="1200" dirty="0" err="1"/>
            <a:t>bằng</a:t>
          </a:r>
          <a:r>
            <a:rPr lang="en-US" sz="2500" kern="1200" dirty="0"/>
            <a:t> </a:t>
          </a:r>
          <a:r>
            <a:rPr lang="en-US" sz="2500" kern="1200" dirty="0" err="1"/>
            <a:t>bàn</a:t>
          </a:r>
          <a:r>
            <a:rPr lang="en-US" sz="2500" kern="1200" dirty="0"/>
            <a:t> </a:t>
          </a:r>
          <a:r>
            <a:rPr lang="en-US" sz="2500" kern="1200" dirty="0" err="1"/>
            <a:t>xoay</a:t>
          </a:r>
          <a:r>
            <a:rPr lang="en-US" sz="2500" kern="1200" dirty="0"/>
            <a:t> </a:t>
          </a:r>
          <a:r>
            <a:rPr lang="en-US" sz="2500" kern="1200" dirty="0" err="1"/>
            <a:t>được</a:t>
          </a:r>
          <a:r>
            <a:rPr lang="en-US" sz="2500" kern="1200" dirty="0"/>
            <a:t> </a:t>
          </a:r>
          <a:r>
            <a:rPr lang="en-US" sz="2500" kern="1200" dirty="0" err="1"/>
            <a:t>cải</a:t>
          </a:r>
          <a:r>
            <a:rPr lang="en-US" sz="2500" kern="1200" dirty="0"/>
            <a:t> </a:t>
          </a:r>
          <a:r>
            <a:rPr lang="en-US" sz="2500" kern="1200" dirty="0" err="1"/>
            <a:t>tiến</a:t>
          </a:r>
          <a:r>
            <a:rPr lang="en-US" sz="2500" kern="1200" dirty="0"/>
            <a:t>.. </a:t>
          </a:r>
        </a:p>
      </dsp:txBody>
      <dsp:txXfrm>
        <a:off x="2087327" y="3757990"/>
        <a:ext cx="8128046" cy="1152323"/>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E0935F-BFBC-4B2F-9A9A-0BEC4D4EE12A}">
      <dsp:nvSpPr>
        <dsp:cNvPr id="0" name=""/>
        <dsp:cNvSpPr/>
      </dsp:nvSpPr>
      <dsp:spPr>
        <a:xfrm>
          <a:off x="1541" y="662081"/>
          <a:ext cx="10249682" cy="1224023"/>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sz="2800" i="1" kern="1200"/>
            <a:t>c.  Nghề dệt</a:t>
          </a:r>
          <a:endParaRPr lang="en-US" sz="2800" kern="1200" dirty="0"/>
        </a:p>
      </dsp:txBody>
      <dsp:txXfrm>
        <a:off x="37391" y="697931"/>
        <a:ext cx="10177982" cy="1152323"/>
      </dsp:txXfrm>
    </dsp:sp>
    <dsp:sp modelId="{7B219958-E3AB-4920-8022-04D40E55975E}">
      <dsp:nvSpPr>
        <dsp:cNvPr id="0" name=""/>
        <dsp:cNvSpPr/>
      </dsp:nvSpPr>
      <dsp:spPr>
        <a:xfrm>
          <a:off x="1026509" y="1886105"/>
          <a:ext cx="1024968" cy="918017"/>
        </a:xfrm>
        <a:custGeom>
          <a:avLst/>
          <a:gdLst/>
          <a:ahLst/>
          <a:cxnLst/>
          <a:rect l="0" t="0" r="0" b="0"/>
          <a:pathLst>
            <a:path>
              <a:moveTo>
                <a:pt x="0" y="0"/>
              </a:moveTo>
              <a:lnTo>
                <a:pt x="0" y="918017"/>
              </a:lnTo>
              <a:lnTo>
                <a:pt x="1024968" y="91801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DF597D-7544-4771-9273-611429F705B2}">
      <dsp:nvSpPr>
        <dsp:cNvPr id="0" name=""/>
        <dsp:cNvSpPr/>
      </dsp:nvSpPr>
      <dsp:spPr>
        <a:xfrm>
          <a:off x="2051477" y="2192111"/>
          <a:ext cx="8199746" cy="12240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lang="en-US" sz="2500" kern="1200"/>
            <a:t>nghề dệt vải có từ thời đại đá mới, cách ngày nay khoảng 6.000 năm.</a:t>
          </a:r>
          <a:endParaRPr lang="en-US" sz="2500" kern="1200" dirty="0"/>
        </a:p>
      </dsp:txBody>
      <dsp:txXfrm>
        <a:off x="2087327" y="2227961"/>
        <a:ext cx="8128046" cy="1152323"/>
      </dsp:txXfrm>
    </dsp:sp>
    <dsp:sp modelId="{93C32F4D-1341-40F7-9DC2-715D5FC9CA67}">
      <dsp:nvSpPr>
        <dsp:cNvPr id="0" name=""/>
        <dsp:cNvSpPr/>
      </dsp:nvSpPr>
      <dsp:spPr>
        <a:xfrm>
          <a:off x="1026509" y="1886105"/>
          <a:ext cx="1024968" cy="2448047"/>
        </a:xfrm>
        <a:custGeom>
          <a:avLst/>
          <a:gdLst/>
          <a:ahLst/>
          <a:cxnLst/>
          <a:rect l="0" t="0" r="0" b="0"/>
          <a:pathLst>
            <a:path>
              <a:moveTo>
                <a:pt x="0" y="0"/>
              </a:moveTo>
              <a:lnTo>
                <a:pt x="0" y="2448047"/>
              </a:lnTo>
              <a:lnTo>
                <a:pt x="1024968" y="244804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87526A-BE9A-47C1-87C4-278FEC32FE97}">
      <dsp:nvSpPr>
        <dsp:cNvPr id="0" name=""/>
        <dsp:cNvSpPr/>
      </dsp:nvSpPr>
      <dsp:spPr>
        <a:xfrm>
          <a:off x="2051477" y="3722140"/>
          <a:ext cx="8199746" cy="12240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lang="en-US" sz="2500" kern="1200" dirty="0" err="1"/>
            <a:t>Nghề</a:t>
          </a:r>
          <a:r>
            <a:rPr lang="en-US" sz="2500" kern="1200" dirty="0"/>
            <a:t> </a:t>
          </a:r>
          <a:r>
            <a:rPr lang="en-US" sz="2500" kern="1200" dirty="0" err="1"/>
            <a:t>dệt</a:t>
          </a:r>
          <a:r>
            <a:rPr lang="en-US" sz="2500" kern="1200" dirty="0"/>
            <a:t> ở </a:t>
          </a:r>
          <a:r>
            <a:rPr lang="en-US" sz="2500" kern="1200" dirty="0" err="1"/>
            <a:t>giai</a:t>
          </a:r>
          <a:r>
            <a:rPr lang="en-US" sz="2500" kern="1200" dirty="0"/>
            <a:t> </a:t>
          </a:r>
          <a:r>
            <a:rPr lang="en-US" sz="2500" kern="1200" dirty="0" err="1"/>
            <a:t>đoạn</a:t>
          </a:r>
          <a:r>
            <a:rPr lang="en-US" sz="2500" kern="1200" dirty="0"/>
            <a:t> </a:t>
          </a:r>
          <a:r>
            <a:rPr lang="en-US" sz="2500" kern="1200" dirty="0" err="1"/>
            <a:t>Phùng</a:t>
          </a:r>
          <a:r>
            <a:rPr lang="en-US" sz="2500" kern="1200" dirty="0"/>
            <a:t> </a:t>
          </a:r>
          <a:r>
            <a:rPr lang="en-US" sz="2500" kern="1200" dirty="0" err="1"/>
            <a:t>Nguyên</a:t>
          </a:r>
          <a:r>
            <a:rPr lang="en-US" sz="2500" kern="1200" dirty="0"/>
            <a:t> </a:t>
          </a:r>
          <a:r>
            <a:rPr lang="en-US" sz="2500" kern="1200" dirty="0" err="1"/>
            <a:t>cũng</a:t>
          </a:r>
          <a:r>
            <a:rPr lang="en-US" sz="2500" kern="1200" dirty="0"/>
            <a:t> </a:t>
          </a:r>
          <a:r>
            <a:rPr lang="en-US" sz="2500" kern="1200" dirty="0" err="1"/>
            <a:t>đã</a:t>
          </a:r>
          <a:r>
            <a:rPr lang="en-US" sz="2500" kern="1200" dirty="0"/>
            <a:t> </a:t>
          </a:r>
          <a:r>
            <a:rPr lang="en-US" sz="2500" kern="1200" dirty="0" err="1"/>
            <a:t>có</a:t>
          </a:r>
          <a:r>
            <a:rPr lang="en-US" sz="2500" kern="1200" dirty="0"/>
            <a:t> </a:t>
          </a:r>
          <a:r>
            <a:rPr lang="en-US" sz="2500" kern="1200" dirty="0" err="1"/>
            <a:t>một</a:t>
          </a:r>
          <a:r>
            <a:rPr lang="en-US" sz="2500" kern="1200" dirty="0"/>
            <a:t> </a:t>
          </a:r>
          <a:r>
            <a:rPr lang="en-US" sz="2500" kern="1200" dirty="0" err="1"/>
            <a:t>bước</a:t>
          </a:r>
          <a:r>
            <a:rPr lang="en-US" sz="2500" kern="1200" dirty="0"/>
            <a:t> </a:t>
          </a:r>
          <a:r>
            <a:rPr lang="en-US" sz="2500" kern="1200" dirty="0" err="1"/>
            <a:t>phát</a:t>
          </a:r>
          <a:r>
            <a:rPr lang="en-US" sz="2500" kern="1200" dirty="0"/>
            <a:t> </a:t>
          </a:r>
          <a:r>
            <a:rPr lang="en-US" sz="2500" kern="1200" dirty="0" err="1"/>
            <a:t>triển</a:t>
          </a:r>
          <a:r>
            <a:rPr lang="en-US" sz="2500" kern="1200" dirty="0"/>
            <a:t> </a:t>
          </a:r>
          <a:r>
            <a:rPr lang="en-US" sz="2500" kern="1200" dirty="0" err="1"/>
            <a:t>nhất</a:t>
          </a:r>
          <a:r>
            <a:rPr lang="en-US" sz="2500" kern="1200" dirty="0"/>
            <a:t> </a:t>
          </a:r>
          <a:r>
            <a:rPr lang="en-US" sz="2500" kern="1200" dirty="0" err="1"/>
            <a:t>định</a:t>
          </a:r>
          <a:r>
            <a:rPr lang="en-US" sz="2500" kern="1200" dirty="0"/>
            <a:t> qua </a:t>
          </a:r>
          <a:r>
            <a:rPr lang="en-US" sz="2500" kern="1200" dirty="0" err="1"/>
            <a:t>sự</a:t>
          </a:r>
          <a:r>
            <a:rPr lang="en-US" sz="2500" kern="1200" dirty="0"/>
            <a:t> </a:t>
          </a:r>
          <a:r>
            <a:rPr lang="en-US" sz="2500" kern="1200" dirty="0" err="1"/>
            <a:t>tồn</a:t>
          </a:r>
          <a:r>
            <a:rPr lang="en-US" sz="2500" kern="1200" dirty="0"/>
            <a:t> </a:t>
          </a:r>
          <a:r>
            <a:rPr lang="en-US" sz="2500" kern="1200" dirty="0" err="1"/>
            <a:t>tại</a:t>
          </a:r>
          <a:r>
            <a:rPr lang="en-US" sz="2500" kern="1200" dirty="0"/>
            <a:t> </a:t>
          </a:r>
          <a:r>
            <a:rPr lang="en-US" sz="2500" kern="1200" dirty="0" err="1"/>
            <a:t>đều</a:t>
          </a:r>
          <a:r>
            <a:rPr lang="en-US" sz="2500" kern="1200" dirty="0"/>
            <a:t> </a:t>
          </a:r>
          <a:r>
            <a:rPr lang="en-US" sz="2500" kern="1200" dirty="0" err="1"/>
            <a:t>khắp</a:t>
          </a:r>
          <a:r>
            <a:rPr lang="en-US" sz="2500" kern="1200" dirty="0"/>
            <a:t> </a:t>
          </a:r>
          <a:r>
            <a:rPr lang="en-US" sz="2500" kern="1200" dirty="0" err="1"/>
            <a:t>một</a:t>
          </a:r>
          <a:r>
            <a:rPr lang="en-US" sz="2500" kern="1200" dirty="0"/>
            <a:t> </a:t>
          </a:r>
          <a:r>
            <a:rPr lang="en-US" sz="2500" kern="1200" dirty="0" err="1"/>
            <a:t>khối</a:t>
          </a:r>
          <a:r>
            <a:rPr lang="en-US" sz="2500" kern="1200" dirty="0"/>
            <a:t> </a:t>
          </a:r>
          <a:r>
            <a:rPr lang="en-US" sz="2500" kern="1200" dirty="0" err="1"/>
            <a:t>lượng</a:t>
          </a:r>
          <a:r>
            <a:rPr lang="en-US" sz="2500" kern="1200" dirty="0"/>
            <a:t> </a:t>
          </a:r>
          <a:r>
            <a:rPr lang="en-US" sz="2500" kern="1200" dirty="0" err="1"/>
            <a:t>lớn</a:t>
          </a:r>
          <a:r>
            <a:rPr lang="en-US" sz="2500" kern="1200" dirty="0"/>
            <a:t> </a:t>
          </a:r>
          <a:r>
            <a:rPr lang="en-US" sz="2500" kern="1200" dirty="0" err="1"/>
            <a:t>dọi</a:t>
          </a:r>
          <a:r>
            <a:rPr lang="en-US" sz="2500" kern="1200" dirty="0"/>
            <a:t> </a:t>
          </a:r>
          <a:r>
            <a:rPr lang="en-US" sz="2500" kern="1200" dirty="0" err="1"/>
            <a:t>xe</a:t>
          </a:r>
          <a:r>
            <a:rPr lang="en-US" sz="2500" kern="1200" dirty="0"/>
            <a:t> </a:t>
          </a:r>
          <a:r>
            <a:rPr lang="en-US" sz="2500" kern="1200" dirty="0" err="1"/>
            <a:t>chỉ</a:t>
          </a:r>
          <a:endParaRPr lang="en-US" sz="2500" kern="1200" dirty="0"/>
        </a:p>
      </dsp:txBody>
      <dsp:txXfrm>
        <a:off x="2087327" y="3757990"/>
        <a:ext cx="8128046" cy="1152323"/>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E0935F-BFBC-4B2F-9A9A-0BEC4D4EE12A}">
      <dsp:nvSpPr>
        <dsp:cNvPr id="0" name=""/>
        <dsp:cNvSpPr/>
      </dsp:nvSpPr>
      <dsp:spPr>
        <a:xfrm>
          <a:off x="965331" y="2658"/>
          <a:ext cx="4409049" cy="1912040"/>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i="1" kern="1200" dirty="0"/>
            <a:t>d. </a:t>
          </a:r>
          <a:r>
            <a:rPr lang="en-US" sz="3200" i="1" kern="1200" dirty="0" err="1"/>
            <a:t>Đồ</a:t>
          </a:r>
          <a:r>
            <a:rPr lang="en-US" sz="3200" i="1" kern="1200" dirty="0"/>
            <a:t> </a:t>
          </a:r>
          <a:r>
            <a:rPr lang="en-US" sz="3200" i="1" kern="1200" dirty="0" err="1"/>
            <a:t>đan</a:t>
          </a:r>
          <a:endParaRPr lang="en-US" sz="3200" kern="1200" dirty="0"/>
        </a:p>
      </dsp:txBody>
      <dsp:txXfrm>
        <a:off x="1021333" y="58660"/>
        <a:ext cx="4297045" cy="1800036"/>
      </dsp:txXfrm>
    </dsp:sp>
    <dsp:sp modelId="{7B219958-E3AB-4920-8022-04D40E55975E}">
      <dsp:nvSpPr>
        <dsp:cNvPr id="0" name=""/>
        <dsp:cNvSpPr/>
      </dsp:nvSpPr>
      <dsp:spPr>
        <a:xfrm>
          <a:off x="1406236" y="1914698"/>
          <a:ext cx="440904" cy="1434030"/>
        </a:xfrm>
        <a:custGeom>
          <a:avLst/>
          <a:gdLst/>
          <a:ahLst/>
          <a:cxnLst/>
          <a:rect l="0" t="0" r="0" b="0"/>
          <a:pathLst>
            <a:path>
              <a:moveTo>
                <a:pt x="0" y="0"/>
              </a:moveTo>
              <a:lnTo>
                <a:pt x="0" y="1434030"/>
              </a:lnTo>
              <a:lnTo>
                <a:pt x="440904" y="14340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DF597D-7544-4771-9273-611429F705B2}">
      <dsp:nvSpPr>
        <dsp:cNvPr id="0" name=""/>
        <dsp:cNvSpPr/>
      </dsp:nvSpPr>
      <dsp:spPr>
        <a:xfrm>
          <a:off x="1847141" y="2392708"/>
          <a:ext cx="4622120" cy="191204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t>Họ</a:t>
          </a:r>
          <a:r>
            <a:rPr lang="en-US" sz="2400" kern="1200" dirty="0"/>
            <a:t> </a:t>
          </a:r>
          <a:r>
            <a:rPr lang="en-US" sz="2400" kern="1200" dirty="0" err="1"/>
            <a:t>đã</a:t>
          </a:r>
          <a:r>
            <a:rPr lang="en-US" sz="2400" kern="1200" dirty="0"/>
            <a:t> </a:t>
          </a:r>
          <a:r>
            <a:rPr lang="en-US" sz="2400" kern="1200" dirty="0" err="1"/>
            <a:t>biết</a:t>
          </a:r>
          <a:r>
            <a:rPr lang="en-US" sz="2400" kern="1200" dirty="0"/>
            <a:t> </a:t>
          </a:r>
          <a:r>
            <a:rPr lang="en-US" sz="2400" kern="1200" dirty="0" err="1"/>
            <a:t>đan</a:t>
          </a:r>
          <a:r>
            <a:rPr lang="en-US" sz="2400" kern="1200" dirty="0"/>
            <a:t> </a:t>
          </a:r>
          <a:r>
            <a:rPr lang="en-US" sz="2400" kern="1200" dirty="0" err="1"/>
            <a:t>nhiều</a:t>
          </a:r>
          <a:r>
            <a:rPr lang="en-US" sz="2400" kern="1200" dirty="0"/>
            <a:t> </a:t>
          </a:r>
          <a:r>
            <a:rPr lang="en-US" sz="2400" kern="1200" dirty="0" err="1"/>
            <a:t>loại</a:t>
          </a:r>
          <a:r>
            <a:rPr lang="en-US" sz="2400" kern="1200" dirty="0"/>
            <a:t> </a:t>
          </a:r>
          <a:r>
            <a:rPr lang="en-US" sz="2400" kern="1200" dirty="0" err="1"/>
            <a:t>đồ</a:t>
          </a:r>
          <a:r>
            <a:rPr lang="en-US" sz="2400" kern="1200" dirty="0"/>
            <a:t> </a:t>
          </a:r>
          <a:r>
            <a:rPr lang="en-US" sz="2400" kern="1200" dirty="0" err="1"/>
            <a:t>dùng</a:t>
          </a:r>
          <a:r>
            <a:rPr lang="en-US" sz="2400" kern="1200" dirty="0"/>
            <a:t> </a:t>
          </a:r>
          <a:r>
            <a:rPr lang="en-US" sz="2400" kern="1200" dirty="0" err="1"/>
            <a:t>có</a:t>
          </a:r>
          <a:r>
            <a:rPr lang="en-US" sz="2400" kern="1200" dirty="0"/>
            <a:t> </a:t>
          </a:r>
          <a:r>
            <a:rPr lang="en-US" sz="2400" kern="1200" dirty="0" err="1"/>
            <a:t>mặt</a:t>
          </a:r>
          <a:r>
            <a:rPr lang="en-US" sz="2400" kern="1200" dirty="0"/>
            <a:t> </a:t>
          </a:r>
          <a:r>
            <a:rPr lang="en-US" sz="2400" kern="1200" dirty="0" err="1"/>
            <a:t>kín</a:t>
          </a:r>
          <a:r>
            <a:rPr lang="en-US" sz="2400" kern="1200" dirty="0"/>
            <a:t>, </a:t>
          </a:r>
          <a:r>
            <a:rPr lang="en-US" sz="2400" kern="1200" dirty="0" err="1"/>
            <a:t>có</a:t>
          </a:r>
          <a:r>
            <a:rPr lang="en-US" sz="2400" kern="1200" dirty="0"/>
            <a:t> </a:t>
          </a:r>
          <a:r>
            <a:rPr lang="en-US" sz="2400" kern="1200" dirty="0" err="1"/>
            <a:t>lỗ</a:t>
          </a:r>
          <a:r>
            <a:rPr lang="en-US" sz="2400" kern="1200" dirty="0"/>
            <a:t>, </a:t>
          </a:r>
          <a:r>
            <a:rPr lang="en-US" sz="2400" kern="1200" dirty="0" err="1"/>
            <a:t>dày</a:t>
          </a:r>
          <a:r>
            <a:rPr lang="en-US" sz="2400" kern="1200" dirty="0"/>
            <a:t>, </a:t>
          </a:r>
          <a:r>
            <a:rPr lang="en-US" sz="2400" kern="1200" dirty="0" err="1"/>
            <a:t>thưa</a:t>
          </a:r>
          <a:r>
            <a:rPr lang="en-US" sz="2400" kern="1200" dirty="0"/>
            <a:t>, </a:t>
          </a:r>
          <a:r>
            <a:rPr lang="en-US" sz="2400" kern="1200" dirty="0" err="1"/>
            <a:t>cứng</a:t>
          </a:r>
          <a:r>
            <a:rPr lang="en-US" sz="2400" kern="1200" dirty="0"/>
            <a:t>, </a:t>
          </a:r>
          <a:r>
            <a:rPr lang="en-US" sz="2400" kern="1200" dirty="0" err="1"/>
            <a:t>mềm</a:t>
          </a:r>
          <a:r>
            <a:rPr lang="en-US" sz="2400" kern="1200" dirty="0"/>
            <a:t>, </a:t>
          </a:r>
          <a:r>
            <a:rPr lang="en-US" sz="2400" kern="1200" dirty="0" err="1"/>
            <a:t>nông</a:t>
          </a:r>
          <a:r>
            <a:rPr lang="en-US" sz="2400" kern="1200" dirty="0"/>
            <a:t>, </a:t>
          </a:r>
          <a:r>
            <a:rPr lang="en-US" sz="2400" kern="1200" dirty="0" err="1"/>
            <a:t>sâu</a:t>
          </a:r>
          <a:r>
            <a:rPr lang="en-US" sz="2400" kern="1200" dirty="0"/>
            <a:t>, </a:t>
          </a:r>
          <a:r>
            <a:rPr lang="en-US" sz="2400" kern="1200" dirty="0" err="1"/>
            <a:t>bắt</a:t>
          </a:r>
          <a:r>
            <a:rPr lang="en-US" sz="2400" kern="1200" dirty="0"/>
            <a:t> </a:t>
          </a:r>
          <a:r>
            <a:rPr lang="en-US" sz="2400" kern="1200" dirty="0" err="1"/>
            <a:t>góc</a:t>
          </a:r>
          <a:r>
            <a:rPr lang="en-US" sz="2400" kern="1200" dirty="0"/>
            <a:t>…</a:t>
          </a:r>
          <a:r>
            <a:rPr lang="en-US" sz="2400" kern="1200" dirty="0" err="1"/>
            <a:t>với</a:t>
          </a:r>
          <a:r>
            <a:rPr lang="en-US" sz="2400" kern="1200" dirty="0"/>
            <a:t> </a:t>
          </a:r>
          <a:r>
            <a:rPr lang="en-US" sz="2400" kern="1200" dirty="0" err="1"/>
            <a:t>nhiều</a:t>
          </a:r>
          <a:r>
            <a:rPr lang="en-US" sz="2400" kern="1200" dirty="0"/>
            <a:t> </a:t>
          </a:r>
          <a:r>
            <a:rPr lang="en-US" sz="2400" kern="1200" dirty="0" err="1"/>
            <a:t>kích</a:t>
          </a:r>
          <a:r>
            <a:rPr lang="en-US" sz="2400" kern="1200" dirty="0"/>
            <a:t> </a:t>
          </a:r>
          <a:r>
            <a:rPr lang="en-US" sz="2400" kern="1200" dirty="0" err="1"/>
            <a:t>cỡ</a:t>
          </a:r>
          <a:r>
            <a:rPr lang="en-US" sz="2400" kern="1200" dirty="0"/>
            <a:t>, </a:t>
          </a:r>
          <a:r>
            <a:rPr lang="en-US" sz="2400" kern="1200" dirty="0" err="1"/>
            <a:t>nhiều</a:t>
          </a:r>
          <a:r>
            <a:rPr lang="en-US" sz="2400" kern="1200" dirty="0"/>
            <a:t> </a:t>
          </a:r>
          <a:r>
            <a:rPr lang="en-US" sz="2400" kern="1200" dirty="0" err="1"/>
            <a:t>loại</a:t>
          </a:r>
          <a:r>
            <a:rPr lang="en-US" sz="2400" kern="1200" dirty="0"/>
            <a:t> </a:t>
          </a:r>
          <a:r>
            <a:rPr lang="en-US" sz="2400" kern="1200" dirty="0" err="1"/>
            <a:t>khác</a:t>
          </a:r>
          <a:r>
            <a:rPr lang="en-US" sz="2400" kern="1200" dirty="0"/>
            <a:t> </a:t>
          </a:r>
          <a:r>
            <a:rPr lang="en-US" sz="2400" kern="1200" dirty="0" err="1"/>
            <a:t>nhau</a:t>
          </a:r>
          <a:r>
            <a:rPr lang="en-US" sz="2400" kern="1200" dirty="0"/>
            <a:t> </a:t>
          </a:r>
        </a:p>
      </dsp:txBody>
      <dsp:txXfrm>
        <a:off x="1903143" y="2448710"/>
        <a:ext cx="4510116" cy="1800036"/>
      </dsp:txXfrm>
    </dsp:sp>
    <dsp:sp modelId="{93C32F4D-1341-40F7-9DC2-715D5FC9CA67}">
      <dsp:nvSpPr>
        <dsp:cNvPr id="0" name=""/>
        <dsp:cNvSpPr/>
      </dsp:nvSpPr>
      <dsp:spPr>
        <a:xfrm>
          <a:off x="1406236" y="1914698"/>
          <a:ext cx="440904" cy="3824080"/>
        </a:xfrm>
        <a:custGeom>
          <a:avLst/>
          <a:gdLst/>
          <a:ahLst/>
          <a:cxnLst/>
          <a:rect l="0" t="0" r="0" b="0"/>
          <a:pathLst>
            <a:path>
              <a:moveTo>
                <a:pt x="0" y="0"/>
              </a:moveTo>
              <a:lnTo>
                <a:pt x="0" y="3824080"/>
              </a:lnTo>
              <a:lnTo>
                <a:pt x="440904" y="38240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87526A-BE9A-47C1-87C4-278FEC32FE97}">
      <dsp:nvSpPr>
        <dsp:cNvPr id="0" name=""/>
        <dsp:cNvSpPr/>
      </dsp:nvSpPr>
      <dsp:spPr>
        <a:xfrm>
          <a:off x="1847141" y="4782759"/>
          <a:ext cx="4622120" cy="191204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t>Cư</a:t>
          </a:r>
          <a:r>
            <a:rPr lang="en-US" sz="2400" kern="1200" dirty="0"/>
            <a:t> </a:t>
          </a:r>
          <a:r>
            <a:rPr lang="en-US" sz="2400" kern="1200" dirty="0" err="1"/>
            <a:t>dân</a:t>
          </a:r>
          <a:r>
            <a:rPr lang="en-US" sz="2400" kern="1200" dirty="0"/>
            <a:t> </a:t>
          </a:r>
          <a:r>
            <a:rPr lang="en-US" sz="2400" kern="1200" dirty="0" err="1"/>
            <a:t>Hùng</a:t>
          </a:r>
          <a:r>
            <a:rPr lang="en-US" sz="2400" kern="1200" dirty="0"/>
            <a:t> </a:t>
          </a:r>
          <a:r>
            <a:rPr lang="en-US" sz="2400" kern="1200" dirty="0" err="1"/>
            <a:t>Vương</a:t>
          </a:r>
          <a:r>
            <a:rPr lang="en-US" sz="2400" kern="1200" dirty="0"/>
            <a:t> </a:t>
          </a:r>
          <a:r>
            <a:rPr lang="en-US" sz="2400" kern="1200" dirty="0" err="1"/>
            <a:t>lúc</a:t>
          </a:r>
          <a:r>
            <a:rPr lang="en-US" sz="2400" kern="1200" dirty="0"/>
            <a:t> </a:t>
          </a:r>
          <a:r>
            <a:rPr lang="en-US" sz="2400" kern="1200" dirty="0" err="1"/>
            <a:t>ấy</a:t>
          </a:r>
          <a:r>
            <a:rPr lang="en-US" sz="2400" kern="1200" dirty="0"/>
            <a:t> </a:t>
          </a:r>
          <a:r>
            <a:rPr lang="en-US" sz="2400" kern="1200" dirty="0" err="1"/>
            <a:t>không</a:t>
          </a:r>
          <a:r>
            <a:rPr lang="en-US" sz="2400" kern="1200" dirty="0"/>
            <a:t> </a:t>
          </a:r>
          <a:r>
            <a:rPr lang="en-US" sz="2400" kern="1200" dirty="0" err="1"/>
            <a:t>chỉ</a:t>
          </a:r>
          <a:r>
            <a:rPr lang="en-US" sz="2400" kern="1200" dirty="0"/>
            <a:t> </a:t>
          </a:r>
          <a:r>
            <a:rPr lang="en-US" sz="2400" kern="1200" dirty="0" err="1"/>
            <a:t>biết</a:t>
          </a:r>
          <a:r>
            <a:rPr lang="en-US" sz="2400" kern="1200" dirty="0"/>
            <a:t> </a:t>
          </a:r>
          <a:r>
            <a:rPr lang="en-US" sz="2400" kern="1200" dirty="0" err="1"/>
            <a:t>đan</a:t>
          </a:r>
          <a:r>
            <a:rPr lang="en-US" sz="2400" kern="1200" dirty="0"/>
            <a:t> </a:t>
          </a:r>
          <a:r>
            <a:rPr lang="en-US" sz="2400" kern="1200" dirty="0" err="1"/>
            <a:t>mà</a:t>
          </a:r>
          <a:r>
            <a:rPr lang="en-US" sz="2400" kern="1200" dirty="0"/>
            <a:t> </a:t>
          </a:r>
          <a:r>
            <a:rPr lang="en-US" sz="2400" kern="1200" dirty="0" err="1"/>
            <a:t>còn</a:t>
          </a:r>
          <a:r>
            <a:rPr lang="en-US" sz="2400" kern="1200" dirty="0"/>
            <a:t> </a:t>
          </a:r>
          <a:r>
            <a:rPr lang="en-US" sz="2400" kern="1200" dirty="0" err="1"/>
            <a:t>biết</a:t>
          </a:r>
          <a:r>
            <a:rPr lang="en-US" sz="2400" kern="1200" dirty="0"/>
            <a:t> </a:t>
          </a:r>
          <a:r>
            <a:rPr lang="en-US" sz="2400" kern="1200" dirty="0" err="1"/>
            <a:t>dệt</a:t>
          </a:r>
          <a:r>
            <a:rPr lang="en-US" sz="2400" kern="1200" dirty="0"/>
            <a:t> </a:t>
          </a:r>
          <a:r>
            <a:rPr lang="en-US" sz="2400" kern="1200" dirty="0" err="1"/>
            <a:t>vải</a:t>
          </a:r>
          <a:endParaRPr lang="en-US" sz="2400" kern="1200" dirty="0"/>
        </a:p>
      </dsp:txBody>
      <dsp:txXfrm>
        <a:off x="1903143" y="4838761"/>
        <a:ext cx="4510116" cy="1800036"/>
      </dsp:txXfrm>
    </dsp:sp>
    <dsp:sp modelId="{0D4526C3-64C1-484B-AFB0-71035FDEB9F0}">
      <dsp:nvSpPr>
        <dsp:cNvPr id="0" name=""/>
        <dsp:cNvSpPr/>
      </dsp:nvSpPr>
      <dsp:spPr>
        <a:xfrm>
          <a:off x="6660465" y="2658"/>
          <a:ext cx="3824080" cy="1912040"/>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i="1" kern="1200" dirty="0" err="1"/>
            <a:t>Nghề</a:t>
          </a:r>
          <a:r>
            <a:rPr lang="en-US" sz="3200" i="1" kern="1200" dirty="0"/>
            <a:t> </a:t>
          </a:r>
          <a:r>
            <a:rPr lang="en-US" sz="3200" i="1" kern="1200" dirty="0" err="1"/>
            <a:t>làm</a:t>
          </a:r>
          <a:r>
            <a:rPr lang="en-US" sz="3200" i="1" kern="1200" dirty="0"/>
            <a:t> </a:t>
          </a:r>
          <a:r>
            <a:rPr lang="en-US" sz="3200" i="1" kern="1200" dirty="0" err="1"/>
            <a:t>đồ</a:t>
          </a:r>
          <a:r>
            <a:rPr lang="en-US" sz="3200" i="1" kern="1200" dirty="0"/>
            <a:t> </a:t>
          </a:r>
          <a:r>
            <a:rPr lang="en-US" sz="3200" i="1" kern="1200" dirty="0" err="1"/>
            <a:t>trang</a:t>
          </a:r>
          <a:r>
            <a:rPr lang="en-US" sz="3200" i="1" kern="1200" dirty="0"/>
            <a:t> </a:t>
          </a:r>
          <a:r>
            <a:rPr lang="en-US" sz="3200" i="1" kern="1200" dirty="0" err="1"/>
            <a:t>sức</a:t>
          </a:r>
          <a:endParaRPr lang="en-US" sz="3200" kern="1200" dirty="0"/>
        </a:p>
      </dsp:txBody>
      <dsp:txXfrm>
        <a:off x="6716467" y="58660"/>
        <a:ext cx="3712076" cy="1800036"/>
      </dsp:txXfrm>
    </dsp:sp>
    <dsp:sp modelId="{9A9EEBEE-BB2B-4391-B41D-C77CC3369C24}">
      <dsp:nvSpPr>
        <dsp:cNvPr id="0" name=""/>
        <dsp:cNvSpPr/>
      </dsp:nvSpPr>
      <dsp:spPr>
        <a:xfrm>
          <a:off x="7042873" y="1914698"/>
          <a:ext cx="382408" cy="1845539"/>
        </a:xfrm>
        <a:custGeom>
          <a:avLst/>
          <a:gdLst/>
          <a:ahLst/>
          <a:cxnLst/>
          <a:rect l="0" t="0" r="0" b="0"/>
          <a:pathLst>
            <a:path>
              <a:moveTo>
                <a:pt x="0" y="0"/>
              </a:moveTo>
              <a:lnTo>
                <a:pt x="0" y="1845539"/>
              </a:lnTo>
              <a:lnTo>
                <a:pt x="382408" y="184553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33A31D-449F-474E-B2AE-3B9252D9322E}">
      <dsp:nvSpPr>
        <dsp:cNvPr id="0" name=""/>
        <dsp:cNvSpPr/>
      </dsp:nvSpPr>
      <dsp:spPr>
        <a:xfrm>
          <a:off x="7425281" y="2392708"/>
          <a:ext cx="3059264" cy="27350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t>Thời</a:t>
          </a:r>
          <a:r>
            <a:rPr lang="en-US" sz="2400" kern="1200" dirty="0"/>
            <a:t> </a:t>
          </a:r>
          <a:r>
            <a:rPr lang="en-US" sz="2400" kern="1200" dirty="0" err="1"/>
            <a:t>kỳ</a:t>
          </a:r>
          <a:r>
            <a:rPr lang="en-US" sz="2400" kern="1200" dirty="0"/>
            <a:t> </a:t>
          </a:r>
          <a:r>
            <a:rPr lang="en-US" sz="2400" kern="1200" dirty="0" err="1"/>
            <a:t>Hùng</a:t>
          </a:r>
          <a:r>
            <a:rPr lang="en-US" sz="2400" kern="1200" dirty="0"/>
            <a:t> </a:t>
          </a:r>
          <a:r>
            <a:rPr lang="en-US" sz="2400" kern="1200" dirty="0" err="1"/>
            <a:t>Vương</a:t>
          </a:r>
          <a:r>
            <a:rPr lang="en-US" sz="2400" kern="1200" dirty="0"/>
            <a:t> </a:t>
          </a:r>
          <a:r>
            <a:rPr lang="en-US" sz="2400" kern="1200" dirty="0" err="1"/>
            <a:t>đồ</a:t>
          </a:r>
          <a:r>
            <a:rPr lang="en-US" sz="2400" kern="1200" dirty="0"/>
            <a:t> </a:t>
          </a:r>
          <a:r>
            <a:rPr lang="en-US" sz="2400" kern="1200" dirty="0" err="1"/>
            <a:t>trang</a:t>
          </a:r>
          <a:r>
            <a:rPr lang="en-US" sz="2400" kern="1200" dirty="0"/>
            <a:t> </a:t>
          </a:r>
          <a:r>
            <a:rPr lang="en-US" sz="2400" kern="1200" dirty="0" err="1"/>
            <a:t>sức</a:t>
          </a:r>
          <a:r>
            <a:rPr lang="en-US" sz="2400" kern="1200" dirty="0"/>
            <a:t> </a:t>
          </a:r>
          <a:r>
            <a:rPr lang="en-US" sz="2400" kern="1200" dirty="0" err="1"/>
            <a:t>tương</a:t>
          </a:r>
          <a:r>
            <a:rPr lang="en-US" sz="2400" kern="1200" dirty="0"/>
            <a:t> </a:t>
          </a:r>
          <a:r>
            <a:rPr lang="en-US" sz="2400" kern="1200" dirty="0" err="1"/>
            <a:t>đối</a:t>
          </a:r>
          <a:r>
            <a:rPr lang="en-US" sz="2400" kern="1200" dirty="0"/>
            <a:t> </a:t>
          </a:r>
          <a:r>
            <a:rPr lang="en-US" sz="2400" kern="1200" dirty="0" err="1"/>
            <a:t>nhiều</a:t>
          </a:r>
          <a:r>
            <a:rPr lang="en-US" sz="2400" kern="1200" dirty="0"/>
            <a:t>, </a:t>
          </a:r>
          <a:r>
            <a:rPr lang="en-US" sz="2400" kern="1200" dirty="0" err="1"/>
            <a:t>được</a:t>
          </a:r>
          <a:r>
            <a:rPr lang="en-US" sz="2400" kern="1200" dirty="0"/>
            <a:t> </a:t>
          </a:r>
          <a:r>
            <a:rPr lang="en-US" sz="2400" kern="1200" dirty="0" err="1"/>
            <a:t>chế</a:t>
          </a:r>
          <a:r>
            <a:rPr lang="en-US" sz="2400" kern="1200" dirty="0"/>
            <a:t> </a:t>
          </a:r>
          <a:r>
            <a:rPr lang="en-US" sz="2400" kern="1200" dirty="0" err="1"/>
            <a:t>tạo</a:t>
          </a:r>
          <a:r>
            <a:rPr lang="en-US" sz="2400" kern="1200" dirty="0"/>
            <a:t> </a:t>
          </a:r>
          <a:r>
            <a:rPr lang="en-US" sz="2400" kern="1200" dirty="0" err="1"/>
            <a:t>công</a:t>
          </a:r>
          <a:r>
            <a:rPr lang="en-US" sz="2400" kern="1200" dirty="0"/>
            <a:t> </a:t>
          </a:r>
          <a:r>
            <a:rPr lang="en-US" sz="2400" kern="1200" dirty="0" err="1"/>
            <a:t>phu</a:t>
          </a:r>
          <a:r>
            <a:rPr lang="en-US" sz="2400" kern="1200" dirty="0"/>
            <a:t> </a:t>
          </a:r>
          <a:r>
            <a:rPr lang="en-US" sz="2400" kern="1200" dirty="0" err="1"/>
            <a:t>và</a:t>
          </a:r>
          <a:r>
            <a:rPr lang="en-US" sz="2400" kern="1200" dirty="0"/>
            <a:t> </a:t>
          </a:r>
          <a:r>
            <a:rPr lang="en-US" sz="2400" kern="1200" dirty="0" err="1"/>
            <a:t>thẩm</a:t>
          </a:r>
          <a:r>
            <a:rPr lang="en-US" sz="2400" kern="1200" dirty="0"/>
            <a:t> </a:t>
          </a:r>
          <a:r>
            <a:rPr lang="en-US" sz="2400" kern="1200" dirty="0" err="1"/>
            <a:t>mỹ</a:t>
          </a:r>
          <a:r>
            <a:rPr lang="en-US" sz="2400" kern="1200" dirty="0"/>
            <a:t>, </a:t>
          </a:r>
          <a:r>
            <a:rPr lang="en-US" sz="2400" kern="1200"/>
            <a:t>chủ</a:t>
          </a:r>
          <a:r>
            <a:rPr lang="en-US" sz="2400" kern="1200" dirty="0"/>
            <a:t> </a:t>
          </a:r>
          <a:r>
            <a:rPr lang="en-US" sz="2400" kern="1200" dirty="0" err="1"/>
            <a:t>yếu</a:t>
          </a:r>
          <a:r>
            <a:rPr lang="en-US" sz="2400" kern="1200" dirty="0"/>
            <a:t>  </a:t>
          </a:r>
          <a:r>
            <a:rPr lang="en-US" sz="2400" kern="1200" dirty="0" err="1"/>
            <a:t>là</a:t>
          </a:r>
          <a:r>
            <a:rPr lang="en-US" sz="2400" kern="1200" dirty="0"/>
            <a:t> </a:t>
          </a:r>
          <a:r>
            <a:rPr lang="en-US" sz="2400" kern="1200" dirty="0" err="1"/>
            <a:t>các</a:t>
          </a:r>
          <a:r>
            <a:rPr lang="en-US" sz="2400" kern="1200" dirty="0"/>
            <a:t> </a:t>
          </a:r>
          <a:r>
            <a:rPr lang="en-US" sz="2400" kern="1200" dirty="0" err="1"/>
            <a:t>loại</a:t>
          </a:r>
          <a:r>
            <a:rPr lang="en-US" sz="2400" kern="1200" dirty="0"/>
            <a:t> </a:t>
          </a:r>
          <a:r>
            <a:rPr lang="en-US" sz="2400" kern="1200" dirty="0" err="1"/>
            <a:t>vòng</a:t>
          </a:r>
          <a:r>
            <a:rPr lang="en-US" sz="2400" kern="1200" dirty="0"/>
            <a:t> </a:t>
          </a:r>
          <a:r>
            <a:rPr lang="en-US" sz="2400" kern="1200" dirty="0" err="1"/>
            <a:t>đá</a:t>
          </a:r>
          <a:r>
            <a:rPr lang="en-US" sz="2400" kern="1200" dirty="0"/>
            <a:t> </a:t>
          </a:r>
          <a:r>
            <a:rPr lang="en-US" sz="2400" kern="1200" dirty="0" err="1"/>
            <a:t>như</a:t>
          </a:r>
          <a:r>
            <a:rPr lang="en-US" sz="2400" kern="1200" dirty="0"/>
            <a:t>: </a:t>
          </a:r>
          <a:r>
            <a:rPr lang="en-US" sz="2400" kern="1200" dirty="0" err="1"/>
            <a:t>vòng</a:t>
          </a:r>
          <a:r>
            <a:rPr lang="en-US" sz="2400" kern="1200" dirty="0"/>
            <a:t> </a:t>
          </a:r>
          <a:r>
            <a:rPr lang="en-US" sz="2400" kern="1200" dirty="0" err="1"/>
            <a:t>đeo</a:t>
          </a:r>
          <a:r>
            <a:rPr lang="en-US" sz="2400" kern="1200" dirty="0"/>
            <a:t> tai, </a:t>
          </a:r>
          <a:r>
            <a:rPr lang="en-US" sz="2400" kern="1200" dirty="0" err="1"/>
            <a:t>đeo</a:t>
          </a:r>
          <a:r>
            <a:rPr lang="en-US" sz="2400" kern="1200" dirty="0"/>
            <a:t> </a:t>
          </a:r>
          <a:r>
            <a:rPr lang="en-US" sz="2400" kern="1200" dirty="0" err="1"/>
            <a:t>tay</a:t>
          </a:r>
          <a:endParaRPr lang="en-US" sz="2400" kern="1200" dirty="0"/>
        </a:p>
      </dsp:txBody>
      <dsp:txXfrm>
        <a:off x="7505388" y="2472815"/>
        <a:ext cx="2899050" cy="257484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4170E-557D-4EFB-A58F-81FF485DDA73}">
      <dsp:nvSpPr>
        <dsp:cNvPr id="0" name=""/>
        <dsp:cNvSpPr/>
      </dsp:nvSpPr>
      <dsp:spPr>
        <a:xfrm>
          <a:off x="0" y="4125028"/>
          <a:ext cx="9912627" cy="22873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5816" tIns="305816" rIns="305816" bIns="305816" numCol="1" spcCol="1270" anchor="ctr" anchorCtr="0">
          <a:noAutofit/>
        </a:bodyPr>
        <a:lstStyle/>
        <a:p>
          <a:pPr marL="0" lvl="0" indent="0" algn="ctr" defTabSz="1911350">
            <a:lnSpc>
              <a:spcPct val="90000"/>
            </a:lnSpc>
            <a:spcBef>
              <a:spcPct val="0"/>
            </a:spcBef>
            <a:spcAft>
              <a:spcPct val="35000"/>
            </a:spcAft>
            <a:buNone/>
          </a:pPr>
          <a:r>
            <a:rPr lang="en-US" sz="4300" kern="1200" dirty="0" err="1"/>
            <a:t>Nội</a:t>
          </a:r>
          <a:r>
            <a:rPr lang="en-US" sz="4300" kern="1200" dirty="0"/>
            <a:t> dung</a:t>
          </a:r>
        </a:p>
      </dsp:txBody>
      <dsp:txXfrm>
        <a:off x="0" y="4125028"/>
        <a:ext cx="9912627" cy="1235166"/>
      </dsp:txXfrm>
    </dsp:sp>
    <dsp:sp modelId="{8A174BC1-CF92-4B60-BE58-BA8562143BA5}">
      <dsp:nvSpPr>
        <dsp:cNvPr id="0" name=""/>
        <dsp:cNvSpPr/>
      </dsp:nvSpPr>
      <dsp:spPr>
        <a:xfrm>
          <a:off x="0" y="5402373"/>
          <a:ext cx="2478156" cy="1269398"/>
        </a:xfrm>
        <a:prstGeom prst="rect">
          <a:avLst/>
        </a:prstGeom>
        <a:solidFill>
          <a:srgbClr val="00B05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bg1"/>
              </a:solidFill>
            </a:rPr>
            <a:t>a.  Gia </a:t>
          </a:r>
          <a:r>
            <a:rPr lang="en-US" sz="2800" kern="1200" dirty="0" err="1">
              <a:solidFill>
                <a:schemeClr val="bg1"/>
              </a:solidFill>
            </a:rPr>
            <a:t>đình</a:t>
          </a:r>
          <a:endParaRPr lang="en-US" sz="2800" kern="1200" dirty="0">
            <a:solidFill>
              <a:schemeClr val="bg1"/>
            </a:solidFill>
          </a:endParaRPr>
        </a:p>
        <a:p>
          <a:pPr marL="0" lvl="0" indent="0" algn="ctr" defTabSz="1244600">
            <a:lnSpc>
              <a:spcPct val="90000"/>
            </a:lnSpc>
            <a:spcBef>
              <a:spcPct val="0"/>
            </a:spcBef>
            <a:spcAft>
              <a:spcPct val="35000"/>
            </a:spcAft>
            <a:buNone/>
          </a:pPr>
          <a:r>
            <a:rPr lang="en-US" sz="2800" kern="1200" dirty="0">
              <a:solidFill>
                <a:schemeClr val="bg1"/>
              </a:solidFill>
            </a:rPr>
            <a:t>b. </a:t>
          </a:r>
          <a:r>
            <a:rPr lang="en-US" sz="2800" kern="1200" dirty="0" err="1">
              <a:solidFill>
                <a:schemeClr val="bg1"/>
              </a:solidFill>
            </a:rPr>
            <a:t>Dòng</a:t>
          </a:r>
          <a:r>
            <a:rPr lang="en-US" sz="2800" kern="1200" dirty="0">
              <a:solidFill>
                <a:schemeClr val="bg1"/>
              </a:solidFill>
            </a:rPr>
            <a:t> </a:t>
          </a:r>
          <a:r>
            <a:rPr lang="en-US" sz="2800" kern="1200" dirty="0" err="1">
              <a:solidFill>
                <a:schemeClr val="bg1"/>
              </a:solidFill>
            </a:rPr>
            <a:t>họ</a:t>
          </a:r>
          <a:endParaRPr lang="en-US" sz="2800" kern="1200" dirty="0">
            <a:solidFill>
              <a:schemeClr val="bg1"/>
            </a:solidFill>
          </a:endParaRPr>
        </a:p>
      </dsp:txBody>
      <dsp:txXfrm>
        <a:off x="0" y="5402373"/>
        <a:ext cx="2478156" cy="1269398"/>
      </dsp:txXfrm>
    </dsp:sp>
    <dsp:sp modelId="{8A0DBF89-0A47-421D-BDC6-95FAAC02B61A}">
      <dsp:nvSpPr>
        <dsp:cNvPr id="0" name=""/>
        <dsp:cNvSpPr/>
      </dsp:nvSpPr>
      <dsp:spPr>
        <a:xfrm>
          <a:off x="2478156" y="5402373"/>
          <a:ext cx="2478156" cy="1269398"/>
        </a:xfrm>
        <a:prstGeom prst="rect">
          <a:avLst/>
        </a:prstGeom>
        <a:solidFill>
          <a:schemeClr val="accent4">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marL="0" lvl="0" indent="0" algn="ctr" defTabSz="1244600">
            <a:lnSpc>
              <a:spcPct val="90000"/>
            </a:lnSpc>
            <a:spcBef>
              <a:spcPct val="0"/>
            </a:spcBef>
            <a:spcAft>
              <a:spcPct val="35000"/>
            </a:spcAft>
            <a:buNone/>
          </a:pPr>
          <a:r>
            <a:rPr lang="en-US" sz="2800" i="0" kern="1200" dirty="0">
              <a:solidFill>
                <a:schemeClr val="bg1"/>
              </a:solidFill>
            </a:rPr>
            <a:t>a. </a:t>
          </a:r>
          <a:r>
            <a:rPr lang="en-US" sz="2800" i="0" kern="1200" dirty="0" err="1">
              <a:solidFill>
                <a:schemeClr val="bg1"/>
              </a:solidFill>
            </a:rPr>
            <a:t>Cấu</a:t>
          </a:r>
          <a:r>
            <a:rPr lang="en-US" sz="2800" i="0" kern="1200" dirty="0">
              <a:solidFill>
                <a:schemeClr val="bg1"/>
              </a:solidFill>
            </a:rPr>
            <a:t> </a:t>
          </a:r>
          <a:r>
            <a:rPr lang="en-US" sz="2800" i="0" kern="1200" dirty="0" err="1">
              <a:solidFill>
                <a:schemeClr val="bg1"/>
              </a:solidFill>
            </a:rPr>
            <a:t>trúc</a:t>
          </a:r>
          <a:r>
            <a:rPr lang="en-US" sz="2800" i="0" kern="1200" dirty="0">
              <a:solidFill>
                <a:schemeClr val="bg1"/>
              </a:solidFill>
            </a:rPr>
            <a:t> </a:t>
          </a:r>
          <a:r>
            <a:rPr lang="en-US" sz="2800" i="0" kern="1200" dirty="0" err="1">
              <a:solidFill>
                <a:schemeClr val="bg1"/>
              </a:solidFill>
            </a:rPr>
            <a:t>nhà</a:t>
          </a:r>
          <a:r>
            <a:rPr lang="en-US" sz="2800" i="0" kern="1200" dirty="0">
              <a:solidFill>
                <a:schemeClr val="bg1"/>
              </a:solidFill>
            </a:rPr>
            <a:t> </a:t>
          </a:r>
          <a:r>
            <a:rPr lang="en-US" sz="2800" i="0" kern="1200" dirty="0" err="1">
              <a:solidFill>
                <a:schemeClr val="bg1"/>
              </a:solidFill>
            </a:rPr>
            <a:t>nước</a:t>
          </a:r>
          <a:endParaRPr lang="en-US" sz="2800" i="0" kern="1200" dirty="0">
            <a:solidFill>
              <a:schemeClr val="bg1"/>
            </a:solidFill>
          </a:endParaRPr>
        </a:p>
      </dsp:txBody>
      <dsp:txXfrm>
        <a:off x="2478156" y="5402373"/>
        <a:ext cx="2478156" cy="1269398"/>
      </dsp:txXfrm>
    </dsp:sp>
    <dsp:sp modelId="{7A889391-844C-4BEE-B9B8-C7C2F24941F7}">
      <dsp:nvSpPr>
        <dsp:cNvPr id="0" name=""/>
        <dsp:cNvSpPr/>
      </dsp:nvSpPr>
      <dsp:spPr>
        <a:xfrm>
          <a:off x="4956313" y="5402373"/>
          <a:ext cx="2478156" cy="1269398"/>
        </a:xfrm>
        <a:prstGeom prst="rect">
          <a:avLst/>
        </a:prstGeom>
        <a:solidFill>
          <a:schemeClr val="accent4">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marL="0" lvl="0" indent="0" algn="ctr" defTabSz="1244600">
            <a:lnSpc>
              <a:spcPct val="90000"/>
            </a:lnSpc>
            <a:spcBef>
              <a:spcPct val="0"/>
            </a:spcBef>
            <a:spcAft>
              <a:spcPct val="35000"/>
            </a:spcAft>
            <a:buNone/>
          </a:pPr>
          <a:r>
            <a:rPr lang="en-US" sz="2800" i="0" kern="1200">
              <a:solidFill>
                <a:schemeClr val="bg1"/>
              </a:solidFill>
            </a:rPr>
            <a:t>c. Lực lượng quân sự thời Hùng Vương</a:t>
          </a:r>
          <a:endParaRPr lang="en-US" sz="2800" i="0" kern="1200" dirty="0">
            <a:solidFill>
              <a:schemeClr val="bg1"/>
            </a:solidFill>
          </a:endParaRPr>
        </a:p>
      </dsp:txBody>
      <dsp:txXfrm>
        <a:off x="4956313" y="5402373"/>
        <a:ext cx="2478156" cy="1269398"/>
      </dsp:txXfrm>
    </dsp:sp>
    <dsp:sp modelId="{98E62875-7708-444E-A85F-121A93735674}">
      <dsp:nvSpPr>
        <dsp:cNvPr id="0" name=""/>
        <dsp:cNvSpPr/>
      </dsp:nvSpPr>
      <dsp:spPr>
        <a:xfrm>
          <a:off x="7434470" y="5402373"/>
          <a:ext cx="2478156" cy="1269398"/>
        </a:xfrm>
        <a:prstGeom prst="rect">
          <a:avLst/>
        </a:prstGeom>
        <a:solidFill>
          <a:schemeClr val="accent4">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marL="0" lvl="0" indent="0" algn="ctr" defTabSz="1244600">
            <a:lnSpc>
              <a:spcPct val="90000"/>
            </a:lnSpc>
            <a:spcBef>
              <a:spcPct val="0"/>
            </a:spcBef>
            <a:spcAft>
              <a:spcPct val="35000"/>
            </a:spcAft>
            <a:buNone/>
          </a:pPr>
          <a:r>
            <a:rPr lang="en-US" sz="2800" i="0" kern="1200">
              <a:solidFill>
                <a:schemeClr val="bg1"/>
              </a:solidFill>
            </a:rPr>
            <a:t>d. Sự ra đời của nhà nước Âu Lạc</a:t>
          </a:r>
        </a:p>
      </dsp:txBody>
      <dsp:txXfrm>
        <a:off x="7434470" y="5402373"/>
        <a:ext cx="2478156" cy="1269398"/>
      </dsp:txXfrm>
    </dsp:sp>
    <dsp:sp modelId="{EB227A97-599D-4A06-BFAE-E19F9D694D72}">
      <dsp:nvSpPr>
        <dsp:cNvPr id="0" name=""/>
        <dsp:cNvSpPr/>
      </dsp:nvSpPr>
      <dsp:spPr>
        <a:xfrm rot="10800000">
          <a:off x="0" y="697"/>
          <a:ext cx="9912627" cy="4244205"/>
        </a:xfrm>
        <a:prstGeom prst="upArrowCallou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n-US" sz="3200" b="1" kern="1200" dirty="0"/>
            <a:t>3.Cấu </a:t>
          </a:r>
          <a:r>
            <a:rPr lang="en-US" sz="3200" b="1" kern="1200" dirty="0" err="1"/>
            <a:t>trúc</a:t>
          </a:r>
          <a:r>
            <a:rPr lang="en-US" sz="3200" b="1" kern="1200" dirty="0"/>
            <a:t> </a:t>
          </a:r>
          <a:r>
            <a:rPr lang="en-US" sz="3200" b="1" kern="1200" dirty="0" err="1"/>
            <a:t>xã</a:t>
          </a:r>
          <a:r>
            <a:rPr lang="en-US" sz="3200" b="1" kern="1200" dirty="0"/>
            <a:t> </a:t>
          </a:r>
          <a:r>
            <a:rPr lang="en-US" sz="3200" b="1" kern="1200" dirty="0" err="1"/>
            <a:t>hội</a:t>
          </a:r>
          <a:r>
            <a:rPr lang="en-US" sz="3200" b="1" kern="1200" dirty="0"/>
            <a:t> </a:t>
          </a:r>
          <a:r>
            <a:rPr lang="en-US" sz="3200" b="1" kern="1200" dirty="0" err="1"/>
            <a:t>thời</a:t>
          </a:r>
          <a:r>
            <a:rPr lang="en-US" sz="3200" b="1" kern="1200" dirty="0"/>
            <a:t> </a:t>
          </a:r>
          <a:r>
            <a:rPr lang="en-US" sz="3200" b="1" kern="1200" dirty="0" err="1"/>
            <a:t>các</a:t>
          </a:r>
          <a:r>
            <a:rPr lang="en-US" sz="3200" b="1" kern="1200" dirty="0"/>
            <a:t> </a:t>
          </a:r>
          <a:r>
            <a:rPr lang="en-US" sz="3200" b="1" kern="1200" dirty="0" err="1"/>
            <a:t>vua</a:t>
          </a:r>
          <a:r>
            <a:rPr lang="en-US" sz="3200" b="1" kern="1200" dirty="0"/>
            <a:t> </a:t>
          </a:r>
          <a:r>
            <a:rPr lang="en-US" sz="3200" b="1" kern="1200" dirty="0" err="1"/>
            <a:t>Hùng</a:t>
          </a:r>
          <a:endParaRPr lang="en-US" sz="3200" kern="1200" dirty="0"/>
        </a:p>
      </dsp:txBody>
      <dsp:txXfrm rot="-10800000">
        <a:off x="0" y="697"/>
        <a:ext cx="9912627" cy="1489716"/>
      </dsp:txXfrm>
    </dsp:sp>
    <dsp:sp modelId="{942767DB-2357-4F80-8077-863E16C6A2CE}">
      <dsp:nvSpPr>
        <dsp:cNvPr id="0" name=""/>
        <dsp:cNvSpPr/>
      </dsp:nvSpPr>
      <dsp:spPr>
        <a:xfrm>
          <a:off x="0" y="1490413"/>
          <a:ext cx="4956313" cy="1269017"/>
        </a:xfrm>
        <a:prstGeom prst="rect">
          <a:avLst/>
        </a:prstGeom>
        <a:solidFill>
          <a:srgbClr val="00B05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bg1"/>
              </a:solidFill>
            </a:rPr>
            <a:t>3.1	Gia </a:t>
          </a:r>
          <a:r>
            <a:rPr lang="en-US" sz="2800" kern="1200" dirty="0" err="1">
              <a:solidFill>
                <a:schemeClr val="bg1"/>
              </a:solidFill>
            </a:rPr>
            <a:t>đình</a:t>
          </a:r>
          <a:r>
            <a:rPr lang="en-US" sz="2800" kern="1200" dirty="0">
              <a:solidFill>
                <a:schemeClr val="bg1"/>
              </a:solidFill>
            </a:rPr>
            <a:t> </a:t>
          </a:r>
          <a:r>
            <a:rPr lang="en-US" sz="2800" kern="1200" dirty="0" err="1">
              <a:solidFill>
                <a:schemeClr val="bg1"/>
              </a:solidFill>
            </a:rPr>
            <a:t>và</a:t>
          </a:r>
          <a:r>
            <a:rPr lang="en-US" sz="2800" kern="1200" dirty="0">
              <a:solidFill>
                <a:schemeClr val="bg1"/>
              </a:solidFill>
            </a:rPr>
            <a:t> </a:t>
          </a:r>
          <a:r>
            <a:rPr lang="en-US" sz="2800" kern="1200" dirty="0" err="1">
              <a:solidFill>
                <a:schemeClr val="bg1"/>
              </a:solidFill>
            </a:rPr>
            <a:t>dòng</a:t>
          </a:r>
          <a:r>
            <a:rPr lang="en-US" sz="2800" kern="1200" dirty="0">
              <a:solidFill>
                <a:schemeClr val="bg1"/>
              </a:solidFill>
            </a:rPr>
            <a:t> </a:t>
          </a:r>
          <a:r>
            <a:rPr lang="en-US" sz="2800" kern="1200" dirty="0" err="1">
              <a:solidFill>
                <a:schemeClr val="bg1"/>
              </a:solidFill>
            </a:rPr>
            <a:t>họ</a:t>
          </a:r>
          <a:endParaRPr lang="en-US" sz="2800" kern="1200" dirty="0">
            <a:solidFill>
              <a:schemeClr val="bg1"/>
            </a:solidFill>
          </a:endParaRPr>
        </a:p>
      </dsp:txBody>
      <dsp:txXfrm>
        <a:off x="0" y="1490413"/>
        <a:ext cx="4956313" cy="1269017"/>
      </dsp:txXfrm>
    </dsp:sp>
    <dsp:sp modelId="{A6032132-B9F6-4749-B9E6-1306DC1DC504}">
      <dsp:nvSpPr>
        <dsp:cNvPr id="0" name=""/>
        <dsp:cNvSpPr/>
      </dsp:nvSpPr>
      <dsp:spPr>
        <a:xfrm>
          <a:off x="4956313" y="1490413"/>
          <a:ext cx="4956313" cy="1269017"/>
        </a:xfrm>
        <a:prstGeom prst="rect">
          <a:avLst/>
        </a:prstGeom>
        <a:solidFill>
          <a:schemeClr val="accent4">
            <a:lumMod val="5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marL="0" lvl="0" indent="0" algn="ctr" defTabSz="1244600">
            <a:lnSpc>
              <a:spcPct val="90000"/>
            </a:lnSpc>
            <a:spcBef>
              <a:spcPct val="0"/>
            </a:spcBef>
            <a:spcAft>
              <a:spcPct val="35000"/>
            </a:spcAft>
            <a:buNone/>
          </a:pPr>
          <a:r>
            <a:rPr lang="en-US" sz="2800" b="1" kern="1200" dirty="0">
              <a:solidFill>
                <a:schemeClr val="bg1"/>
              </a:solidFill>
            </a:rPr>
            <a:t>3.2 </a:t>
          </a:r>
          <a:r>
            <a:rPr lang="en-US" sz="2800" b="1" kern="1200" dirty="0" err="1">
              <a:solidFill>
                <a:schemeClr val="bg1"/>
              </a:solidFill>
            </a:rPr>
            <a:t>Một</a:t>
          </a:r>
          <a:r>
            <a:rPr lang="en-US" sz="2800" b="1" kern="1200" dirty="0">
              <a:solidFill>
                <a:schemeClr val="bg1"/>
              </a:solidFill>
            </a:rPr>
            <a:t> </a:t>
          </a:r>
          <a:r>
            <a:rPr lang="en-US" sz="2800" b="1" kern="1200" dirty="0" err="1">
              <a:solidFill>
                <a:schemeClr val="bg1"/>
              </a:solidFill>
            </a:rPr>
            <a:t>số</a:t>
          </a:r>
          <a:r>
            <a:rPr lang="en-US" sz="2800" b="1" kern="1200" dirty="0">
              <a:solidFill>
                <a:schemeClr val="bg1"/>
              </a:solidFill>
            </a:rPr>
            <a:t> </a:t>
          </a:r>
          <a:r>
            <a:rPr lang="en-US" sz="2800" b="1" kern="1200" dirty="0" err="1">
              <a:solidFill>
                <a:schemeClr val="bg1"/>
              </a:solidFill>
            </a:rPr>
            <a:t>vấn</a:t>
          </a:r>
          <a:r>
            <a:rPr lang="en-US" sz="2800" b="1" kern="1200" dirty="0">
              <a:solidFill>
                <a:schemeClr val="bg1"/>
              </a:solidFill>
            </a:rPr>
            <a:t> </a:t>
          </a:r>
          <a:r>
            <a:rPr lang="en-US" sz="2800" b="1" kern="1200" dirty="0" err="1">
              <a:solidFill>
                <a:schemeClr val="bg1"/>
              </a:solidFill>
            </a:rPr>
            <a:t>đề</a:t>
          </a:r>
          <a:r>
            <a:rPr lang="en-US" sz="2800" b="1" kern="1200" dirty="0">
              <a:solidFill>
                <a:schemeClr val="bg1"/>
              </a:solidFill>
            </a:rPr>
            <a:t> </a:t>
          </a:r>
          <a:r>
            <a:rPr lang="en-US" sz="2800" b="1" kern="1200" dirty="0" err="1">
              <a:solidFill>
                <a:schemeClr val="bg1"/>
              </a:solidFill>
            </a:rPr>
            <a:t>về</a:t>
          </a:r>
          <a:r>
            <a:rPr lang="en-US" sz="2800" b="1" kern="1200" dirty="0">
              <a:solidFill>
                <a:schemeClr val="bg1"/>
              </a:solidFill>
            </a:rPr>
            <a:t> </a:t>
          </a:r>
          <a:r>
            <a:rPr lang="en-US" sz="2800" b="1" kern="1200" dirty="0" err="1">
              <a:solidFill>
                <a:schemeClr val="bg1"/>
              </a:solidFill>
            </a:rPr>
            <a:t>nhà</a:t>
          </a:r>
          <a:r>
            <a:rPr lang="en-US" sz="2800" b="1" kern="1200" dirty="0">
              <a:solidFill>
                <a:schemeClr val="bg1"/>
              </a:solidFill>
            </a:rPr>
            <a:t> </a:t>
          </a:r>
          <a:r>
            <a:rPr lang="en-US" sz="2800" b="1" kern="1200" dirty="0" err="1">
              <a:solidFill>
                <a:schemeClr val="bg1"/>
              </a:solidFill>
            </a:rPr>
            <a:t>nước</a:t>
          </a:r>
          <a:r>
            <a:rPr lang="en-US" sz="2800" b="1" kern="1200" dirty="0">
              <a:solidFill>
                <a:schemeClr val="bg1"/>
              </a:solidFill>
            </a:rPr>
            <a:t> </a:t>
          </a:r>
          <a:r>
            <a:rPr lang="en-US" sz="2800" b="1" kern="1200" dirty="0" err="1">
              <a:solidFill>
                <a:schemeClr val="bg1"/>
              </a:solidFill>
            </a:rPr>
            <a:t>thời</a:t>
          </a:r>
          <a:r>
            <a:rPr lang="en-US" sz="2800" b="1" kern="1200" dirty="0">
              <a:solidFill>
                <a:schemeClr val="bg1"/>
              </a:solidFill>
            </a:rPr>
            <a:t> </a:t>
          </a:r>
          <a:r>
            <a:rPr lang="en-US" sz="2800" b="1" kern="1200" dirty="0" err="1">
              <a:solidFill>
                <a:schemeClr val="bg1"/>
              </a:solidFill>
            </a:rPr>
            <a:t>các</a:t>
          </a:r>
          <a:r>
            <a:rPr lang="en-US" sz="2800" b="1" kern="1200" dirty="0">
              <a:solidFill>
                <a:schemeClr val="bg1"/>
              </a:solidFill>
            </a:rPr>
            <a:t> </a:t>
          </a:r>
          <a:r>
            <a:rPr lang="en-US" sz="2800" b="1" kern="1200" dirty="0" err="1">
              <a:solidFill>
                <a:schemeClr val="bg1"/>
              </a:solidFill>
            </a:rPr>
            <a:t>vua</a:t>
          </a:r>
          <a:r>
            <a:rPr lang="en-US" sz="2800" b="1" kern="1200" dirty="0">
              <a:solidFill>
                <a:schemeClr val="bg1"/>
              </a:solidFill>
            </a:rPr>
            <a:t> </a:t>
          </a:r>
          <a:r>
            <a:rPr lang="en-US" sz="2800" b="1" kern="1200" dirty="0" err="1">
              <a:solidFill>
                <a:schemeClr val="bg1"/>
              </a:solidFill>
            </a:rPr>
            <a:t>Hùng</a:t>
          </a:r>
          <a:endParaRPr lang="en-US" sz="2800" kern="1200" dirty="0">
            <a:solidFill>
              <a:schemeClr val="bg1"/>
            </a:solidFill>
          </a:endParaRPr>
        </a:p>
      </dsp:txBody>
      <dsp:txXfrm>
        <a:off x="4956313" y="1490413"/>
        <a:ext cx="4956313" cy="1269017"/>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3F9A8D-F8F6-4CC6-B016-E4080AFE829F}">
      <dsp:nvSpPr>
        <dsp:cNvPr id="0" name=""/>
        <dsp:cNvSpPr/>
      </dsp:nvSpPr>
      <dsp:spPr>
        <a:xfrm>
          <a:off x="103782" y="65297"/>
          <a:ext cx="9483082" cy="757071"/>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915" tIns="54610" rIns="81915" bIns="54610" numCol="1" spcCol="1270" anchor="ctr" anchorCtr="0">
          <a:noAutofit/>
        </a:bodyPr>
        <a:lstStyle/>
        <a:p>
          <a:pPr marL="0" lvl="0" indent="0" algn="just" defTabSz="1911350">
            <a:lnSpc>
              <a:spcPct val="90000"/>
            </a:lnSpc>
            <a:spcBef>
              <a:spcPct val="0"/>
            </a:spcBef>
            <a:spcAft>
              <a:spcPct val="35000"/>
            </a:spcAft>
            <a:buNone/>
          </a:pPr>
          <a:r>
            <a:rPr lang="en-US" sz="4300" i="1" kern="1200" dirty="0"/>
            <a:t>a. Gia </a:t>
          </a:r>
          <a:r>
            <a:rPr lang="en-US" sz="4300" i="1" kern="1200" dirty="0" err="1"/>
            <a:t>đình</a:t>
          </a:r>
          <a:endParaRPr lang="en-US" sz="4300" u="none" kern="1200" dirty="0">
            <a:solidFill>
              <a:schemeClr val="bg1"/>
            </a:solidFill>
          </a:endParaRPr>
        </a:p>
      </dsp:txBody>
      <dsp:txXfrm>
        <a:off x="125956" y="87471"/>
        <a:ext cx="9438734" cy="712723"/>
      </dsp:txXfrm>
    </dsp:sp>
    <dsp:sp modelId="{4DF7E78E-FA81-440B-93CF-C86732D016CD}">
      <dsp:nvSpPr>
        <dsp:cNvPr id="0" name=""/>
        <dsp:cNvSpPr/>
      </dsp:nvSpPr>
      <dsp:spPr>
        <a:xfrm>
          <a:off x="1052090" y="822369"/>
          <a:ext cx="738447" cy="991832"/>
        </a:xfrm>
        <a:custGeom>
          <a:avLst/>
          <a:gdLst/>
          <a:ahLst/>
          <a:cxnLst/>
          <a:rect l="0" t="0" r="0" b="0"/>
          <a:pathLst>
            <a:path>
              <a:moveTo>
                <a:pt x="0" y="0"/>
              </a:moveTo>
              <a:lnTo>
                <a:pt x="0" y="991832"/>
              </a:lnTo>
              <a:lnTo>
                <a:pt x="738447" y="991832"/>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FB582799-E5E0-4761-BC46-6E9DCDDC0A81}">
      <dsp:nvSpPr>
        <dsp:cNvPr id="0" name=""/>
        <dsp:cNvSpPr/>
      </dsp:nvSpPr>
      <dsp:spPr>
        <a:xfrm>
          <a:off x="1790538" y="1435665"/>
          <a:ext cx="7774765" cy="757071"/>
        </a:xfrm>
        <a:prstGeom prst="roundRect">
          <a:avLst>
            <a:gd name="adj" fmla="val 10000"/>
          </a:avLst>
        </a:prstGeom>
        <a:solidFill>
          <a:schemeClr val="lt1">
            <a:alpha val="90000"/>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815" tIns="29210" rIns="43815" bIns="29210" numCol="1" spcCol="1270" anchor="ctr" anchorCtr="0">
          <a:noAutofit/>
        </a:bodyPr>
        <a:lstStyle/>
        <a:p>
          <a:pPr marL="0" lvl="0" indent="0" algn="just" defTabSz="1022350">
            <a:lnSpc>
              <a:spcPct val="90000"/>
            </a:lnSpc>
            <a:spcBef>
              <a:spcPct val="0"/>
            </a:spcBef>
            <a:spcAft>
              <a:spcPct val="35000"/>
            </a:spcAft>
            <a:buNone/>
          </a:pPr>
          <a:r>
            <a:rPr lang="en-US" sz="2300" kern="1200" dirty="0" err="1"/>
            <a:t>Cấu</a:t>
          </a:r>
          <a:r>
            <a:rPr lang="en-US" sz="2300" kern="1200" dirty="0"/>
            <a:t> </a:t>
          </a:r>
          <a:r>
            <a:rPr lang="en-US" sz="2300" kern="1200" dirty="0" err="1"/>
            <a:t>trúc</a:t>
          </a:r>
          <a:r>
            <a:rPr lang="en-US" sz="2300" kern="1200" dirty="0"/>
            <a:t> </a:t>
          </a:r>
          <a:r>
            <a:rPr lang="en-US" sz="2300" kern="1200" dirty="0" err="1"/>
            <a:t>của</a:t>
          </a:r>
          <a:r>
            <a:rPr lang="en-US" sz="2300" kern="1200" dirty="0"/>
            <a:t> </a:t>
          </a:r>
          <a:r>
            <a:rPr lang="en-US" sz="2300" kern="1200" dirty="0" err="1"/>
            <a:t>nhà</a:t>
          </a:r>
          <a:r>
            <a:rPr lang="en-US" sz="2300" kern="1200" dirty="0"/>
            <a:t> </a:t>
          </a:r>
          <a:r>
            <a:rPr lang="en-US" sz="2300" kern="1200" dirty="0" err="1"/>
            <a:t>nước</a:t>
          </a:r>
          <a:r>
            <a:rPr lang="en-US" sz="2300" kern="1200" dirty="0"/>
            <a:t> </a:t>
          </a:r>
          <a:r>
            <a:rPr lang="en-US" sz="2300" kern="1200" dirty="0" err="1"/>
            <a:t>thời</a:t>
          </a:r>
          <a:r>
            <a:rPr lang="en-US" sz="2300" kern="1200" dirty="0"/>
            <a:t> </a:t>
          </a:r>
          <a:r>
            <a:rPr lang="en-US" sz="2300" kern="1200" dirty="0" err="1"/>
            <a:t>Hùng</a:t>
          </a:r>
          <a:r>
            <a:rPr lang="en-US" sz="2300" kern="1200" dirty="0"/>
            <a:t> </a:t>
          </a:r>
          <a:r>
            <a:rPr lang="en-US" sz="2300" kern="1200" dirty="0" err="1"/>
            <a:t>Vương</a:t>
          </a:r>
          <a:r>
            <a:rPr lang="en-US" sz="2300" kern="1200" dirty="0"/>
            <a:t> </a:t>
          </a:r>
          <a:r>
            <a:rPr lang="en-US" sz="2300" kern="1200" dirty="0" err="1"/>
            <a:t>theo</a:t>
          </a:r>
          <a:r>
            <a:rPr lang="en-US" sz="2300" kern="1200" dirty="0"/>
            <a:t> </a:t>
          </a:r>
          <a:r>
            <a:rPr lang="en-US" sz="2300" kern="1200" dirty="0" err="1"/>
            <a:t>hệ</a:t>
          </a:r>
          <a:r>
            <a:rPr lang="en-US" sz="2300" kern="1200" dirty="0"/>
            <a:t> </a:t>
          </a:r>
          <a:r>
            <a:rPr lang="en-US" sz="2300" kern="1200" dirty="0" err="1"/>
            <a:t>thống</a:t>
          </a:r>
          <a:r>
            <a:rPr lang="en-US" sz="2300" kern="1200" dirty="0"/>
            <a:t> 3 </a:t>
          </a:r>
          <a:r>
            <a:rPr lang="en-US" sz="2300" kern="1200" dirty="0" err="1"/>
            <a:t>cấp</a:t>
          </a:r>
          <a:r>
            <a:rPr lang="en-US" sz="2300" kern="1200" dirty="0"/>
            <a:t>: </a:t>
          </a:r>
          <a:r>
            <a:rPr lang="en-US" sz="2300" kern="1200" dirty="0" err="1"/>
            <a:t>Vua</a:t>
          </a:r>
          <a:r>
            <a:rPr lang="en-US" sz="2300" kern="1200" dirty="0"/>
            <a:t>. </a:t>
          </a:r>
          <a:r>
            <a:rPr lang="en-US" sz="2300" kern="1200" dirty="0" err="1"/>
            <a:t>Lạc</a:t>
          </a:r>
          <a:r>
            <a:rPr lang="en-US" sz="2300" kern="1200" dirty="0"/>
            <a:t> </a:t>
          </a:r>
          <a:r>
            <a:rPr lang="en-US" sz="2300" kern="1200" dirty="0" err="1"/>
            <a:t>tướng</a:t>
          </a:r>
          <a:r>
            <a:rPr lang="en-US" sz="2300" kern="1200" dirty="0"/>
            <a:t>, </a:t>
          </a:r>
          <a:r>
            <a:rPr lang="en-US" sz="2300" kern="1200" dirty="0" err="1"/>
            <a:t>công</a:t>
          </a:r>
          <a:r>
            <a:rPr lang="en-US" sz="2300" kern="1200" dirty="0"/>
            <a:t> </a:t>
          </a:r>
          <a:r>
            <a:rPr lang="en-US" sz="2300" kern="1200" dirty="0" err="1"/>
            <a:t>xã</a:t>
          </a:r>
          <a:r>
            <a:rPr lang="en-US" sz="2300" kern="1200" dirty="0"/>
            <a:t> </a:t>
          </a:r>
          <a:r>
            <a:rPr lang="en-US" sz="2300" kern="1200" dirty="0" err="1"/>
            <a:t>nông</a:t>
          </a:r>
          <a:r>
            <a:rPr lang="en-US" sz="2300" kern="1200" dirty="0"/>
            <a:t> </a:t>
          </a:r>
          <a:r>
            <a:rPr lang="en-US" sz="2300" kern="1200" dirty="0" err="1"/>
            <a:t>thôn</a:t>
          </a:r>
          <a:endParaRPr lang="en-US" sz="2300" u="none" kern="1200" dirty="0">
            <a:solidFill>
              <a:srgbClr val="7030A0"/>
            </a:solidFill>
            <a:latin typeface="+mn-lt"/>
          </a:endParaRPr>
        </a:p>
      </dsp:txBody>
      <dsp:txXfrm>
        <a:off x="1812712" y="1457839"/>
        <a:ext cx="7730417" cy="712723"/>
      </dsp:txXfrm>
    </dsp:sp>
    <dsp:sp modelId="{8908BB11-47CA-49BD-803F-9214FD02A8ED}">
      <dsp:nvSpPr>
        <dsp:cNvPr id="0" name=""/>
        <dsp:cNvSpPr/>
      </dsp:nvSpPr>
      <dsp:spPr>
        <a:xfrm>
          <a:off x="1052090" y="822369"/>
          <a:ext cx="882736" cy="2027718"/>
        </a:xfrm>
        <a:custGeom>
          <a:avLst/>
          <a:gdLst/>
          <a:ahLst/>
          <a:cxnLst/>
          <a:rect l="0" t="0" r="0" b="0"/>
          <a:pathLst>
            <a:path>
              <a:moveTo>
                <a:pt x="0" y="0"/>
              </a:moveTo>
              <a:lnTo>
                <a:pt x="0" y="2027718"/>
              </a:lnTo>
              <a:lnTo>
                <a:pt x="882736" y="2027718"/>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EED867B5-4873-43FE-A841-741C27F238CE}">
      <dsp:nvSpPr>
        <dsp:cNvPr id="0" name=""/>
        <dsp:cNvSpPr/>
      </dsp:nvSpPr>
      <dsp:spPr>
        <a:xfrm>
          <a:off x="1934826" y="2471552"/>
          <a:ext cx="8068291" cy="757071"/>
        </a:xfrm>
        <a:prstGeom prst="roundRect">
          <a:avLst>
            <a:gd name="adj" fmla="val 10000"/>
          </a:avLst>
        </a:prstGeom>
        <a:solidFill>
          <a:schemeClr val="lt1">
            <a:alpha val="90000"/>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815" tIns="29210" rIns="43815" bIns="29210" numCol="1" spcCol="1270" anchor="ctr" anchorCtr="0">
          <a:noAutofit/>
        </a:bodyPr>
        <a:lstStyle/>
        <a:p>
          <a:pPr marL="0" lvl="0" indent="0" algn="just" defTabSz="1022350">
            <a:lnSpc>
              <a:spcPct val="90000"/>
            </a:lnSpc>
            <a:spcBef>
              <a:spcPct val="0"/>
            </a:spcBef>
            <a:spcAft>
              <a:spcPct val="35000"/>
            </a:spcAft>
            <a:buNone/>
          </a:pPr>
          <a:r>
            <a:rPr lang="en-US" sz="2300" kern="1200"/>
            <a:t>Pháp luật thời Văn Lang có lẽ là một thứ luật tục (tập quán pháp) chứ chưa phải luật pháp thành văn.</a:t>
          </a:r>
          <a:endParaRPr lang="en-US" sz="2300" u="none" kern="1200" dirty="0">
            <a:latin typeface="+mn-lt"/>
          </a:endParaRPr>
        </a:p>
      </dsp:txBody>
      <dsp:txXfrm>
        <a:off x="1957000" y="2493726"/>
        <a:ext cx="8023943" cy="712723"/>
      </dsp:txXfrm>
    </dsp:sp>
    <dsp:sp modelId="{0FD61B73-7CD4-4B0A-9D32-EA94EB71E35D}">
      <dsp:nvSpPr>
        <dsp:cNvPr id="0" name=""/>
        <dsp:cNvSpPr/>
      </dsp:nvSpPr>
      <dsp:spPr>
        <a:xfrm>
          <a:off x="1052090" y="822369"/>
          <a:ext cx="845770" cy="3306473"/>
        </a:xfrm>
        <a:custGeom>
          <a:avLst/>
          <a:gdLst/>
          <a:ahLst/>
          <a:cxnLst/>
          <a:rect l="0" t="0" r="0" b="0"/>
          <a:pathLst>
            <a:path>
              <a:moveTo>
                <a:pt x="0" y="0"/>
              </a:moveTo>
              <a:lnTo>
                <a:pt x="0" y="3306473"/>
              </a:lnTo>
              <a:lnTo>
                <a:pt x="845770" y="3306473"/>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60EB736B-3CD1-43F5-8E9C-5D81C6BD656F}">
      <dsp:nvSpPr>
        <dsp:cNvPr id="0" name=""/>
        <dsp:cNvSpPr/>
      </dsp:nvSpPr>
      <dsp:spPr>
        <a:xfrm>
          <a:off x="1897860" y="3750307"/>
          <a:ext cx="8104012" cy="757071"/>
        </a:xfrm>
        <a:prstGeom prst="roundRect">
          <a:avLst>
            <a:gd name="adj" fmla="val 10000"/>
          </a:avLst>
        </a:prstGeom>
        <a:solidFill>
          <a:schemeClr val="lt1">
            <a:alpha val="90000"/>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815" tIns="29210" rIns="43815" bIns="29210" numCol="1" spcCol="1270" anchor="ctr" anchorCtr="0">
          <a:noAutofit/>
        </a:bodyPr>
        <a:lstStyle/>
        <a:p>
          <a:pPr marL="0" lvl="0" indent="0" algn="just" defTabSz="1022350">
            <a:lnSpc>
              <a:spcPct val="90000"/>
            </a:lnSpc>
            <a:spcBef>
              <a:spcPct val="0"/>
            </a:spcBef>
            <a:spcAft>
              <a:spcPct val="35000"/>
            </a:spcAft>
            <a:buNone/>
          </a:pPr>
          <a:r>
            <a:rPr lang="en-US" sz="2300" kern="1200" dirty="0" err="1"/>
            <a:t>Nhà</a:t>
          </a:r>
          <a:r>
            <a:rPr lang="en-US" sz="2300" kern="1200" dirty="0"/>
            <a:t> </a:t>
          </a:r>
          <a:r>
            <a:rPr lang="en-US" sz="2300" kern="1200" dirty="0" err="1"/>
            <a:t>nước</a:t>
          </a:r>
          <a:r>
            <a:rPr lang="en-US" sz="2300" kern="1200" dirty="0"/>
            <a:t> </a:t>
          </a:r>
          <a:r>
            <a:rPr lang="en-US" sz="2300" kern="1200" dirty="0" err="1"/>
            <a:t>thời</a:t>
          </a:r>
          <a:r>
            <a:rPr lang="en-US" sz="2300" kern="1200" dirty="0"/>
            <a:t> </a:t>
          </a:r>
          <a:r>
            <a:rPr lang="en-US" sz="2300" kern="1200" dirty="0" err="1"/>
            <a:t>Hùng</a:t>
          </a:r>
          <a:r>
            <a:rPr lang="en-US" sz="2300" kern="1200" dirty="0"/>
            <a:t> </a:t>
          </a:r>
          <a:r>
            <a:rPr lang="en-US" sz="2300" kern="1200" dirty="0" err="1"/>
            <a:t>Vương</a:t>
          </a:r>
          <a:r>
            <a:rPr lang="en-US" sz="2300" kern="1200" dirty="0"/>
            <a:t> </a:t>
          </a:r>
          <a:r>
            <a:rPr lang="en-US" sz="2300" kern="1200" dirty="0" err="1"/>
            <a:t>là</a:t>
          </a:r>
          <a:r>
            <a:rPr lang="en-US" sz="2300" kern="1200" dirty="0"/>
            <a:t> </a:t>
          </a:r>
          <a:r>
            <a:rPr lang="en-US" sz="2300" kern="1200" dirty="0" err="1"/>
            <a:t>một</a:t>
          </a:r>
          <a:r>
            <a:rPr lang="en-US" sz="2300" kern="1200" dirty="0"/>
            <a:t> </a:t>
          </a:r>
          <a:r>
            <a:rPr lang="en-US" sz="2300" kern="1200" dirty="0" err="1"/>
            <a:t>hình</a:t>
          </a:r>
          <a:r>
            <a:rPr lang="en-US" sz="2300" kern="1200" dirty="0"/>
            <a:t> </a:t>
          </a:r>
          <a:r>
            <a:rPr lang="en-US" sz="2300" kern="1200" dirty="0" err="1"/>
            <a:t>thái</a:t>
          </a:r>
          <a:r>
            <a:rPr lang="en-US" sz="2300" kern="1200" dirty="0"/>
            <a:t> </a:t>
          </a:r>
          <a:r>
            <a:rPr lang="en-US" sz="2300" kern="1200" dirty="0" err="1"/>
            <a:t>nhà</a:t>
          </a:r>
          <a:r>
            <a:rPr lang="en-US" sz="2300" kern="1200" dirty="0"/>
            <a:t> </a:t>
          </a:r>
          <a:r>
            <a:rPr lang="en-US" sz="2300" kern="1200" dirty="0" err="1"/>
            <a:t>nước</a:t>
          </a:r>
          <a:r>
            <a:rPr lang="en-US" sz="2300" kern="1200" dirty="0"/>
            <a:t> </a:t>
          </a:r>
          <a:r>
            <a:rPr lang="en-US" sz="2300" kern="1200" dirty="0" err="1"/>
            <a:t>phôi</a:t>
          </a:r>
          <a:r>
            <a:rPr lang="en-US" sz="2300" kern="1200" dirty="0"/>
            <a:t> </a:t>
          </a:r>
          <a:r>
            <a:rPr lang="en-US" sz="2300" kern="1200" dirty="0" err="1"/>
            <a:t>thai</a:t>
          </a:r>
          <a:r>
            <a:rPr lang="en-US" sz="2300" kern="1200" dirty="0"/>
            <a:t> </a:t>
          </a:r>
          <a:r>
            <a:rPr lang="en-US" sz="2300" kern="1200" dirty="0" err="1"/>
            <a:t>còn</a:t>
          </a:r>
          <a:r>
            <a:rPr lang="en-US" sz="2300" kern="1200" dirty="0"/>
            <a:t> in  </a:t>
          </a:r>
          <a:r>
            <a:rPr lang="en-US" sz="2300" kern="1200" dirty="0" err="1"/>
            <a:t>đậm</a:t>
          </a:r>
          <a:r>
            <a:rPr lang="en-US" sz="2300" kern="1200" dirty="0"/>
            <a:t> </a:t>
          </a:r>
          <a:r>
            <a:rPr lang="en-US" sz="2300" kern="1200" dirty="0" err="1"/>
            <a:t>dấu</a:t>
          </a:r>
          <a:r>
            <a:rPr lang="en-US" sz="2300" kern="1200" dirty="0"/>
            <a:t> </a:t>
          </a:r>
          <a:r>
            <a:rPr lang="en-US" sz="2300" kern="1200" dirty="0" err="1"/>
            <a:t>ấn</a:t>
          </a:r>
          <a:r>
            <a:rPr lang="en-US" sz="2300" kern="1200" dirty="0"/>
            <a:t> </a:t>
          </a:r>
          <a:r>
            <a:rPr lang="en-US" sz="2300" kern="1200" dirty="0" err="1"/>
            <a:t>chế</a:t>
          </a:r>
          <a:r>
            <a:rPr lang="en-US" sz="2300" kern="1200" dirty="0"/>
            <a:t> </a:t>
          </a:r>
          <a:r>
            <a:rPr lang="en-US" sz="2300" kern="1200" dirty="0" err="1"/>
            <a:t>độ</a:t>
          </a:r>
          <a:r>
            <a:rPr lang="en-US" sz="2300" kern="1200" dirty="0"/>
            <a:t> </a:t>
          </a:r>
          <a:r>
            <a:rPr lang="en-US" sz="2300" kern="1200" dirty="0" err="1"/>
            <a:t>bộ</a:t>
          </a:r>
          <a:r>
            <a:rPr lang="en-US" sz="2300" kern="1200" dirty="0"/>
            <a:t> </a:t>
          </a:r>
          <a:r>
            <a:rPr lang="en-US" sz="2300" kern="1200" dirty="0" err="1"/>
            <a:t>lạc</a:t>
          </a:r>
          <a:r>
            <a:rPr lang="en-US" sz="2300" kern="1200" dirty="0"/>
            <a:t> - </a:t>
          </a:r>
          <a:r>
            <a:rPr lang="en-US" sz="2300" kern="1200" dirty="0" err="1"/>
            <a:t>công</a:t>
          </a:r>
          <a:r>
            <a:rPr lang="en-US" sz="2300" kern="1200" dirty="0"/>
            <a:t> </a:t>
          </a:r>
          <a:r>
            <a:rPr lang="en-US" sz="2300" kern="1200" dirty="0" err="1"/>
            <a:t>xã</a:t>
          </a:r>
          <a:r>
            <a:rPr lang="en-US" sz="2300" kern="1200" dirty="0"/>
            <a:t> </a:t>
          </a:r>
          <a:endParaRPr lang="en-US" sz="2300" b="1" u="none" kern="1200" dirty="0">
            <a:solidFill>
              <a:srgbClr val="FF0000"/>
            </a:solidFill>
            <a:latin typeface="+mn-lt"/>
            <a:cs typeface="Times New Roman" panose="02020603050405020304" pitchFamily="18" charset="0"/>
          </a:endParaRPr>
        </a:p>
      </dsp:txBody>
      <dsp:txXfrm>
        <a:off x="1920034" y="3772481"/>
        <a:ext cx="8059664" cy="712723"/>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3F9A8D-F8F6-4CC6-B016-E4080AFE829F}">
      <dsp:nvSpPr>
        <dsp:cNvPr id="0" name=""/>
        <dsp:cNvSpPr/>
      </dsp:nvSpPr>
      <dsp:spPr>
        <a:xfrm>
          <a:off x="831266" y="0"/>
          <a:ext cx="3418122" cy="715234"/>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50800" rIns="76200" bIns="50800" numCol="1" spcCol="1270" anchor="ctr" anchorCtr="0">
          <a:noAutofit/>
        </a:bodyPr>
        <a:lstStyle/>
        <a:p>
          <a:pPr marL="0" lvl="0" indent="0" algn="just" defTabSz="1778000">
            <a:lnSpc>
              <a:spcPct val="90000"/>
            </a:lnSpc>
            <a:spcBef>
              <a:spcPct val="0"/>
            </a:spcBef>
            <a:spcAft>
              <a:spcPct val="35000"/>
            </a:spcAft>
            <a:buNone/>
          </a:pPr>
          <a:r>
            <a:rPr lang="en-US" sz="4000" u="none" kern="1200" dirty="0">
              <a:solidFill>
                <a:schemeClr val="bg1"/>
              </a:solidFill>
            </a:rPr>
            <a:t>c. </a:t>
          </a:r>
          <a:r>
            <a:rPr lang="en-US" sz="4000" u="none" kern="1200" dirty="0" err="1">
              <a:solidFill>
                <a:schemeClr val="bg1"/>
              </a:solidFill>
            </a:rPr>
            <a:t>Quân</a:t>
          </a:r>
          <a:r>
            <a:rPr lang="en-US" sz="4000" u="none" kern="1200" dirty="0">
              <a:solidFill>
                <a:schemeClr val="bg1"/>
              </a:solidFill>
            </a:rPr>
            <a:t> </a:t>
          </a:r>
          <a:r>
            <a:rPr lang="en-US" sz="4000" u="none" kern="1200" dirty="0" err="1">
              <a:solidFill>
                <a:schemeClr val="bg1"/>
              </a:solidFill>
            </a:rPr>
            <a:t>sự</a:t>
          </a:r>
          <a:endParaRPr lang="en-US" sz="4000" u="none" kern="1200" dirty="0">
            <a:solidFill>
              <a:schemeClr val="bg1"/>
            </a:solidFill>
          </a:endParaRPr>
        </a:p>
      </dsp:txBody>
      <dsp:txXfrm>
        <a:off x="852214" y="20948"/>
        <a:ext cx="3376226" cy="673338"/>
      </dsp:txXfrm>
    </dsp:sp>
    <dsp:sp modelId="{4DF7E78E-FA81-440B-93CF-C86732D016CD}">
      <dsp:nvSpPr>
        <dsp:cNvPr id="0" name=""/>
        <dsp:cNvSpPr/>
      </dsp:nvSpPr>
      <dsp:spPr>
        <a:xfrm>
          <a:off x="1173078" y="715234"/>
          <a:ext cx="301266" cy="482070"/>
        </a:xfrm>
        <a:custGeom>
          <a:avLst/>
          <a:gdLst/>
          <a:ahLst/>
          <a:cxnLst/>
          <a:rect l="0" t="0" r="0" b="0"/>
          <a:pathLst>
            <a:path>
              <a:moveTo>
                <a:pt x="0" y="0"/>
              </a:moveTo>
              <a:lnTo>
                <a:pt x="0" y="482070"/>
              </a:lnTo>
              <a:lnTo>
                <a:pt x="301266" y="482070"/>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FB582799-E5E0-4761-BC46-6E9DCDDC0A81}">
      <dsp:nvSpPr>
        <dsp:cNvPr id="0" name=""/>
        <dsp:cNvSpPr/>
      </dsp:nvSpPr>
      <dsp:spPr>
        <a:xfrm>
          <a:off x="1474345" y="839687"/>
          <a:ext cx="8777214" cy="715234"/>
        </a:xfrm>
        <a:prstGeom prst="roundRect">
          <a:avLst>
            <a:gd name="adj" fmla="val 10000"/>
          </a:avLst>
        </a:prstGeom>
        <a:solidFill>
          <a:schemeClr val="lt1">
            <a:alpha val="90000"/>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just" defTabSz="1066800">
            <a:lnSpc>
              <a:spcPct val="90000"/>
            </a:lnSpc>
            <a:spcBef>
              <a:spcPct val="0"/>
            </a:spcBef>
            <a:spcAft>
              <a:spcPct val="35000"/>
            </a:spcAft>
            <a:buNone/>
          </a:pPr>
          <a:r>
            <a:rPr lang="en-US" sz="2400" b="0" i="0" u="none" kern="1200" dirty="0">
              <a:solidFill>
                <a:srgbClr val="002060"/>
              </a:solidFill>
            </a:rPr>
            <a:t>Ở</a:t>
          </a:r>
          <a:r>
            <a:rPr lang="vi-VN" sz="2400" b="0" i="0" u="none" kern="1200" dirty="0">
              <a:solidFill>
                <a:srgbClr val="002060"/>
              </a:solidFill>
            </a:rPr>
            <a:t> chính quyền trung ương có một lực lượng quân đội thường trực, tương đối có tổ chức</a:t>
          </a:r>
          <a:endParaRPr lang="en-US" sz="2400" b="0" u="sng" kern="1200" dirty="0">
            <a:solidFill>
              <a:srgbClr val="002060"/>
            </a:solidFill>
            <a:latin typeface="+mn-lt"/>
          </a:endParaRPr>
        </a:p>
      </dsp:txBody>
      <dsp:txXfrm>
        <a:off x="1495293" y="860635"/>
        <a:ext cx="8735318" cy="673338"/>
      </dsp:txXfrm>
    </dsp:sp>
    <dsp:sp modelId="{4ED029D1-1C88-4A72-BEE0-3142B6DA2814}">
      <dsp:nvSpPr>
        <dsp:cNvPr id="0" name=""/>
        <dsp:cNvSpPr/>
      </dsp:nvSpPr>
      <dsp:spPr>
        <a:xfrm>
          <a:off x="1173078" y="715234"/>
          <a:ext cx="299264" cy="1368775"/>
        </a:xfrm>
        <a:custGeom>
          <a:avLst/>
          <a:gdLst/>
          <a:ahLst/>
          <a:cxnLst/>
          <a:rect l="0" t="0" r="0" b="0"/>
          <a:pathLst>
            <a:path>
              <a:moveTo>
                <a:pt x="0" y="0"/>
              </a:moveTo>
              <a:lnTo>
                <a:pt x="0" y="1368775"/>
              </a:lnTo>
              <a:lnTo>
                <a:pt x="299264" y="13687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518EFF4-599A-4A1D-A4D1-A084AE5A80BC}">
      <dsp:nvSpPr>
        <dsp:cNvPr id="0" name=""/>
        <dsp:cNvSpPr/>
      </dsp:nvSpPr>
      <dsp:spPr>
        <a:xfrm>
          <a:off x="1472343" y="1726392"/>
          <a:ext cx="8781208" cy="715234"/>
        </a:xfrm>
        <a:prstGeom prst="roundRect">
          <a:avLst>
            <a:gd name="adj" fmla="val 10000"/>
          </a:avLst>
        </a:prstGeom>
        <a:solidFill>
          <a:schemeClr val="lt1">
            <a:alpha val="90000"/>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just" defTabSz="1066800">
            <a:lnSpc>
              <a:spcPct val="90000"/>
            </a:lnSpc>
            <a:spcBef>
              <a:spcPct val="0"/>
            </a:spcBef>
            <a:spcAft>
              <a:spcPct val="35000"/>
            </a:spcAft>
            <a:buNone/>
          </a:pPr>
          <a:r>
            <a:rPr lang="en-US" sz="2400" b="0" u="none" kern="1200" dirty="0" err="1">
              <a:solidFill>
                <a:srgbClr val="002060"/>
              </a:solidFill>
              <a:latin typeface="+mn-lt"/>
              <a:cs typeface="Times New Roman" panose="02020603050405020304" pitchFamily="18" charset="0"/>
            </a:rPr>
            <a:t>Ngành</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luyện</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kim</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phát</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triển</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đã</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tác</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động</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lớn</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đến</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việc</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đa</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dạng</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hóa</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các</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loại</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vũ</a:t>
          </a:r>
          <a:r>
            <a:rPr lang="en-US" sz="2400" b="0" u="none" kern="1200" dirty="0">
              <a:solidFill>
                <a:srgbClr val="002060"/>
              </a:solidFill>
              <a:latin typeface="+mn-lt"/>
              <a:cs typeface="Times New Roman" panose="02020603050405020304" pitchFamily="18" charset="0"/>
            </a:rPr>
            <a:t> </a:t>
          </a:r>
          <a:r>
            <a:rPr lang="en-US" sz="2400" b="0" u="none" kern="1200" dirty="0" err="1">
              <a:solidFill>
                <a:srgbClr val="002060"/>
              </a:solidFill>
              <a:latin typeface="+mn-lt"/>
              <a:cs typeface="Times New Roman" panose="02020603050405020304" pitchFamily="18" charset="0"/>
            </a:rPr>
            <a:t>khí</a:t>
          </a:r>
          <a:r>
            <a:rPr lang="en-US" sz="2400" b="0" u="none" kern="1200" dirty="0">
              <a:solidFill>
                <a:srgbClr val="002060"/>
              </a:solidFill>
              <a:latin typeface="+mn-lt"/>
              <a:cs typeface="Times New Roman" panose="02020603050405020304" pitchFamily="18" charset="0"/>
            </a:rPr>
            <a:t>.</a:t>
          </a:r>
        </a:p>
      </dsp:txBody>
      <dsp:txXfrm>
        <a:off x="1493291" y="1747340"/>
        <a:ext cx="8739312" cy="673338"/>
      </dsp:txXfrm>
    </dsp:sp>
    <dsp:sp modelId="{4727B60F-FBCE-448A-8362-BDE8A416B82A}">
      <dsp:nvSpPr>
        <dsp:cNvPr id="0" name=""/>
        <dsp:cNvSpPr/>
      </dsp:nvSpPr>
      <dsp:spPr>
        <a:xfrm>
          <a:off x="1173078" y="715234"/>
          <a:ext cx="342750" cy="2308758"/>
        </a:xfrm>
        <a:custGeom>
          <a:avLst/>
          <a:gdLst/>
          <a:ahLst/>
          <a:cxnLst/>
          <a:rect l="0" t="0" r="0" b="0"/>
          <a:pathLst>
            <a:path>
              <a:moveTo>
                <a:pt x="0" y="0"/>
              </a:moveTo>
              <a:lnTo>
                <a:pt x="0" y="2308758"/>
              </a:lnTo>
              <a:lnTo>
                <a:pt x="342750" y="2308758"/>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7A0E6D0C-5F64-4C03-A92D-A9C8ABC0E6F5}">
      <dsp:nvSpPr>
        <dsp:cNvPr id="0" name=""/>
        <dsp:cNvSpPr/>
      </dsp:nvSpPr>
      <dsp:spPr>
        <a:xfrm>
          <a:off x="1515829" y="2666376"/>
          <a:ext cx="8694236" cy="715234"/>
        </a:xfrm>
        <a:prstGeom prst="roundRect">
          <a:avLst>
            <a:gd name="adj" fmla="val 10000"/>
          </a:avLst>
        </a:prstGeom>
        <a:solidFill>
          <a:schemeClr val="lt1">
            <a:alpha val="90000"/>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just" defTabSz="1066800">
            <a:lnSpc>
              <a:spcPct val="90000"/>
            </a:lnSpc>
            <a:spcBef>
              <a:spcPct val="0"/>
            </a:spcBef>
            <a:spcAft>
              <a:spcPct val="35000"/>
            </a:spcAft>
            <a:buNone/>
          </a:pPr>
          <a:r>
            <a:rPr lang="en-US" sz="2400" b="0" i="0" kern="1200" dirty="0" err="1">
              <a:solidFill>
                <a:srgbClr val="002060"/>
              </a:solidFill>
            </a:rPr>
            <a:t>Vũ</a:t>
          </a:r>
          <a:r>
            <a:rPr lang="en-US" sz="2400" b="0" i="0" kern="1200" dirty="0">
              <a:solidFill>
                <a:srgbClr val="002060"/>
              </a:solidFill>
            </a:rPr>
            <a:t> </a:t>
          </a:r>
          <a:r>
            <a:rPr lang="en-US" sz="2400" b="0" i="0" kern="1200" dirty="0" err="1">
              <a:solidFill>
                <a:srgbClr val="002060"/>
              </a:solidFill>
            </a:rPr>
            <a:t>khí</a:t>
          </a:r>
          <a:r>
            <a:rPr lang="en-US" sz="2400" b="0" i="0" kern="1200" dirty="0">
              <a:solidFill>
                <a:srgbClr val="002060"/>
              </a:solidFill>
            </a:rPr>
            <a:t> </a:t>
          </a:r>
          <a:r>
            <a:rPr lang="en-US" sz="2400" b="0" i="0" kern="1200" dirty="0" err="1">
              <a:solidFill>
                <a:srgbClr val="002060"/>
              </a:solidFill>
            </a:rPr>
            <a:t>đánh</a:t>
          </a:r>
          <a:r>
            <a:rPr lang="en-US" sz="2400" b="0" i="0" kern="1200" dirty="0">
              <a:solidFill>
                <a:srgbClr val="002060"/>
              </a:solidFill>
            </a:rPr>
            <a:t> </a:t>
          </a:r>
          <a:r>
            <a:rPr lang="en-US" sz="2400" b="0" i="0" kern="1200" dirty="0" err="1">
              <a:solidFill>
                <a:srgbClr val="002060"/>
              </a:solidFill>
            </a:rPr>
            <a:t>gần</a:t>
          </a:r>
          <a:r>
            <a:rPr lang="en-US" sz="2400" b="0" i="0" kern="1200" dirty="0">
              <a:solidFill>
                <a:srgbClr val="002060"/>
              </a:solidFill>
            </a:rPr>
            <a:t> </a:t>
          </a:r>
          <a:r>
            <a:rPr lang="en-US" sz="2400" b="0" i="0" kern="1200" dirty="0" err="1">
              <a:solidFill>
                <a:srgbClr val="002060"/>
              </a:solidFill>
            </a:rPr>
            <a:t>có</a:t>
          </a:r>
          <a:r>
            <a:rPr lang="en-US" sz="2400" b="0" i="0" kern="1200" dirty="0">
              <a:solidFill>
                <a:srgbClr val="002060"/>
              </a:solidFill>
            </a:rPr>
            <a:t>: </a:t>
          </a:r>
          <a:r>
            <a:rPr lang="en-US" sz="2400" b="0" i="0" kern="1200" dirty="0" err="1">
              <a:solidFill>
                <a:srgbClr val="002060"/>
              </a:solidFill>
            </a:rPr>
            <a:t>rìu</a:t>
          </a:r>
          <a:r>
            <a:rPr lang="en-US" sz="2400" b="0" i="0" kern="1200" dirty="0">
              <a:solidFill>
                <a:srgbClr val="002060"/>
              </a:solidFill>
            </a:rPr>
            <a:t> </a:t>
          </a:r>
          <a:r>
            <a:rPr lang="en-US" sz="2400" b="0" i="0" kern="1200" dirty="0" err="1">
              <a:solidFill>
                <a:srgbClr val="002060"/>
              </a:solidFill>
            </a:rPr>
            <a:t>chiến</a:t>
          </a:r>
          <a:r>
            <a:rPr lang="en-US" sz="2400" b="0" i="0" kern="1200" dirty="0">
              <a:solidFill>
                <a:srgbClr val="002060"/>
              </a:solidFill>
            </a:rPr>
            <a:t>, </a:t>
          </a:r>
          <a:r>
            <a:rPr lang="en-US" sz="2400" b="0" i="0" kern="1200" dirty="0" err="1">
              <a:solidFill>
                <a:srgbClr val="002060"/>
              </a:solidFill>
            </a:rPr>
            <a:t>giáo</a:t>
          </a:r>
          <a:r>
            <a:rPr lang="en-US" sz="2400" b="0" i="0" kern="1200" dirty="0">
              <a:solidFill>
                <a:srgbClr val="002060"/>
              </a:solidFill>
            </a:rPr>
            <a:t>, qua, </a:t>
          </a:r>
          <a:r>
            <a:rPr lang="en-US" sz="2400" b="0" i="0" kern="1200" dirty="0" err="1">
              <a:solidFill>
                <a:srgbClr val="002060"/>
              </a:solidFill>
            </a:rPr>
            <a:t>dao</a:t>
          </a:r>
          <a:r>
            <a:rPr lang="en-US" sz="2400" b="0" i="0" kern="1200" dirty="0">
              <a:solidFill>
                <a:srgbClr val="002060"/>
              </a:solidFill>
            </a:rPr>
            <a:t> </a:t>
          </a:r>
          <a:r>
            <a:rPr lang="en-US" sz="2400" b="0" i="0" kern="1200" dirty="0" err="1">
              <a:solidFill>
                <a:srgbClr val="002060"/>
              </a:solidFill>
            </a:rPr>
            <a:t>găm</a:t>
          </a:r>
          <a:r>
            <a:rPr lang="en-US" sz="2400" b="0" i="0" kern="1200" dirty="0">
              <a:solidFill>
                <a:srgbClr val="002060"/>
              </a:solidFill>
            </a:rPr>
            <a:t>, </a:t>
          </a:r>
          <a:r>
            <a:rPr lang="en-US" sz="2400" b="0" i="0" kern="1200" dirty="0" err="1">
              <a:solidFill>
                <a:srgbClr val="002060"/>
              </a:solidFill>
            </a:rPr>
            <a:t>kiếm</a:t>
          </a:r>
          <a:r>
            <a:rPr lang="en-US" sz="2400" b="0" i="0" kern="1200" dirty="0">
              <a:solidFill>
                <a:srgbClr val="002060"/>
              </a:solidFill>
            </a:rPr>
            <a:t> </a:t>
          </a:r>
          <a:r>
            <a:rPr lang="en-US" sz="2400" b="0" i="0" kern="1200" dirty="0" err="1">
              <a:solidFill>
                <a:srgbClr val="002060"/>
              </a:solidFill>
            </a:rPr>
            <a:t>ngắn</a:t>
          </a:r>
          <a:r>
            <a:rPr lang="en-US" sz="2400" b="0" i="0" kern="1200" dirty="0">
              <a:solidFill>
                <a:srgbClr val="002060"/>
              </a:solidFill>
            </a:rPr>
            <a:t>…; </a:t>
          </a:r>
          <a:r>
            <a:rPr lang="en-US" sz="2400" b="0" i="0" kern="1200" dirty="0" err="1">
              <a:solidFill>
                <a:srgbClr val="002060"/>
              </a:solidFill>
            </a:rPr>
            <a:t>vũ</a:t>
          </a:r>
          <a:r>
            <a:rPr lang="en-US" sz="2400" b="0" i="0" kern="1200" dirty="0">
              <a:solidFill>
                <a:srgbClr val="002060"/>
              </a:solidFill>
            </a:rPr>
            <a:t> </a:t>
          </a:r>
          <a:r>
            <a:rPr lang="en-US" sz="2400" b="0" i="0" kern="1200" dirty="0" err="1">
              <a:solidFill>
                <a:srgbClr val="002060"/>
              </a:solidFill>
            </a:rPr>
            <a:t>khí</a:t>
          </a:r>
          <a:r>
            <a:rPr lang="en-US" sz="2400" b="0" i="0" kern="1200" dirty="0">
              <a:solidFill>
                <a:srgbClr val="002060"/>
              </a:solidFill>
            </a:rPr>
            <a:t> </a:t>
          </a:r>
          <a:r>
            <a:rPr lang="en-US" sz="2400" b="0" i="0" kern="1200" dirty="0" err="1">
              <a:solidFill>
                <a:srgbClr val="002060"/>
              </a:solidFill>
            </a:rPr>
            <a:t>đánh</a:t>
          </a:r>
          <a:r>
            <a:rPr lang="en-US" sz="2400" b="0" i="0" kern="1200" dirty="0">
              <a:solidFill>
                <a:srgbClr val="002060"/>
              </a:solidFill>
            </a:rPr>
            <a:t> </a:t>
          </a:r>
          <a:r>
            <a:rPr lang="en-US" sz="2400" b="0" i="0" kern="1200" dirty="0" err="1">
              <a:solidFill>
                <a:srgbClr val="002060"/>
              </a:solidFill>
            </a:rPr>
            <a:t>xa</a:t>
          </a:r>
          <a:r>
            <a:rPr lang="en-US" sz="2400" b="0" i="0" kern="1200" dirty="0">
              <a:solidFill>
                <a:srgbClr val="002060"/>
              </a:solidFill>
            </a:rPr>
            <a:t> </a:t>
          </a:r>
          <a:r>
            <a:rPr lang="en-US" sz="2400" b="0" i="0" kern="1200" dirty="0" err="1">
              <a:solidFill>
                <a:srgbClr val="002060"/>
              </a:solidFill>
            </a:rPr>
            <a:t>có</a:t>
          </a:r>
          <a:r>
            <a:rPr lang="en-US" sz="2400" b="0" i="0" kern="1200" dirty="0">
              <a:solidFill>
                <a:srgbClr val="002060"/>
              </a:solidFill>
            </a:rPr>
            <a:t>: </a:t>
          </a:r>
          <a:r>
            <a:rPr lang="en-US" sz="2400" b="0" i="0" kern="1200" dirty="0" err="1">
              <a:solidFill>
                <a:srgbClr val="002060"/>
              </a:solidFill>
            </a:rPr>
            <a:t>lao</a:t>
          </a:r>
          <a:r>
            <a:rPr lang="en-US" sz="2400" b="0" i="0" kern="1200" dirty="0">
              <a:solidFill>
                <a:srgbClr val="002060"/>
              </a:solidFill>
            </a:rPr>
            <a:t>, </a:t>
          </a:r>
          <a:r>
            <a:rPr lang="en-US" sz="2400" b="0" i="0" kern="1200" dirty="0" err="1">
              <a:solidFill>
                <a:srgbClr val="002060"/>
              </a:solidFill>
            </a:rPr>
            <a:t>cung</a:t>
          </a:r>
          <a:r>
            <a:rPr lang="en-US" sz="2400" b="0" i="0" kern="1200" dirty="0">
              <a:solidFill>
                <a:srgbClr val="002060"/>
              </a:solidFill>
            </a:rPr>
            <a:t>, </a:t>
          </a:r>
          <a:r>
            <a:rPr lang="en-US" sz="2400" b="0" i="0" kern="1200" dirty="0" err="1">
              <a:solidFill>
                <a:srgbClr val="002060"/>
              </a:solidFill>
            </a:rPr>
            <a:t>nỏ</a:t>
          </a:r>
          <a:r>
            <a:rPr lang="en-US" sz="2400" b="0" i="0" kern="1200" dirty="0">
              <a:solidFill>
                <a:srgbClr val="002060"/>
              </a:solidFill>
            </a:rPr>
            <a:t>…</a:t>
          </a:r>
          <a:endParaRPr lang="en-US" sz="2400" b="0" u="none" kern="1200" dirty="0">
            <a:solidFill>
              <a:srgbClr val="002060"/>
            </a:solidFill>
            <a:latin typeface="+mn-lt"/>
            <a:cs typeface="Times New Roman" panose="02020603050405020304" pitchFamily="18" charset="0"/>
          </a:endParaRPr>
        </a:p>
      </dsp:txBody>
      <dsp:txXfrm>
        <a:off x="1536777" y="2687324"/>
        <a:ext cx="8652340" cy="673338"/>
      </dsp:txXfrm>
    </dsp:sp>
    <dsp:sp modelId="{26A09FB3-353A-4EC6-8E0A-B6ED9AE391B6}">
      <dsp:nvSpPr>
        <dsp:cNvPr id="0" name=""/>
        <dsp:cNvSpPr/>
      </dsp:nvSpPr>
      <dsp:spPr>
        <a:xfrm>
          <a:off x="1173078" y="715234"/>
          <a:ext cx="290189" cy="3377666"/>
        </a:xfrm>
        <a:custGeom>
          <a:avLst/>
          <a:gdLst/>
          <a:ahLst/>
          <a:cxnLst/>
          <a:rect l="0" t="0" r="0" b="0"/>
          <a:pathLst>
            <a:path>
              <a:moveTo>
                <a:pt x="0" y="0"/>
              </a:moveTo>
              <a:lnTo>
                <a:pt x="0" y="3377666"/>
              </a:lnTo>
              <a:lnTo>
                <a:pt x="290189" y="33776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1ECA706-510B-4B0E-82AC-D799A53EAF3A}">
      <dsp:nvSpPr>
        <dsp:cNvPr id="0" name=""/>
        <dsp:cNvSpPr/>
      </dsp:nvSpPr>
      <dsp:spPr>
        <a:xfrm>
          <a:off x="1463268" y="3566685"/>
          <a:ext cx="8799370" cy="1052432"/>
        </a:xfrm>
        <a:prstGeom prst="roundRect">
          <a:avLst>
            <a:gd name="adj" fmla="val 10000"/>
          </a:avLst>
        </a:prstGeom>
        <a:solidFill>
          <a:schemeClr val="lt1">
            <a:alpha val="90000"/>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just" defTabSz="1066800">
            <a:lnSpc>
              <a:spcPct val="90000"/>
            </a:lnSpc>
            <a:spcBef>
              <a:spcPct val="0"/>
            </a:spcBef>
            <a:spcAft>
              <a:spcPct val="35000"/>
            </a:spcAft>
            <a:buNone/>
          </a:pPr>
          <a:r>
            <a:rPr lang="vi-VN" sz="2400" b="0" u="none" kern="1200" dirty="0">
              <a:solidFill>
                <a:srgbClr val="002060"/>
              </a:solidFill>
              <a:latin typeface="+mn-lt"/>
              <a:cs typeface="Times New Roman" panose="02020603050405020304" pitchFamily="18" charset="0"/>
            </a:rPr>
            <a:t>Ngoài ra, có phương tiện hỗ trợ chiến đấu, phòng hộ như bao tay, bao chân, khiên, mộc, tấm đồng che ngực (hộ tâm phiên)…Trong số đó nổi bật là trống đồng</a:t>
          </a:r>
          <a:endParaRPr lang="en-US" sz="2400" b="0" u="none" kern="1200" dirty="0">
            <a:solidFill>
              <a:srgbClr val="002060"/>
            </a:solidFill>
            <a:latin typeface="+mn-lt"/>
            <a:cs typeface="Times New Roman" panose="02020603050405020304" pitchFamily="18" charset="0"/>
          </a:endParaRPr>
        </a:p>
      </dsp:txBody>
      <dsp:txXfrm>
        <a:off x="1494093" y="3597510"/>
        <a:ext cx="8737720" cy="990782"/>
      </dsp:txXfrm>
    </dsp:sp>
    <dsp:sp modelId="{34A120E1-4AAA-44BB-AE02-FCE79495F562}">
      <dsp:nvSpPr>
        <dsp:cNvPr id="0" name=""/>
        <dsp:cNvSpPr/>
      </dsp:nvSpPr>
      <dsp:spPr>
        <a:xfrm>
          <a:off x="1173078" y="715234"/>
          <a:ext cx="244940" cy="4785857"/>
        </a:xfrm>
        <a:custGeom>
          <a:avLst/>
          <a:gdLst/>
          <a:ahLst/>
          <a:cxnLst/>
          <a:rect l="0" t="0" r="0" b="0"/>
          <a:pathLst>
            <a:path>
              <a:moveTo>
                <a:pt x="0" y="0"/>
              </a:moveTo>
              <a:lnTo>
                <a:pt x="0" y="4785857"/>
              </a:lnTo>
              <a:lnTo>
                <a:pt x="244940" y="47858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68D516D-048E-46D6-9772-5C8AD12C67B3}">
      <dsp:nvSpPr>
        <dsp:cNvPr id="0" name=""/>
        <dsp:cNvSpPr/>
      </dsp:nvSpPr>
      <dsp:spPr>
        <a:xfrm>
          <a:off x="1418019" y="4809370"/>
          <a:ext cx="8799370" cy="138344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just" defTabSz="1066800">
            <a:lnSpc>
              <a:spcPct val="90000"/>
            </a:lnSpc>
            <a:spcBef>
              <a:spcPct val="0"/>
            </a:spcBef>
            <a:spcAft>
              <a:spcPct val="35000"/>
            </a:spcAft>
            <a:buNone/>
          </a:pPr>
          <a:r>
            <a:rPr lang="en-US" sz="2400" b="0" u="none" kern="1200" dirty="0">
              <a:solidFill>
                <a:srgbClr val="002060"/>
              </a:solidFill>
              <a:latin typeface="+mn-lt"/>
              <a:cs typeface="Times New Roman" panose="02020603050405020304" pitchFamily="18" charset="0"/>
            </a:rPr>
            <a:t>N</a:t>
          </a:r>
          <a:r>
            <a:rPr lang="vi-VN" sz="2400" b="0" u="none" kern="1200" dirty="0">
              <a:solidFill>
                <a:srgbClr val="002060"/>
              </a:solidFill>
              <a:latin typeface="+mn-lt"/>
              <a:cs typeface="Times New Roman" panose="02020603050405020304" pitchFamily="18" charset="0"/>
            </a:rPr>
            <a:t>hà nước còn mở những xưởng rèn đúc chuyên nghiệp để sản xuất ra các loại vũ khí, đồng thời cũng rất quan tâm đến việc huấn luyện binh sĩ.</a:t>
          </a:r>
          <a:endParaRPr lang="en-US" sz="2400" b="0" u="none" kern="1200" dirty="0">
            <a:solidFill>
              <a:srgbClr val="002060"/>
            </a:solidFill>
            <a:latin typeface="+mn-lt"/>
            <a:cs typeface="Times New Roman" panose="02020603050405020304" pitchFamily="18" charset="0"/>
          </a:endParaRPr>
        </a:p>
      </dsp:txBody>
      <dsp:txXfrm>
        <a:off x="1458539" y="4849890"/>
        <a:ext cx="8718330" cy="1302403"/>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922EAD-B0BC-4AFD-BCA1-3AE11EF5331D}">
      <dsp:nvSpPr>
        <dsp:cNvPr id="0" name=""/>
        <dsp:cNvSpPr/>
      </dsp:nvSpPr>
      <dsp:spPr>
        <a:xfrm rot="5400000">
          <a:off x="-1751724" y="2030231"/>
          <a:ext cx="5451808" cy="1412672"/>
        </a:xfrm>
        <a:prstGeom prst="chevron">
          <a:avLst/>
        </a:prstGeom>
        <a:solidFill>
          <a:schemeClr val="accent4">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i="1" kern="1200" dirty="0"/>
            <a:t>d. </a:t>
          </a:r>
          <a:r>
            <a:rPr lang="en-US" sz="3600" i="1" kern="1200" dirty="0" err="1"/>
            <a:t>Sự</a:t>
          </a:r>
          <a:r>
            <a:rPr lang="en-US" sz="3600" i="1" kern="1200" dirty="0"/>
            <a:t> ra </a:t>
          </a:r>
          <a:r>
            <a:rPr lang="en-US" sz="3600" i="1" kern="1200" dirty="0" err="1"/>
            <a:t>đời</a:t>
          </a:r>
          <a:r>
            <a:rPr lang="en-US" sz="3600" i="1" kern="1200" dirty="0"/>
            <a:t> </a:t>
          </a:r>
          <a:r>
            <a:rPr lang="en-US" sz="3600" i="1" kern="1200" dirty="0" err="1"/>
            <a:t>của</a:t>
          </a:r>
          <a:r>
            <a:rPr lang="en-US" sz="3600" i="1" kern="1200" dirty="0"/>
            <a:t> </a:t>
          </a:r>
          <a:r>
            <a:rPr lang="en-US" sz="3600" i="1" kern="1200" dirty="0" err="1"/>
            <a:t>nhà</a:t>
          </a:r>
          <a:r>
            <a:rPr lang="en-US" sz="3600" i="1" kern="1200" dirty="0"/>
            <a:t> </a:t>
          </a:r>
          <a:r>
            <a:rPr lang="en-US" sz="3600" i="1" kern="1200" dirty="0" err="1"/>
            <a:t>nước</a:t>
          </a:r>
          <a:r>
            <a:rPr lang="en-US" sz="3600" i="1" kern="1200" dirty="0"/>
            <a:t> </a:t>
          </a:r>
          <a:r>
            <a:rPr lang="en-US" sz="3600" i="1" kern="1200" dirty="0" err="1"/>
            <a:t>Âu</a:t>
          </a:r>
          <a:r>
            <a:rPr lang="en-US" sz="3600" i="1" kern="1200" dirty="0"/>
            <a:t> </a:t>
          </a:r>
          <a:r>
            <a:rPr lang="en-US" sz="3600" i="1" kern="1200" dirty="0" err="1"/>
            <a:t>Lạc</a:t>
          </a:r>
          <a:endParaRPr lang="en-US" sz="3600" kern="1200" dirty="0"/>
        </a:p>
      </dsp:txBody>
      <dsp:txXfrm rot="-5400000">
        <a:off x="267844" y="716999"/>
        <a:ext cx="1412672" cy="4039136"/>
      </dsp:txXfrm>
    </dsp:sp>
    <dsp:sp modelId="{19C45C42-2AF5-4816-9260-BCF366391D60}">
      <dsp:nvSpPr>
        <dsp:cNvPr id="0" name=""/>
        <dsp:cNvSpPr/>
      </dsp:nvSpPr>
      <dsp:spPr>
        <a:xfrm rot="5400000">
          <a:off x="4140124" y="-1276528"/>
          <a:ext cx="3547139" cy="7518931"/>
        </a:xfrm>
        <a:prstGeom prst="round2SameRect">
          <a:avLst/>
        </a:prstGeom>
        <a:solidFill>
          <a:srgbClr val="C0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err="1">
              <a:solidFill>
                <a:schemeClr val="bg1"/>
              </a:solidFill>
            </a:rPr>
            <a:t>Quốc</a:t>
          </a:r>
          <a:r>
            <a:rPr lang="en-US" sz="2800" kern="1200" dirty="0">
              <a:solidFill>
                <a:schemeClr val="bg1"/>
              </a:solidFill>
            </a:rPr>
            <a:t> </a:t>
          </a:r>
          <a:r>
            <a:rPr lang="en-US" sz="2800" kern="1200" dirty="0" err="1">
              <a:solidFill>
                <a:schemeClr val="bg1"/>
              </a:solidFill>
            </a:rPr>
            <a:t>gia</a:t>
          </a:r>
          <a:r>
            <a:rPr lang="en-US" sz="2800" kern="1200" dirty="0">
              <a:solidFill>
                <a:schemeClr val="bg1"/>
              </a:solidFill>
            </a:rPr>
            <a:t> </a:t>
          </a:r>
          <a:r>
            <a:rPr lang="en-US" sz="2800" kern="1200" dirty="0" err="1">
              <a:solidFill>
                <a:schemeClr val="bg1"/>
              </a:solidFill>
            </a:rPr>
            <a:t>Âu</a:t>
          </a:r>
          <a:r>
            <a:rPr lang="en-US" sz="2800" kern="1200" dirty="0">
              <a:solidFill>
                <a:schemeClr val="bg1"/>
              </a:solidFill>
            </a:rPr>
            <a:t> </a:t>
          </a:r>
          <a:r>
            <a:rPr lang="en-US" sz="2800" kern="1200" dirty="0" err="1">
              <a:solidFill>
                <a:schemeClr val="bg1"/>
              </a:solidFill>
            </a:rPr>
            <a:t>Lạc</a:t>
          </a:r>
          <a:r>
            <a:rPr lang="en-US" sz="2800" kern="1200" dirty="0">
              <a:solidFill>
                <a:schemeClr val="bg1"/>
              </a:solidFill>
            </a:rPr>
            <a:t> ra </a:t>
          </a:r>
          <a:r>
            <a:rPr lang="en-US" sz="2800" kern="1200" dirty="0" err="1">
              <a:solidFill>
                <a:schemeClr val="bg1"/>
              </a:solidFill>
            </a:rPr>
            <a:t>đời</a:t>
          </a:r>
          <a:r>
            <a:rPr lang="en-US" sz="2800" kern="1200" dirty="0">
              <a:solidFill>
                <a:schemeClr val="bg1"/>
              </a:solidFill>
            </a:rPr>
            <a:t> </a:t>
          </a:r>
          <a:r>
            <a:rPr lang="en-US" sz="2800" kern="1200" dirty="0" err="1">
              <a:solidFill>
                <a:schemeClr val="bg1"/>
              </a:solidFill>
            </a:rPr>
            <a:t>khoảng</a:t>
          </a:r>
          <a:r>
            <a:rPr lang="en-US" sz="2800" kern="1200" dirty="0">
              <a:solidFill>
                <a:schemeClr val="bg1"/>
              </a:solidFill>
            </a:rPr>
            <a:t> </a:t>
          </a:r>
          <a:r>
            <a:rPr lang="en-US" sz="2800" kern="1200" dirty="0" err="1">
              <a:solidFill>
                <a:schemeClr val="bg1"/>
              </a:solidFill>
            </a:rPr>
            <a:t>đầu</a:t>
          </a:r>
          <a:r>
            <a:rPr lang="en-US" sz="2800" kern="1200" dirty="0">
              <a:solidFill>
                <a:schemeClr val="bg1"/>
              </a:solidFill>
            </a:rPr>
            <a:t> </a:t>
          </a:r>
          <a:r>
            <a:rPr lang="en-US" sz="2800" kern="1200" dirty="0" err="1">
              <a:solidFill>
                <a:schemeClr val="bg1"/>
              </a:solidFill>
            </a:rPr>
            <a:t>thế</a:t>
          </a:r>
          <a:r>
            <a:rPr lang="en-US" sz="2800" kern="1200" dirty="0">
              <a:solidFill>
                <a:schemeClr val="bg1"/>
              </a:solidFill>
            </a:rPr>
            <a:t> </a:t>
          </a:r>
          <a:r>
            <a:rPr lang="en-US" sz="2800" kern="1200" dirty="0" err="1">
              <a:solidFill>
                <a:schemeClr val="bg1"/>
              </a:solidFill>
            </a:rPr>
            <a:t>kỷ</a:t>
          </a:r>
          <a:r>
            <a:rPr lang="en-US" sz="2800" kern="1200" dirty="0">
              <a:solidFill>
                <a:schemeClr val="bg1"/>
              </a:solidFill>
            </a:rPr>
            <a:t> III tr.CN</a:t>
          </a:r>
        </a:p>
        <a:p>
          <a:pPr marL="285750" lvl="1" indent="-285750" algn="l" defTabSz="1244600">
            <a:lnSpc>
              <a:spcPct val="90000"/>
            </a:lnSpc>
            <a:spcBef>
              <a:spcPct val="0"/>
            </a:spcBef>
            <a:spcAft>
              <a:spcPct val="15000"/>
            </a:spcAft>
            <a:buChar char="•"/>
          </a:pPr>
          <a:r>
            <a:rPr lang="en-US" sz="2800" kern="1200" dirty="0" err="1">
              <a:solidFill>
                <a:schemeClr val="bg1"/>
              </a:solidFill>
            </a:rPr>
            <a:t>Nước</a:t>
          </a:r>
          <a:r>
            <a:rPr lang="en-US" sz="2800" kern="1200" dirty="0">
              <a:solidFill>
                <a:schemeClr val="bg1"/>
              </a:solidFill>
            </a:rPr>
            <a:t> </a:t>
          </a:r>
          <a:r>
            <a:rPr lang="en-US" sz="2800" kern="1200" dirty="0" err="1">
              <a:solidFill>
                <a:schemeClr val="bg1"/>
              </a:solidFill>
            </a:rPr>
            <a:t>Âu</a:t>
          </a:r>
          <a:r>
            <a:rPr lang="en-US" sz="2800" kern="1200" dirty="0">
              <a:solidFill>
                <a:schemeClr val="bg1"/>
              </a:solidFill>
            </a:rPr>
            <a:t> </a:t>
          </a:r>
          <a:r>
            <a:rPr lang="en-US" sz="2800" kern="1200" dirty="0" err="1">
              <a:solidFill>
                <a:schemeClr val="bg1"/>
              </a:solidFill>
            </a:rPr>
            <a:t>Lạc</a:t>
          </a:r>
          <a:r>
            <a:rPr lang="en-US" sz="2800" kern="1200" dirty="0">
              <a:solidFill>
                <a:schemeClr val="bg1"/>
              </a:solidFill>
            </a:rPr>
            <a:t> </a:t>
          </a:r>
          <a:r>
            <a:rPr lang="en-US" sz="2800" kern="1200" dirty="0" err="1">
              <a:solidFill>
                <a:schemeClr val="bg1"/>
              </a:solidFill>
            </a:rPr>
            <a:t>là</a:t>
          </a:r>
          <a:r>
            <a:rPr lang="en-US" sz="2800" kern="1200" dirty="0">
              <a:solidFill>
                <a:schemeClr val="bg1"/>
              </a:solidFill>
            </a:rPr>
            <a:t> </a:t>
          </a:r>
          <a:r>
            <a:rPr lang="en-US" sz="2800" kern="1200" dirty="0" err="1">
              <a:solidFill>
                <a:schemeClr val="bg1"/>
              </a:solidFill>
            </a:rPr>
            <a:t>bước</a:t>
          </a:r>
          <a:r>
            <a:rPr lang="en-US" sz="2800" kern="1200" dirty="0">
              <a:solidFill>
                <a:schemeClr val="bg1"/>
              </a:solidFill>
            </a:rPr>
            <a:t> </a:t>
          </a:r>
          <a:r>
            <a:rPr lang="en-US" sz="2800" kern="1200" dirty="0" err="1">
              <a:solidFill>
                <a:schemeClr val="bg1"/>
              </a:solidFill>
            </a:rPr>
            <a:t>kế</a:t>
          </a:r>
          <a:r>
            <a:rPr lang="en-US" sz="2800" kern="1200" dirty="0">
              <a:solidFill>
                <a:schemeClr val="bg1"/>
              </a:solidFill>
            </a:rPr>
            <a:t> </a:t>
          </a:r>
          <a:r>
            <a:rPr lang="en-US" sz="2800" kern="1200" dirty="0" err="1">
              <a:solidFill>
                <a:schemeClr val="bg1"/>
              </a:solidFill>
            </a:rPr>
            <a:t>tục</a:t>
          </a:r>
          <a:r>
            <a:rPr lang="en-US" sz="2800" kern="1200" dirty="0">
              <a:solidFill>
                <a:schemeClr val="bg1"/>
              </a:solidFill>
            </a:rPr>
            <a:t> </a:t>
          </a:r>
          <a:r>
            <a:rPr lang="en-US" sz="2800" kern="1200" dirty="0" err="1">
              <a:solidFill>
                <a:schemeClr val="bg1"/>
              </a:solidFill>
            </a:rPr>
            <a:t>và</a:t>
          </a:r>
          <a:r>
            <a:rPr lang="en-US" sz="2800" kern="1200" dirty="0">
              <a:solidFill>
                <a:schemeClr val="bg1"/>
              </a:solidFill>
            </a:rPr>
            <a:t> </a:t>
          </a:r>
          <a:r>
            <a:rPr lang="en-US" sz="2800" kern="1200" dirty="0" err="1">
              <a:solidFill>
                <a:schemeClr val="bg1"/>
              </a:solidFill>
            </a:rPr>
            <a:t>phát</a:t>
          </a:r>
          <a:r>
            <a:rPr lang="en-US" sz="2800" kern="1200" dirty="0">
              <a:solidFill>
                <a:schemeClr val="bg1"/>
              </a:solidFill>
            </a:rPr>
            <a:t> </a:t>
          </a:r>
          <a:r>
            <a:rPr lang="en-US" sz="2800" kern="1200" dirty="0" err="1">
              <a:solidFill>
                <a:schemeClr val="bg1"/>
              </a:solidFill>
            </a:rPr>
            <a:t>triển</a:t>
          </a:r>
          <a:r>
            <a:rPr lang="en-US" sz="2800" kern="1200" dirty="0">
              <a:solidFill>
                <a:schemeClr val="bg1"/>
              </a:solidFill>
            </a:rPr>
            <a:t> </a:t>
          </a:r>
          <a:r>
            <a:rPr lang="en-US" sz="2800" kern="1200" dirty="0" err="1">
              <a:solidFill>
                <a:schemeClr val="bg1"/>
              </a:solidFill>
            </a:rPr>
            <a:t>cao</a:t>
          </a:r>
          <a:r>
            <a:rPr lang="en-US" sz="2800" kern="1200" dirty="0">
              <a:solidFill>
                <a:schemeClr val="bg1"/>
              </a:solidFill>
            </a:rPr>
            <a:t> </a:t>
          </a:r>
          <a:r>
            <a:rPr lang="en-US" sz="2800" kern="1200" dirty="0" err="1">
              <a:solidFill>
                <a:schemeClr val="bg1"/>
              </a:solidFill>
            </a:rPr>
            <a:t>hơn</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nước</a:t>
          </a:r>
          <a:r>
            <a:rPr lang="en-US" sz="2800" kern="1200" dirty="0">
              <a:solidFill>
                <a:schemeClr val="bg1"/>
              </a:solidFill>
            </a:rPr>
            <a:t> </a:t>
          </a:r>
          <a:r>
            <a:rPr lang="en-US" sz="2800" kern="1200" dirty="0" err="1">
              <a:solidFill>
                <a:schemeClr val="bg1"/>
              </a:solidFill>
            </a:rPr>
            <a:t>Văn</a:t>
          </a:r>
          <a:r>
            <a:rPr lang="en-US" sz="2800" kern="1200" dirty="0">
              <a:solidFill>
                <a:schemeClr val="bg1"/>
              </a:solidFill>
            </a:rPr>
            <a:t> Lang </a:t>
          </a:r>
          <a:r>
            <a:rPr lang="en-US" sz="2800" kern="1200" dirty="0" err="1">
              <a:solidFill>
                <a:schemeClr val="bg1"/>
              </a:solidFill>
            </a:rPr>
            <a:t>và</a:t>
          </a:r>
          <a:r>
            <a:rPr lang="en-US" sz="2800" kern="1200" dirty="0">
              <a:solidFill>
                <a:schemeClr val="bg1"/>
              </a:solidFill>
            </a:rPr>
            <a:t> </a:t>
          </a:r>
          <a:r>
            <a:rPr lang="en-US" sz="2800" kern="1200" dirty="0" err="1">
              <a:solidFill>
                <a:schemeClr val="bg1"/>
              </a:solidFill>
            </a:rPr>
            <a:t>trên</a:t>
          </a:r>
          <a:r>
            <a:rPr lang="en-US" sz="2800" kern="1200" dirty="0">
              <a:solidFill>
                <a:schemeClr val="bg1"/>
              </a:solidFill>
            </a:rPr>
            <a:t> </a:t>
          </a:r>
          <a:r>
            <a:rPr lang="en-US" sz="2800" kern="1200" dirty="0" err="1">
              <a:solidFill>
                <a:schemeClr val="bg1"/>
              </a:solidFill>
            </a:rPr>
            <a:t>một</a:t>
          </a:r>
          <a:r>
            <a:rPr lang="en-US" sz="2800" kern="1200" dirty="0">
              <a:solidFill>
                <a:schemeClr val="bg1"/>
              </a:solidFill>
            </a:rPr>
            <a:t> </a:t>
          </a:r>
          <a:r>
            <a:rPr lang="en-US" sz="2800" kern="1200" dirty="0" err="1">
              <a:solidFill>
                <a:schemeClr val="bg1"/>
              </a:solidFill>
            </a:rPr>
            <a:t>phạm</a:t>
          </a:r>
          <a:r>
            <a:rPr lang="en-US" sz="2800" kern="1200" dirty="0">
              <a:solidFill>
                <a:schemeClr val="bg1"/>
              </a:solidFill>
            </a:rPr>
            <a:t> vi </a:t>
          </a:r>
          <a:r>
            <a:rPr lang="en-US" sz="2800" kern="1200" dirty="0" err="1">
              <a:solidFill>
                <a:schemeClr val="bg1"/>
              </a:solidFill>
            </a:rPr>
            <a:t>rộng</a:t>
          </a:r>
          <a:r>
            <a:rPr lang="en-US" sz="2800" kern="1200" dirty="0">
              <a:solidFill>
                <a:schemeClr val="bg1"/>
              </a:solidFill>
            </a:rPr>
            <a:t> </a:t>
          </a:r>
          <a:r>
            <a:rPr lang="en-US" sz="2800" kern="1200" dirty="0" err="1">
              <a:solidFill>
                <a:schemeClr val="bg1"/>
              </a:solidFill>
            </a:rPr>
            <a:t>lớn</a:t>
          </a:r>
          <a:r>
            <a:rPr lang="en-US" sz="2800" kern="1200" dirty="0">
              <a:solidFill>
                <a:schemeClr val="bg1"/>
              </a:solidFill>
            </a:rPr>
            <a:t> </a:t>
          </a:r>
          <a:r>
            <a:rPr lang="en-US" sz="2800" kern="1200" dirty="0" err="1">
              <a:solidFill>
                <a:schemeClr val="bg1"/>
              </a:solidFill>
            </a:rPr>
            <a:t>hơn</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người</a:t>
          </a:r>
          <a:r>
            <a:rPr lang="en-US" sz="2800" kern="1200" dirty="0">
              <a:solidFill>
                <a:schemeClr val="bg1"/>
              </a:solidFill>
            </a:rPr>
            <a:t> </a:t>
          </a:r>
          <a:r>
            <a:rPr lang="en-US" sz="2800" kern="1200" dirty="0" err="1">
              <a:solidFill>
                <a:schemeClr val="bg1"/>
              </a:solidFill>
            </a:rPr>
            <a:t>Việt</a:t>
          </a:r>
          <a:r>
            <a:rPr lang="en-US" sz="2800" kern="1200" dirty="0">
              <a:solidFill>
                <a:schemeClr val="bg1"/>
              </a:solidFill>
            </a:rPr>
            <a:t> </a:t>
          </a:r>
          <a:r>
            <a:rPr lang="en-US" sz="2800" kern="1200" dirty="0" err="1">
              <a:solidFill>
                <a:schemeClr val="bg1"/>
              </a:solidFill>
            </a:rPr>
            <a:t>và</a:t>
          </a:r>
          <a:r>
            <a:rPr lang="en-US" sz="2800" kern="1200" dirty="0">
              <a:solidFill>
                <a:schemeClr val="bg1"/>
              </a:solidFill>
            </a:rPr>
            <a:t> </a:t>
          </a:r>
          <a:r>
            <a:rPr lang="en-US" sz="2800" kern="1200" dirty="0" err="1">
              <a:solidFill>
                <a:schemeClr val="bg1"/>
              </a:solidFill>
            </a:rPr>
            <a:t>người</a:t>
          </a:r>
          <a:r>
            <a:rPr lang="en-US" sz="2800" kern="1200" dirty="0">
              <a:solidFill>
                <a:schemeClr val="bg1"/>
              </a:solidFill>
            </a:rPr>
            <a:t> </a:t>
          </a:r>
          <a:r>
            <a:rPr lang="en-US" sz="2800" kern="1200" dirty="0" err="1">
              <a:solidFill>
                <a:schemeClr val="bg1"/>
              </a:solidFill>
            </a:rPr>
            <a:t>Tây</a:t>
          </a:r>
          <a:r>
            <a:rPr lang="en-US" sz="2800" kern="1200" dirty="0">
              <a:solidFill>
                <a:schemeClr val="bg1"/>
              </a:solidFill>
            </a:rPr>
            <a:t> </a:t>
          </a:r>
          <a:r>
            <a:rPr lang="en-US" sz="2800" kern="1200" dirty="0" err="1">
              <a:solidFill>
                <a:schemeClr val="bg1"/>
              </a:solidFill>
            </a:rPr>
            <a:t>Âu</a:t>
          </a:r>
          <a:endParaRPr lang="en-US" sz="2800" kern="1200" dirty="0">
            <a:solidFill>
              <a:schemeClr val="bg1"/>
            </a:solidFill>
          </a:endParaRPr>
        </a:p>
        <a:p>
          <a:pPr marL="285750" lvl="1" indent="-285750" algn="l" defTabSz="1244600">
            <a:lnSpc>
              <a:spcPct val="90000"/>
            </a:lnSpc>
            <a:spcBef>
              <a:spcPct val="0"/>
            </a:spcBef>
            <a:spcAft>
              <a:spcPct val="15000"/>
            </a:spcAft>
            <a:buChar char="•"/>
          </a:pPr>
          <a:r>
            <a:rPr lang="en-US" sz="2800" kern="1200" dirty="0" err="1">
              <a:solidFill>
                <a:schemeClr val="bg1"/>
              </a:solidFill>
            </a:rPr>
            <a:t>Thục</a:t>
          </a:r>
          <a:r>
            <a:rPr lang="en-US" sz="2800" kern="1200" dirty="0">
              <a:solidFill>
                <a:schemeClr val="bg1"/>
              </a:solidFill>
            </a:rPr>
            <a:t> An </a:t>
          </a:r>
          <a:r>
            <a:rPr lang="en-US" sz="2800" kern="1200" dirty="0" err="1">
              <a:solidFill>
                <a:schemeClr val="bg1"/>
              </a:solidFill>
            </a:rPr>
            <a:t>Dương</a:t>
          </a:r>
          <a:r>
            <a:rPr lang="en-US" sz="2800" kern="1200" dirty="0">
              <a:solidFill>
                <a:schemeClr val="bg1"/>
              </a:solidFill>
            </a:rPr>
            <a:t> </a:t>
          </a:r>
          <a:r>
            <a:rPr lang="en-US" sz="2800" kern="1200" dirty="0" err="1">
              <a:solidFill>
                <a:schemeClr val="bg1"/>
              </a:solidFill>
            </a:rPr>
            <a:t>Vương</a:t>
          </a:r>
          <a:r>
            <a:rPr lang="en-US" sz="2800" kern="1200" dirty="0">
              <a:solidFill>
                <a:schemeClr val="bg1"/>
              </a:solidFill>
            </a:rPr>
            <a:t> </a:t>
          </a:r>
          <a:r>
            <a:rPr lang="en-US" sz="2800" kern="1200" dirty="0" err="1">
              <a:solidFill>
                <a:schemeClr val="bg1"/>
              </a:solidFill>
            </a:rPr>
            <a:t>đã</a:t>
          </a:r>
          <a:r>
            <a:rPr lang="en-US" sz="2800" kern="1200" dirty="0">
              <a:solidFill>
                <a:schemeClr val="bg1"/>
              </a:solidFill>
            </a:rPr>
            <a:t> </a:t>
          </a:r>
          <a:r>
            <a:rPr lang="en-US" sz="2800" kern="1200" dirty="0" err="1">
              <a:solidFill>
                <a:schemeClr val="bg1"/>
              </a:solidFill>
            </a:rPr>
            <a:t>chọn</a:t>
          </a:r>
          <a:r>
            <a:rPr lang="en-US" sz="2800" kern="1200" dirty="0">
              <a:solidFill>
                <a:schemeClr val="bg1"/>
              </a:solidFill>
            </a:rPr>
            <a:t> </a:t>
          </a:r>
          <a:r>
            <a:rPr lang="en-US" sz="2800" kern="1200" dirty="0" err="1">
              <a:solidFill>
                <a:schemeClr val="bg1"/>
              </a:solidFill>
            </a:rPr>
            <a:t>Cổ</a:t>
          </a:r>
          <a:r>
            <a:rPr lang="en-US" sz="2800" kern="1200" dirty="0">
              <a:solidFill>
                <a:schemeClr val="bg1"/>
              </a:solidFill>
            </a:rPr>
            <a:t> Loa (</a:t>
          </a:r>
          <a:r>
            <a:rPr lang="en-US" sz="2800" kern="1200" dirty="0" err="1">
              <a:solidFill>
                <a:schemeClr val="bg1"/>
              </a:solidFill>
            </a:rPr>
            <a:t>Đông</a:t>
          </a:r>
          <a:r>
            <a:rPr lang="en-US" sz="2800" kern="1200" dirty="0">
              <a:solidFill>
                <a:schemeClr val="bg1"/>
              </a:solidFill>
            </a:rPr>
            <a:t> Anh, </a:t>
          </a:r>
          <a:r>
            <a:rPr lang="en-US" sz="2800" kern="1200" dirty="0" err="1">
              <a:solidFill>
                <a:schemeClr val="bg1"/>
              </a:solidFill>
            </a:rPr>
            <a:t>Hà</a:t>
          </a:r>
          <a:r>
            <a:rPr lang="en-US" sz="2800" kern="1200" dirty="0">
              <a:solidFill>
                <a:schemeClr val="bg1"/>
              </a:solidFill>
            </a:rPr>
            <a:t> </a:t>
          </a:r>
          <a:r>
            <a:rPr lang="en-US" sz="2800" kern="1200" dirty="0" err="1">
              <a:solidFill>
                <a:schemeClr val="bg1"/>
              </a:solidFill>
            </a:rPr>
            <a:t>Nội</a:t>
          </a:r>
          <a:r>
            <a:rPr lang="en-US" sz="2800" kern="1200" dirty="0">
              <a:solidFill>
                <a:schemeClr val="bg1"/>
              </a:solidFill>
            </a:rPr>
            <a:t>) </a:t>
          </a:r>
          <a:r>
            <a:rPr lang="en-US" sz="2800" kern="1200" dirty="0" err="1">
              <a:solidFill>
                <a:schemeClr val="bg1"/>
              </a:solidFill>
            </a:rPr>
            <a:t>làm</a:t>
          </a:r>
          <a:r>
            <a:rPr lang="en-US" sz="2800" kern="1200" dirty="0">
              <a:solidFill>
                <a:schemeClr val="bg1"/>
              </a:solidFill>
            </a:rPr>
            <a:t> </a:t>
          </a:r>
          <a:r>
            <a:rPr lang="en-US" sz="2800" kern="1200" dirty="0" err="1">
              <a:solidFill>
                <a:schemeClr val="bg1"/>
              </a:solidFill>
            </a:rPr>
            <a:t>Kinh</a:t>
          </a:r>
          <a:r>
            <a:rPr lang="en-US" sz="2800" kern="1200" dirty="0">
              <a:solidFill>
                <a:schemeClr val="bg1"/>
              </a:solidFill>
            </a:rPr>
            <a:t> </a:t>
          </a:r>
          <a:r>
            <a:rPr lang="en-US" sz="2800" kern="1200" dirty="0" err="1">
              <a:solidFill>
                <a:schemeClr val="bg1"/>
              </a:solidFill>
            </a:rPr>
            <a:t>đô</a:t>
          </a:r>
          <a:r>
            <a:rPr lang="en-US" sz="2800" kern="1200" dirty="0">
              <a:solidFill>
                <a:schemeClr val="bg1"/>
              </a:solidFill>
            </a:rPr>
            <a:t> </a:t>
          </a:r>
          <a:r>
            <a:rPr lang="en-US" sz="2800" kern="1200" dirty="0" err="1">
              <a:solidFill>
                <a:schemeClr val="bg1"/>
              </a:solidFill>
            </a:rPr>
            <a:t>và</a:t>
          </a:r>
          <a:r>
            <a:rPr lang="en-US" sz="2800" kern="1200" dirty="0">
              <a:solidFill>
                <a:schemeClr val="bg1"/>
              </a:solidFill>
            </a:rPr>
            <a:t> </a:t>
          </a:r>
          <a:r>
            <a:rPr lang="en-US" sz="2800" kern="1200" dirty="0" err="1">
              <a:solidFill>
                <a:schemeClr val="bg1"/>
              </a:solidFill>
            </a:rPr>
            <a:t>cho</a:t>
          </a:r>
          <a:r>
            <a:rPr lang="en-US" sz="2800" kern="1200" dirty="0">
              <a:solidFill>
                <a:schemeClr val="bg1"/>
              </a:solidFill>
            </a:rPr>
            <a:t> </a:t>
          </a:r>
          <a:r>
            <a:rPr lang="en-US" sz="2800" kern="1200" dirty="0" err="1">
              <a:solidFill>
                <a:schemeClr val="bg1"/>
              </a:solidFill>
            </a:rPr>
            <a:t>xây</a:t>
          </a:r>
          <a:r>
            <a:rPr lang="en-US" sz="2800" kern="1200" dirty="0">
              <a:solidFill>
                <a:schemeClr val="bg1"/>
              </a:solidFill>
            </a:rPr>
            <a:t> </a:t>
          </a:r>
          <a:r>
            <a:rPr lang="en-US" sz="2800" kern="1200" dirty="0" err="1">
              <a:solidFill>
                <a:schemeClr val="bg1"/>
              </a:solidFill>
            </a:rPr>
            <a:t>dựng</a:t>
          </a:r>
          <a:r>
            <a:rPr lang="en-US" sz="2800" kern="1200" dirty="0">
              <a:solidFill>
                <a:schemeClr val="bg1"/>
              </a:solidFill>
            </a:rPr>
            <a:t> </a:t>
          </a:r>
          <a:r>
            <a:rPr lang="en-US" sz="2800" kern="1200" dirty="0" err="1">
              <a:solidFill>
                <a:schemeClr val="bg1"/>
              </a:solidFill>
            </a:rPr>
            <a:t>thành</a:t>
          </a:r>
          <a:r>
            <a:rPr lang="en-US" sz="2800" kern="1200" dirty="0">
              <a:solidFill>
                <a:schemeClr val="bg1"/>
              </a:solidFill>
            </a:rPr>
            <a:t> </a:t>
          </a:r>
          <a:r>
            <a:rPr lang="en-US" sz="2800" kern="1200" dirty="0" err="1">
              <a:solidFill>
                <a:schemeClr val="bg1"/>
              </a:solidFill>
            </a:rPr>
            <a:t>Cổ</a:t>
          </a:r>
          <a:r>
            <a:rPr lang="en-US" sz="2800" kern="1200" dirty="0">
              <a:solidFill>
                <a:schemeClr val="bg1"/>
              </a:solidFill>
            </a:rPr>
            <a:t> Loa </a:t>
          </a:r>
          <a:r>
            <a:rPr lang="en-US" sz="2800" kern="1200" dirty="0" err="1">
              <a:solidFill>
                <a:schemeClr val="bg1"/>
              </a:solidFill>
            </a:rPr>
            <a:t>kiên</a:t>
          </a:r>
          <a:r>
            <a:rPr lang="en-US" sz="2800" kern="1200" dirty="0">
              <a:solidFill>
                <a:schemeClr val="bg1"/>
              </a:solidFill>
            </a:rPr>
            <a:t> </a:t>
          </a:r>
          <a:r>
            <a:rPr lang="en-US" sz="2800" kern="1200" dirty="0" err="1">
              <a:solidFill>
                <a:schemeClr val="bg1"/>
              </a:solidFill>
            </a:rPr>
            <a:t>cố</a:t>
          </a:r>
          <a:endParaRPr lang="en-US" sz="2800" kern="1200" dirty="0">
            <a:solidFill>
              <a:schemeClr val="bg1"/>
            </a:solidFill>
          </a:endParaRPr>
        </a:p>
      </dsp:txBody>
      <dsp:txXfrm rot="-5400000">
        <a:off x="2154229" y="882524"/>
        <a:ext cx="7345774" cy="3200825"/>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F2EB79-608E-4002-AD26-52CE8949D78F}">
      <dsp:nvSpPr>
        <dsp:cNvPr id="0" name=""/>
        <dsp:cNvSpPr/>
      </dsp:nvSpPr>
      <dsp:spPr>
        <a:xfrm>
          <a:off x="1055946" y="311192"/>
          <a:ext cx="7819507" cy="144315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7498" tIns="106680" rIns="106680" bIns="106680" numCol="1" spcCol="1270" anchor="ctr" anchorCtr="0">
          <a:noAutofit/>
        </a:bodyPr>
        <a:lstStyle/>
        <a:p>
          <a:pPr marL="0" lvl="0" indent="0" algn="just" defTabSz="1244600">
            <a:lnSpc>
              <a:spcPct val="90000"/>
            </a:lnSpc>
            <a:spcBef>
              <a:spcPct val="0"/>
            </a:spcBef>
            <a:spcAft>
              <a:spcPct val="35000"/>
            </a:spcAft>
            <a:buNone/>
          </a:pPr>
          <a:r>
            <a:rPr lang="en-US" sz="2800" kern="1200" dirty="0" err="1"/>
            <a:t>Nhà</a:t>
          </a:r>
          <a:r>
            <a:rPr lang="en-US" sz="2800" kern="1200" dirty="0"/>
            <a:t> </a:t>
          </a:r>
          <a:r>
            <a:rPr lang="en-US" sz="2800" kern="1200" dirty="0" err="1"/>
            <a:t>Lý</a:t>
          </a:r>
          <a:r>
            <a:rPr lang="en-US" sz="2800" kern="1200" dirty="0"/>
            <a:t> </a:t>
          </a:r>
          <a:r>
            <a:rPr lang="en-US" sz="2800" kern="1200" dirty="0" err="1"/>
            <a:t>đã</a:t>
          </a:r>
          <a:r>
            <a:rPr lang="en-US" sz="2800" kern="1200" dirty="0"/>
            <a:t> </a:t>
          </a:r>
          <a:r>
            <a:rPr lang="en-US" sz="2800" kern="1200" dirty="0" err="1"/>
            <a:t>chủ</a:t>
          </a:r>
          <a:r>
            <a:rPr lang="en-US" sz="2800" kern="1200" dirty="0"/>
            <a:t> </a:t>
          </a:r>
          <a:r>
            <a:rPr lang="en-US" sz="2800" kern="1200" dirty="0" err="1"/>
            <a:t>động</a:t>
          </a:r>
          <a:r>
            <a:rPr lang="en-US" sz="2800" kern="1200" dirty="0"/>
            <a:t> </a:t>
          </a:r>
          <a:r>
            <a:rPr lang="en-US" sz="2800" kern="1200" dirty="0" err="1"/>
            <a:t>đối</a:t>
          </a:r>
          <a:r>
            <a:rPr lang="en-US" sz="2800" kern="1200" dirty="0"/>
            <a:t> </a:t>
          </a:r>
          <a:r>
            <a:rPr lang="en-US" sz="2800" kern="1200" dirty="0" err="1"/>
            <a:t>phó</a:t>
          </a:r>
          <a:r>
            <a:rPr lang="en-US" sz="2800" kern="1200" dirty="0"/>
            <a:t> </a:t>
          </a:r>
          <a:r>
            <a:rPr lang="en-US" sz="2800" kern="1200" dirty="0" err="1"/>
            <a:t>với</a:t>
          </a:r>
          <a:r>
            <a:rPr lang="en-US" sz="2800" kern="1200" dirty="0"/>
            <a:t> </a:t>
          </a:r>
          <a:r>
            <a:rPr lang="en-US" sz="2800" kern="1200" dirty="0" err="1"/>
            <a:t>âm</a:t>
          </a:r>
          <a:r>
            <a:rPr lang="en-US" sz="2800" kern="1200" dirty="0"/>
            <a:t> </a:t>
          </a:r>
          <a:r>
            <a:rPr lang="en-US" sz="2800" kern="1200" dirty="0" err="1"/>
            <a:t>mưu</a:t>
          </a:r>
          <a:r>
            <a:rPr lang="en-US" sz="2800" kern="1200" dirty="0"/>
            <a:t> </a:t>
          </a:r>
          <a:r>
            <a:rPr lang="en-US" sz="2800" kern="1200" dirty="0" err="1"/>
            <a:t>xâm</a:t>
          </a:r>
          <a:r>
            <a:rPr lang="en-US" sz="2800" kern="1200" dirty="0"/>
            <a:t> </a:t>
          </a:r>
          <a:r>
            <a:rPr lang="en-US" sz="2800" kern="1200" dirty="0" err="1"/>
            <a:t>lược</a:t>
          </a:r>
          <a:r>
            <a:rPr lang="en-US" sz="2800" kern="1200" dirty="0"/>
            <a:t> </a:t>
          </a:r>
          <a:r>
            <a:rPr lang="en-US" sz="2800" kern="1200" dirty="0" err="1"/>
            <a:t>của</a:t>
          </a:r>
          <a:r>
            <a:rPr lang="en-US" sz="2800" kern="1200" dirty="0"/>
            <a:t> </a:t>
          </a:r>
          <a:r>
            <a:rPr lang="en-US" sz="2800" kern="1200" dirty="0" err="1"/>
            <a:t>nhà</a:t>
          </a:r>
          <a:r>
            <a:rPr lang="en-US" sz="2800" kern="1200" dirty="0"/>
            <a:t> </a:t>
          </a:r>
          <a:r>
            <a:rPr lang="en-US" sz="2800" kern="1200" dirty="0" err="1"/>
            <a:t>Tống</a:t>
          </a:r>
          <a:r>
            <a:rPr lang="en-US" sz="2800" kern="1200" dirty="0"/>
            <a:t> </a:t>
          </a:r>
          <a:r>
            <a:rPr lang="en-US" sz="2800" kern="1200" dirty="0" err="1"/>
            <a:t>bằng</a:t>
          </a:r>
          <a:r>
            <a:rPr lang="en-US" sz="2800" kern="1200" dirty="0"/>
            <a:t> </a:t>
          </a:r>
          <a:r>
            <a:rPr lang="en-US" sz="2800" kern="1200" dirty="0" err="1"/>
            <a:t>biện</a:t>
          </a:r>
          <a:r>
            <a:rPr lang="en-US" sz="2800" kern="1200" dirty="0"/>
            <a:t> </a:t>
          </a:r>
          <a:r>
            <a:rPr lang="en-US" sz="2800" kern="1200" dirty="0" err="1"/>
            <a:t>pháp</a:t>
          </a:r>
          <a:r>
            <a:rPr lang="en-US" sz="2800" kern="1200" dirty="0"/>
            <a:t>: “</a:t>
          </a:r>
          <a:r>
            <a:rPr lang="en-US" sz="2800" kern="1200" dirty="0" err="1"/>
            <a:t>Ngồi</a:t>
          </a:r>
          <a:r>
            <a:rPr lang="en-US" sz="2800" kern="1200" dirty="0"/>
            <a:t> </a:t>
          </a:r>
          <a:r>
            <a:rPr lang="en-US" sz="2800" kern="1200" dirty="0" err="1"/>
            <a:t>im</a:t>
          </a:r>
          <a:r>
            <a:rPr lang="en-US" sz="2800" kern="1200" dirty="0"/>
            <a:t> </a:t>
          </a:r>
          <a:r>
            <a:rPr lang="en-US" sz="2800" kern="1200" dirty="0" err="1"/>
            <a:t>đợi</a:t>
          </a:r>
          <a:r>
            <a:rPr lang="en-US" sz="2800" kern="1200" dirty="0"/>
            <a:t> </a:t>
          </a:r>
          <a:r>
            <a:rPr lang="en-US" sz="2800" kern="1200" dirty="0" err="1"/>
            <a:t>giặc</a:t>
          </a:r>
          <a:r>
            <a:rPr lang="en-US" sz="2800" kern="1200" dirty="0"/>
            <a:t> </a:t>
          </a:r>
          <a:r>
            <a:rPr lang="en-US" sz="2800" kern="1200" dirty="0" err="1"/>
            <a:t>không</a:t>
          </a:r>
          <a:r>
            <a:rPr lang="en-US" sz="2800" kern="1200" dirty="0"/>
            <a:t> </a:t>
          </a:r>
          <a:r>
            <a:rPr lang="en-US" sz="2800" kern="1200" dirty="0" err="1"/>
            <a:t>bằng</a:t>
          </a:r>
          <a:r>
            <a:rPr lang="en-US" sz="2800" kern="1200" dirty="0"/>
            <a:t> </a:t>
          </a:r>
          <a:r>
            <a:rPr lang="en-US" sz="2800" kern="1200" dirty="0" err="1"/>
            <a:t>đem</a:t>
          </a:r>
          <a:r>
            <a:rPr lang="en-US" sz="2800" kern="1200" dirty="0"/>
            <a:t> </a:t>
          </a:r>
          <a:r>
            <a:rPr lang="en-US" sz="2800" kern="1200" dirty="0" err="1"/>
            <a:t>quân</a:t>
          </a:r>
          <a:r>
            <a:rPr lang="en-US" sz="2800" kern="1200" dirty="0"/>
            <a:t> ra </a:t>
          </a:r>
          <a:r>
            <a:rPr lang="en-US" sz="2800" kern="1200" dirty="0" err="1"/>
            <a:t>đánh</a:t>
          </a:r>
          <a:r>
            <a:rPr lang="en-US" sz="2800" kern="1200" dirty="0"/>
            <a:t> </a:t>
          </a:r>
          <a:r>
            <a:rPr lang="en-US" sz="2800" kern="1200" dirty="0" err="1"/>
            <a:t>trước</a:t>
          </a:r>
          <a:r>
            <a:rPr lang="en-US" sz="2800" kern="1200" dirty="0"/>
            <a:t> </a:t>
          </a:r>
          <a:r>
            <a:rPr lang="en-US" sz="2800" kern="1200" dirty="0" err="1"/>
            <a:t>chặn</a:t>
          </a:r>
          <a:r>
            <a:rPr lang="en-US" sz="2800" kern="1200" dirty="0"/>
            <a:t> </a:t>
          </a:r>
          <a:r>
            <a:rPr lang="en-US" sz="2800" kern="1200" dirty="0" err="1"/>
            <a:t>thế</a:t>
          </a:r>
          <a:r>
            <a:rPr lang="en-US" sz="2800" kern="1200" dirty="0"/>
            <a:t> </a:t>
          </a:r>
          <a:r>
            <a:rPr lang="en-US" sz="2800" kern="1200" dirty="0" err="1"/>
            <a:t>mạnh</a:t>
          </a:r>
          <a:r>
            <a:rPr lang="en-US" sz="2800" kern="1200" dirty="0"/>
            <a:t> </a:t>
          </a:r>
          <a:r>
            <a:rPr lang="en-US" sz="2800" kern="1200" dirty="0" err="1"/>
            <a:t>của</a:t>
          </a:r>
          <a:r>
            <a:rPr lang="en-US" sz="2800" kern="1200" dirty="0"/>
            <a:t> </a:t>
          </a:r>
          <a:r>
            <a:rPr lang="en-US" sz="2800" kern="1200" dirty="0" err="1"/>
            <a:t>giặc</a:t>
          </a:r>
          <a:r>
            <a:rPr lang="en-US" sz="2800" kern="1200" dirty="0"/>
            <a:t>”</a:t>
          </a:r>
        </a:p>
      </dsp:txBody>
      <dsp:txXfrm>
        <a:off x="1055946" y="311192"/>
        <a:ext cx="7819507" cy="1443156"/>
      </dsp:txXfrm>
    </dsp:sp>
    <dsp:sp modelId="{0910CFC7-4494-479D-A6A6-9179A0772793}">
      <dsp:nvSpPr>
        <dsp:cNvPr id="0" name=""/>
        <dsp:cNvSpPr/>
      </dsp:nvSpPr>
      <dsp:spPr>
        <a:xfrm>
          <a:off x="292530" y="217037"/>
          <a:ext cx="1010209" cy="1515314"/>
        </a:xfrm>
        <a:prstGeom prst="rect">
          <a:avLst/>
        </a:prstGeom>
        <a:blipFill rotWithShape="1">
          <a:blip xmlns:r="http://schemas.openxmlformats.org/officeDocument/2006/relationships" r:embed="rId1"/>
          <a:srcRect/>
          <a:stretch>
            <a:fillRect l="-71000" r="-7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4858854-46B5-4FC9-9E43-01ACE18FB2F4}">
      <dsp:nvSpPr>
        <dsp:cNvPr id="0" name=""/>
        <dsp:cNvSpPr/>
      </dsp:nvSpPr>
      <dsp:spPr>
        <a:xfrm>
          <a:off x="1055946" y="2127966"/>
          <a:ext cx="7819507" cy="144315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7498" tIns="106680" rIns="106680" bIns="106680" numCol="1" spcCol="1270" anchor="ctr" anchorCtr="0">
          <a:noAutofit/>
        </a:bodyPr>
        <a:lstStyle/>
        <a:p>
          <a:pPr marL="0" lvl="0" indent="0" algn="just" defTabSz="1244600">
            <a:lnSpc>
              <a:spcPct val="90000"/>
            </a:lnSpc>
            <a:spcBef>
              <a:spcPct val="0"/>
            </a:spcBef>
            <a:spcAft>
              <a:spcPct val="35000"/>
            </a:spcAft>
            <a:buNone/>
          </a:pPr>
          <a:r>
            <a:rPr lang="en-US" sz="2800" kern="1200" dirty="0" err="1"/>
            <a:t>Năm</a:t>
          </a:r>
          <a:r>
            <a:rPr lang="en-US" sz="2800" kern="1200" dirty="0"/>
            <a:t> 1075 </a:t>
          </a:r>
          <a:r>
            <a:rPr lang="en-US" sz="2800" kern="1200" dirty="0" err="1"/>
            <a:t>đến</a:t>
          </a:r>
          <a:r>
            <a:rPr lang="en-US" sz="2800" kern="1200" dirty="0"/>
            <a:t> 1077 </a:t>
          </a:r>
          <a:r>
            <a:rPr lang="en-US" sz="2800" kern="1200" dirty="0" err="1"/>
            <a:t>dưới</a:t>
          </a:r>
          <a:r>
            <a:rPr lang="en-US" sz="2800" kern="1200" dirty="0"/>
            <a:t> </a:t>
          </a:r>
          <a:r>
            <a:rPr lang="en-US" sz="2800" kern="1200" dirty="0" err="1"/>
            <a:t>chỉ</a:t>
          </a:r>
          <a:r>
            <a:rPr lang="en-US" sz="2800" kern="1200" dirty="0"/>
            <a:t> </a:t>
          </a:r>
          <a:r>
            <a:rPr lang="en-US" sz="2800" kern="1200" dirty="0" err="1"/>
            <a:t>huy</a:t>
          </a:r>
          <a:r>
            <a:rPr lang="en-US" sz="2800" kern="1200" dirty="0"/>
            <a:t> </a:t>
          </a:r>
          <a:r>
            <a:rPr lang="en-US" sz="2800" kern="1200" dirty="0" err="1"/>
            <a:t>của</a:t>
          </a:r>
          <a:r>
            <a:rPr lang="en-US" sz="2800" kern="1200" dirty="0"/>
            <a:t> </a:t>
          </a:r>
          <a:r>
            <a:rPr lang="en-US" sz="2800" kern="1200" dirty="0" err="1"/>
            <a:t>Lý</a:t>
          </a:r>
          <a:r>
            <a:rPr lang="en-US" sz="2800" kern="1200" dirty="0"/>
            <a:t> </a:t>
          </a:r>
          <a:r>
            <a:rPr lang="en-US" sz="2800" kern="1200" dirty="0" err="1"/>
            <a:t>Thường</a:t>
          </a:r>
          <a:r>
            <a:rPr lang="en-US" sz="2800" kern="1200" dirty="0"/>
            <a:t> </a:t>
          </a:r>
          <a:r>
            <a:rPr lang="en-US" sz="2800" kern="1200" dirty="0" err="1"/>
            <a:t>Kiệt</a:t>
          </a:r>
          <a:r>
            <a:rPr lang="en-US" sz="2800" kern="1200" dirty="0"/>
            <a:t>, </a:t>
          </a:r>
          <a:r>
            <a:rPr lang="en-US" sz="2800" kern="1200" dirty="0" err="1"/>
            <a:t>quân</a:t>
          </a:r>
          <a:r>
            <a:rPr lang="en-US" sz="2800" kern="1200" dirty="0"/>
            <a:t> </a:t>
          </a:r>
          <a:r>
            <a:rPr lang="en-US" sz="2800" kern="1200" dirty="0" err="1"/>
            <a:t>tống</a:t>
          </a:r>
          <a:r>
            <a:rPr lang="en-US" sz="2800" kern="1200" dirty="0"/>
            <a:t> </a:t>
          </a:r>
          <a:r>
            <a:rPr lang="en-US" sz="2800" kern="1200" dirty="0" err="1"/>
            <a:t>thua</a:t>
          </a:r>
          <a:r>
            <a:rPr lang="en-US" sz="2800" kern="1200" dirty="0"/>
            <a:t> to, </a:t>
          </a:r>
          <a:r>
            <a:rPr lang="en-US" sz="2800" kern="1200" dirty="0" err="1"/>
            <a:t>bị</a:t>
          </a:r>
          <a:r>
            <a:rPr lang="en-US" sz="2800" kern="1200" dirty="0"/>
            <a:t> </a:t>
          </a:r>
          <a:r>
            <a:rPr lang="en-US" sz="2800" kern="1200" dirty="0" err="1"/>
            <a:t>chết</a:t>
          </a:r>
          <a:r>
            <a:rPr lang="en-US" sz="2800" kern="1200" dirty="0"/>
            <a:t> </a:t>
          </a:r>
          <a:r>
            <a:rPr lang="en-US" sz="2800" kern="1200" dirty="0" err="1"/>
            <a:t>quá</a:t>
          </a:r>
          <a:r>
            <a:rPr lang="en-US" sz="2800" kern="1200" dirty="0"/>
            <a:t> </a:t>
          </a:r>
          <a:r>
            <a:rPr lang="en-US" sz="2800" kern="1200" dirty="0" err="1"/>
            <a:t>nửa</a:t>
          </a:r>
          <a:r>
            <a:rPr lang="en-US" sz="2800" kern="1200" dirty="0"/>
            <a:t>.</a:t>
          </a:r>
        </a:p>
      </dsp:txBody>
      <dsp:txXfrm>
        <a:off x="1055946" y="2127966"/>
        <a:ext cx="7819507" cy="1443156"/>
      </dsp:txXfrm>
    </dsp:sp>
    <dsp:sp modelId="{7BF0F02E-C968-4ADA-AB08-E1C2A5DAFA8D}">
      <dsp:nvSpPr>
        <dsp:cNvPr id="0" name=""/>
        <dsp:cNvSpPr/>
      </dsp:nvSpPr>
      <dsp:spPr>
        <a:xfrm>
          <a:off x="292530" y="2033810"/>
          <a:ext cx="1010209" cy="1515314"/>
        </a:xfrm>
        <a:prstGeom prst="rect">
          <a:avLst/>
        </a:prstGeom>
        <a:blipFill rotWithShape="1">
          <a:blip xmlns:r="http://schemas.openxmlformats.org/officeDocument/2006/relationships" r:embed="rId2"/>
          <a:srcRect/>
          <a:stretch>
            <a:fillRect l="-71000" r="-7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4F51DF8-785B-4D8E-A49F-A3A577E625B4}">
      <dsp:nvSpPr>
        <dsp:cNvPr id="0" name=""/>
        <dsp:cNvSpPr/>
      </dsp:nvSpPr>
      <dsp:spPr>
        <a:xfrm>
          <a:off x="1055946" y="3944740"/>
          <a:ext cx="7819507" cy="144315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7498" tIns="106680" rIns="106680" bIns="106680" numCol="1" spcCol="1270" anchor="ctr" anchorCtr="0">
          <a:noAutofit/>
        </a:bodyPr>
        <a:lstStyle/>
        <a:p>
          <a:pPr marL="0" lvl="0" indent="0" algn="just" defTabSz="1244600">
            <a:lnSpc>
              <a:spcPct val="90000"/>
            </a:lnSpc>
            <a:spcBef>
              <a:spcPct val="0"/>
            </a:spcBef>
            <a:spcAft>
              <a:spcPct val="35000"/>
            </a:spcAft>
            <a:buNone/>
          </a:pPr>
          <a:r>
            <a:rPr lang="en-US" sz="2800" kern="1200" dirty="0" err="1"/>
            <a:t>Lý</a:t>
          </a:r>
          <a:r>
            <a:rPr lang="en-US" sz="2800" kern="1200" dirty="0"/>
            <a:t> </a:t>
          </a:r>
          <a:r>
            <a:rPr lang="en-US" sz="2800" kern="1200" dirty="0" err="1"/>
            <a:t>Thường</a:t>
          </a:r>
          <a:r>
            <a:rPr lang="en-US" sz="2800" kern="1200" dirty="0"/>
            <a:t> </a:t>
          </a:r>
          <a:r>
            <a:rPr lang="en-US" sz="2800" kern="1200" dirty="0" err="1"/>
            <a:t>Kiệt</a:t>
          </a:r>
          <a:r>
            <a:rPr lang="en-US" sz="2800" kern="1200" dirty="0"/>
            <a:t> </a:t>
          </a:r>
          <a:r>
            <a:rPr lang="en-US" sz="2800" kern="1200" dirty="0" err="1"/>
            <a:t>chủ</a:t>
          </a:r>
          <a:r>
            <a:rPr lang="en-US" sz="2800" kern="1200" dirty="0"/>
            <a:t> </a:t>
          </a:r>
          <a:r>
            <a:rPr lang="en-US" sz="2800" kern="1200" dirty="0" err="1"/>
            <a:t>động</a:t>
          </a:r>
          <a:r>
            <a:rPr lang="en-US" sz="2800" kern="1200" dirty="0"/>
            <a:t> </a:t>
          </a:r>
          <a:r>
            <a:rPr lang="en-US" sz="2800" kern="1200" dirty="0" err="1"/>
            <a:t>kết</a:t>
          </a:r>
          <a:r>
            <a:rPr lang="en-US" sz="2800" kern="1200" dirty="0"/>
            <a:t> </a:t>
          </a:r>
          <a:r>
            <a:rPr lang="en-US" sz="2800" kern="1200" dirty="0" err="1"/>
            <a:t>thúc</a:t>
          </a:r>
          <a:r>
            <a:rPr lang="en-US" sz="2800" kern="1200" dirty="0"/>
            <a:t> </a:t>
          </a:r>
          <a:r>
            <a:rPr lang="en-US" sz="2800" kern="1200" dirty="0" err="1"/>
            <a:t>chiến</a:t>
          </a:r>
          <a:r>
            <a:rPr lang="en-US" sz="2800" kern="1200" dirty="0"/>
            <a:t> </a:t>
          </a:r>
          <a:r>
            <a:rPr lang="en-US" sz="2800" kern="1200" dirty="0" err="1"/>
            <a:t>tranh</a:t>
          </a:r>
          <a:r>
            <a:rPr lang="en-US" sz="2800" kern="1200" dirty="0"/>
            <a:t> </a:t>
          </a:r>
          <a:r>
            <a:rPr lang="en-US" sz="2800" kern="1200" dirty="0" err="1"/>
            <a:t>bằng</a:t>
          </a:r>
          <a:r>
            <a:rPr lang="en-US" sz="2800" kern="1200" dirty="0"/>
            <a:t> </a:t>
          </a:r>
          <a:r>
            <a:rPr lang="en-US" sz="2800" kern="1200" dirty="0" err="1"/>
            <a:t>biện</a:t>
          </a:r>
          <a:r>
            <a:rPr lang="en-US" sz="2800" kern="1200" dirty="0"/>
            <a:t> </a:t>
          </a:r>
          <a:r>
            <a:rPr lang="en-US" sz="2800" kern="1200" dirty="0" err="1"/>
            <a:t>pháp</a:t>
          </a:r>
          <a:r>
            <a:rPr lang="en-US" sz="2800" kern="1200" dirty="0"/>
            <a:t> </a:t>
          </a:r>
          <a:r>
            <a:rPr lang="en-US" sz="2800" kern="1200" dirty="0" err="1"/>
            <a:t>chính</a:t>
          </a:r>
          <a:r>
            <a:rPr lang="en-US" sz="2800" kern="1200" dirty="0"/>
            <a:t> </a:t>
          </a:r>
          <a:r>
            <a:rPr lang="en-US" sz="2800" kern="1200" dirty="0" err="1"/>
            <a:t>trị</a:t>
          </a:r>
          <a:r>
            <a:rPr lang="en-US" sz="2800" kern="1200" dirty="0"/>
            <a:t> </a:t>
          </a:r>
          <a:r>
            <a:rPr lang="en-US" sz="2800" kern="1200" dirty="0" err="1"/>
            <a:t>mềm</a:t>
          </a:r>
          <a:r>
            <a:rPr lang="en-US" sz="2800" kern="1200" dirty="0"/>
            <a:t> </a:t>
          </a:r>
          <a:r>
            <a:rPr lang="en-US" sz="2800" kern="1200" dirty="0" err="1"/>
            <a:t>dẻo</a:t>
          </a:r>
          <a:r>
            <a:rPr lang="en-US" sz="2800" kern="1200" dirty="0"/>
            <a:t>, </a:t>
          </a:r>
          <a:r>
            <a:rPr lang="en-US" sz="2800" kern="1200" dirty="0" err="1"/>
            <a:t>đề</a:t>
          </a:r>
          <a:r>
            <a:rPr lang="en-US" sz="2800" kern="1200" dirty="0"/>
            <a:t> </a:t>
          </a:r>
          <a:r>
            <a:rPr lang="en-US" sz="2800" kern="1200" dirty="0" err="1"/>
            <a:t>nghị</a:t>
          </a:r>
          <a:r>
            <a:rPr lang="en-US" sz="2800" kern="1200" dirty="0"/>
            <a:t> </a:t>
          </a:r>
          <a:r>
            <a:rPr lang="en-US" sz="2800" kern="1200" dirty="0" err="1"/>
            <a:t>giảng</a:t>
          </a:r>
          <a:r>
            <a:rPr lang="en-US" sz="2800" kern="1200" dirty="0"/>
            <a:t> </a:t>
          </a:r>
          <a:r>
            <a:rPr lang="en-US" sz="2800" kern="1200" dirty="0" err="1"/>
            <a:t>hòa</a:t>
          </a:r>
          <a:r>
            <a:rPr lang="en-US" sz="2800" kern="1200" dirty="0"/>
            <a:t>. </a:t>
          </a:r>
        </a:p>
      </dsp:txBody>
      <dsp:txXfrm>
        <a:off x="1055946" y="3944740"/>
        <a:ext cx="7819507" cy="1443156"/>
      </dsp:txXfrm>
    </dsp:sp>
    <dsp:sp modelId="{4EDB0DF3-A6E6-43F3-AAF4-4551AEA9D89C}">
      <dsp:nvSpPr>
        <dsp:cNvPr id="0" name=""/>
        <dsp:cNvSpPr/>
      </dsp:nvSpPr>
      <dsp:spPr>
        <a:xfrm>
          <a:off x="292530" y="3850584"/>
          <a:ext cx="1010209" cy="1515314"/>
        </a:xfrm>
        <a:prstGeom prst="rect">
          <a:avLst/>
        </a:prstGeom>
        <a:blipFill rotWithShape="1">
          <a:blip xmlns:r="http://schemas.openxmlformats.org/officeDocument/2006/relationships" r:embed="rId3"/>
          <a:srcRect/>
          <a:stretch>
            <a:fillRect l="-27000" r="-2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E577F0-70B9-45D0-B13C-BCEAF4F56CFC}">
      <dsp:nvSpPr>
        <dsp:cNvPr id="0" name=""/>
        <dsp:cNvSpPr/>
      </dsp:nvSpPr>
      <dsp:spPr>
        <a:xfrm>
          <a:off x="0" y="295957"/>
          <a:ext cx="11610975" cy="9216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marL="0" lvl="0" indent="0" algn="ctr" defTabSz="1422400">
            <a:lnSpc>
              <a:spcPct val="90000"/>
            </a:lnSpc>
            <a:spcBef>
              <a:spcPct val="0"/>
            </a:spcBef>
            <a:spcAft>
              <a:spcPct val="35000"/>
            </a:spcAft>
            <a:buNone/>
          </a:pPr>
          <a:r>
            <a:rPr lang="en-US" sz="3200" i="1" kern="1200" dirty="0"/>
            <a:t> </a:t>
          </a:r>
          <a:r>
            <a:rPr lang="en-US" sz="3200" i="1" kern="1200" dirty="0" err="1"/>
            <a:t>Chiến</a:t>
          </a:r>
          <a:r>
            <a:rPr lang="en-US" sz="3200" i="1" kern="1200" dirty="0"/>
            <a:t> </a:t>
          </a:r>
          <a:r>
            <a:rPr lang="en-US" sz="3200" i="1" kern="1200" dirty="0" err="1"/>
            <a:t>tranh</a:t>
          </a:r>
          <a:r>
            <a:rPr lang="en-US" sz="3200" i="1" kern="1200" dirty="0"/>
            <a:t> </a:t>
          </a:r>
          <a:r>
            <a:rPr lang="en-US" sz="3200" i="1" kern="1200" dirty="0" err="1"/>
            <a:t>Việt-Champa</a:t>
          </a:r>
          <a:endParaRPr lang="en-US" sz="3200" kern="1200" dirty="0"/>
        </a:p>
      </dsp:txBody>
      <dsp:txXfrm>
        <a:off x="0" y="295957"/>
        <a:ext cx="11610975" cy="921600"/>
      </dsp:txXfrm>
    </dsp:sp>
    <dsp:sp modelId="{C7FEDC51-03B8-4393-BC83-D934F3ADAD77}">
      <dsp:nvSpPr>
        <dsp:cNvPr id="0" name=""/>
        <dsp:cNvSpPr/>
      </dsp:nvSpPr>
      <dsp:spPr>
        <a:xfrm>
          <a:off x="0" y="1217557"/>
          <a:ext cx="11610975" cy="51825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70688" rIns="227584" bIns="256032" numCol="1" spcCol="1270" anchor="t" anchorCtr="0">
          <a:noAutofit/>
        </a:bodyPr>
        <a:lstStyle/>
        <a:p>
          <a:pPr marL="285750" lvl="1" indent="-285750" algn="l" defTabSz="1422400">
            <a:lnSpc>
              <a:spcPct val="90000"/>
            </a:lnSpc>
            <a:spcBef>
              <a:spcPct val="0"/>
            </a:spcBef>
            <a:spcAft>
              <a:spcPct val="15000"/>
            </a:spcAft>
            <a:buChar char="•"/>
          </a:pPr>
          <a:r>
            <a:rPr lang="en-US" sz="3200" kern="1200" dirty="0" err="1"/>
            <a:t>Thời</a:t>
          </a:r>
          <a:r>
            <a:rPr lang="en-US" sz="3200" kern="1200" dirty="0"/>
            <a:t> </a:t>
          </a:r>
          <a:r>
            <a:rPr lang="en-US" sz="3200" kern="1200" dirty="0" err="1"/>
            <a:t>Lý</a:t>
          </a:r>
          <a:r>
            <a:rPr lang="en-US" sz="3200" kern="1200" dirty="0"/>
            <a:t> </a:t>
          </a:r>
          <a:r>
            <a:rPr lang="en-US" sz="3200" kern="1200" dirty="0" err="1"/>
            <a:t>Thái</a:t>
          </a:r>
          <a:r>
            <a:rPr lang="en-US" sz="3200" kern="1200" dirty="0"/>
            <a:t> </a:t>
          </a:r>
          <a:r>
            <a:rPr lang="en-US" sz="3200" kern="1200" dirty="0" err="1"/>
            <a:t>Tông</a:t>
          </a:r>
          <a:r>
            <a:rPr lang="en-US" sz="3200" kern="1200" dirty="0"/>
            <a:t>, </a:t>
          </a:r>
          <a:r>
            <a:rPr lang="en-US" sz="3200" kern="1200" dirty="0" err="1"/>
            <a:t>Champa</a:t>
          </a:r>
          <a:r>
            <a:rPr lang="en-US" sz="3200" kern="1200" dirty="0"/>
            <a:t> </a:t>
          </a:r>
          <a:r>
            <a:rPr lang="en-US" sz="3200" kern="1200" dirty="0" err="1"/>
            <a:t>bại</a:t>
          </a:r>
          <a:r>
            <a:rPr lang="en-US" sz="3200" kern="1200" dirty="0"/>
            <a:t> </a:t>
          </a:r>
          <a:r>
            <a:rPr lang="en-US" sz="3200" kern="1200" dirty="0" err="1"/>
            <a:t>bỏ</a:t>
          </a:r>
          <a:r>
            <a:rPr lang="en-US" sz="3200" kern="1200" dirty="0"/>
            <a:t> </a:t>
          </a:r>
          <a:r>
            <a:rPr lang="en-US" sz="3200" kern="1200" dirty="0" err="1"/>
            <a:t>triều</a:t>
          </a:r>
          <a:r>
            <a:rPr lang="en-US" sz="3200" kern="1200" dirty="0"/>
            <a:t> </a:t>
          </a:r>
          <a:r>
            <a:rPr lang="en-US" sz="3200" kern="1200" dirty="0" err="1"/>
            <a:t>cống</a:t>
          </a:r>
          <a:r>
            <a:rPr lang="en-US" sz="3200" kern="1200" dirty="0"/>
            <a:t> </a:t>
          </a:r>
          <a:r>
            <a:rPr lang="en-US" sz="3200" kern="1200" dirty="0" err="1"/>
            <a:t>và</a:t>
          </a:r>
          <a:r>
            <a:rPr lang="en-US" sz="3200" kern="1200" dirty="0"/>
            <a:t> hay </a:t>
          </a:r>
          <a:r>
            <a:rPr lang="en-US" sz="3200" kern="1200" dirty="0" err="1"/>
            <a:t>cho</a:t>
          </a:r>
          <a:r>
            <a:rPr lang="en-US" sz="3200" kern="1200" dirty="0"/>
            <a:t> </a:t>
          </a:r>
          <a:r>
            <a:rPr lang="en-US" sz="3200" kern="1200" dirty="0" err="1"/>
            <a:t>quân</a:t>
          </a:r>
          <a:r>
            <a:rPr lang="en-US" sz="3200" kern="1200" dirty="0"/>
            <a:t> ra </a:t>
          </a:r>
          <a:r>
            <a:rPr lang="en-US" sz="3200" kern="1200" dirty="0" err="1"/>
            <a:t>quấy</a:t>
          </a:r>
          <a:r>
            <a:rPr lang="en-US" sz="3200" kern="1200" dirty="0"/>
            <a:t> </a:t>
          </a:r>
          <a:r>
            <a:rPr lang="en-US" sz="3200" kern="1200" dirty="0" err="1"/>
            <a:t>nhiễu</a:t>
          </a:r>
          <a:r>
            <a:rPr lang="en-US" sz="3200" kern="1200" dirty="0"/>
            <a:t> </a:t>
          </a:r>
          <a:r>
            <a:rPr lang="en-US" sz="3200" kern="1200" dirty="0" err="1"/>
            <a:t>biên</a:t>
          </a:r>
          <a:r>
            <a:rPr lang="en-US" sz="3200" kern="1200" dirty="0"/>
            <a:t> </a:t>
          </a:r>
          <a:r>
            <a:rPr lang="en-US" sz="3200" kern="1200" dirty="0" err="1"/>
            <a:t>giới</a:t>
          </a:r>
          <a:endParaRPr lang="en-US" sz="3200" kern="1200" dirty="0"/>
        </a:p>
        <a:p>
          <a:pPr marL="285750" lvl="1" indent="-285750" algn="l" defTabSz="1422400">
            <a:lnSpc>
              <a:spcPct val="90000"/>
            </a:lnSpc>
            <a:spcBef>
              <a:spcPct val="0"/>
            </a:spcBef>
            <a:spcAft>
              <a:spcPct val="15000"/>
            </a:spcAft>
            <a:buChar char="•"/>
          </a:pPr>
          <a:r>
            <a:rPr lang="en-US" sz="3200" kern="1200" dirty="0" err="1"/>
            <a:t>Năm</a:t>
          </a:r>
          <a:r>
            <a:rPr lang="en-US" sz="3200" kern="1200" dirty="0"/>
            <a:t> 1044, </a:t>
          </a:r>
          <a:r>
            <a:rPr lang="en-US" sz="3200" kern="1200" dirty="0" err="1"/>
            <a:t>Vua</a:t>
          </a:r>
          <a:r>
            <a:rPr lang="en-US" sz="3200" kern="1200" dirty="0"/>
            <a:t> </a:t>
          </a:r>
          <a:r>
            <a:rPr lang="en-US" sz="3200" kern="1200" dirty="0" err="1"/>
            <a:t>thân</a:t>
          </a:r>
          <a:r>
            <a:rPr lang="en-US" sz="3200" kern="1200" dirty="0"/>
            <a:t> </a:t>
          </a:r>
          <a:r>
            <a:rPr lang="en-US" sz="3200" kern="1200" dirty="0" err="1"/>
            <a:t>chinh</a:t>
          </a:r>
          <a:r>
            <a:rPr lang="en-US" sz="3200" kern="1200" dirty="0"/>
            <a:t> </a:t>
          </a:r>
          <a:r>
            <a:rPr lang="en-US" sz="3200" kern="1200" dirty="0" err="1"/>
            <a:t>cầm</a:t>
          </a:r>
          <a:r>
            <a:rPr lang="en-US" sz="3200" kern="1200" dirty="0"/>
            <a:t> </a:t>
          </a:r>
          <a:r>
            <a:rPr lang="en-US" sz="3200" kern="1200" dirty="0" err="1"/>
            <a:t>quân</a:t>
          </a:r>
          <a:r>
            <a:rPr lang="en-US" sz="3200" kern="1200" dirty="0"/>
            <a:t> </a:t>
          </a:r>
          <a:r>
            <a:rPr lang="en-US" sz="3200" kern="1200" dirty="0" err="1"/>
            <a:t>đánh</a:t>
          </a:r>
          <a:r>
            <a:rPr lang="en-US" sz="3200" kern="1200" dirty="0"/>
            <a:t> </a:t>
          </a:r>
          <a:r>
            <a:rPr lang="en-US" sz="3200" kern="1200" dirty="0" err="1"/>
            <a:t>Champa</a:t>
          </a:r>
          <a:r>
            <a:rPr lang="en-US" sz="3200" kern="1200" dirty="0"/>
            <a:t> </a:t>
          </a:r>
          <a:r>
            <a:rPr lang="en-US" sz="3200" kern="1200" dirty="0" err="1"/>
            <a:t>theo</a:t>
          </a:r>
          <a:r>
            <a:rPr lang="en-US" sz="3200" kern="1200" dirty="0"/>
            <a:t> </a:t>
          </a:r>
          <a:r>
            <a:rPr lang="en-US" sz="3200" kern="1200" dirty="0" err="1"/>
            <a:t>đường</a:t>
          </a:r>
          <a:r>
            <a:rPr lang="en-US" sz="3200" kern="1200" dirty="0"/>
            <a:t> </a:t>
          </a:r>
          <a:r>
            <a:rPr lang="en-US" sz="3200" kern="1200" dirty="0" err="1"/>
            <a:t>thuỷ</a:t>
          </a:r>
          <a:r>
            <a:rPr lang="en-US" sz="3200" kern="1200" dirty="0"/>
            <a:t> </a:t>
          </a:r>
          <a:r>
            <a:rPr lang="en-US" sz="3200" kern="1200" dirty="0" err="1"/>
            <a:t>tiến</a:t>
          </a:r>
          <a:r>
            <a:rPr lang="en-US" sz="3200" kern="1200" dirty="0"/>
            <a:t> </a:t>
          </a:r>
          <a:r>
            <a:rPr lang="en-US" sz="3200" kern="1200" dirty="0" err="1"/>
            <a:t>vào</a:t>
          </a:r>
          <a:r>
            <a:rPr lang="en-US" sz="3200" kern="1200" dirty="0"/>
            <a:t> </a:t>
          </a:r>
          <a:r>
            <a:rPr lang="en-US" sz="3200" kern="1200" dirty="0" err="1"/>
            <a:t>cửa</a:t>
          </a:r>
          <a:r>
            <a:rPr lang="en-US" sz="3200" kern="1200" dirty="0"/>
            <a:t> </a:t>
          </a:r>
          <a:r>
            <a:rPr lang="en-US" sz="3200" kern="1200" dirty="0" err="1"/>
            <a:t>biển</a:t>
          </a:r>
          <a:r>
            <a:rPr lang="en-US" sz="3200" kern="1200" dirty="0"/>
            <a:t> Ô – Long  (nay </a:t>
          </a:r>
          <a:r>
            <a:rPr lang="en-US" sz="3200" kern="1200" dirty="0" err="1"/>
            <a:t>là</a:t>
          </a:r>
          <a:r>
            <a:rPr lang="en-US" sz="3200" kern="1200" dirty="0"/>
            <a:t> </a:t>
          </a:r>
          <a:r>
            <a:rPr lang="en-US" sz="3200" kern="1200" dirty="0" err="1"/>
            <a:t>Tư</a:t>
          </a:r>
          <a:r>
            <a:rPr lang="en-US" sz="3200" kern="1200" dirty="0"/>
            <a:t> </a:t>
          </a:r>
          <a:r>
            <a:rPr lang="en-US" sz="3200" kern="1200" dirty="0" err="1"/>
            <a:t>Hiền</a:t>
          </a:r>
          <a:r>
            <a:rPr lang="en-US" sz="3200" kern="1200" dirty="0"/>
            <a:t>, </a:t>
          </a:r>
          <a:r>
            <a:rPr lang="en-US" sz="3200" kern="1200" dirty="0" err="1"/>
            <a:t>Thừa</a:t>
          </a:r>
          <a:r>
            <a:rPr lang="en-US" sz="3200" kern="1200" dirty="0"/>
            <a:t> </a:t>
          </a:r>
          <a:r>
            <a:rPr lang="en-US" sz="3200" kern="1200" dirty="0" err="1"/>
            <a:t>Thiên</a:t>
          </a:r>
          <a:r>
            <a:rPr lang="en-US" sz="3200" kern="1200" dirty="0"/>
            <a:t> </a:t>
          </a:r>
          <a:r>
            <a:rPr lang="en-US" sz="3200" kern="1200" dirty="0" err="1"/>
            <a:t>Huế</a:t>
          </a:r>
          <a:r>
            <a:rPr lang="en-US" sz="3200" kern="1200" dirty="0"/>
            <a:t>)</a:t>
          </a:r>
        </a:p>
        <a:p>
          <a:pPr marL="285750" lvl="1" indent="-285750" algn="l" defTabSz="1422400">
            <a:lnSpc>
              <a:spcPct val="90000"/>
            </a:lnSpc>
            <a:spcBef>
              <a:spcPct val="0"/>
            </a:spcBef>
            <a:spcAft>
              <a:spcPct val="15000"/>
            </a:spcAft>
            <a:buChar char="•"/>
          </a:pPr>
          <a:r>
            <a:rPr lang="en-US" sz="3200" kern="1200"/>
            <a:t>Dưới thời Trần, sau khi Chế Mân dâng hai châu Ô và châu Lý cho nhà Trần làm sính lễ thì người Việt đã di cư vào hai vùng đất này để khai phá. </a:t>
          </a:r>
          <a:endParaRPr lang="en-US" sz="3200" kern="1200" dirty="0"/>
        </a:p>
        <a:p>
          <a:pPr marL="285750" lvl="1" indent="-285750" algn="l" defTabSz="1422400">
            <a:lnSpc>
              <a:spcPct val="90000"/>
            </a:lnSpc>
            <a:spcBef>
              <a:spcPct val="0"/>
            </a:spcBef>
            <a:spcAft>
              <a:spcPct val="15000"/>
            </a:spcAft>
            <a:buChar char="•"/>
          </a:pPr>
          <a:r>
            <a:rPr lang="en-US" sz="3200" kern="1200" dirty="0"/>
            <a:t> </a:t>
          </a:r>
          <a:r>
            <a:rPr lang="en-US" sz="3200" kern="1200" dirty="0" err="1"/>
            <a:t>Dưới</a:t>
          </a:r>
          <a:r>
            <a:rPr lang="en-US" sz="3200" kern="1200" dirty="0"/>
            <a:t> </a:t>
          </a:r>
          <a:r>
            <a:rPr lang="en-US" sz="3200" kern="1200" dirty="0" err="1"/>
            <a:t>thời</a:t>
          </a:r>
          <a:r>
            <a:rPr lang="en-US" sz="3200" kern="1200" dirty="0"/>
            <a:t> </a:t>
          </a:r>
          <a:r>
            <a:rPr lang="en-US" sz="3200" kern="1200" dirty="0" err="1"/>
            <a:t>Hồ</a:t>
          </a:r>
          <a:r>
            <a:rPr lang="en-US" sz="3200" kern="1200" dirty="0"/>
            <a:t>, </a:t>
          </a:r>
          <a:r>
            <a:rPr lang="en-US" sz="3200" kern="1200" dirty="0" err="1"/>
            <a:t>để</a:t>
          </a:r>
          <a:r>
            <a:rPr lang="en-US" sz="3200" kern="1200" dirty="0"/>
            <a:t> </a:t>
          </a:r>
          <a:r>
            <a:rPr lang="en-US" sz="3200" kern="1200" dirty="0" err="1"/>
            <a:t>ổn</a:t>
          </a:r>
          <a:r>
            <a:rPr lang="en-US" sz="3200" kern="1200" dirty="0"/>
            <a:t> </a:t>
          </a:r>
          <a:r>
            <a:rPr lang="en-US" sz="3200" kern="1200" dirty="0" err="1"/>
            <a:t>định</a:t>
          </a:r>
          <a:r>
            <a:rPr lang="en-US" sz="3200" kern="1200" dirty="0"/>
            <a:t> </a:t>
          </a:r>
          <a:r>
            <a:rPr lang="en-US" sz="3200" kern="1200" dirty="0" err="1"/>
            <a:t>biên</a:t>
          </a:r>
          <a:r>
            <a:rPr lang="en-US" sz="3200" kern="1200" dirty="0"/>
            <a:t> </a:t>
          </a:r>
          <a:r>
            <a:rPr lang="en-US" sz="3200" kern="1200" dirty="0" err="1"/>
            <a:t>giới</a:t>
          </a:r>
          <a:r>
            <a:rPr lang="en-US" sz="3200" kern="1200" dirty="0"/>
            <a:t> </a:t>
          </a:r>
          <a:r>
            <a:rPr lang="en-US" sz="3200" kern="1200" dirty="0" err="1"/>
            <a:t>phía</a:t>
          </a:r>
          <a:r>
            <a:rPr lang="en-US" sz="3200" kern="1200" dirty="0"/>
            <a:t> Nam. </a:t>
          </a:r>
          <a:r>
            <a:rPr lang="en-US" sz="3200" kern="1200" dirty="0" err="1"/>
            <a:t>Vì</a:t>
          </a:r>
          <a:r>
            <a:rPr lang="en-US" sz="3200" kern="1200" dirty="0"/>
            <a:t> </a:t>
          </a:r>
          <a:r>
            <a:rPr lang="en-US" sz="3200" kern="1200" dirty="0" err="1"/>
            <a:t>vậy</a:t>
          </a:r>
          <a:r>
            <a:rPr lang="en-US" sz="3200" kern="1200" dirty="0"/>
            <a:t> </a:t>
          </a:r>
          <a:r>
            <a:rPr lang="en-US" sz="3200" kern="1200" dirty="0" err="1"/>
            <a:t>năm</a:t>
          </a:r>
          <a:r>
            <a:rPr lang="en-US" sz="3200" kern="1200" dirty="0"/>
            <a:t> 1402, </a:t>
          </a:r>
          <a:r>
            <a:rPr lang="en-US" sz="3200" kern="1200" dirty="0" err="1"/>
            <a:t>nhà</a:t>
          </a:r>
          <a:r>
            <a:rPr lang="en-US" sz="3200" kern="1200" dirty="0"/>
            <a:t> </a:t>
          </a:r>
          <a:r>
            <a:rPr lang="en-US" sz="3200" kern="1200" dirty="0" err="1"/>
            <a:t>Hồ</a:t>
          </a:r>
          <a:r>
            <a:rPr lang="en-US" sz="3200" kern="1200" dirty="0"/>
            <a:t> </a:t>
          </a:r>
          <a:r>
            <a:rPr lang="en-US" sz="3200" kern="1200" dirty="0" err="1"/>
            <a:t>cho</a:t>
          </a:r>
          <a:r>
            <a:rPr lang="en-US" sz="3200" kern="1200" dirty="0"/>
            <a:t> </a:t>
          </a:r>
          <a:r>
            <a:rPr lang="en-US" sz="3200" kern="1200" dirty="0" err="1"/>
            <a:t>xây</a:t>
          </a:r>
          <a:r>
            <a:rPr lang="en-US" sz="3200" kern="1200" dirty="0"/>
            <a:t> </a:t>
          </a:r>
          <a:r>
            <a:rPr lang="en-US" sz="3200" kern="1200" dirty="0" err="1"/>
            <a:t>dựng</a:t>
          </a:r>
          <a:r>
            <a:rPr lang="en-US" sz="3200" kern="1200" dirty="0"/>
            <a:t> con </a:t>
          </a:r>
          <a:r>
            <a:rPr lang="en-US" sz="3200" kern="1200" dirty="0" err="1"/>
            <a:t>đường</a:t>
          </a:r>
          <a:r>
            <a:rPr lang="en-US" sz="3200" kern="1200" dirty="0"/>
            <a:t> </a:t>
          </a:r>
          <a:r>
            <a:rPr lang="en-US" sz="3200" kern="1200" dirty="0" err="1"/>
            <a:t>Thiên</a:t>
          </a:r>
          <a:r>
            <a:rPr lang="en-US" sz="3200" kern="1200" dirty="0"/>
            <a:t> </a:t>
          </a:r>
          <a:r>
            <a:rPr lang="en-US" sz="3200" kern="1200" dirty="0" err="1"/>
            <a:t>lý</a:t>
          </a:r>
          <a:r>
            <a:rPr lang="en-US" sz="3200" kern="1200" dirty="0"/>
            <a:t> </a:t>
          </a:r>
          <a:r>
            <a:rPr lang="en-US" sz="3200" kern="1200" dirty="0" err="1"/>
            <a:t>từ</a:t>
          </a:r>
          <a:r>
            <a:rPr lang="en-US" sz="3200" kern="1200" dirty="0"/>
            <a:t> </a:t>
          </a:r>
          <a:r>
            <a:rPr lang="en-US" sz="3200" kern="1200" dirty="0" err="1"/>
            <a:t>thành</a:t>
          </a:r>
          <a:r>
            <a:rPr lang="en-US" sz="3200" kern="1200" dirty="0"/>
            <a:t> </a:t>
          </a:r>
          <a:r>
            <a:rPr lang="en-US" sz="3200" kern="1200" dirty="0" err="1"/>
            <a:t>Tây</a:t>
          </a:r>
          <a:r>
            <a:rPr lang="en-US" sz="3200" kern="1200" dirty="0"/>
            <a:t> </a:t>
          </a:r>
          <a:r>
            <a:rPr lang="en-US" sz="3200" kern="1200" dirty="0" err="1"/>
            <a:t>Đô</a:t>
          </a:r>
          <a:r>
            <a:rPr lang="en-US" sz="3200" kern="1200" dirty="0"/>
            <a:t> </a:t>
          </a:r>
          <a:r>
            <a:rPr lang="en-US" sz="3200" kern="1200" dirty="0" err="1"/>
            <a:t>đến</a:t>
          </a:r>
          <a:r>
            <a:rPr lang="en-US" sz="3200" kern="1200" dirty="0"/>
            <a:t> </a:t>
          </a:r>
          <a:r>
            <a:rPr lang="en-US" sz="3200" kern="1200" dirty="0" err="1"/>
            <a:t>Hoá</a:t>
          </a:r>
          <a:r>
            <a:rPr lang="en-US" sz="3200" kern="1200" dirty="0"/>
            <a:t> </a:t>
          </a:r>
          <a:r>
            <a:rPr lang="en-US" sz="3200" kern="1200" dirty="0" err="1"/>
            <a:t>Châu</a:t>
          </a:r>
          <a:r>
            <a:rPr lang="en-US" sz="3200" kern="1200" dirty="0"/>
            <a:t>.</a:t>
          </a:r>
        </a:p>
      </dsp:txBody>
      <dsp:txXfrm>
        <a:off x="0" y="1217557"/>
        <a:ext cx="11610975" cy="5182560"/>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A40E9D-297E-4F9E-8A81-0081A2F2C9BA}">
      <dsp:nvSpPr>
        <dsp:cNvPr id="0" name=""/>
        <dsp:cNvSpPr/>
      </dsp:nvSpPr>
      <dsp:spPr>
        <a:xfrm>
          <a:off x="0" y="131769"/>
          <a:ext cx="9401175" cy="12168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kern="1200" dirty="0"/>
            <a:t>2.3. </a:t>
          </a:r>
          <a:r>
            <a:rPr lang="en-US" sz="3200" b="1" kern="1200" dirty="0" err="1"/>
            <a:t>Cuộc</a:t>
          </a:r>
          <a:r>
            <a:rPr lang="en-US" sz="3200" b="1" kern="1200" dirty="0"/>
            <a:t> </a:t>
          </a:r>
          <a:r>
            <a:rPr lang="en-US" sz="3200" b="1" kern="1200" dirty="0" err="1"/>
            <a:t>chiến</a:t>
          </a:r>
          <a:r>
            <a:rPr lang="en-US" sz="3200" b="1" kern="1200" dirty="0"/>
            <a:t> </a:t>
          </a:r>
          <a:r>
            <a:rPr lang="en-US" sz="3200" b="1" kern="1200" dirty="0" err="1"/>
            <a:t>tranh</a:t>
          </a:r>
          <a:r>
            <a:rPr lang="en-US" sz="3200" b="1" kern="1200" dirty="0"/>
            <a:t> </a:t>
          </a:r>
          <a:r>
            <a:rPr lang="en-US" sz="3200" b="1" kern="1200" dirty="0" err="1"/>
            <a:t>chống</a:t>
          </a:r>
          <a:r>
            <a:rPr lang="en-US" sz="3200" b="1" kern="1200" dirty="0"/>
            <a:t> </a:t>
          </a:r>
          <a:r>
            <a:rPr lang="en-US" sz="3200" b="1" kern="1200" dirty="0" err="1"/>
            <a:t>quân</a:t>
          </a:r>
          <a:r>
            <a:rPr lang="en-US" sz="3200" b="1" kern="1200" dirty="0"/>
            <a:t> </a:t>
          </a:r>
          <a:r>
            <a:rPr lang="en-US" sz="3200" b="1" kern="1200" dirty="0" err="1"/>
            <a:t>Mông</a:t>
          </a:r>
          <a:r>
            <a:rPr lang="en-US" sz="3200" b="1" kern="1200" dirty="0"/>
            <a:t> </a:t>
          </a:r>
          <a:r>
            <a:rPr lang="en-US" sz="3200" b="1" kern="1200" dirty="0" err="1"/>
            <a:t>Cổ</a:t>
          </a:r>
          <a:endParaRPr lang="en-US" sz="3200" kern="1200" dirty="0"/>
        </a:p>
      </dsp:txBody>
      <dsp:txXfrm>
        <a:off x="59399" y="191168"/>
        <a:ext cx="9282377" cy="1098002"/>
      </dsp:txXfrm>
    </dsp:sp>
    <dsp:sp modelId="{6DCF24CC-7213-4B78-9F32-CF53CE2E9468}">
      <dsp:nvSpPr>
        <dsp:cNvPr id="0" name=""/>
        <dsp:cNvSpPr/>
      </dsp:nvSpPr>
      <dsp:spPr>
        <a:xfrm>
          <a:off x="0" y="1386602"/>
          <a:ext cx="9401175" cy="1648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8487" tIns="40640" rIns="227584" bIns="40640" numCol="1" spcCol="1270" anchor="t" anchorCtr="0">
          <a:noAutofit/>
        </a:bodyPr>
        <a:lstStyle/>
        <a:p>
          <a:pPr marL="285750" lvl="1" indent="-285750" algn="l" defTabSz="1422400">
            <a:lnSpc>
              <a:spcPct val="90000"/>
            </a:lnSpc>
            <a:spcBef>
              <a:spcPct val="0"/>
            </a:spcBef>
            <a:spcAft>
              <a:spcPct val="20000"/>
            </a:spcAft>
            <a:buFont typeface="Wingdings" panose="05000000000000000000" pitchFamily="2" charset="2"/>
            <a:buChar char=""/>
          </a:pPr>
          <a:r>
            <a:rPr lang="en-US" sz="3200" i="1" kern="1200" dirty="0" err="1"/>
            <a:t>Cuộc</a:t>
          </a:r>
          <a:r>
            <a:rPr lang="en-US" sz="3200" i="1" kern="1200" dirty="0"/>
            <a:t> </a:t>
          </a:r>
          <a:r>
            <a:rPr lang="en-US" sz="3200" i="1" kern="1200" dirty="0" err="1"/>
            <a:t>kháng</a:t>
          </a:r>
          <a:r>
            <a:rPr lang="en-US" sz="3200" i="1" kern="1200" dirty="0"/>
            <a:t> </a:t>
          </a:r>
          <a:r>
            <a:rPr lang="en-US" sz="3200" i="1" kern="1200" dirty="0" err="1"/>
            <a:t>chiến</a:t>
          </a:r>
          <a:r>
            <a:rPr lang="en-US" sz="3200" i="1" kern="1200" dirty="0"/>
            <a:t> </a:t>
          </a:r>
          <a:r>
            <a:rPr lang="en-US" sz="3200" i="1" kern="1200" dirty="0" err="1"/>
            <a:t>lần</a:t>
          </a:r>
          <a:r>
            <a:rPr lang="en-US" sz="3200" i="1" kern="1200" dirty="0"/>
            <a:t> 1 (1258)</a:t>
          </a:r>
          <a:endParaRPr lang="en-US" sz="3200" kern="1200" dirty="0"/>
        </a:p>
        <a:p>
          <a:pPr marL="285750" lvl="1" indent="-285750" algn="l" defTabSz="1422400">
            <a:lnSpc>
              <a:spcPct val="90000"/>
            </a:lnSpc>
            <a:spcBef>
              <a:spcPct val="0"/>
            </a:spcBef>
            <a:spcAft>
              <a:spcPct val="20000"/>
            </a:spcAft>
            <a:buFont typeface="Wingdings" panose="05000000000000000000" pitchFamily="2" charset="2"/>
            <a:buChar char=""/>
          </a:pPr>
          <a:r>
            <a:rPr lang="en-US" sz="3200" i="1" kern="1200" dirty="0" err="1"/>
            <a:t>Cuộc</a:t>
          </a:r>
          <a:r>
            <a:rPr lang="en-US" sz="3200" i="1" kern="1200" dirty="0"/>
            <a:t> </a:t>
          </a:r>
          <a:r>
            <a:rPr lang="en-US" sz="3200" i="1" kern="1200" dirty="0" err="1"/>
            <a:t>kháng</a:t>
          </a:r>
          <a:r>
            <a:rPr lang="en-US" sz="3200" i="1" kern="1200" dirty="0"/>
            <a:t> </a:t>
          </a:r>
          <a:r>
            <a:rPr lang="en-US" sz="3200" i="1" kern="1200" dirty="0" err="1"/>
            <a:t>chiến</a:t>
          </a:r>
          <a:r>
            <a:rPr lang="en-US" sz="3200" i="1" kern="1200" dirty="0"/>
            <a:t> </a:t>
          </a:r>
          <a:r>
            <a:rPr lang="en-US" sz="3200" i="1" kern="1200" dirty="0" err="1"/>
            <a:t>lần</a:t>
          </a:r>
          <a:r>
            <a:rPr lang="en-US" sz="3200" i="1" kern="1200" dirty="0"/>
            <a:t> 2 (1285)</a:t>
          </a:r>
          <a:endParaRPr lang="en-US" sz="3200" kern="1200" dirty="0"/>
        </a:p>
        <a:p>
          <a:pPr marL="285750" lvl="1" indent="-285750" algn="l" defTabSz="1422400">
            <a:lnSpc>
              <a:spcPct val="90000"/>
            </a:lnSpc>
            <a:spcBef>
              <a:spcPct val="0"/>
            </a:spcBef>
            <a:spcAft>
              <a:spcPct val="20000"/>
            </a:spcAft>
            <a:buFont typeface="Wingdings" panose="05000000000000000000" pitchFamily="2" charset="2"/>
            <a:buChar char=""/>
          </a:pPr>
          <a:r>
            <a:rPr lang="en-US" sz="3200" i="1" kern="1200"/>
            <a:t>Cuộc kháng chiến lần 3 (1287 - 1288)</a:t>
          </a:r>
          <a:endParaRPr lang="en-US" sz="3200" kern="1200" dirty="0"/>
        </a:p>
      </dsp:txBody>
      <dsp:txXfrm>
        <a:off x="0" y="1386602"/>
        <a:ext cx="9401175" cy="1648237"/>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41C8B1-AE9C-4825-9E33-CECFFE6929B1}">
      <dsp:nvSpPr>
        <dsp:cNvPr id="0" name=""/>
        <dsp:cNvSpPr/>
      </dsp:nvSpPr>
      <dsp:spPr>
        <a:xfrm>
          <a:off x="0" y="6968"/>
          <a:ext cx="10360025" cy="1216800"/>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b="1" kern="1200" dirty="0"/>
            <a:t>2.4. </a:t>
          </a:r>
          <a:r>
            <a:rPr lang="en-US" sz="3600" b="1" kern="1200" dirty="0" err="1"/>
            <a:t>Cuộc</a:t>
          </a:r>
          <a:r>
            <a:rPr lang="en-US" sz="3600" b="1" kern="1200" dirty="0"/>
            <a:t> </a:t>
          </a:r>
          <a:r>
            <a:rPr lang="en-US" sz="3600" b="1" kern="1200" dirty="0" err="1"/>
            <a:t>cải</a:t>
          </a:r>
          <a:r>
            <a:rPr lang="en-US" sz="3600" b="1" kern="1200" dirty="0"/>
            <a:t> </a:t>
          </a:r>
          <a:r>
            <a:rPr lang="en-US" sz="3600" b="1" kern="1200" dirty="0" err="1"/>
            <a:t>cách</a:t>
          </a:r>
          <a:r>
            <a:rPr lang="en-US" sz="3600" b="1" kern="1200" dirty="0"/>
            <a:t> </a:t>
          </a:r>
          <a:r>
            <a:rPr lang="en-US" sz="3600" b="1" kern="1200" dirty="0" err="1"/>
            <a:t>của</a:t>
          </a:r>
          <a:r>
            <a:rPr lang="en-US" sz="3600" b="1" kern="1200" dirty="0"/>
            <a:t> </a:t>
          </a:r>
          <a:r>
            <a:rPr lang="en-US" sz="3600" b="1" kern="1200" dirty="0" err="1"/>
            <a:t>Hồ</a:t>
          </a:r>
          <a:r>
            <a:rPr lang="en-US" sz="3600" b="1" kern="1200" dirty="0"/>
            <a:t> </a:t>
          </a:r>
          <a:r>
            <a:rPr lang="en-US" sz="3600" b="1" kern="1200" dirty="0" err="1"/>
            <a:t>Quý</a:t>
          </a:r>
          <a:r>
            <a:rPr lang="en-US" sz="3600" b="1" kern="1200" dirty="0"/>
            <a:t> Ly (1400 - 1407)</a:t>
          </a:r>
          <a:endParaRPr lang="en-US" sz="3600" kern="1200" dirty="0"/>
        </a:p>
      </dsp:txBody>
      <dsp:txXfrm>
        <a:off x="59399" y="66367"/>
        <a:ext cx="10241227" cy="1098002"/>
      </dsp:txXfrm>
    </dsp:sp>
    <dsp:sp modelId="{59DC4E1C-E0D3-4731-96AC-04EB0273012A}">
      <dsp:nvSpPr>
        <dsp:cNvPr id="0" name=""/>
        <dsp:cNvSpPr/>
      </dsp:nvSpPr>
      <dsp:spPr>
        <a:xfrm>
          <a:off x="0" y="1436060"/>
          <a:ext cx="10360025" cy="1850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8931" tIns="45720" rIns="256032" bIns="45720" numCol="1" spcCol="1270" anchor="t" anchorCtr="0">
          <a:noAutofit/>
        </a:bodyPr>
        <a:lstStyle/>
        <a:p>
          <a:pPr marL="285750" lvl="1" indent="-285750" algn="l" defTabSz="1600200">
            <a:lnSpc>
              <a:spcPct val="90000"/>
            </a:lnSpc>
            <a:spcBef>
              <a:spcPct val="0"/>
            </a:spcBef>
            <a:spcAft>
              <a:spcPct val="20000"/>
            </a:spcAft>
            <a:buChar char="•"/>
          </a:pPr>
          <a:r>
            <a:rPr lang="en-US" sz="3600" kern="1200" dirty="0" err="1"/>
            <a:t>Hành</a:t>
          </a:r>
          <a:r>
            <a:rPr lang="en-US" sz="3600" kern="1200" dirty="0"/>
            <a:t> </a:t>
          </a:r>
          <a:r>
            <a:rPr lang="en-US" sz="3600" kern="1200" dirty="0" err="1"/>
            <a:t>chính</a:t>
          </a:r>
          <a:r>
            <a:rPr lang="en-US" sz="3600" kern="1200" dirty="0"/>
            <a:t> </a:t>
          </a:r>
          <a:r>
            <a:rPr lang="en-US" sz="3600" kern="1200" dirty="0" err="1"/>
            <a:t>và</a:t>
          </a:r>
          <a:r>
            <a:rPr lang="en-US" sz="3600" kern="1200" dirty="0"/>
            <a:t> </a:t>
          </a:r>
          <a:r>
            <a:rPr lang="en-US" sz="3600" kern="1200" dirty="0" err="1"/>
            <a:t>quân</a:t>
          </a:r>
          <a:r>
            <a:rPr lang="en-US" sz="3600" kern="1200" dirty="0"/>
            <a:t> </a:t>
          </a:r>
          <a:r>
            <a:rPr lang="en-US" sz="3600" kern="1200" dirty="0" err="1"/>
            <a:t>sự</a:t>
          </a:r>
          <a:endParaRPr lang="en-US" sz="3600" kern="1200" dirty="0"/>
        </a:p>
        <a:p>
          <a:pPr marL="285750" lvl="1" indent="-285750" algn="l" defTabSz="1600200">
            <a:lnSpc>
              <a:spcPct val="90000"/>
            </a:lnSpc>
            <a:spcBef>
              <a:spcPct val="0"/>
            </a:spcBef>
            <a:spcAft>
              <a:spcPct val="20000"/>
            </a:spcAft>
            <a:buClr>
              <a:srgbClr val="333333"/>
            </a:buClr>
            <a:buSzPts val="1350"/>
            <a:buFont typeface="Helvetica" panose="020B0604020202020204" pitchFamily="34" charset="0"/>
            <a:buChar char="-"/>
          </a:pPr>
          <a:r>
            <a:rPr lang="en-US" sz="3600" kern="1200"/>
            <a:t>Kinh tế - tài chính</a:t>
          </a:r>
          <a:endParaRPr lang="en-US" sz="3600" kern="1200" dirty="0"/>
        </a:p>
        <a:p>
          <a:pPr marL="285750" lvl="1" indent="-285750" algn="l" defTabSz="1600200">
            <a:lnSpc>
              <a:spcPct val="90000"/>
            </a:lnSpc>
            <a:spcBef>
              <a:spcPct val="0"/>
            </a:spcBef>
            <a:spcAft>
              <a:spcPct val="20000"/>
            </a:spcAft>
            <a:buChar char="•"/>
          </a:pPr>
          <a:r>
            <a:rPr lang="en-US" sz="3600" kern="1200"/>
            <a:t>Văn hóa giáo dục</a:t>
          </a:r>
          <a:endParaRPr lang="en-US" sz="3600" kern="1200" dirty="0"/>
        </a:p>
      </dsp:txBody>
      <dsp:txXfrm>
        <a:off x="0" y="1436060"/>
        <a:ext cx="10360025" cy="1850062"/>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B99C66-4337-4099-A9C4-B5306AAC796F}">
      <dsp:nvSpPr>
        <dsp:cNvPr id="0" name=""/>
        <dsp:cNvSpPr/>
      </dsp:nvSpPr>
      <dsp:spPr>
        <a:xfrm>
          <a:off x="0" y="6541"/>
          <a:ext cx="11858623" cy="1079325"/>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US" sz="4500" kern="1200" dirty="0" err="1"/>
            <a:t>Hành</a:t>
          </a:r>
          <a:r>
            <a:rPr lang="en-US" sz="4500" kern="1200" dirty="0"/>
            <a:t> </a:t>
          </a:r>
          <a:r>
            <a:rPr lang="en-US" sz="4500" kern="1200" dirty="0" err="1"/>
            <a:t>chính</a:t>
          </a:r>
          <a:r>
            <a:rPr lang="en-US" sz="4500" kern="1200" dirty="0"/>
            <a:t> </a:t>
          </a:r>
          <a:r>
            <a:rPr lang="en-US" sz="4500" kern="1200" dirty="0" err="1"/>
            <a:t>và</a:t>
          </a:r>
          <a:r>
            <a:rPr lang="en-US" sz="4500" kern="1200" dirty="0"/>
            <a:t> </a:t>
          </a:r>
          <a:r>
            <a:rPr lang="en-US" sz="4500" kern="1200" dirty="0" err="1"/>
            <a:t>quân</a:t>
          </a:r>
          <a:r>
            <a:rPr lang="en-US" sz="4500" kern="1200" dirty="0"/>
            <a:t> </a:t>
          </a:r>
          <a:r>
            <a:rPr lang="en-US" sz="4500" kern="1200" dirty="0" err="1"/>
            <a:t>sự</a:t>
          </a:r>
          <a:endParaRPr lang="en-US" sz="4500" kern="1200" dirty="0"/>
        </a:p>
      </dsp:txBody>
      <dsp:txXfrm>
        <a:off x="52688" y="59229"/>
        <a:ext cx="11753247" cy="973949"/>
      </dsp:txXfrm>
    </dsp:sp>
    <dsp:sp modelId="{3E69584B-9F8F-4E74-874A-3CDFF7E9F68E}">
      <dsp:nvSpPr>
        <dsp:cNvPr id="0" name=""/>
        <dsp:cNvSpPr/>
      </dsp:nvSpPr>
      <dsp:spPr>
        <a:xfrm>
          <a:off x="0" y="1085866"/>
          <a:ext cx="11858623" cy="47506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6511" tIns="57150" rIns="320040" bIns="57150" numCol="1" spcCol="1270" anchor="t" anchorCtr="0">
          <a:noAutofit/>
        </a:bodyPr>
        <a:lstStyle/>
        <a:p>
          <a:pPr marL="285750" lvl="1" indent="-285750" algn="l" defTabSz="1555750">
            <a:lnSpc>
              <a:spcPct val="90000"/>
            </a:lnSpc>
            <a:spcBef>
              <a:spcPct val="0"/>
            </a:spcBef>
            <a:spcAft>
              <a:spcPct val="20000"/>
            </a:spcAft>
            <a:buChar char="•"/>
          </a:pPr>
          <a:r>
            <a:rPr lang="en-US" sz="3500" kern="1200" dirty="0" err="1"/>
            <a:t>Xóa</a:t>
          </a:r>
          <a:r>
            <a:rPr lang="en-US" sz="3500" kern="1200" dirty="0"/>
            <a:t> </a:t>
          </a:r>
          <a:r>
            <a:rPr lang="en-US" sz="3500" kern="1200" dirty="0" err="1"/>
            <a:t>bỏ</a:t>
          </a:r>
          <a:r>
            <a:rPr lang="en-US" sz="3500" kern="1200" dirty="0"/>
            <a:t> </a:t>
          </a:r>
          <a:r>
            <a:rPr lang="en-US" sz="3500" kern="1200" dirty="0" err="1"/>
            <a:t>chế</a:t>
          </a:r>
          <a:r>
            <a:rPr lang="en-US" sz="3500" kern="1200" dirty="0"/>
            <a:t> </a:t>
          </a:r>
          <a:r>
            <a:rPr lang="en-US" sz="3500" kern="1200" dirty="0" err="1"/>
            <a:t>độ</a:t>
          </a:r>
          <a:r>
            <a:rPr lang="en-US" sz="3500" kern="1200" dirty="0"/>
            <a:t> </a:t>
          </a:r>
          <a:r>
            <a:rPr lang="en-US" sz="3500" kern="1200" dirty="0" err="1"/>
            <a:t>lấy</a:t>
          </a:r>
          <a:r>
            <a:rPr lang="en-US" sz="3500" kern="1200" dirty="0"/>
            <a:t> </a:t>
          </a:r>
          <a:r>
            <a:rPr lang="en-US" sz="3500" kern="1200" dirty="0" err="1"/>
            <a:t>người</a:t>
          </a:r>
          <a:r>
            <a:rPr lang="en-US" sz="3500" kern="1200" dirty="0"/>
            <a:t> </a:t>
          </a:r>
          <a:r>
            <a:rPr lang="en-US" sz="3500" kern="1200" dirty="0" err="1"/>
            <a:t>trong</a:t>
          </a:r>
          <a:r>
            <a:rPr lang="en-US" sz="3500" kern="1200" dirty="0"/>
            <a:t> </a:t>
          </a:r>
          <a:r>
            <a:rPr lang="en-US" sz="3500" kern="1200" dirty="0" err="1"/>
            <a:t>tôn</a:t>
          </a:r>
          <a:r>
            <a:rPr lang="en-US" sz="3500" kern="1200" dirty="0"/>
            <a:t> </a:t>
          </a:r>
          <a:r>
            <a:rPr lang="en-US" sz="3500" kern="1200" dirty="0" err="1"/>
            <a:t>thất</a:t>
          </a:r>
          <a:r>
            <a:rPr lang="en-US" sz="3500" kern="1200" dirty="0"/>
            <a:t> </a:t>
          </a:r>
          <a:r>
            <a:rPr lang="en-US" sz="3500" kern="1200" dirty="0" err="1"/>
            <a:t>nhà</a:t>
          </a:r>
          <a:r>
            <a:rPr lang="en-US" sz="3500" kern="1200" dirty="0"/>
            <a:t> </a:t>
          </a:r>
          <a:r>
            <a:rPr lang="en-US" sz="3500" kern="1200" dirty="0" err="1"/>
            <a:t>Trần</a:t>
          </a:r>
          <a:r>
            <a:rPr lang="en-US" sz="3500" kern="1200" dirty="0"/>
            <a:t> </a:t>
          </a:r>
          <a:r>
            <a:rPr lang="en-US" sz="3500" kern="1200" dirty="0" err="1"/>
            <a:t>nắm</a:t>
          </a:r>
          <a:r>
            <a:rPr lang="en-US" sz="3500" kern="1200" dirty="0"/>
            <a:t> </a:t>
          </a:r>
          <a:r>
            <a:rPr lang="en-US" sz="3500" kern="1200" dirty="0" err="1"/>
            <a:t>giữ</a:t>
          </a:r>
          <a:r>
            <a:rPr lang="en-US" sz="3500" kern="1200" dirty="0"/>
            <a:t> </a:t>
          </a:r>
          <a:r>
            <a:rPr lang="en-US" sz="3500" kern="1200" dirty="0" err="1"/>
            <a:t>các</a:t>
          </a:r>
          <a:r>
            <a:rPr lang="en-US" sz="3500" kern="1200" dirty="0"/>
            <a:t> </a:t>
          </a:r>
          <a:r>
            <a:rPr lang="en-US" sz="3500" kern="1200" dirty="0" err="1"/>
            <a:t>chức</a:t>
          </a:r>
          <a:r>
            <a:rPr lang="en-US" sz="3500" kern="1200" dirty="0"/>
            <a:t> </a:t>
          </a:r>
          <a:r>
            <a:rPr lang="en-US" sz="3500" kern="1200" dirty="0" err="1"/>
            <a:t>vụ</a:t>
          </a:r>
          <a:r>
            <a:rPr lang="en-US" sz="3500" kern="1200" dirty="0"/>
            <a:t> </a:t>
          </a:r>
          <a:r>
            <a:rPr lang="en-US" sz="3500" kern="1200" dirty="0" err="1"/>
            <a:t>quan</a:t>
          </a:r>
          <a:r>
            <a:rPr lang="en-US" sz="3500" kern="1200" dirty="0"/>
            <a:t> </a:t>
          </a:r>
          <a:r>
            <a:rPr lang="en-US" sz="3500" kern="1200" dirty="0" err="1"/>
            <a:t>trọng</a:t>
          </a:r>
          <a:r>
            <a:rPr lang="en-US" sz="3500" kern="1200" dirty="0"/>
            <a:t> </a:t>
          </a:r>
          <a:r>
            <a:rPr lang="en-US" sz="3500" kern="1200" dirty="0" err="1"/>
            <a:t>trong</a:t>
          </a:r>
          <a:r>
            <a:rPr lang="en-US" sz="3500" kern="1200" dirty="0"/>
            <a:t> </a:t>
          </a:r>
          <a:r>
            <a:rPr lang="en-US" sz="3500" kern="1200" dirty="0" err="1"/>
            <a:t>triều</a:t>
          </a:r>
          <a:r>
            <a:rPr lang="en-US" sz="3500" kern="1200" dirty="0"/>
            <a:t> </a:t>
          </a:r>
          <a:r>
            <a:rPr lang="en-US" sz="3500" kern="1200" dirty="0" err="1"/>
            <a:t>và</a:t>
          </a:r>
          <a:r>
            <a:rPr lang="en-US" sz="3500" kern="1200" dirty="0"/>
            <a:t> </a:t>
          </a:r>
          <a:r>
            <a:rPr lang="en-US" sz="3500" kern="1200" dirty="0" err="1"/>
            <a:t>thay</a:t>
          </a:r>
          <a:r>
            <a:rPr lang="en-US" sz="3500" kern="1200" dirty="0"/>
            <a:t> </a:t>
          </a:r>
          <a:r>
            <a:rPr lang="en-US" sz="3500" kern="1200" dirty="0" err="1"/>
            <a:t>thế</a:t>
          </a:r>
          <a:r>
            <a:rPr lang="en-US" sz="3500" kern="1200" dirty="0"/>
            <a:t> </a:t>
          </a:r>
          <a:r>
            <a:rPr lang="en-US" sz="3500" kern="1200" dirty="0" err="1"/>
            <a:t>bằng</a:t>
          </a:r>
          <a:r>
            <a:rPr lang="en-US" sz="3500" kern="1200" dirty="0"/>
            <a:t> </a:t>
          </a:r>
          <a:r>
            <a:rPr lang="en-US" sz="3500" kern="1200" dirty="0" err="1"/>
            <a:t>tầng</a:t>
          </a:r>
          <a:r>
            <a:rPr lang="en-US" sz="3500" kern="1200" dirty="0"/>
            <a:t> </a:t>
          </a:r>
          <a:r>
            <a:rPr lang="en-US" sz="3500" kern="1200" dirty="0" err="1"/>
            <a:t>lớp</a:t>
          </a:r>
          <a:r>
            <a:rPr lang="en-US" sz="3500" kern="1200" dirty="0"/>
            <a:t> </a:t>
          </a:r>
          <a:r>
            <a:rPr lang="en-US" sz="3500" kern="1200" dirty="0" err="1"/>
            <a:t>quan</a:t>
          </a:r>
          <a:r>
            <a:rPr lang="en-US" sz="3500" kern="1200" dirty="0"/>
            <a:t> </a:t>
          </a:r>
          <a:r>
            <a:rPr lang="en-US" sz="3500" kern="1200" dirty="0" err="1"/>
            <a:t>lại</a:t>
          </a:r>
          <a:r>
            <a:rPr lang="en-US" sz="3500" kern="1200" dirty="0"/>
            <a:t>, </a:t>
          </a:r>
          <a:r>
            <a:rPr lang="en-US" sz="3500" kern="1200" dirty="0" err="1"/>
            <a:t>nho</a:t>
          </a:r>
          <a:r>
            <a:rPr lang="en-US" sz="3500" kern="1200" dirty="0"/>
            <a:t> </a:t>
          </a:r>
          <a:r>
            <a:rPr lang="en-US" sz="3500" kern="1200" dirty="0" err="1"/>
            <a:t>sĩ</a:t>
          </a:r>
          <a:r>
            <a:rPr lang="en-US" sz="3500" kern="1200" dirty="0"/>
            <a:t> </a:t>
          </a:r>
          <a:r>
            <a:rPr lang="en-US" sz="3500" kern="1200" dirty="0" err="1"/>
            <a:t>có</a:t>
          </a:r>
          <a:r>
            <a:rPr lang="en-US" sz="3500" kern="1200" dirty="0"/>
            <a:t> </a:t>
          </a:r>
          <a:r>
            <a:rPr lang="en-US" sz="3500" kern="1200" dirty="0" err="1"/>
            <a:t>tư</a:t>
          </a:r>
          <a:r>
            <a:rPr lang="en-US" sz="3500" kern="1200" dirty="0"/>
            <a:t> </a:t>
          </a:r>
          <a:r>
            <a:rPr lang="en-US" sz="3500" kern="1200" dirty="0" err="1"/>
            <a:t>tưởng</a:t>
          </a:r>
          <a:r>
            <a:rPr lang="en-US" sz="3500" kern="1200" dirty="0"/>
            <a:t> </a:t>
          </a:r>
          <a:r>
            <a:rPr lang="en-US" sz="3500" kern="1200" dirty="0" err="1"/>
            <a:t>cải</a:t>
          </a:r>
          <a:r>
            <a:rPr lang="en-US" sz="3500" kern="1200" dirty="0"/>
            <a:t> </a:t>
          </a:r>
          <a:r>
            <a:rPr lang="en-US" sz="3500" kern="1200" dirty="0" err="1"/>
            <a:t>cách</a:t>
          </a:r>
          <a:endParaRPr lang="en-US" sz="3500" kern="1200" dirty="0"/>
        </a:p>
        <a:p>
          <a:pPr marL="285750" lvl="1" indent="-285750" algn="l" defTabSz="1555750">
            <a:lnSpc>
              <a:spcPct val="90000"/>
            </a:lnSpc>
            <a:spcBef>
              <a:spcPct val="0"/>
            </a:spcBef>
            <a:spcAft>
              <a:spcPct val="20000"/>
            </a:spcAft>
            <a:buChar char="•"/>
          </a:pPr>
          <a:r>
            <a:rPr lang="en-US" sz="3500" kern="1200" dirty="0" err="1"/>
            <a:t>Xóa</a:t>
          </a:r>
          <a:r>
            <a:rPr lang="en-US" sz="3500" kern="1200" dirty="0"/>
            <a:t> </a:t>
          </a:r>
          <a:r>
            <a:rPr lang="en-US" sz="3500" kern="1200" dirty="0" err="1"/>
            <a:t>bỏ</a:t>
          </a:r>
          <a:r>
            <a:rPr lang="en-US" sz="3500" kern="1200" dirty="0"/>
            <a:t> </a:t>
          </a:r>
          <a:r>
            <a:rPr lang="en-US" sz="3500" kern="1200" dirty="0" err="1"/>
            <a:t>chế</a:t>
          </a:r>
          <a:r>
            <a:rPr lang="en-US" sz="3500" kern="1200" dirty="0"/>
            <a:t> </a:t>
          </a:r>
          <a:r>
            <a:rPr lang="en-US" sz="3500" kern="1200" dirty="0" err="1"/>
            <a:t>độ</a:t>
          </a:r>
          <a:r>
            <a:rPr lang="en-US" sz="3500" kern="1200" dirty="0"/>
            <a:t> </a:t>
          </a:r>
          <a:r>
            <a:rPr lang="en-US" sz="3500" kern="1200" dirty="0" err="1"/>
            <a:t>lấy</a:t>
          </a:r>
          <a:r>
            <a:rPr lang="en-US" sz="3500" kern="1200" dirty="0"/>
            <a:t> </a:t>
          </a:r>
          <a:r>
            <a:rPr lang="en-US" sz="3500" kern="1200" dirty="0" err="1"/>
            <a:t>người</a:t>
          </a:r>
          <a:r>
            <a:rPr lang="en-US" sz="3500" kern="1200" dirty="0"/>
            <a:t> </a:t>
          </a:r>
          <a:r>
            <a:rPr lang="en-US" sz="3500" kern="1200" dirty="0" err="1"/>
            <a:t>trong</a:t>
          </a:r>
          <a:r>
            <a:rPr lang="en-US" sz="3500" kern="1200" dirty="0"/>
            <a:t> </a:t>
          </a:r>
          <a:r>
            <a:rPr lang="en-US" sz="3500" kern="1200" dirty="0" err="1"/>
            <a:t>tôn</a:t>
          </a:r>
          <a:r>
            <a:rPr lang="en-US" sz="3500" kern="1200" dirty="0"/>
            <a:t> </a:t>
          </a:r>
          <a:r>
            <a:rPr lang="en-US" sz="3500" kern="1200" dirty="0" err="1"/>
            <a:t>thất</a:t>
          </a:r>
          <a:r>
            <a:rPr lang="en-US" sz="3500" kern="1200" dirty="0"/>
            <a:t> </a:t>
          </a:r>
          <a:r>
            <a:rPr lang="en-US" sz="3500" kern="1200" dirty="0" err="1"/>
            <a:t>làm</a:t>
          </a:r>
          <a:r>
            <a:rPr lang="en-US" sz="3500" kern="1200" dirty="0"/>
            <a:t> </a:t>
          </a:r>
          <a:r>
            <a:rPr lang="en-US" sz="3500" kern="1200" dirty="0" err="1"/>
            <a:t>các</a:t>
          </a:r>
          <a:r>
            <a:rPr lang="en-US" sz="3500" kern="1200" dirty="0"/>
            <a:t> </a:t>
          </a:r>
          <a:r>
            <a:rPr lang="en-US" sz="3500" kern="1200" dirty="0" err="1"/>
            <a:t>chức</a:t>
          </a:r>
          <a:r>
            <a:rPr lang="en-US" sz="3500" kern="1200" dirty="0"/>
            <a:t> </a:t>
          </a:r>
          <a:r>
            <a:rPr lang="en-US" sz="3500" kern="1200" dirty="0" err="1"/>
            <a:t>chỉ</a:t>
          </a:r>
          <a:r>
            <a:rPr lang="en-US" sz="3500" kern="1200" dirty="0"/>
            <a:t> </a:t>
          </a:r>
          <a:r>
            <a:rPr lang="en-US" sz="3500" kern="1200" dirty="0" err="1"/>
            <a:t>huy</a:t>
          </a:r>
          <a:r>
            <a:rPr lang="en-US" sz="3500" kern="1200" dirty="0"/>
            <a:t> </a:t>
          </a:r>
          <a:r>
            <a:rPr lang="en-US" sz="3500" kern="1200" dirty="0" err="1"/>
            <a:t>quân</a:t>
          </a:r>
          <a:r>
            <a:rPr lang="en-US" sz="3500" kern="1200" dirty="0"/>
            <a:t> </a:t>
          </a:r>
          <a:r>
            <a:rPr lang="en-US" sz="3500" kern="1200" dirty="0" err="1"/>
            <a:t>sự</a:t>
          </a:r>
          <a:r>
            <a:rPr lang="en-US" sz="3500" kern="1200" dirty="0"/>
            <a:t> </a:t>
          </a:r>
          <a:r>
            <a:rPr lang="en-US" sz="3500" kern="1200" dirty="0" err="1"/>
            <a:t>cao</a:t>
          </a:r>
          <a:r>
            <a:rPr lang="en-US" sz="3500" kern="1200" dirty="0"/>
            <a:t> </a:t>
          </a:r>
          <a:r>
            <a:rPr lang="en-US" sz="3500" kern="1200" dirty="0" err="1"/>
            <a:t>cấp</a:t>
          </a:r>
          <a:r>
            <a:rPr lang="en-US" sz="3500" kern="1200" dirty="0"/>
            <a:t>, </a:t>
          </a:r>
          <a:r>
            <a:rPr lang="en-US" sz="3500" kern="1200" dirty="0" err="1"/>
            <a:t>định</a:t>
          </a:r>
          <a:r>
            <a:rPr lang="en-US" sz="3500" kern="1200" dirty="0"/>
            <a:t> </a:t>
          </a:r>
          <a:r>
            <a:rPr lang="en-US" sz="3500" kern="1200" dirty="0" err="1"/>
            <a:t>lại</a:t>
          </a:r>
          <a:r>
            <a:rPr lang="en-US" sz="3500" kern="1200" dirty="0"/>
            <a:t> </a:t>
          </a:r>
          <a:r>
            <a:rPr lang="en-US" sz="3500" kern="1200" dirty="0" err="1"/>
            <a:t>binh</a:t>
          </a:r>
          <a:r>
            <a:rPr lang="en-US" sz="3500" kern="1200" dirty="0"/>
            <a:t> </a:t>
          </a:r>
          <a:r>
            <a:rPr lang="en-US" sz="3500" kern="1200" dirty="0" err="1"/>
            <a:t>chế</a:t>
          </a:r>
          <a:r>
            <a:rPr lang="en-US" sz="3500" kern="1200" dirty="0"/>
            <a:t>, </a:t>
          </a:r>
          <a:r>
            <a:rPr lang="en-US" sz="3500" kern="1200" dirty="0" err="1"/>
            <a:t>chỉnh</a:t>
          </a:r>
          <a:r>
            <a:rPr lang="en-US" sz="3500" kern="1200" dirty="0"/>
            <a:t> </a:t>
          </a:r>
          <a:r>
            <a:rPr lang="en-US" sz="3500" kern="1200" dirty="0" err="1"/>
            <a:t>đốn</a:t>
          </a:r>
          <a:r>
            <a:rPr lang="en-US" sz="3500" kern="1200" dirty="0"/>
            <a:t> </a:t>
          </a:r>
          <a:r>
            <a:rPr lang="en-US" sz="3500" kern="1200" dirty="0" err="1"/>
            <a:t>quân</a:t>
          </a:r>
          <a:r>
            <a:rPr lang="en-US" sz="3500" kern="1200" dirty="0"/>
            <a:t> </a:t>
          </a:r>
          <a:r>
            <a:rPr lang="en-US" sz="3500" kern="1200" dirty="0" err="1"/>
            <a:t>đội</a:t>
          </a:r>
          <a:r>
            <a:rPr lang="en-US" sz="3500" kern="1200" dirty="0"/>
            <a:t>, </a:t>
          </a:r>
          <a:r>
            <a:rPr lang="en-US" sz="3500" kern="1200" dirty="0" err="1"/>
            <a:t>tăng</a:t>
          </a:r>
          <a:r>
            <a:rPr lang="en-US" sz="3500" kern="1200" dirty="0"/>
            <a:t> </a:t>
          </a:r>
          <a:r>
            <a:rPr lang="en-US" sz="3500" kern="1200" dirty="0" err="1"/>
            <a:t>cường</a:t>
          </a:r>
          <a:r>
            <a:rPr lang="en-US" sz="3500" kern="1200" dirty="0"/>
            <a:t> </a:t>
          </a:r>
          <a:r>
            <a:rPr lang="en-US" sz="3500" kern="1200" dirty="0" err="1"/>
            <a:t>kỷ</a:t>
          </a:r>
          <a:r>
            <a:rPr lang="en-US" sz="3500" kern="1200" dirty="0"/>
            <a:t> </a:t>
          </a:r>
          <a:r>
            <a:rPr lang="en-US" sz="3500" kern="1200" dirty="0" err="1"/>
            <a:t>luật</a:t>
          </a:r>
          <a:r>
            <a:rPr lang="en-US" sz="3500" kern="1200" dirty="0"/>
            <a:t>, </a:t>
          </a:r>
          <a:r>
            <a:rPr lang="en-US" sz="3500" kern="1200" dirty="0" err="1"/>
            <a:t>thải</a:t>
          </a:r>
          <a:r>
            <a:rPr lang="en-US" sz="3500" kern="1200" dirty="0"/>
            <a:t> </a:t>
          </a:r>
          <a:r>
            <a:rPr lang="en-US" sz="3500" kern="1200" dirty="0" err="1"/>
            <a:t>các</a:t>
          </a:r>
          <a:r>
            <a:rPr lang="en-US" sz="3500" kern="1200" dirty="0"/>
            <a:t> </a:t>
          </a:r>
          <a:r>
            <a:rPr lang="en-US" sz="3500" kern="1200" dirty="0" err="1"/>
            <a:t>tướng</a:t>
          </a:r>
          <a:r>
            <a:rPr lang="en-US" sz="3500" kern="1200" dirty="0"/>
            <a:t> </a:t>
          </a:r>
          <a:r>
            <a:rPr lang="en-US" sz="3500" kern="1200" dirty="0" err="1"/>
            <a:t>lĩnh</a:t>
          </a:r>
          <a:r>
            <a:rPr lang="en-US" sz="3500" kern="1200" dirty="0"/>
            <a:t> </a:t>
          </a:r>
          <a:r>
            <a:rPr lang="en-US" sz="3500" kern="1200" dirty="0" err="1"/>
            <a:t>bất</a:t>
          </a:r>
          <a:r>
            <a:rPr lang="en-US" sz="3500" kern="1200" dirty="0"/>
            <a:t> </a:t>
          </a:r>
          <a:r>
            <a:rPr lang="en-US" sz="3500" kern="1200" dirty="0" err="1"/>
            <a:t>tài</a:t>
          </a:r>
          <a:r>
            <a:rPr lang="en-US" sz="3500" kern="1200" dirty="0"/>
            <a:t>.</a:t>
          </a:r>
        </a:p>
        <a:p>
          <a:pPr marL="285750" lvl="1" indent="-285750" algn="l" defTabSz="1555750">
            <a:lnSpc>
              <a:spcPct val="90000"/>
            </a:lnSpc>
            <a:spcBef>
              <a:spcPct val="0"/>
            </a:spcBef>
            <a:spcAft>
              <a:spcPct val="20000"/>
            </a:spcAft>
            <a:buChar char="•"/>
          </a:pPr>
          <a:r>
            <a:rPr lang="en-US" sz="3500" kern="1200" dirty="0" err="1"/>
            <a:t>Chủ</a:t>
          </a:r>
          <a:r>
            <a:rPr lang="en-US" sz="3500" kern="1200" dirty="0"/>
            <a:t> </a:t>
          </a:r>
          <a:r>
            <a:rPr lang="en-US" sz="3500" kern="1200" dirty="0" err="1"/>
            <a:t>trương</a:t>
          </a:r>
          <a:r>
            <a:rPr lang="en-US" sz="3500" kern="1200" dirty="0"/>
            <a:t> </a:t>
          </a:r>
          <a:r>
            <a:rPr lang="en-US" sz="3500" kern="1200" dirty="0" err="1"/>
            <a:t>cải</a:t>
          </a:r>
          <a:r>
            <a:rPr lang="en-US" sz="3500" kern="1200" dirty="0"/>
            <a:t> </a:t>
          </a:r>
          <a:r>
            <a:rPr lang="en-US" sz="3500" kern="1200" dirty="0" err="1"/>
            <a:t>tiến</a:t>
          </a:r>
          <a:r>
            <a:rPr lang="en-US" sz="3500" kern="1200" dirty="0"/>
            <a:t> </a:t>
          </a:r>
          <a:r>
            <a:rPr lang="en-US" sz="3500" kern="1200" dirty="0" err="1"/>
            <a:t>vũ</a:t>
          </a:r>
          <a:r>
            <a:rPr lang="en-US" sz="3500" kern="1200" dirty="0"/>
            <a:t> </a:t>
          </a:r>
          <a:r>
            <a:rPr lang="en-US" sz="3500" kern="1200" dirty="0" err="1"/>
            <a:t>khí</a:t>
          </a:r>
          <a:r>
            <a:rPr lang="en-US" sz="3500" kern="1200" dirty="0"/>
            <a:t>, </a:t>
          </a:r>
          <a:r>
            <a:rPr lang="en-US" sz="3500" kern="1200" dirty="0" err="1"/>
            <a:t>trang</a:t>
          </a:r>
          <a:r>
            <a:rPr lang="en-US" sz="3500" kern="1200" dirty="0"/>
            <a:t> </a:t>
          </a:r>
          <a:r>
            <a:rPr lang="en-US" sz="3500" kern="1200" dirty="0" err="1"/>
            <a:t>bị</a:t>
          </a:r>
          <a:r>
            <a:rPr lang="en-US" sz="3500" kern="1200" dirty="0"/>
            <a:t> </a:t>
          </a:r>
          <a:r>
            <a:rPr lang="en-US" sz="3500" kern="1200" dirty="0" err="1"/>
            <a:t>bằng</a:t>
          </a:r>
          <a:r>
            <a:rPr lang="en-US" sz="3500" kern="1200" dirty="0"/>
            <a:t> </a:t>
          </a:r>
          <a:r>
            <a:rPr lang="en-US" sz="3500" kern="1200" dirty="0" err="1"/>
            <a:t>nhiều</a:t>
          </a:r>
          <a:r>
            <a:rPr lang="en-US" sz="3500" kern="1200" dirty="0"/>
            <a:t> </a:t>
          </a:r>
          <a:r>
            <a:rPr lang="en-US" sz="3500" kern="1200" dirty="0" err="1"/>
            <a:t>biện</a:t>
          </a:r>
          <a:r>
            <a:rPr lang="en-US" sz="3500" kern="1200" dirty="0"/>
            <a:t> </a:t>
          </a:r>
          <a:r>
            <a:rPr lang="en-US" sz="3500" kern="1200" dirty="0" err="1"/>
            <a:t>pháp</a:t>
          </a:r>
          <a:r>
            <a:rPr lang="en-US" sz="3500" kern="1200" dirty="0"/>
            <a:t> </a:t>
          </a:r>
          <a:r>
            <a:rPr lang="en-US" sz="3500" kern="1200" dirty="0" err="1"/>
            <a:t>như</a:t>
          </a:r>
          <a:r>
            <a:rPr lang="en-US" sz="3500" kern="1200" dirty="0"/>
            <a:t>: </a:t>
          </a:r>
          <a:r>
            <a:rPr lang="en-US" sz="3500" kern="1200" dirty="0" err="1"/>
            <a:t>mở</a:t>
          </a:r>
          <a:r>
            <a:rPr lang="en-US" sz="3500" kern="1200" dirty="0"/>
            <a:t> </a:t>
          </a:r>
          <a:r>
            <a:rPr lang="en-US" sz="3500" kern="1200" dirty="0" err="1"/>
            <a:t>các</a:t>
          </a:r>
          <a:r>
            <a:rPr lang="en-US" sz="3500" kern="1200" dirty="0"/>
            <a:t> </a:t>
          </a:r>
          <a:r>
            <a:rPr lang="en-US" sz="3500" kern="1200" dirty="0" err="1"/>
            <a:t>xưởng</a:t>
          </a:r>
          <a:r>
            <a:rPr lang="en-US" sz="3500" kern="1200" dirty="0"/>
            <a:t> </a:t>
          </a:r>
          <a:r>
            <a:rPr lang="en-US" sz="3500" kern="1200" dirty="0" err="1"/>
            <a:t>rèn</a:t>
          </a:r>
          <a:r>
            <a:rPr lang="en-US" sz="3500" kern="1200" dirty="0"/>
            <a:t> </a:t>
          </a:r>
          <a:r>
            <a:rPr lang="en-US" sz="3500" kern="1200" dirty="0" err="1"/>
            <a:t>đúc</a:t>
          </a:r>
          <a:r>
            <a:rPr lang="en-US" sz="3500" kern="1200" dirty="0"/>
            <a:t> </a:t>
          </a:r>
          <a:r>
            <a:rPr lang="en-US" sz="3500" kern="1200" dirty="0" err="1"/>
            <a:t>vũ</a:t>
          </a:r>
          <a:r>
            <a:rPr lang="en-US" sz="3500" kern="1200" dirty="0"/>
            <a:t> </a:t>
          </a:r>
          <a:r>
            <a:rPr lang="en-US" sz="3500" kern="1200" dirty="0" err="1"/>
            <a:t>khí</a:t>
          </a:r>
          <a:r>
            <a:rPr lang="en-US" sz="3500" kern="1200" dirty="0"/>
            <a:t>, </a:t>
          </a:r>
          <a:r>
            <a:rPr lang="en-US" sz="3500" kern="1200" dirty="0" err="1"/>
            <a:t>đóng</a:t>
          </a:r>
          <a:r>
            <a:rPr lang="en-US" sz="3500" kern="1200" dirty="0"/>
            <a:t> </a:t>
          </a:r>
          <a:r>
            <a:rPr lang="en-US" sz="3500" kern="1200" dirty="0" err="1"/>
            <a:t>thuyền</a:t>
          </a:r>
          <a:r>
            <a:rPr lang="en-US" sz="3500" kern="1200" dirty="0"/>
            <a:t>; </a:t>
          </a:r>
          <a:r>
            <a:rPr lang="en-US" sz="3500" kern="1200" dirty="0" err="1"/>
            <a:t>tuyển</a:t>
          </a:r>
          <a:r>
            <a:rPr lang="en-US" sz="3500" kern="1200" dirty="0"/>
            <a:t> </a:t>
          </a:r>
          <a:r>
            <a:rPr lang="en-US" sz="3500" kern="1200" dirty="0" err="1"/>
            <a:t>các</a:t>
          </a:r>
          <a:r>
            <a:rPr lang="en-US" sz="3500" kern="1200" dirty="0"/>
            <a:t> </a:t>
          </a:r>
          <a:r>
            <a:rPr lang="en-US" sz="3500" kern="1200" dirty="0" err="1"/>
            <a:t>thợ</a:t>
          </a:r>
          <a:r>
            <a:rPr lang="en-US" sz="3500" kern="1200" dirty="0"/>
            <a:t> </a:t>
          </a:r>
          <a:r>
            <a:rPr lang="en-US" sz="3500" kern="1200" dirty="0" err="1"/>
            <a:t>giỏi</a:t>
          </a:r>
          <a:r>
            <a:rPr lang="en-US" sz="3500" kern="1200" dirty="0"/>
            <a:t>.</a:t>
          </a:r>
        </a:p>
      </dsp:txBody>
      <dsp:txXfrm>
        <a:off x="0" y="1085866"/>
        <a:ext cx="11858623" cy="4750649"/>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B99C66-4337-4099-A9C4-B5306AAC796F}">
      <dsp:nvSpPr>
        <dsp:cNvPr id="0" name=""/>
        <dsp:cNvSpPr/>
      </dsp:nvSpPr>
      <dsp:spPr>
        <a:xfrm>
          <a:off x="0" y="15631"/>
          <a:ext cx="11858623" cy="1415114"/>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4790" tIns="224790" rIns="224790" bIns="224790" numCol="1" spcCol="1270" anchor="ctr" anchorCtr="0">
          <a:noAutofit/>
        </a:bodyPr>
        <a:lstStyle/>
        <a:p>
          <a:pPr marL="0" lvl="0" indent="0" algn="ctr" defTabSz="2622550">
            <a:lnSpc>
              <a:spcPct val="90000"/>
            </a:lnSpc>
            <a:spcBef>
              <a:spcPct val="0"/>
            </a:spcBef>
            <a:spcAft>
              <a:spcPct val="35000"/>
            </a:spcAft>
            <a:buNone/>
          </a:pPr>
          <a:r>
            <a:rPr lang="en-US" sz="5900" kern="1200" dirty="0" err="1"/>
            <a:t>Kinh</a:t>
          </a:r>
          <a:r>
            <a:rPr lang="en-US" sz="5900" kern="1200" dirty="0"/>
            <a:t> </a:t>
          </a:r>
          <a:r>
            <a:rPr lang="en-US" sz="5900" kern="1200" dirty="0" err="1"/>
            <a:t>tế</a:t>
          </a:r>
          <a:r>
            <a:rPr lang="en-US" sz="5900" kern="1200" dirty="0"/>
            <a:t> - </a:t>
          </a:r>
          <a:r>
            <a:rPr lang="en-US" sz="5900" kern="1200" dirty="0" err="1"/>
            <a:t>tài</a:t>
          </a:r>
          <a:r>
            <a:rPr lang="en-US" sz="5900" kern="1200" dirty="0"/>
            <a:t> </a:t>
          </a:r>
          <a:r>
            <a:rPr lang="en-US" sz="5900" kern="1200" dirty="0" err="1"/>
            <a:t>chính</a:t>
          </a:r>
          <a:endParaRPr lang="en-US" sz="5900" kern="1200" dirty="0"/>
        </a:p>
      </dsp:txBody>
      <dsp:txXfrm>
        <a:off x="69080" y="84711"/>
        <a:ext cx="11720463" cy="1276954"/>
      </dsp:txXfrm>
    </dsp:sp>
    <dsp:sp modelId="{3E69584B-9F8F-4E74-874A-3CDFF7E9F68E}">
      <dsp:nvSpPr>
        <dsp:cNvPr id="0" name=""/>
        <dsp:cNvSpPr/>
      </dsp:nvSpPr>
      <dsp:spPr>
        <a:xfrm>
          <a:off x="0" y="1430746"/>
          <a:ext cx="11858623" cy="4396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6511" tIns="74930" rIns="419608" bIns="74930" numCol="1" spcCol="1270" anchor="t" anchorCtr="0">
          <a:noAutofit/>
        </a:bodyPr>
        <a:lstStyle/>
        <a:p>
          <a:pPr marL="285750" lvl="1" indent="-285750" algn="l" defTabSz="2044700">
            <a:lnSpc>
              <a:spcPct val="90000"/>
            </a:lnSpc>
            <a:spcBef>
              <a:spcPct val="0"/>
            </a:spcBef>
            <a:spcAft>
              <a:spcPct val="20000"/>
            </a:spcAft>
            <a:buChar char="•"/>
          </a:pPr>
          <a:r>
            <a:rPr lang="en-US" sz="4600" kern="1200" dirty="0" err="1"/>
            <a:t>Năm</a:t>
          </a:r>
          <a:r>
            <a:rPr lang="en-US" sz="4600" kern="1200" dirty="0"/>
            <a:t> 1397, </a:t>
          </a:r>
          <a:r>
            <a:rPr lang="en-US" sz="4600" kern="1200" dirty="0" err="1"/>
            <a:t>Hồ</a:t>
          </a:r>
          <a:r>
            <a:rPr lang="en-US" sz="4600" kern="1200" dirty="0"/>
            <a:t> </a:t>
          </a:r>
          <a:r>
            <a:rPr lang="en-US" sz="4600" kern="1200" dirty="0" err="1"/>
            <a:t>Quý</a:t>
          </a:r>
          <a:r>
            <a:rPr lang="en-US" sz="4600" kern="1200" dirty="0"/>
            <a:t> Ly ban </a:t>
          </a:r>
          <a:r>
            <a:rPr lang="en-US" sz="4600" kern="1200" dirty="0" err="1"/>
            <a:t>hành</a:t>
          </a:r>
          <a:r>
            <a:rPr lang="en-US" sz="4600" kern="1200" dirty="0"/>
            <a:t> </a:t>
          </a:r>
          <a:r>
            <a:rPr lang="en-US" sz="4600" kern="1200" dirty="0" err="1"/>
            <a:t>chính</a:t>
          </a:r>
          <a:r>
            <a:rPr lang="en-US" sz="4600" kern="1200" dirty="0"/>
            <a:t> </a:t>
          </a:r>
          <a:r>
            <a:rPr lang="en-US" sz="4600" kern="1200" dirty="0" err="1"/>
            <a:t>sách</a:t>
          </a:r>
          <a:r>
            <a:rPr lang="en-US" sz="4600" kern="1200" dirty="0"/>
            <a:t> </a:t>
          </a:r>
          <a:r>
            <a:rPr lang="en-US" sz="4600" kern="1200" dirty="0" err="1"/>
            <a:t>hạn</a:t>
          </a:r>
          <a:r>
            <a:rPr lang="en-US" sz="4600" kern="1200" dirty="0"/>
            <a:t> </a:t>
          </a:r>
          <a:r>
            <a:rPr lang="en-US" sz="4600" kern="1200" dirty="0" err="1"/>
            <a:t>điền</a:t>
          </a:r>
          <a:endParaRPr lang="en-US" sz="4600" kern="1200" dirty="0"/>
        </a:p>
        <a:p>
          <a:pPr marL="285750" lvl="1" indent="-285750" algn="l" defTabSz="2044700">
            <a:lnSpc>
              <a:spcPct val="90000"/>
            </a:lnSpc>
            <a:spcBef>
              <a:spcPct val="0"/>
            </a:spcBef>
            <a:spcAft>
              <a:spcPct val="20000"/>
            </a:spcAft>
            <a:buChar char="•"/>
          </a:pPr>
          <a:r>
            <a:rPr lang="en-US" sz="4600" kern="1200" dirty="0" err="1"/>
            <a:t>Năm</a:t>
          </a:r>
          <a:r>
            <a:rPr lang="en-US" sz="4600" kern="1200" dirty="0"/>
            <a:t> 1401, </a:t>
          </a:r>
          <a:r>
            <a:rPr lang="en-US" sz="4600" kern="1200" dirty="0" err="1"/>
            <a:t>nhà</a:t>
          </a:r>
          <a:r>
            <a:rPr lang="en-US" sz="4600" kern="1200" dirty="0"/>
            <a:t> </a:t>
          </a:r>
          <a:r>
            <a:rPr lang="en-US" sz="4600" kern="1200" dirty="0" err="1"/>
            <a:t>Hồ</a:t>
          </a:r>
          <a:r>
            <a:rPr lang="en-US" sz="4600" kern="1200" dirty="0"/>
            <a:t> ban </a:t>
          </a:r>
          <a:r>
            <a:rPr lang="en-US" sz="4600" kern="1200" dirty="0" err="1"/>
            <a:t>hành</a:t>
          </a:r>
          <a:r>
            <a:rPr lang="en-US" sz="4600" kern="1200" dirty="0"/>
            <a:t> </a:t>
          </a:r>
          <a:r>
            <a:rPr lang="en-US" sz="4600" kern="1200" dirty="0" err="1"/>
            <a:t>chính</a:t>
          </a:r>
          <a:r>
            <a:rPr lang="en-US" sz="4600" kern="1200" dirty="0"/>
            <a:t> </a:t>
          </a:r>
          <a:r>
            <a:rPr lang="en-US" sz="4600" kern="1200" dirty="0" err="1"/>
            <a:t>sách</a:t>
          </a:r>
          <a:r>
            <a:rPr lang="en-US" sz="4600" kern="1200" dirty="0"/>
            <a:t> </a:t>
          </a:r>
          <a:r>
            <a:rPr lang="en-US" sz="4600" kern="1200" dirty="0" err="1"/>
            <a:t>hạn</a:t>
          </a:r>
          <a:r>
            <a:rPr lang="en-US" sz="4600" kern="1200" dirty="0"/>
            <a:t> </a:t>
          </a:r>
          <a:r>
            <a:rPr lang="en-US" sz="4600" kern="1200" dirty="0" err="1"/>
            <a:t>nô</a:t>
          </a:r>
          <a:endParaRPr lang="en-US" sz="4600" kern="1200" dirty="0"/>
        </a:p>
        <a:p>
          <a:pPr marL="285750" lvl="1" indent="-285750" algn="l" defTabSz="2044700">
            <a:lnSpc>
              <a:spcPct val="90000"/>
            </a:lnSpc>
            <a:spcBef>
              <a:spcPct val="0"/>
            </a:spcBef>
            <a:spcAft>
              <a:spcPct val="20000"/>
            </a:spcAft>
            <a:buChar char="•"/>
          </a:pPr>
          <a:r>
            <a:rPr lang="en-US" sz="4600" kern="1200" dirty="0" err="1"/>
            <a:t>Năm</a:t>
          </a:r>
          <a:r>
            <a:rPr lang="en-US" sz="4600" kern="1200" dirty="0"/>
            <a:t> 1396, </a:t>
          </a:r>
          <a:r>
            <a:rPr lang="en-US" sz="4600" kern="1200" dirty="0" err="1"/>
            <a:t>Hồ</a:t>
          </a:r>
          <a:r>
            <a:rPr lang="en-US" sz="4600" kern="1200" dirty="0"/>
            <a:t> </a:t>
          </a:r>
          <a:r>
            <a:rPr lang="en-US" sz="4600" kern="1200" dirty="0" err="1"/>
            <a:t>Quý</a:t>
          </a:r>
          <a:r>
            <a:rPr lang="en-US" sz="4600" kern="1200" dirty="0"/>
            <a:t> Ly </a:t>
          </a:r>
          <a:r>
            <a:rPr lang="en-US" sz="4600" kern="1200" dirty="0" err="1"/>
            <a:t>cho</a:t>
          </a:r>
          <a:r>
            <a:rPr lang="en-US" sz="4600" kern="1200" dirty="0"/>
            <a:t> </a:t>
          </a:r>
          <a:r>
            <a:rPr lang="en-US" sz="4600" kern="1200" dirty="0" err="1"/>
            <a:t>phát</a:t>
          </a:r>
          <a:r>
            <a:rPr lang="en-US" sz="4600" kern="1200" dirty="0"/>
            <a:t> </a:t>
          </a:r>
          <a:r>
            <a:rPr lang="en-US" sz="4600" kern="1200" dirty="0" err="1"/>
            <a:t>hành</a:t>
          </a:r>
          <a:r>
            <a:rPr lang="en-US" sz="4600" kern="1200" dirty="0"/>
            <a:t> </a:t>
          </a:r>
          <a:r>
            <a:rPr lang="en-US" sz="4600" kern="1200" dirty="0" err="1"/>
            <a:t>tiền</a:t>
          </a:r>
          <a:r>
            <a:rPr lang="en-US" sz="4600" kern="1200" dirty="0"/>
            <a:t> </a:t>
          </a:r>
          <a:r>
            <a:rPr lang="en-US" sz="4600" kern="1200" dirty="0" err="1"/>
            <a:t>giấy</a:t>
          </a:r>
          <a:r>
            <a:rPr lang="en-US" sz="4600" kern="1200" dirty="0"/>
            <a:t>, </a:t>
          </a:r>
          <a:r>
            <a:rPr lang="en-US" sz="4600" kern="1200" dirty="0" err="1"/>
            <a:t>gọi</a:t>
          </a:r>
          <a:r>
            <a:rPr lang="en-US" sz="4600" kern="1200" dirty="0"/>
            <a:t> </a:t>
          </a:r>
          <a:r>
            <a:rPr lang="en-US" sz="4600" kern="1200" dirty="0" err="1"/>
            <a:t>là</a:t>
          </a:r>
          <a:r>
            <a:rPr lang="en-US" sz="4600" kern="1200" dirty="0"/>
            <a:t> “</a:t>
          </a:r>
          <a:r>
            <a:rPr lang="en-US" sz="4600" kern="1200" dirty="0" err="1"/>
            <a:t>Thông</a:t>
          </a:r>
          <a:r>
            <a:rPr lang="en-US" sz="4600" kern="1200" dirty="0"/>
            <a:t> </a:t>
          </a:r>
          <a:r>
            <a:rPr lang="en-US" sz="4600" kern="1200" dirty="0" err="1"/>
            <a:t>bảo</a:t>
          </a:r>
          <a:r>
            <a:rPr lang="en-US" sz="4600" kern="1200" dirty="0"/>
            <a:t>   </a:t>
          </a:r>
          <a:r>
            <a:rPr lang="en-US" sz="4600" kern="1200" dirty="0" err="1"/>
            <a:t>hội</a:t>
          </a:r>
          <a:r>
            <a:rPr lang="en-US" sz="4600" kern="1200" dirty="0"/>
            <a:t> </a:t>
          </a:r>
          <a:r>
            <a:rPr lang="en-US" sz="4600" kern="1200" dirty="0" err="1"/>
            <a:t>sao</a:t>
          </a:r>
          <a:r>
            <a:rPr lang="en-US" sz="4600" kern="1200" dirty="0"/>
            <a:t>”. </a:t>
          </a:r>
        </a:p>
      </dsp:txBody>
      <dsp:txXfrm>
        <a:off x="0" y="1430746"/>
        <a:ext cx="11858623" cy="439668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B99C66-4337-4099-A9C4-B5306AAC796F}">
      <dsp:nvSpPr>
        <dsp:cNvPr id="0" name=""/>
        <dsp:cNvSpPr/>
      </dsp:nvSpPr>
      <dsp:spPr>
        <a:xfrm>
          <a:off x="0" y="36871"/>
          <a:ext cx="11858623" cy="1271205"/>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1930" tIns="201930" rIns="201930" bIns="201930" numCol="1" spcCol="1270" anchor="ctr" anchorCtr="0">
          <a:noAutofit/>
        </a:bodyPr>
        <a:lstStyle/>
        <a:p>
          <a:pPr marL="0" lvl="0" indent="0" algn="ctr" defTabSz="2355850">
            <a:lnSpc>
              <a:spcPct val="90000"/>
            </a:lnSpc>
            <a:spcBef>
              <a:spcPct val="0"/>
            </a:spcBef>
            <a:spcAft>
              <a:spcPct val="35000"/>
            </a:spcAft>
            <a:buNone/>
          </a:pPr>
          <a:r>
            <a:rPr lang="en-US" sz="5300" kern="1200" dirty="0" err="1"/>
            <a:t>Văn</a:t>
          </a:r>
          <a:r>
            <a:rPr lang="en-US" sz="5300" kern="1200" dirty="0"/>
            <a:t> </a:t>
          </a:r>
          <a:r>
            <a:rPr lang="en-US" sz="5300" kern="1200" dirty="0" err="1"/>
            <a:t>hóa</a:t>
          </a:r>
          <a:r>
            <a:rPr lang="en-US" sz="5300" kern="1200" dirty="0"/>
            <a:t> </a:t>
          </a:r>
          <a:r>
            <a:rPr lang="en-US" sz="5300" kern="1200" dirty="0" err="1"/>
            <a:t>giáo</a:t>
          </a:r>
          <a:r>
            <a:rPr lang="en-US" sz="5300" kern="1200" dirty="0"/>
            <a:t> </a:t>
          </a:r>
          <a:r>
            <a:rPr lang="en-US" sz="5300" kern="1200" dirty="0" err="1"/>
            <a:t>dục</a:t>
          </a:r>
          <a:endParaRPr lang="en-US" sz="5300" kern="1200" dirty="0"/>
        </a:p>
      </dsp:txBody>
      <dsp:txXfrm>
        <a:off x="62055" y="98926"/>
        <a:ext cx="11734513" cy="1147095"/>
      </dsp:txXfrm>
    </dsp:sp>
    <dsp:sp modelId="{3E69584B-9F8F-4E74-874A-3CDFF7E9F68E}">
      <dsp:nvSpPr>
        <dsp:cNvPr id="0" name=""/>
        <dsp:cNvSpPr/>
      </dsp:nvSpPr>
      <dsp:spPr>
        <a:xfrm>
          <a:off x="0" y="1308076"/>
          <a:ext cx="11858623" cy="4498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6511" tIns="67310" rIns="376936" bIns="67310" numCol="1" spcCol="1270" anchor="t" anchorCtr="0">
          <a:noAutofit/>
        </a:bodyPr>
        <a:lstStyle/>
        <a:p>
          <a:pPr marL="285750" lvl="1" indent="-285750" algn="l" defTabSz="1822450">
            <a:lnSpc>
              <a:spcPct val="90000"/>
            </a:lnSpc>
            <a:spcBef>
              <a:spcPct val="0"/>
            </a:spcBef>
            <a:spcAft>
              <a:spcPct val="20000"/>
            </a:spcAft>
            <a:buChar char="•"/>
          </a:pPr>
          <a:r>
            <a:rPr lang="en-US" sz="4100" kern="1200" dirty="0" err="1"/>
            <a:t>Năm</a:t>
          </a:r>
          <a:r>
            <a:rPr lang="en-US" sz="4100" kern="1200" dirty="0"/>
            <a:t> 1395, </a:t>
          </a:r>
          <a:r>
            <a:rPr lang="en-US" sz="4100" kern="1200" dirty="0" err="1"/>
            <a:t>Hồ</a:t>
          </a:r>
          <a:r>
            <a:rPr lang="en-US" sz="4100" kern="1200" dirty="0"/>
            <a:t> </a:t>
          </a:r>
          <a:r>
            <a:rPr lang="en-US" sz="4100" kern="1200" dirty="0" err="1"/>
            <a:t>Quý</a:t>
          </a:r>
          <a:r>
            <a:rPr lang="en-US" sz="4100" kern="1200" dirty="0"/>
            <a:t> Ly </a:t>
          </a:r>
          <a:r>
            <a:rPr lang="en-US" sz="4100" kern="1200" dirty="0" err="1"/>
            <a:t>định</a:t>
          </a:r>
          <a:r>
            <a:rPr lang="en-US" sz="4100" kern="1200" dirty="0"/>
            <a:t> </a:t>
          </a:r>
          <a:r>
            <a:rPr lang="en-US" sz="4100" kern="1200" dirty="0" err="1"/>
            <a:t>lại</a:t>
          </a:r>
          <a:r>
            <a:rPr lang="en-US" sz="4100" kern="1200" dirty="0"/>
            <a:t> </a:t>
          </a:r>
          <a:r>
            <a:rPr lang="en-US" sz="4100" kern="1200" dirty="0" err="1"/>
            <a:t>phép</a:t>
          </a:r>
          <a:r>
            <a:rPr lang="en-US" sz="4100" kern="1200" dirty="0"/>
            <a:t> </a:t>
          </a:r>
          <a:r>
            <a:rPr lang="en-US" sz="4100" kern="1200" dirty="0" err="1"/>
            <a:t>thi</a:t>
          </a:r>
          <a:r>
            <a:rPr lang="en-US" sz="4100" kern="1200" dirty="0"/>
            <a:t> </a:t>
          </a:r>
          <a:r>
            <a:rPr lang="en-US" sz="4100" kern="1200" dirty="0" err="1"/>
            <a:t>cử</a:t>
          </a:r>
          <a:r>
            <a:rPr lang="en-US" sz="4100" kern="1200" dirty="0"/>
            <a:t>, </a:t>
          </a:r>
          <a:r>
            <a:rPr lang="en-US" sz="4100" kern="1200" dirty="0" err="1"/>
            <a:t>quy</a:t>
          </a:r>
          <a:r>
            <a:rPr lang="en-US" sz="4100" kern="1200" dirty="0"/>
            <a:t> </a:t>
          </a:r>
          <a:r>
            <a:rPr lang="en-US" sz="4100" kern="1200" dirty="0" err="1"/>
            <a:t>định</a:t>
          </a:r>
          <a:r>
            <a:rPr lang="en-US" sz="4100" kern="1200" dirty="0"/>
            <a:t> </a:t>
          </a:r>
          <a:r>
            <a:rPr lang="en-US" sz="4100" kern="1200" dirty="0" err="1"/>
            <a:t>nội</a:t>
          </a:r>
          <a:r>
            <a:rPr lang="en-US" sz="4100" kern="1200" dirty="0"/>
            <a:t> dung </a:t>
          </a:r>
          <a:r>
            <a:rPr lang="en-US" sz="4100" kern="1200" dirty="0" err="1"/>
            <a:t>và</a:t>
          </a:r>
          <a:r>
            <a:rPr lang="en-US" sz="4100" kern="1200" dirty="0"/>
            <a:t> </a:t>
          </a:r>
          <a:r>
            <a:rPr lang="en-US" sz="4100" kern="1200" dirty="0" err="1"/>
            <a:t>hình</a:t>
          </a:r>
          <a:r>
            <a:rPr lang="en-US" sz="4100" kern="1200" dirty="0"/>
            <a:t> </a:t>
          </a:r>
          <a:r>
            <a:rPr lang="en-US" sz="4100" kern="1200" dirty="0" err="1"/>
            <a:t>thức</a:t>
          </a:r>
          <a:r>
            <a:rPr lang="en-US" sz="4100" kern="1200" dirty="0"/>
            <a:t> </a:t>
          </a:r>
          <a:r>
            <a:rPr lang="en-US" sz="4100" kern="1200" dirty="0" err="1"/>
            <a:t>cho</a:t>
          </a:r>
          <a:r>
            <a:rPr lang="en-US" sz="4100" kern="1200" dirty="0"/>
            <a:t> </a:t>
          </a:r>
          <a:r>
            <a:rPr lang="en-US" sz="4100" kern="1200" dirty="0" err="1"/>
            <a:t>mỗi</a:t>
          </a:r>
          <a:r>
            <a:rPr lang="en-US" sz="4100" kern="1200" dirty="0"/>
            <a:t> </a:t>
          </a:r>
          <a:r>
            <a:rPr lang="en-US" sz="4100" kern="1200" dirty="0" err="1"/>
            <a:t>kỳ</a:t>
          </a:r>
          <a:r>
            <a:rPr lang="en-US" sz="4100" kern="1200" dirty="0"/>
            <a:t> </a:t>
          </a:r>
          <a:r>
            <a:rPr lang="en-US" sz="4100" kern="1200" dirty="0" err="1"/>
            <a:t>thi</a:t>
          </a:r>
          <a:r>
            <a:rPr lang="en-US" sz="4100" kern="1200" dirty="0"/>
            <a:t>.</a:t>
          </a:r>
        </a:p>
        <a:p>
          <a:pPr marL="285750" lvl="1" indent="-285750" algn="l" defTabSz="1822450">
            <a:lnSpc>
              <a:spcPct val="90000"/>
            </a:lnSpc>
            <a:spcBef>
              <a:spcPct val="0"/>
            </a:spcBef>
            <a:spcAft>
              <a:spcPct val="20000"/>
            </a:spcAft>
            <a:buChar char="•"/>
          </a:pPr>
          <a:r>
            <a:rPr lang="en-US" sz="4100" kern="1200" dirty="0"/>
            <a:t> </a:t>
          </a:r>
          <a:r>
            <a:rPr lang="en-US" sz="4100" kern="1200" dirty="0" err="1"/>
            <a:t>Năm</a:t>
          </a:r>
          <a:r>
            <a:rPr lang="en-US" sz="4100" kern="1200" dirty="0"/>
            <a:t> 1397, </a:t>
          </a:r>
          <a:r>
            <a:rPr lang="en-US" sz="4100" kern="1200" dirty="0" err="1"/>
            <a:t>ông</a:t>
          </a:r>
          <a:r>
            <a:rPr lang="en-US" sz="4100" kern="1200" dirty="0"/>
            <a:t> </a:t>
          </a:r>
          <a:r>
            <a:rPr lang="en-US" sz="4100" kern="1200" dirty="0" err="1"/>
            <a:t>chủ</a:t>
          </a:r>
          <a:r>
            <a:rPr lang="en-US" sz="4100" kern="1200" dirty="0"/>
            <a:t> </a:t>
          </a:r>
          <a:r>
            <a:rPr lang="en-US" sz="4100" kern="1200" dirty="0" err="1"/>
            <a:t>trương</a:t>
          </a:r>
          <a:r>
            <a:rPr lang="en-US" sz="4100" kern="1200" dirty="0"/>
            <a:t> </a:t>
          </a:r>
          <a:r>
            <a:rPr lang="en-US" sz="4100" kern="1200" dirty="0" err="1"/>
            <a:t>mở</a:t>
          </a:r>
          <a:r>
            <a:rPr lang="en-US" sz="4100" kern="1200" dirty="0"/>
            <a:t> </a:t>
          </a:r>
          <a:r>
            <a:rPr lang="en-US" sz="4100" kern="1200" dirty="0" err="1"/>
            <a:t>trường</a:t>
          </a:r>
          <a:r>
            <a:rPr lang="en-US" sz="4100" kern="1200" dirty="0"/>
            <a:t> </a:t>
          </a:r>
          <a:r>
            <a:rPr lang="en-US" sz="4100" kern="1200" dirty="0" err="1"/>
            <a:t>học</a:t>
          </a:r>
          <a:r>
            <a:rPr lang="en-US" sz="4100" kern="1200" dirty="0"/>
            <a:t> ở </a:t>
          </a:r>
          <a:r>
            <a:rPr lang="en-US" sz="4100" kern="1200" dirty="0" err="1"/>
            <a:t>các</a:t>
          </a:r>
          <a:r>
            <a:rPr lang="en-US" sz="4100" kern="1200" dirty="0"/>
            <a:t> </a:t>
          </a:r>
          <a:r>
            <a:rPr lang="en-US" sz="4100" kern="1200" dirty="0" err="1"/>
            <a:t>châu</a:t>
          </a:r>
          <a:r>
            <a:rPr lang="en-US" sz="4100" kern="1200" dirty="0"/>
            <a:t>, </a:t>
          </a:r>
          <a:r>
            <a:rPr lang="en-US" sz="4100" kern="1200" dirty="0" err="1"/>
            <a:t>lộ</a:t>
          </a:r>
          <a:r>
            <a:rPr lang="en-US" sz="4100" kern="1200" dirty="0"/>
            <a:t>, </a:t>
          </a:r>
          <a:r>
            <a:rPr lang="en-US" sz="4100" kern="1200" dirty="0" err="1"/>
            <a:t>phủ</a:t>
          </a:r>
          <a:r>
            <a:rPr lang="en-US" sz="4100" kern="1200" dirty="0"/>
            <a:t> </a:t>
          </a:r>
          <a:r>
            <a:rPr lang="en-US" sz="4100" kern="1200" dirty="0" err="1"/>
            <a:t>giao</a:t>
          </a:r>
          <a:endParaRPr lang="en-US" sz="4100" kern="1200" dirty="0"/>
        </a:p>
        <a:p>
          <a:pPr marL="285750" lvl="1" indent="-285750" algn="l" defTabSz="1822450">
            <a:lnSpc>
              <a:spcPct val="90000"/>
            </a:lnSpc>
            <a:spcBef>
              <a:spcPct val="0"/>
            </a:spcBef>
            <a:spcAft>
              <a:spcPct val="20000"/>
            </a:spcAft>
            <a:buChar char="•"/>
          </a:pPr>
          <a:r>
            <a:rPr lang="en-US" sz="4100" kern="1200" dirty="0" err="1"/>
            <a:t>Đối</a:t>
          </a:r>
          <a:r>
            <a:rPr lang="en-US" sz="4100" kern="1200" dirty="0"/>
            <a:t> </a:t>
          </a:r>
          <a:r>
            <a:rPr lang="en-US" sz="4100" kern="1200" dirty="0" err="1"/>
            <a:t>với</a:t>
          </a:r>
          <a:r>
            <a:rPr lang="en-US" sz="4100" kern="1200" dirty="0"/>
            <a:t> </a:t>
          </a:r>
          <a:r>
            <a:rPr lang="en-US" sz="4100" kern="1200" dirty="0" err="1"/>
            <a:t>Phật</a:t>
          </a:r>
          <a:r>
            <a:rPr lang="en-US" sz="4100" kern="1200" dirty="0"/>
            <a:t> </a:t>
          </a:r>
          <a:r>
            <a:rPr lang="en-US" sz="4100" kern="1200" dirty="0" err="1"/>
            <a:t>giáo</a:t>
          </a:r>
          <a:r>
            <a:rPr lang="en-US" sz="4100" kern="1200" dirty="0"/>
            <a:t>, </a:t>
          </a:r>
          <a:r>
            <a:rPr lang="en-US" sz="4100" kern="1200" dirty="0" err="1"/>
            <a:t>năm</a:t>
          </a:r>
          <a:r>
            <a:rPr lang="en-US" sz="4100" kern="1200" dirty="0"/>
            <a:t> 1396, </a:t>
          </a:r>
          <a:r>
            <a:rPr lang="en-US" sz="4100" kern="1200" dirty="0" err="1"/>
            <a:t>Hồ</a:t>
          </a:r>
          <a:r>
            <a:rPr lang="en-US" sz="4100" kern="1200" dirty="0"/>
            <a:t> </a:t>
          </a:r>
          <a:r>
            <a:rPr lang="en-US" sz="4100" kern="1200" dirty="0" err="1"/>
            <a:t>Quý</a:t>
          </a:r>
          <a:r>
            <a:rPr lang="en-US" sz="4100" kern="1200" dirty="0"/>
            <a:t> Ly </a:t>
          </a:r>
          <a:r>
            <a:rPr lang="en-US" sz="4100" kern="1200" dirty="0" err="1"/>
            <a:t>bắt</a:t>
          </a:r>
          <a:r>
            <a:rPr lang="en-US" sz="4100" kern="1200" dirty="0"/>
            <a:t> </a:t>
          </a:r>
          <a:r>
            <a:rPr lang="en-US" sz="4100" kern="1200" dirty="0" err="1"/>
            <a:t>tất</a:t>
          </a:r>
          <a:r>
            <a:rPr lang="en-US" sz="4100" kern="1200" dirty="0"/>
            <a:t> </a:t>
          </a:r>
          <a:r>
            <a:rPr lang="en-US" sz="4100" kern="1200" dirty="0" err="1"/>
            <a:t>cả</a:t>
          </a:r>
          <a:r>
            <a:rPr lang="en-US" sz="4100" kern="1200" dirty="0"/>
            <a:t> </a:t>
          </a:r>
          <a:r>
            <a:rPr lang="en-US" sz="4100" kern="1200" dirty="0" err="1"/>
            <a:t>các</a:t>
          </a:r>
          <a:r>
            <a:rPr lang="en-US" sz="4100" kern="1200" dirty="0"/>
            <a:t> </a:t>
          </a:r>
          <a:r>
            <a:rPr lang="en-US" sz="4100" kern="1200" dirty="0" err="1"/>
            <a:t>nhà</a:t>
          </a:r>
          <a:r>
            <a:rPr lang="en-US" sz="4100" kern="1200" dirty="0"/>
            <a:t> </a:t>
          </a:r>
          <a:r>
            <a:rPr lang="en-US" sz="4100" kern="1200" dirty="0" err="1"/>
            <a:t>sư</a:t>
          </a:r>
          <a:r>
            <a:rPr lang="en-US" sz="4100" kern="1200" dirty="0"/>
            <a:t> </a:t>
          </a:r>
          <a:r>
            <a:rPr lang="en-US" sz="4100" kern="1200" dirty="0" err="1"/>
            <a:t>chưa</a:t>
          </a:r>
          <a:r>
            <a:rPr lang="en-US" sz="4100" kern="1200" dirty="0"/>
            <a:t> </a:t>
          </a:r>
          <a:r>
            <a:rPr lang="en-US" sz="4100" kern="1200" dirty="0" err="1"/>
            <a:t>đến</a:t>
          </a:r>
          <a:r>
            <a:rPr lang="en-US" sz="4100" kern="1200" dirty="0"/>
            <a:t> 50 </a:t>
          </a:r>
          <a:r>
            <a:rPr lang="en-US" sz="4100" kern="1200" dirty="0" err="1"/>
            <a:t>tuổi</a:t>
          </a:r>
          <a:r>
            <a:rPr lang="en-US" sz="4100" kern="1200" dirty="0"/>
            <a:t> </a:t>
          </a:r>
          <a:r>
            <a:rPr lang="en-US" sz="4100" kern="1200" dirty="0" err="1"/>
            <a:t>phải</a:t>
          </a:r>
          <a:r>
            <a:rPr lang="en-US" sz="4100" kern="1200" dirty="0"/>
            <a:t> </a:t>
          </a:r>
          <a:r>
            <a:rPr lang="en-US" sz="4100" kern="1200" dirty="0" err="1"/>
            <a:t>hoàn</a:t>
          </a:r>
          <a:r>
            <a:rPr lang="en-US" sz="4100" kern="1200" dirty="0"/>
            <a:t> </a:t>
          </a:r>
          <a:r>
            <a:rPr lang="en-US" sz="4100" kern="1200" dirty="0" err="1"/>
            <a:t>tục</a:t>
          </a:r>
          <a:r>
            <a:rPr lang="en-US" sz="4100" kern="1200" dirty="0"/>
            <a:t>, </a:t>
          </a:r>
          <a:r>
            <a:rPr lang="en-US" sz="4100" kern="1200" dirty="0" err="1"/>
            <a:t>số</a:t>
          </a:r>
          <a:r>
            <a:rPr lang="en-US" sz="4100" kern="1200" dirty="0"/>
            <a:t> </a:t>
          </a:r>
          <a:r>
            <a:rPr lang="en-US" sz="4100" kern="1200" dirty="0" err="1"/>
            <a:t>còn</a:t>
          </a:r>
          <a:r>
            <a:rPr lang="en-US" sz="4100" kern="1200" dirty="0"/>
            <a:t> </a:t>
          </a:r>
          <a:r>
            <a:rPr lang="en-US" sz="4100" kern="1200" dirty="0" err="1"/>
            <a:t>lại</a:t>
          </a:r>
          <a:r>
            <a:rPr lang="en-US" sz="4100" kern="1200" dirty="0"/>
            <a:t> </a:t>
          </a:r>
          <a:r>
            <a:rPr lang="en-US" sz="4100" kern="1200" dirty="0" err="1"/>
            <a:t>phải</a:t>
          </a:r>
          <a:r>
            <a:rPr lang="en-US" sz="4100" kern="1200" dirty="0"/>
            <a:t> </a:t>
          </a:r>
          <a:r>
            <a:rPr lang="en-US" sz="4100" kern="1200" dirty="0" err="1"/>
            <a:t>sát</a:t>
          </a:r>
          <a:r>
            <a:rPr lang="en-US" sz="4100" kern="1200" dirty="0"/>
            <a:t> </a:t>
          </a:r>
          <a:r>
            <a:rPr lang="en-US" sz="4100" kern="1200" dirty="0" err="1"/>
            <a:t>hạch</a:t>
          </a:r>
          <a:endParaRPr lang="en-US" sz="4100" kern="1200" dirty="0"/>
        </a:p>
      </dsp:txBody>
      <dsp:txXfrm>
        <a:off x="0" y="1308076"/>
        <a:ext cx="11858623" cy="4498110"/>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368531-2930-4C71-9F7B-E8A3F7BA0211}">
      <dsp:nvSpPr>
        <dsp:cNvPr id="0" name=""/>
        <dsp:cNvSpPr/>
      </dsp:nvSpPr>
      <dsp:spPr>
        <a:xfrm>
          <a:off x="0" y="394886"/>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FA19714-C9C2-458C-B5F7-7CE75435316C}">
      <dsp:nvSpPr>
        <dsp:cNvPr id="0" name=""/>
        <dsp:cNvSpPr/>
      </dsp:nvSpPr>
      <dsp:spPr>
        <a:xfrm>
          <a:off x="483691" y="258655"/>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3.1. </a:t>
          </a:r>
          <a:r>
            <a:rPr lang="en-US" sz="2400" b="0" kern="1200" dirty="0" err="1">
              <a:solidFill>
                <a:schemeClr val="bg1"/>
              </a:solidFill>
            </a:rPr>
            <a:t>Nhà</a:t>
          </a:r>
          <a:r>
            <a:rPr lang="en-US" sz="2400" b="0" kern="1200" dirty="0">
              <a:solidFill>
                <a:schemeClr val="bg1"/>
              </a:solidFill>
            </a:rPr>
            <a:t> Lê </a:t>
          </a:r>
          <a:r>
            <a:rPr lang="en-US" sz="2400" b="0" kern="1200" dirty="0" err="1">
              <a:solidFill>
                <a:schemeClr val="bg1"/>
              </a:solidFill>
            </a:rPr>
            <a:t>suy</a:t>
          </a:r>
          <a:r>
            <a:rPr lang="en-US" sz="2400" b="0" kern="1200" dirty="0">
              <a:solidFill>
                <a:schemeClr val="bg1"/>
              </a:solidFill>
            </a:rPr>
            <a:t> </a:t>
          </a:r>
          <a:r>
            <a:rPr lang="en-US" sz="2400" b="0" kern="1200" dirty="0" err="1">
              <a:solidFill>
                <a:schemeClr val="bg1"/>
              </a:solidFill>
            </a:rPr>
            <a:t>sụp</a:t>
          </a:r>
          <a:r>
            <a:rPr lang="en-US" sz="2400" b="0" kern="1200" dirty="0">
              <a:solidFill>
                <a:schemeClr val="bg1"/>
              </a:solidFill>
            </a:rPr>
            <a:t> </a:t>
          </a:r>
          <a:r>
            <a:rPr lang="en-US" sz="2400" b="0" kern="1200" dirty="0" err="1">
              <a:solidFill>
                <a:schemeClr val="bg1"/>
              </a:solidFill>
            </a:rPr>
            <a:t>và</a:t>
          </a:r>
          <a:r>
            <a:rPr lang="en-US" sz="2400" b="0" kern="1200" dirty="0">
              <a:solidFill>
                <a:schemeClr val="bg1"/>
              </a:solidFill>
            </a:rPr>
            <a:t> </a:t>
          </a:r>
          <a:r>
            <a:rPr lang="en-US" sz="2400" b="0" kern="1200" dirty="0" err="1">
              <a:solidFill>
                <a:schemeClr val="bg1"/>
              </a:solidFill>
            </a:rPr>
            <a:t>sự</a:t>
          </a:r>
          <a:r>
            <a:rPr lang="en-US" sz="2400" b="0" kern="1200" dirty="0">
              <a:solidFill>
                <a:schemeClr val="bg1"/>
              </a:solidFill>
            </a:rPr>
            <a:t> ra </a:t>
          </a:r>
          <a:r>
            <a:rPr lang="en-US" sz="2400" b="0" kern="1200" dirty="0" err="1">
              <a:solidFill>
                <a:schemeClr val="bg1"/>
              </a:solidFill>
            </a:rPr>
            <a:t>đời</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triều</a:t>
          </a:r>
          <a:r>
            <a:rPr lang="en-US" sz="2400" b="0" kern="1200" dirty="0">
              <a:solidFill>
                <a:schemeClr val="bg1"/>
              </a:solidFill>
            </a:rPr>
            <a:t> </a:t>
          </a:r>
          <a:r>
            <a:rPr lang="en-US" sz="2400" b="0" kern="1200" dirty="0" err="1">
              <a:solidFill>
                <a:schemeClr val="bg1"/>
              </a:solidFill>
            </a:rPr>
            <a:t>Mạc</a:t>
          </a:r>
          <a:endParaRPr lang="en-US" sz="2400" b="0" kern="1200" dirty="0">
            <a:solidFill>
              <a:schemeClr val="bg1"/>
            </a:solidFill>
          </a:endParaRPr>
        </a:p>
      </dsp:txBody>
      <dsp:txXfrm>
        <a:off x="497710" y="272674"/>
        <a:ext cx="9645780" cy="259137"/>
      </dsp:txXfrm>
    </dsp:sp>
    <dsp:sp modelId="{02809630-F29E-48DF-9F92-FB15830414A7}">
      <dsp:nvSpPr>
        <dsp:cNvPr id="0" name=""/>
        <dsp:cNvSpPr/>
      </dsp:nvSpPr>
      <dsp:spPr>
        <a:xfrm>
          <a:off x="0" y="861692"/>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24F4F4-87F3-48E1-8A89-867DA14E29F3}">
      <dsp:nvSpPr>
        <dsp:cNvPr id="0" name=""/>
        <dsp:cNvSpPr/>
      </dsp:nvSpPr>
      <dsp:spPr>
        <a:xfrm>
          <a:off x="483691" y="725461"/>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vi-VN" sz="2400" b="0" kern="1200" dirty="0">
              <a:solidFill>
                <a:schemeClr val="bg1"/>
              </a:solidFill>
            </a:rPr>
            <a:t>3.2. 	Triều Lê Trung Hưng và cục diện Nam - Bắc triều</a:t>
          </a:r>
          <a:endParaRPr lang="en-US" sz="2400" b="0" kern="1200" dirty="0">
            <a:solidFill>
              <a:schemeClr val="bg1"/>
            </a:solidFill>
          </a:endParaRPr>
        </a:p>
      </dsp:txBody>
      <dsp:txXfrm>
        <a:off x="497710" y="739480"/>
        <a:ext cx="9645780" cy="259137"/>
      </dsp:txXfrm>
    </dsp:sp>
    <dsp:sp modelId="{B92A8101-FBD5-482F-9B55-1189ABA8659F}">
      <dsp:nvSpPr>
        <dsp:cNvPr id="0" name=""/>
        <dsp:cNvSpPr/>
      </dsp:nvSpPr>
      <dsp:spPr>
        <a:xfrm>
          <a:off x="0" y="1328498"/>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B5E28B-2C0F-46FB-A0B2-3B3E5D923530}">
      <dsp:nvSpPr>
        <dsp:cNvPr id="0" name=""/>
        <dsp:cNvSpPr/>
      </dsp:nvSpPr>
      <dsp:spPr>
        <a:xfrm>
          <a:off x="483691" y="1154166"/>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vi-VN" sz="2400" b="0" kern="1200" dirty="0">
              <a:solidFill>
                <a:schemeClr val="bg1"/>
              </a:solidFill>
            </a:rPr>
            <a:t>3.3. Trịnh - Nguyễn phân tranh</a:t>
          </a:r>
          <a:endParaRPr lang="en-US" sz="2400" b="0" kern="1200" dirty="0">
            <a:solidFill>
              <a:schemeClr val="bg1"/>
            </a:solidFill>
          </a:endParaRPr>
        </a:p>
      </dsp:txBody>
      <dsp:txXfrm>
        <a:off x="497710" y="1168185"/>
        <a:ext cx="9645780" cy="259137"/>
      </dsp:txXfrm>
    </dsp:sp>
    <dsp:sp modelId="{61436062-D5B9-42D9-B11B-730698DF6380}">
      <dsp:nvSpPr>
        <dsp:cNvPr id="0" name=""/>
        <dsp:cNvSpPr/>
      </dsp:nvSpPr>
      <dsp:spPr>
        <a:xfrm>
          <a:off x="0" y="1795304"/>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4ADE04-71E7-4480-B645-9FD96B3F3BD2}">
      <dsp:nvSpPr>
        <dsp:cNvPr id="0" name=""/>
        <dsp:cNvSpPr/>
      </dsp:nvSpPr>
      <dsp:spPr>
        <a:xfrm>
          <a:off x="483691" y="1620973"/>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vi-VN" sz="2400" b="0" kern="1200" dirty="0">
              <a:solidFill>
                <a:schemeClr val="bg1"/>
              </a:solidFill>
            </a:rPr>
            <a:t>3.4. Sự nghiệp mở mang bờ cõi của họ Nguyễn ở Đàng Trong</a:t>
          </a:r>
          <a:endParaRPr lang="en-US" sz="2400" b="0" kern="1200" dirty="0">
            <a:solidFill>
              <a:schemeClr val="bg1"/>
            </a:solidFill>
          </a:endParaRPr>
        </a:p>
      </dsp:txBody>
      <dsp:txXfrm>
        <a:off x="497710" y="1634992"/>
        <a:ext cx="9645780" cy="259137"/>
      </dsp:txXfrm>
    </dsp:sp>
    <dsp:sp modelId="{0BC103B0-0051-476A-86F5-6D519A2C583A}">
      <dsp:nvSpPr>
        <dsp:cNvPr id="0" name=""/>
        <dsp:cNvSpPr/>
      </dsp:nvSpPr>
      <dsp:spPr>
        <a:xfrm>
          <a:off x="0" y="2262110"/>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58E95B2-DBBB-47CC-9D05-44663346B2F7}">
      <dsp:nvSpPr>
        <dsp:cNvPr id="0" name=""/>
        <dsp:cNvSpPr/>
      </dsp:nvSpPr>
      <dsp:spPr>
        <a:xfrm>
          <a:off x="483691" y="2078254"/>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3.5. </a:t>
          </a:r>
          <a:r>
            <a:rPr lang="en-US" sz="2400" b="0" kern="1200" dirty="0" err="1">
              <a:solidFill>
                <a:schemeClr val="bg1"/>
              </a:solidFill>
            </a:rPr>
            <a:t>Khủng</a:t>
          </a:r>
          <a:r>
            <a:rPr lang="en-US" sz="2400" b="0" kern="1200" dirty="0">
              <a:solidFill>
                <a:schemeClr val="bg1"/>
              </a:solidFill>
            </a:rPr>
            <a:t> </a:t>
          </a:r>
          <a:r>
            <a:rPr lang="en-US" sz="2400" b="0" kern="1200" dirty="0" err="1">
              <a:solidFill>
                <a:schemeClr val="bg1"/>
              </a:solidFill>
            </a:rPr>
            <a:t>hoảng</a:t>
          </a:r>
          <a:r>
            <a:rPr lang="en-US" sz="2400" b="0" kern="1200" dirty="0">
              <a:solidFill>
                <a:schemeClr val="bg1"/>
              </a:solidFill>
            </a:rPr>
            <a:t> ở </a:t>
          </a:r>
          <a:r>
            <a:rPr lang="en-US" sz="2400" b="0" kern="1200" dirty="0" err="1">
              <a:solidFill>
                <a:schemeClr val="bg1"/>
              </a:solidFill>
            </a:rPr>
            <a:t>Đàng</a:t>
          </a:r>
          <a:r>
            <a:rPr lang="en-US" sz="2400" b="0" kern="1200" dirty="0">
              <a:solidFill>
                <a:schemeClr val="bg1"/>
              </a:solidFill>
            </a:rPr>
            <a:t> </a:t>
          </a:r>
          <a:r>
            <a:rPr lang="en-US" sz="2400" b="0" kern="1200" dirty="0" err="1">
              <a:solidFill>
                <a:schemeClr val="bg1"/>
              </a:solidFill>
            </a:rPr>
            <a:t>Ngoài</a:t>
          </a:r>
          <a:endParaRPr lang="en-US" sz="2400" b="0" kern="1200" dirty="0">
            <a:solidFill>
              <a:schemeClr val="bg1"/>
            </a:solidFill>
          </a:endParaRPr>
        </a:p>
      </dsp:txBody>
      <dsp:txXfrm>
        <a:off x="497710" y="2092273"/>
        <a:ext cx="9645780" cy="259137"/>
      </dsp:txXfrm>
    </dsp:sp>
    <dsp:sp modelId="{F4360078-5F90-4D26-A6C5-ACAA93299D4F}">
      <dsp:nvSpPr>
        <dsp:cNvPr id="0" name=""/>
        <dsp:cNvSpPr/>
      </dsp:nvSpPr>
      <dsp:spPr>
        <a:xfrm>
          <a:off x="0" y="2728916"/>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22C3D8-C522-452B-9BD2-4D6AD90B5EBC}">
      <dsp:nvSpPr>
        <dsp:cNvPr id="0" name=""/>
        <dsp:cNvSpPr/>
      </dsp:nvSpPr>
      <dsp:spPr>
        <a:xfrm>
          <a:off x="483691" y="2545060"/>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3.6. 	</a:t>
          </a:r>
          <a:r>
            <a:rPr lang="en-US" sz="2400" b="0" kern="1200" dirty="0" err="1">
              <a:solidFill>
                <a:schemeClr val="bg1"/>
              </a:solidFill>
            </a:rPr>
            <a:t>Khủng</a:t>
          </a:r>
          <a:r>
            <a:rPr lang="en-US" sz="2400" b="0" kern="1200" dirty="0">
              <a:solidFill>
                <a:schemeClr val="bg1"/>
              </a:solidFill>
            </a:rPr>
            <a:t> </a:t>
          </a:r>
          <a:r>
            <a:rPr lang="en-US" sz="2400" b="0" kern="1200" dirty="0" err="1">
              <a:solidFill>
                <a:schemeClr val="bg1"/>
              </a:solidFill>
            </a:rPr>
            <a:t>hoảng</a:t>
          </a:r>
          <a:r>
            <a:rPr lang="en-US" sz="2400" b="0" kern="1200" dirty="0">
              <a:solidFill>
                <a:schemeClr val="bg1"/>
              </a:solidFill>
            </a:rPr>
            <a:t> ở </a:t>
          </a:r>
          <a:r>
            <a:rPr lang="en-US" sz="2400" b="0" kern="1200" dirty="0" err="1">
              <a:solidFill>
                <a:schemeClr val="bg1"/>
              </a:solidFill>
            </a:rPr>
            <a:t>Đàng</a:t>
          </a:r>
          <a:r>
            <a:rPr lang="en-US" sz="2400" b="0" kern="1200" dirty="0">
              <a:solidFill>
                <a:schemeClr val="bg1"/>
              </a:solidFill>
            </a:rPr>
            <a:t> </a:t>
          </a:r>
          <a:r>
            <a:rPr lang="en-US" sz="2400" b="0" kern="1200" dirty="0" err="1">
              <a:solidFill>
                <a:schemeClr val="bg1"/>
              </a:solidFill>
            </a:rPr>
            <a:t>Trong</a:t>
          </a:r>
          <a:endParaRPr lang="en-US" sz="2400" b="0" kern="1200" dirty="0">
            <a:solidFill>
              <a:schemeClr val="bg1"/>
            </a:solidFill>
          </a:endParaRPr>
        </a:p>
      </dsp:txBody>
      <dsp:txXfrm>
        <a:off x="497710" y="2559079"/>
        <a:ext cx="9645780" cy="259137"/>
      </dsp:txXfrm>
    </dsp:sp>
    <dsp:sp modelId="{6C6D32D5-C018-44AC-A510-B1391EE4D36B}">
      <dsp:nvSpPr>
        <dsp:cNvPr id="0" name=""/>
        <dsp:cNvSpPr/>
      </dsp:nvSpPr>
      <dsp:spPr>
        <a:xfrm>
          <a:off x="0" y="3195722"/>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EE4EDB6-345E-42BF-B98F-7BB565042570}">
      <dsp:nvSpPr>
        <dsp:cNvPr id="0" name=""/>
        <dsp:cNvSpPr/>
      </dsp:nvSpPr>
      <dsp:spPr>
        <a:xfrm>
          <a:off x="483691" y="3011866"/>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3.7. </a:t>
          </a:r>
          <a:r>
            <a:rPr lang="en-US" sz="2400" b="0" kern="1200" dirty="0" err="1">
              <a:solidFill>
                <a:schemeClr val="bg1"/>
              </a:solidFill>
            </a:rPr>
            <a:t>Cuộc</a:t>
          </a:r>
          <a:r>
            <a:rPr lang="en-US" sz="2400" b="0" kern="1200" dirty="0">
              <a:solidFill>
                <a:schemeClr val="bg1"/>
              </a:solidFill>
            </a:rPr>
            <a:t> </a:t>
          </a:r>
          <a:r>
            <a:rPr lang="en-US" sz="2400" b="0" kern="1200" dirty="0" err="1">
              <a:solidFill>
                <a:schemeClr val="bg1"/>
              </a:solidFill>
            </a:rPr>
            <a:t>khởi</a:t>
          </a:r>
          <a:r>
            <a:rPr lang="en-US" sz="2400" b="0" kern="1200" dirty="0">
              <a:solidFill>
                <a:schemeClr val="bg1"/>
              </a:solidFill>
            </a:rPr>
            <a:t> </a:t>
          </a:r>
          <a:r>
            <a:rPr lang="en-US" sz="2400" b="0" kern="1200" dirty="0" err="1">
              <a:solidFill>
                <a:schemeClr val="bg1"/>
              </a:solidFill>
            </a:rPr>
            <a:t>nghĩa</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anh</a:t>
          </a:r>
          <a:r>
            <a:rPr lang="en-US" sz="2400" b="0" kern="1200" dirty="0">
              <a:solidFill>
                <a:schemeClr val="bg1"/>
              </a:solidFill>
            </a:rPr>
            <a:t> </a:t>
          </a:r>
          <a:r>
            <a:rPr lang="en-US" sz="2400" b="0" kern="1200" dirty="0" err="1">
              <a:solidFill>
                <a:schemeClr val="bg1"/>
              </a:solidFill>
            </a:rPr>
            <a:t>em</a:t>
          </a:r>
          <a:r>
            <a:rPr lang="en-US" sz="2400" b="0" kern="1200" dirty="0">
              <a:solidFill>
                <a:schemeClr val="bg1"/>
              </a:solidFill>
            </a:rPr>
            <a:t> </a:t>
          </a:r>
          <a:r>
            <a:rPr lang="en-US" sz="2400" b="0" kern="1200" dirty="0" err="1">
              <a:solidFill>
                <a:schemeClr val="bg1"/>
              </a:solidFill>
            </a:rPr>
            <a:t>nhà</a:t>
          </a:r>
          <a:r>
            <a:rPr lang="en-US" sz="2400" b="0" kern="1200" dirty="0">
              <a:solidFill>
                <a:schemeClr val="bg1"/>
              </a:solidFill>
            </a:rPr>
            <a:t> </a:t>
          </a:r>
          <a:r>
            <a:rPr lang="en-US" sz="2400" b="0" kern="1200" dirty="0" err="1">
              <a:solidFill>
                <a:schemeClr val="bg1"/>
              </a:solidFill>
            </a:rPr>
            <a:t>Tây</a:t>
          </a:r>
          <a:r>
            <a:rPr lang="en-US" sz="2400" b="0" kern="1200" dirty="0">
              <a:solidFill>
                <a:schemeClr val="bg1"/>
              </a:solidFill>
            </a:rPr>
            <a:t> </a:t>
          </a:r>
          <a:r>
            <a:rPr lang="en-US" sz="2400" b="0" kern="1200" dirty="0" err="1">
              <a:solidFill>
                <a:schemeClr val="bg1"/>
              </a:solidFill>
            </a:rPr>
            <a:t>Sơn</a:t>
          </a:r>
          <a:endParaRPr lang="en-US" sz="2400" b="0" kern="1200" dirty="0">
            <a:solidFill>
              <a:schemeClr val="bg1"/>
            </a:solidFill>
          </a:endParaRPr>
        </a:p>
      </dsp:txBody>
      <dsp:txXfrm>
        <a:off x="497710" y="3025885"/>
        <a:ext cx="9645780" cy="259137"/>
      </dsp:txXfrm>
    </dsp:sp>
    <dsp:sp modelId="{F667D71F-3549-4453-A27D-9276DC195E26}">
      <dsp:nvSpPr>
        <dsp:cNvPr id="0" name=""/>
        <dsp:cNvSpPr/>
      </dsp:nvSpPr>
      <dsp:spPr>
        <a:xfrm>
          <a:off x="0" y="3662528"/>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A577130-84B3-401B-A105-60DA71EEDC1C}">
      <dsp:nvSpPr>
        <dsp:cNvPr id="0" name=""/>
        <dsp:cNvSpPr/>
      </dsp:nvSpPr>
      <dsp:spPr>
        <a:xfrm>
          <a:off x="483691" y="3478673"/>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3.8. </a:t>
          </a:r>
          <a:r>
            <a:rPr lang="en-US" sz="2400" b="0" kern="1200" dirty="0" err="1">
              <a:solidFill>
                <a:schemeClr val="bg1"/>
              </a:solidFill>
            </a:rPr>
            <a:t>Nhà</a:t>
          </a:r>
          <a:r>
            <a:rPr lang="en-US" sz="2400" b="0" kern="1200" dirty="0">
              <a:solidFill>
                <a:schemeClr val="bg1"/>
              </a:solidFill>
            </a:rPr>
            <a:t> </a:t>
          </a:r>
          <a:r>
            <a:rPr lang="en-US" sz="2400" b="0" kern="1200" dirty="0" err="1">
              <a:solidFill>
                <a:schemeClr val="bg1"/>
              </a:solidFill>
            </a:rPr>
            <a:t>Nguyễn</a:t>
          </a:r>
          <a:r>
            <a:rPr lang="en-US" sz="2400" b="0" kern="1200" dirty="0">
              <a:solidFill>
                <a:schemeClr val="bg1"/>
              </a:solidFill>
            </a:rPr>
            <a:t> </a:t>
          </a:r>
          <a:r>
            <a:rPr lang="en-US" sz="2400" b="0" kern="1200" dirty="0" err="1">
              <a:solidFill>
                <a:schemeClr val="bg1"/>
              </a:solidFill>
            </a:rPr>
            <a:t>củng</a:t>
          </a:r>
          <a:r>
            <a:rPr lang="en-US" sz="2400" b="0" kern="1200" dirty="0">
              <a:solidFill>
                <a:schemeClr val="bg1"/>
              </a:solidFill>
            </a:rPr>
            <a:t> </a:t>
          </a:r>
          <a:r>
            <a:rPr lang="en-US" sz="2400" b="0" kern="1200" dirty="0" err="1">
              <a:solidFill>
                <a:schemeClr val="bg1"/>
              </a:solidFill>
            </a:rPr>
            <a:t>cố</a:t>
          </a:r>
          <a:r>
            <a:rPr lang="en-US" sz="2400" b="0" kern="1200" dirty="0">
              <a:solidFill>
                <a:schemeClr val="bg1"/>
              </a:solidFill>
            </a:rPr>
            <a:t> </a:t>
          </a:r>
          <a:r>
            <a:rPr lang="en-US" sz="2400" b="0" kern="1200" dirty="0" err="1">
              <a:solidFill>
                <a:schemeClr val="bg1"/>
              </a:solidFill>
            </a:rPr>
            <a:t>nội</a:t>
          </a:r>
          <a:r>
            <a:rPr lang="en-US" sz="2400" b="0" kern="1200" dirty="0">
              <a:solidFill>
                <a:schemeClr val="bg1"/>
              </a:solidFill>
            </a:rPr>
            <a:t> </a:t>
          </a:r>
          <a:r>
            <a:rPr lang="en-US" sz="2400" b="0" kern="1200" dirty="0" err="1">
              <a:solidFill>
                <a:schemeClr val="bg1"/>
              </a:solidFill>
            </a:rPr>
            <a:t>trị</a:t>
          </a:r>
          <a:endParaRPr lang="en-US" sz="2400" b="0" kern="1200" dirty="0">
            <a:solidFill>
              <a:schemeClr val="bg1"/>
            </a:solidFill>
          </a:endParaRPr>
        </a:p>
      </dsp:txBody>
      <dsp:txXfrm>
        <a:off x="497710" y="3492692"/>
        <a:ext cx="9645780" cy="259137"/>
      </dsp:txXfrm>
    </dsp:sp>
    <dsp:sp modelId="{F613421B-F08B-411A-A38E-9C0BBE9C2EA7}">
      <dsp:nvSpPr>
        <dsp:cNvPr id="0" name=""/>
        <dsp:cNvSpPr/>
      </dsp:nvSpPr>
      <dsp:spPr>
        <a:xfrm>
          <a:off x="0" y="4129334"/>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6446FF6-5607-4689-944E-F0119D39B385}">
      <dsp:nvSpPr>
        <dsp:cNvPr id="0" name=""/>
        <dsp:cNvSpPr/>
      </dsp:nvSpPr>
      <dsp:spPr>
        <a:xfrm>
          <a:off x="483691" y="3945479"/>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3.9. 	</a:t>
          </a:r>
          <a:r>
            <a:rPr lang="en-US" sz="2400" b="0" kern="1200" dirty="0" err="1">
              <a:solidFill>
                <a:schemeClr val="bg1"/>
              </a:solidFill>
            </a:rPr>
            <a:t>Chính</a:t>
          </a:r>
          <a:r>
            <a:rPr lang="en-US" sz="2400" b="0" kern="1200" dirty="0">
              <a:solidFill>
                <a:schemeClr val="bg1"/>
              </a:solidFill>
            </a:rPr>
            <a:t> </a:t>
          </a:r>
          <a:r>
            <a:rPr lang="en-US" sz="2400" b="0" kern="1200" dirty="0" err="1">
              <a:solidFill>
                <a:schemeClr val="bg1"/>
              </a:solidFill>
            </a:rPr>
            <a:t>sách</a:t>
          </a:r>
          <a:r>
            <a:rPr lang="en-US" sz="2400" b="0" kern="1200" dirty="0">
              <a:solidFill>
                <a:schemeClr val="bg1"/>
              </a:solidFill>
            </a:rPr>
            <a:t> </a:t>
          </a:r>
          <a:r>
            <a:rPr lang="en-US" sz="2400" b="0" kern="1200" dirty="0" err="1">
              <a:solidFill>
                <a:schemeClr val="bg1"/>
              </a:solidFill>
            </a:rPr>
            <a:t>đối</a:t>
          </a:r>
          <a:r>
            <a:rPr lang="en-US" sz="2400" b="0" kern="1200" dirty="0">
              <a:solidFill>
                <a:schemeClr val="bg1"/>
              </a:solidFill>
            </a:rPr>
            <a:t> </a:t>
          </a:r>
          <a:r>
            <a:rPr lang="en-US" sz="2400" b="0" kern="1200" dirty="0" err="1">
              <a:solidFill>
                <a:schemeClr val="bg1"/>
              </a:solidFill>
            </a:rPr>
            <a:t>ngoại</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nhà</a:t>
          </a:r>
          <a:r>
            <a:rPr lang="en-US" sz="2400" b="0" kern="1200" dirty="0">
              <a:solidFill>
                <a:schemeClr val="bg1"/>
              </a:solidFill>
            </a:rPr>
            <a:t> </a:t>
          </a:r>
          <a:r>
            <a:rPr lang="en-US" sz="2400" b="0" kern="1200" dirty="0" err="1">
              <a:solidFill>
                <a:schemeClr val="bg1"/>
              </a:solidFill>
            </a:rPr>
            <a:t>Nguyễn</a:t>
          </a:r>
          <a:endParaRPr lang="en-US" sz="2400" b="0" kern="1200" dirty="0">
            <a:solidFill>
              <a:schemeClr val="bg1"/>
            </a:solidFill>
          </a:endParaRPr>
        </a:p>
      </dsp:txBody>
      <dsp:txXfrm>
        <a:off x="497710" y="3959498"/>
        <a:ext cx="9645780" cy="259137"/>
      </dsp:txXfrm>
    </dsp:sp>
    <dsp:sp modelId="{CBF1F4DD-8B16-4063-B111-48F2150B4A33}">
      <dsp:nvSpPr>
        <dsp:cNvPr id="0" name=""/>
        <dsp:cNvSpPr/>
      </dsp:nvSpPr>
      <dsp:spPr>
        <a:xfrm>
          <a:off x="0" y="4596140"/>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FBD0DF-3464-45F8-9708-4BA20D8BB68B}">
      <dsp:nvSpPr>
        <dsp:cNvPr id="0" name=""/>
        <dsp:cNvSpPr/>
      </dsp:nvSpPr>
      <dsp:spPr>
        <a:xfrm>
          <a:off x="483691" y="4412285"/>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3.10. </a:t>
          </a:r>
          <a:r>
            <a:rPr lang="en-US" sz="2400" b="0" kern="1200" dirty="0" err="1">
              <a:solidFill>
                <a:schemeClr val="bg1"/>
              </a:solidFill>
            </a:rPr>
            <a:t>Sự</a:t>
          </a:r>
          <a:r>
            <a:rPr lang="en-US" sz="2400" b="0" kern="1200" dirty="0">
              <a:solidFill>
                <a:schemeClr val="bg1"/>
              </a:solidFill>
            </a:rPr>
            <a:t> </a:t>
          </a:r>
          <a:r>
            <a:rPr lang="en-US" sz="2400" b="0" kern="1200" dirty="0" err="1">
              <a:solidFill>
                <a:schemeClr val="bg1"/>
              </a:solidFill>
            </a:rPr>
            <a:t>xâm</a:t>
          </a:r>
          <a:r>
            <a:rPr lang="en-US" sz="2400" b="0" kern="1200" dirty="0">
              <a:solidFill>
                <a:schemeClr val="bg1"/>
              </a:solidFill>
            </a:rPr>
            <a:t> </a:t>
          </a:r>
          <a:r>
            <a:rPr lang="en-US" sz="2400" b="0" kern="1200" dirty="0" err="1">
              <a:solidFill>
                <a:schemeClr val="bg1"/>
              </a:solidFill>
            </a:rPr>
            <a:t>nhập</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tư</a:t>
          </a:r>
          <a:r>
            <a:rPr lang="en-US" sz="2400" b="0" kern="1200" dirty="0">
              <a:solidFill>
                <a:schemeClr val="bg1"/>
              </a:solidFill>
            </a:rPr>
            <a:t> </a:t>
          </a:r>
          <a:r>
            <a:rPr lang="en-US" sz="2400" b="0" kern="1200" dirty="0" err="1">
              <a:solidFill>
                <a:schemeClr val="bg1"/>
              </a:solidFill>
            </a:rPr>
            <a:t>bản</a:t>
          </a:r>
          <a:r>
            <a:rPr lang="en-US" sz="2400" b="0" kern="1200" dirty="0">
              <a:solidFill>
                <a:schemeClr val="bg1"/>
              </a:solidFill>
            </a:rPr>
            <a:t> </a:t>
          </a:r>
          <a:r>
            <a:rPr lang="en-US" sz="2400" b="0" kern="1200" dirty="0" err="1">
              <a:solidFill>
                <a:schemeClr val="bg1"/>
              </a:solidFill>
            </a:rPr>
            <a:t>Pháp</a:t>
          </a:r>
          <a:endParaRPr lang="en-US" sz="2400" b="0" kern="1200" dirty="0">
            <a:solidFill>
              <a:schemeClr val="bg1"/>
            </a:solidFill>
          </a:endParaRPr>
        </a:p>
      </dsp:txBody>
      <dsp:txXfrm>
        <a:off x="497710" y="4426304"/>
        <a:ext cx="9645780" cy="259137"/>
      </dsp:txXfrm>
    </dsp:sp>
    <dsp:sp modelId="{2743742D-5BF4-4F71-99EA-F725859F89A6}">
      <dsp:nvSpPr>
        <dsp:cNvPr id="0" name=""/>
        <dsp:cNvSpPr/>
      </dsp:nvSpPr>
      <dsp:spPr>
        <a:xfrm>
          <a:off x="0" y="5062946"/>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27B1D0C-8C1B-4C48-B788-AD4E0860DA6F}">
      <dsp:nvSpPr>
        <dsp:cNvPr id="0" name=""/>
        <dsp:cNvSpPr/>
      </dsp:nvSpPr>
      <dsp:spPr>
        <a:xfrm>
          <a:off x="483691" y="4879091"/>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3.11. </a:t>
          </a:r>
          <a:r>
            <a:rPr lang="en-US" sz="2400" b="0" kern="1200" dirty="0" err="1">
              <a:solidFill>
                <a:schemeClr val="bg1"/>
              </a:solidFill>
            </a:rPr>
            <a:t>Sự</a:t>
          </a:r>
          <a:r>
            <a:rPr lang="en-US" sz="2400" b="0" kern="1200" dirty="0">
              <a:solidFill>
                <a:schemeClr val="bg1"/>
              </a:solidFill>
            </a:rPr>
            <a:t> </a:t>
          </a:r>
          <a:r>
            <a:rPr lang="en-US" sz="2400" b="0" kern="1200" dirty="0" err="1">
              <a:solidFill>
                <a:schemeClr val="bg1"/>
              </a:solidFill>
            </a:rPr>
            <a:t>sụp</a:t>
          </a:r>
          <a:r>
            <a:rPr lang="en-US" sz="2400" b="0" kern="1200" dirty="0">
              <a:solidFill>
                <a:schemeClr val="bg1"/>
              </a:solidFill>
            </a:rPr>
            <a:t> </a:t>
          </a:r>
          <a:r>
            <a:rPr lang="en-US" sz="2400" b="0" kern="1200" dirty="0" err="1">
              <a:solidFill>
                <a:schemeClr val="bg1"/>
              </a:solidFill>
            </a:rPr>
            <a:t>đổ</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nhà</a:t>
          </a:r>
          <a:r>
            <a:rPr lang="en-US" sz="2400" b="0" kern="1200" dirty="0">
              <a:solidFill>
                <a:schemeClr val="bg1"/>
              </a:solidFill>
            </a:rPr>
            <a:t> </a:t>
          </a:r>
          <a:r>
            <a:rPr lang="en-US" sz="2400" b="0" kern="1200" dirty="0" err="1">
              <a:solidFill>
                <a:schemeClr val="bg1"/>
              </a:solidFill>
            </a:rPr>
            <a:t>nước</a:t>
          </a:r>
          <a:r>
            <a:rPr lang="en-US" sz="2400" b="0" kern="1200" dirty="0">
              <a:solidFill>
                <a:schemeClr val="bg1"/>
              </a:solidFill>
            </a:rPr>
            <a:t> </a:t>
          </a:r>
          <a:r>
            <a:rPr lang="en-US" sz="2400" b="0" kern="1200" dirty="0" err="1">
              <a:solidFill>
                <a:schemeClr val="bg1"/>
              </a:solidFill>
            </a:rPr>
            <a:t>phong</a:t>
          </a:r>
          <a:r>
            <a:rPr lang="en-US" sz="2400" b="0" kern="1200" dirty="0">
              <a:solidFill>
                <a:schemeClr val="bg1"/>
              </a:solidFill>
            </a:rPr>
            <a:t> </a:t>
          </a:r>
          <a:r>
            <a:rPr lang="en-US" sz="2400" b="0" kern="1200" dirty="0" err="1">
              <a:solidFill>
                <a:schemeClr val="bg1"/>
              </a:solidFill>
            </a:rPr>
            <a:t>kiến</a:t>
          </a:r>
          <a:endParaRPr lang="en-US" sz="2400" b="0" kern="1200" dirty="0">
            <a:solidFill>
              <a:schemeClr val="bg1"/>
            </a:solidFill>
          </a:endParaRPr>
        </a:p>
      </dsp:txBody>
      <dsp:txXfrm>
        <a:off x="497710" y="4893110"/>
        <a:ext cx="9645780" cy="259137"/>
      </dsp:txXfrm>
    </dsp:sp>
    <dsp:sp modelId="{BCE7D001-344B-47BB-B76E-2AE5D7C368D9}">
      <dsp:nvSpPr>
        <dsp:cNvPr id="0" name=""/>
        <dsp:cNvSpPr/>
      </dsp:nvSpPr>
      <dsp:spPr>
        <a:xfrm>
          <a:off x="0" y="5529752"/>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B335A4-A321-4431-B212-6ABF0C0B4F2A}">
      <dsp:nvSpPr>
        <dsp:cNvPr id="0" name=""/>
        <dsp:cNvSpPr/>
      </dsp:nvSpPr>
      <dsp:spPr>
        <a:xfrm>
          <a:off x="483691" y="5345897"/>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3.12. </a:t>
          </a:r>
          <a:r>
            <a:rPr lang="en-US" sz="2400" b="0" kern="1200" dirty="0" err="1">
              <a:solidFill>
                <a:schemeClr val="bg1"/>
              </a:solidFill>
            </a:rPr>
            <a:t>Cuộc</a:t>
          </a:r>
          <a:r>
            <a:rPr lang="en-US" sz="2400" b="0" kern="1200" dirty="0">
              <a:solidFill>
                <a:schemeClr val="bg1"/>
              </a:solidFill>
            </a:rPr>
            <a:t> </a:t>
          </a:r>
          <a:r>
            <a:rPr lang="en-US" sz="2400" b="0" kern="1200" dirty="0" err="1">
              <a:solidFill>
                <a:schemeClr val="bg1"/>
              </a:solidFill>
            </a:rPr>
            <a:t>kháng</a:t>
          </a:r>
          <a:r>
            <a:rPr lang="en-US" sz="2400" b="0" kern="1200" dirty="0">
              <a:solidFill>
                <a:schemeClr val="bg1"/>
              </a:solidFill>
            </a:rPr>
            <a:t> </a:t>
          </a:r>
          <a:r>
            <a:rPr lang="en-US" sz="2400" b="0" kern="1200" dirty="0" err="1">
              <a:solidFill>
                <a:schemeClr val="bg1"/>
              </a:solidFill>
            </a:rPr>
            <a:t>chiến</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nhân</a:t>
          </a:r>
          <a:r>
            <a:rPr lang="en-US" sz="2400" b="0" kern="1200" dirty="0">
              <a:solidFill>
                <a:schemeClr val="bg1"/>
              </a:solidFill>
            </a:rPr>
            <a:t> </a:t>
          </a:r>
          <a:r>
            <a:rPr lang="en-US" sz="2400" b="0" kern="1200" dirty="0" err="1">
              <a:solidFill>
                <a:schemeClr val="bg1"/>
              </a:solidFill>
            </a:rPr>
            <a:t>dân</a:t>
          </a:r>
          <a:endParaRPr lang="en-US" sz="2400" b="0" kern="1200" dirty="0">
            <a:solidFill>
              <a:schemeClr val="bg1"/>
            </a:solidFill>
          </a:endParaRPr>
        </a:p>
      </dsp:txBody>
      <dsp:txXfrm>
        <a:off x="497710" y="5359916"/>
        <a:ext cx="9645780" cy="259137"/>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8A8B63-D06F-45EF-82C4-4982D0CEEAA7}">
      <dsp:nvSpPr>
        <dsp:cNvPr id="0" name=""/>
        <dsp:cNvSpPr/>
      </dsp:nvSpPr>
      <dsp:spPr>
        <a:xfrm>
          <a:off x="0" y="668769"/>
          <a:ext cx="11363325" cy="630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A07B0A-2460-4C2D-B19B-6F4D293E68F7}">
      <dsp:nvSpPr>
        <dsp:cNvPr id="0" name=""/>
        <dsp:cNvSpPr/>
      </dsp:nvSpPr>
      <dsp:spPr>
        <a:xfrm>
          <a:off x="540978" y="4650"/>
          <a:ext cx="10819561" cy="1033118"/>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vi-VN" sz="2800" kern="1200" dirty="0"/>
            <a:t> Năm 1558, Nguyễn Hoàng và gia quyến cùng các tướng và hàng nghìn đồng hương thân tín Thanh - Nghệ đi vào Thuận Hóa</a:t>
          </a:r>
          <a:endParaRPr lang="en-US" sz="2800" kern="1200" dirty="0"/>
        </a:p>
      </dsp:txBody>
      <dsp:txXfrm>
        <a:off x="591411" y="55083"/>
        <a:ext cx="10718695" cy="932252"/>
      </dsp:txXfrm>
    </dsp:sp>
    <dsp:sp modelId="{5D374A25-9C2D-478F-AE61-870DD594390E}">
      <dsp:nvSpPr>
        <dsp:cNvPr id="0" name=""/>
        <dsp:cNvSpPr/>
      </dsp:nvSpPr>
      <dsp:spPr>
        <a:xfrm>
          <a:off x="0" y="2627011"/>
          <a:ext cx="11363325" cy="630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E47A1D3-A3FF-4BD0-8C25-8A977819B8E2}">
      <dsp:nvSpPr>
        <dsp:cNvPr id="0" name=""/>
        <dsp:cNvSpPr/>
      </dsp:nvSpPr>
      <dsp:spPr>
        <a:xfrm>
          <a:off x="540978" y="1433769"/>
          <a:ext cx="10819561" cy="1562242"/>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err="1"/>
            <a:t>Đến</a:t>
          </a:r>
          <a:r>
            <a:rPr lang="en-US" sz="2800" kern="1200" dirty="0"/>
            <a:t> </a:t>
          </a:r>
          <a:r>
            <a:rPr lang="vi-VN" sz="2800" kern="1200" dirty="0"/>
            <a:t>Gò Phù Sa, xã Ái Tử, huyện Vũ Xương (nay là huyện Triệu Phong, tỉnh Quảng Trị) chọn nơi này để lập Thủ Phủ</a:t>
          </a:r>
          <a:r>
            <a:rPr lang="en-US" sz="2800" kern="1200" dirty="0"/>
            <a:t>.</a:t>
          </a:r>
          <a:r>
            <a:rPr lang="vi-VN" sz="2800" kern="1200" dirty="0"/>
            <a:t> Đây chính là vùng đất họ Nguyễn bắt đầu khởi nghiệp và bành trướng ở xứ Đàng Trong</a:t>
          </a:r>
          <a:r>
            <a:rPr lang="en-US" sz="2800" kern="1200" dirty="0"/>
            <a:t>.</a:t>
          </a:r>
        </a:p>
      </dsp:txBody>
      <dsp:txXfrm>
        <a:off x="617240" y="1510031"/>
        <a:ext cx="10667037" cy="1409718"/>
      </dsp:txXfrm>
    </dsp:sp>
    <dsp:sp modelId="{7205E580-2474-450A-A5DE-2FCCF315917B}">
      <dsp:nvSpPr>
        <dsp:cNvPr id="0" name=""/>
        <dsp:cNvSpPr/>
      </dsp:nvSpPr>
      <dsp:spPr>
        <a:xfrm>
          <a:off x="0" y="3761011"/>
          <a:ext cx="11363325" cy="630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E42EBA-6C7B-47D4-8098-BACE3AAFFB4F}">
      <dsp:nvSpPr>
        <dsp:cNvPr id="0" name=""/>
        <dsp:cNvSpPr/>
      </dsp:nvSpPr>
      <dsp:spPr>
        <a:xfrm>
          <a:off x="540978" y="3392011"/>
          <a:ext cx="10819561" cy="73800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vi-VN" sz="2800" kern="1200" dirty="0"/>
            <a:t>Năm 1602, Nguyễn Hoàng cho lập dinh Thanh Chiêm (Quảng Nam) giao ch</a:t>
          </a:r>
          <a:r>
            <a:rPr lang="en-US" sz="2800" kern="1200" dirty="0"/>
            <a:t>o</a:t>
          </a:r>
          <a:r>
            <a:rPr lang="vi-VN" sz="2800" kern="1200" dirty="0"/>
            <a:t> Nguyễn Phúc Nguyên làm trấn thủ. </a:t>
          </a:r>
          <a:endParaRPr lang="en-US" sz="2800" kern="1200" dirty="0"/>
        </a:p>
      </dsp:txBody>
      <dsp:txXfrm>
        <a:off x="577004" y="3428037"/>
        <a:ext cx="10747509" cy="665948"/>
      </dsp:txXfrm>
    </dsp:sp>
    <dsp:sp modelId="{7C64A706-5D61-4099-993C-AD45655F21BD}">
      <dsp:nvSpPr>
        <dsp:cNvPr id="0" name=""/>
        <dsp:cNvSpPr/>
      </dsp:nvSpPr>
      <dsp:spPr>
        <a:xfrm>
          <a:off x="0" y="4895011"/>
          <a:ext cx="11363325" cy="630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F873C0-F43C-4015-945A-C2E82253A148}">
      <dsp:nvSpPr>
        <dsp:cNvPr id="0" name=""/>
        <dsp:cNvSpPr/>
      </dsp:nvSpPr>
      <dsp:spPr>
        <a:xfrm>
          <a:off x="540978" y="4526011"/>
          <a:ext cx="10819561" cy="73800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a:t>Để đưa Đàng Trong phát triển Nguyễn Hoàng đã cho mở mang ngoại thương, hướng tầm nhìn ra biển</a:t>
          </a:r>
          <a:endParaRPr lang="en-US" sz="2800" kern="1200" dirty="0"/>
        </a:p>
      </dsp:txBody>
      <dsp:txXfrm>
        <a:off x="577004" y="4562037"/>
        <a:ext cx="10747509" cy="665948"/>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8A8B63-D06F-45EF-82C4-4982D0CEEAA7}">
      <dsp:nvSpPr>
        <dsp:cNvPr id="0" name=""/>
        <dsp:cNvSpPr/>
      </dsp:nvSpPr>
      <dsp:spPr>
        <a:xfrm>
          <a:off x="0" y="769285"/>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A07B0A-2460-4C2D-B19B-6F4D293E68F7}">
      <dsp:nvSpPr>
        <dsp:cNvPr id="0" name=""/>
        <dsp:cNvSpPr/>
      </dsp:nvSpPr>
      <dsp:spPr>
        <a:xfrm>
          <a:off x="540978" y="25472"/>
          <a:ext cx="10819561" cy="1157093"/>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err="1"/>
            <a:t>Bước</a:t>
          </a:r>
          <a:r>
            <a:rPr lang="en-US" sz="2800" kern="1200" dirty="0"/>
            <a:t> sang </a:t>
          </a:r>
          <a:r>
            <a:rPr lang="en-US" sz="2800" kern="1200" dirty="0" err="1"/>
            <a:t>thế</a:t>
          </a:r>
          <a:r>
            <a:rPr lang="en-US" sz="2800" kern="1200" dirty="0"/>
            <a:t> </a:t>
          </a:r>
          <a:r>
            <a:rPr lang="en-US" sz="2800" kern="1200" dirty="0" err="1"/>
            <a:t>kỷ</a:t>
          </a:r>
          <a:r>
            <a:rPr lang="en-US" sz="2800" kern="1200" dirty="0"/>
            <a:t> XVIII, </a:t>
          </a:r>
          <a:r>
            <a:rPr lang="en-US" sz="2800" kern="1200" dirty="0" err="1"/>
            <a:t>chế</a:t>
          </a:r>
          <a:r>
            <a:rPr lang="en-US" sz="2800" kern="1200" dirty="0"/>
            <a:t> </a:t>
          </a:r>
          <a:r>
            <a:rPr lang="en-US" sz="2800" kern="1200" dirty="0" err="1"/>
            <a:t>độ</a:t>
          </a:r>
          <a:r>
            <a:rPr lang="en-US" sz="2800" kern="1200" dirty="0"/>
            <a:t> </a:t>
          </a:r>
          <a:r>
            <a:rPr lang="en-US" sz="2800" kern="1200" dirty="0" err="1"/>
            <a:t>phong</a:t>
          </a:r>
          <a:r>
            <a:rPr lang="en-US" sz="2800" kern="1200" dirty="0"/>
            <a:t> </a:t>
          </a:r>
          <a:r>
            <a:rPr lang="en-US" sz="2800" kern="1200" dirty="0" err="1"/>
            <a:t>kiến</a:t>
          </a:r>
          <a:r>
            <a:rPr lang="en-US" sz="2800" kern="1200" dirty="0"/>
            <a:t> </a:t>
          </a:r>
          <a:r>
            <a:rPr lang="en-US" sz="2800" kern="1200" dirty="0" err="1"/>
            <a:t>Đàng</a:t>
          </a:r>
          <a:r>
            <a:rPr lang="en-US" sz="2800" kern="1200" dirty="0"/>
            <a:t> </a:t>
          </a:r>
          <a:r>
            <a:rPr lang="en-US" sz="2800" kern="1200" dirty="0" err="1"/>
            <a:t>Ngoài</a:t>
          </a:r>
          <a:r>
            <a:rPr lang="en-US" sz="2800" kern="1200" dirty="0"/>
            <a:t> </a:t>
          </a:r>
          <a:r>
            <a:rPr lang="en-US" sz="2800" kern="1200" dirty="0" err="1"/>
            <a:t>lâm</a:t>
          </a:r>
          <a:r>
            <a:rPr lang="en-US" sz="2800" kern="1200" dirty="0"/>
            <a:t> </a:t>
          </a:r>
          <a:r>
            <a:rPr lang="en-US" sz="2800" kern="1200" dirty="0" err="1"/>
            <a:t>vào</a:t>
          </a:r>
          <a:r>
            <a:rPr lang="en-US" sz="2800" kern="1200" dirty="0"/>
            <a:t> </a:t>
          </a:r>
          <a:r>
            <a:rPr lang="en-US" sz="2800" kern="1200" dirty="0" err="1"/>
            <a:t>khủng</a:t>
          </a:r>
          <a:r>
            <a:rPr lang="en-US" sz="2800" kern="1200" dirty="0"/>
            <a:t>   </a:t>
          </a:r>
          <a:r>
            <a:rPr lang="en-US" sz="2800" kern="1200" dirty="0" err="1"/>
            <a:t>hoảng</a:t>
          </a:r>
          <a:r>
            <a:rPr lang="en-US" sz="2800" kern="1200" dirty="0"/>
            <a:t>.</a:t>
          </a:r>
        </a:p>
      </dsp:txBody>
      <dsp:txXfrm>
        <a:off x="597463" y="81957"/>
        <a:ext cx="10706591" cy="1044123"/>
      </dsp:txXfrm>
    </dsp:sp>
    <dsp:sp modelId="{5D374A25-9C2D-478F-AE61-870DD594390E}">
      <dsp:nvSpPr>
        <dsp:cNvPr id="0" name=""/>
        <dsp:cNvSpPr/>
      </dsp:nvSpPr>
      <dsp:spPr>
        <a:xfrm>
          <a:off x="0" y="2258429"/>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E47A1D3-A3FF-4BD0-8C25-8A977819B8E2}">
      <dsp:nvSpPr>
        <dsp:cNvPr id="0" name=""/>
        <dsp:cNvSpPr/>
      </dsp:nvSpPr>
      <dsp:spPr>
        <a:xfrm>
          <a:off x="540978" y="1626085"/>
          <a:ext cx="10819561" cy="104562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i="1" kern="1200" dirty="0" err="1"/>
            <a:t>Kinh</a:t>
          </a:r>
          <a:r>
            <a:rPr lang="en-US" sz="2800" i="1" kern="1200" dirty="0"/>
            <a:t> </a:t>
          </a:r>
          <a:r>
            <a:rPr lang="en-US" sz="2800" i="1" kern="1200" dirty="0" err="1"/>
            <a:t>tế</a:t>
          </a:r>
          <a:r>
            <a:rPr lang="en-US" sz="2800" kern="1200" dirty="0"/>
            <a:t>: </a:t>
          </a:r>
          <a:r>
            <a:rPr lang="en-US" sz="2800" kern="1200" dirty="0" err="1"/>
            <a:t>ngày</a:t>
          </a:r>
          <a:r>
            <a:rPr lang="en-US" sz="2800" kern="1200" dirty="0"/>
            <a:t> </a:t>
          </a:r>
          <a:r>
            <a:rPr lang="en-US" sz="2800" kern="1200" dirty="0" err="1"/>
            <a:t>càng</a:t>
          </a:r>
          <a:r>
            <a:rPr lang="en-US" sz="2800" kern="1200" dirty="0"/>
            <a:t> </a:t>
          </a:r>
          <a:r>
            <a:rPr lang="en-US" sz="2800" kern="1200" dirty="0" err="1"/>
            <a:t>suy</a:t>
          </a:r>
          <a:r>
            <a:rPr lang="en-US" sz="2800" kern="1200" dirty="0"/>
            <a:t> </a:t>
          </a:r>
          <a:r>
            <a:rPr lang="en-US" sz="2800" kern="1200" dirty="0" err="1"/>
            <a:t>sụp</a:t>
          </a:r>
          <a:r>
            <a:rPr lang="en-US" sz="2800" kern="1200" dirty="0"/>
            <a:t>, </a:t>
          </a:r>
          <a:r>
            <a:rPr lang="en-US" sz="2800" kern="1200" dirty="0" err="1"/>
            <a:t>sản</a:t>
          </a:r>
          <a:r>
            <a:rPr lang="en-US" sz="2800" kern="1200" dirty="0"/>
            <a:t> </a:t>
          </a:r>
          <a:r>
            <a:rPr lang="en-US" sz="2800" kern="1200" dirty="0" err="1"/>
            <a:t>xuất</a:t>
          </a:r>
          <a:r>
            <a:rPr lang="en-US" sz="2800" kern="1200" dirty="0"/>
            <a:t> </a:t>
          </a:r>
          <a:r>
            <a:rPr lang="en-US" sz="2800" kern="1200" dirty="0" err="1"/>
            <a:t>đình</a:t>
          </a:r>
          <a:r>
            <a:rPr lang="en-US" sz="2800" kern="1200" dirty="0"/>
            <a:t> </a:t>
          </a:r>
          <a:r>
            <a:rPr lang="en-US" sz="2800" kern="1200" dirty="0" err="1"/>
            <a:t>trệ</a:t>
          </a:r>
          <a:endParaRPr lang="en-US" sz="2800" kern="1200" dirty="0"/>
        </a:p>
      </dsp:txBody>
      <dsp:txXfrm>
        <a:off x="592021" y="1677128"/>
        <a:ext cx="10717475" cy="943537"/>
      </dsp:txXfrm>
    </dsp:sp>
    <dsp:sp modelId="{7205E580-2474-450A-A5DE-2FCCF315917B}">
      <dsp:nvSpPr>
        <dsp:cNvPr id="0" name=""/>
        <dsp:cNvSpPr/>
      </dsp:nvSpPr>
      <dsp:spPr>
        <a:xfrm>
          <a:off x="0" y="3528509"/>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E42EBA-6C7B-47D4-8098-BACE3AAFFB4F}">
      <dsp:nvSpPr>
        <dsp:cNvPr id="0" name=""/>
        <dsp:cNvSpPr/>
      </dsp:nvSpPr>
      <dsp:spPr>
        <a:xfrm>
          <a:off x="540978" y="3115229"/>
          <a:ext cx="10819561" cy="8265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a:t>- </a:t>
          </a:r>
          <a:r>
            <a:rPr lang="en-US" sz="2800" i="1" kern="1200" dirty="0" err="1"/>
            <a:t>Sự</a:t>
          </a:r>
          <a:r>
            <a:rPr lang="en-US" sz="2800" i="1" kern="1200" dirty="0"/>
            <a:t> </a:t>
          </a:r>
          <a:r>
            <a:rPr lang="en-US" sz="2800" i="1" kern="1200" dirty="0" err="1"/>
            <a:t>sa</a:t>
          </a:r>
          <a:r>
            <a:rPr lang="en-US" sz="2800" i="1" kern="1200" dirty="0"/>
            <a:t> </a:t>
          </a:r>
          <a:r>
            <a:rPr lang="en-US" sz="2800" i="1" kern="1200" dirty="0" err="1"/>
            <a:t>đọa</a:t>
          </a:r>
          <a:r>
            <a:rPr lang="en-US" sz="2800" i="1" kern="1200" dirty="0"/>
            <a:t> </a:t>
          </a:r>
          <a:r>
            <a:rPr lang="en-US" sz="2800" i="1" kern="1200" dirty="0" err="1"/>
            <a:t>của</a:t>
          </a:r>
          <a:r>
            <a:rPr lang="en-US" sz="2800" i="1" kern="1200" dirty="0"/>
            <a:t> </a:t>
          </a:r>
          <a:r>
            <a:rPr lang="en-US" sz="2800" i="1" kern="1200" dirty="0" err="1"/>
            <a:t>các</a:t>
          </a:r>
          <a:r>
            <a:rPr lang="en-US" sz="2800" i="1" kern="1200" dirty="0"/>
            <a:t> </a:t>
          </a:r>
          <a:r>
            <a:rPr lang="en-US" sz="2800" i="1" kern="1200" dirty="0" err="1"/>
            <a:t>quan</a:t>
          </a:r>
          <a:r>
            <a:rPr lang="en-US" sz="2800" i="1" kern="1200" dirty="0"/>
            <a:t> </a:t>
          </a:r>
          <a:r>
            <a:rPr lang="en-US" sz="2800" i="1" kern="1200" dirty="0" err="1"/>
            <a:t>lại</a:t>
          </a:r>
          <a:endParaRPr lang="en-US" sz="2800" kern="1200" dirty="0"/>
        </a:p>
      </dsp:txBody>
      <dsp:txXfrm>
        <a:off x="581327" y="3155578"/>
        <a:ext cx="10738863" cy="745862"/>
      </dsp:txXfrm>
    </dsp:sp>
    <dsp:sp modelId="{7C64A706-5D61-4099-993C-AD45655F21BD}">
      <dsp:nvSpPr>
        <dsp:cNvPr id="0" name=""/>
        <dsp:cNvSpPr/>
      </dsp:nvSpPr>
      <dsp:spPr>
        <a:xfrm>
          <a:off x="0" y="4798589"/>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F873C0-F43C-4015-945A-C2E82253A148}">
      <dsp:nvSpPr>
        <dsp:cNvPr id="0" name=""/>
        <dsp:cNvSpPr/>
      </dsp:nvSpPr>
      <dsp:spPr>
        <a:xfrm>
          <a:off x="540978" y="4385309"/>
          <a:ext cx="10819561" cy="82656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i="1" kern="1200" dirty="0" err="1"/>
            <a:t>Xã</a:t>
          </a:r>
          <a:r>
            <a:rPr lang="en-US" sz="2800" i="1" kern="1200" dirty="0"/>
            <a:t> </a:t>
          </a:r>
          <a:r>
            <a:rPr lang="en-US" sz="2800" i="1" kern="1200" dirty="0" err="1"/>
            <a:t>hội</a:t>
          </a:r>
          <a:r>
            <a:rPr lang="en-US" sz="2800" kern="1200" dirty="0"/>
            <a:t>: </a:t>
          </a:r>
          <a:r>
            <a:rPr lang="en-US" sz="2800" kern="1200" dirty="0" err="1"/>
            <a:t>Đời</a:t>
          </a:r>
          <a:r>
            <a:rPr lang="en-US" sz="2800" kern="1200" dirty="0"/>
            <a:t> </a:t>
          </a:r>
          <a:r>
            <a:rPr lang="en-US" sz="2800" kern="1200" dirty="0" err="1"/>
            <a:t>sống</a:t>
          </a:r>
          <a:r>
            <a:rPr lang="en-US" sz="2800" kern="1200" dirty="0"/>
            <a:t> </a:t>
          </a:r>
          <a:r>
            <a:rPr lang="en-US" sz="2800" kern="1200" dirty="0" err="1"/>
            <a:t>nhân</a:t>
          </a:r>
          <a:r>
            <a:rPr lang="en-US" sz="2800" kern="1200" dirty="0"/>
            <a:t> </a:t>
          </a:r>
          <a:r>
            <a:rPr lang="en-US" sz="2800" kern="1200" dirty="0" err="1"/>
            <a:t>dân</a:t>
          </a:r>
          <a:r>
            <a:rPr lang="en-US" sz="2800" kern="1200" dirty="0"/>
            <a:t> </a:t>
          </a:r>
          <a:r>
            <a:rPr lang="en-US" sz="2800" kern="1200" dirty="0" err="1"/>
            <a:t>ngày</a:t>
          </a:r>
          <a:r>
            <a:rPr lang="en-US" sz="2800" kern="1200" dirty="0"/>
            <a:t> </a:t>
          </a:r>
          <a:r>
            <a:rPr lang="en-US" sz="2800" kern="1200" dirty="0" err="1"/>
            <a:t>càng</a:t>
          </a:r>
          <a:r>
            <a:rPr lang="en-US" sz="2800" kern="1200" dirty="0"/>
            <a:t> </a:t>
          </a:r>
          <a:r>
            <a:rPr lang="en-US" sz="2800" kern="1200" dirty="0" err="1"/>
            <a:t>khổ</a:t>
          </a:r>
          <a:r>
            <a:rPr lang="en-US" sz="2800" kern="1200" dirty="0"/>
            <a:t> </a:t>
          </a:r>
          <a:r>
            <a:rPr lang="en-US" sz="2800" kern="1200" dirty="0" err="1"/>
            <a:t>cực</a:t>
          </a:r>
          <a:r>
            <a:rPr lang="en-US" sz="2800" kern="1200" dirty="0"/>
            <a:t>. </a:t>
          </a:r>
          <a:r>
            <a:rPr lang="en-US" sz="2800" kern="1200" dirty="0" err="1"/>
            <a:t>Phần</a:t>
          </a:r>
          <a:r>
            <a:rPr lang="en-US" sz="2800" kern="1200" dirty="0"/>
            <a:t> </a:t>
          </a:r>
          <a:r>
            <a:rPr lang="en-US" sz="2800" kern="1200" dirty="0" err="1"/>
            <a:t>lớn</a:t>
          </a:r>
          <a:r>
            <a:rPr lang="en-US" sz="2800" kern="1200" dirty="0"/>
            <a:t> </a:t>
          </a:r>
          <a:r>
            <a:rPr lang="en-US" sz="2800" kern="1200" dirty="0" err="1"/>
            <a:t>ruộng</a:t>
          </a:r>
          <a:r>
            <a:rPr lang="en-US" sz="2800" kern="1200" dirty="0"/>
            <a:t> </a:t>
          </a:r>
          <a:r>
            <a:rPr lang="en-US" sz="2800" kern="1200" dirty="0" err="1"/>
            <a:t>đất</a:t>
          </a:r>
          <a:r>
            <a:rPr lang="en-US" sz="2800" kern="1200" dirty="0"/>
            <a:t> </a:t>
          </a:r>
          <a:r>
            <a:rPr lang="en-US" sz="2800" kern="1200" dirty="0" err="1"/>
            <a:t>tập</a:t>
          </a:r>
          <a:r>
            <a:rPr lang="en-US" sz="2800" kern="1200" dirty="0"/>
            <a:t> </a:t>
          </a:r>
          <a:r>
            <a:rPr lang="en-US" sz="2800" kern="1200" dirty="0" err="1"/>
            <a:t>trung</a:t>
          </a:r>
          <a:r>
            <a:rPr lang="en-US" sz="2800" kern="1200" dirty="0"/>
            <a:t>   </a:t>
          </a:r>
          <a:r>
            <a:rPr lang="en-US" sz="2800" kern="1200" dirty="0" err="1"/>
            <a:t>trong</a:t>
          </a:r>
          <a:r>
            <a:rPr lang="en-US" sz="2800" kern="1200" dirty="0"/>
            <a:t> </a:t>
          </a:r>
          <a:r>
            <a:rPr lang="en-US" sz="2800" kern="1200" dirty="0" err="1"/>
            <a:t>tay</a:t>
          </a:r>
          <a:r>
            <a:rPr lang="en-US" sz="2800" kern="1200" dirty="0"/>
            <a:t> </a:t>
          </a:r>
          <a:r>
            <a:rPr lang="en-US" sz="2800" kern="1200" dirty="0" err="1"/>
            <a:t>địa</a:t>
          </a:r>
          <a:r>
            <a:rPr lang="en-US" sz="2800" kern="1200" dirty="0"/>
            <a:t> </a:t>
          </a:r>
          <a:r>
            <a:rPr lang="en-US" sz="2800" kern="1200" dirty="0" err="1"/>
            <a:t>chủ</a:t>
          </a:r>
          <a:r>
            <a:rPr lang="en-US" sz="2800" kern="1200" dirty="0"/>
            <a:t>.</a:t>
          </a:r>
        </a:p>
      </dsp:txBody>
      <dsp:txXfrm>
        <a:off x="581327" y="4425658"/>
        <a:ext cx="10738863" cy="745862"/>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47297E-D6FE-4566-9C6F-F325298E3316}">
      <dsp:nvSpPr>
        <dsp:cNvPr id="0" name=""/>
        <dsp:cNvSpPr/>
      </dsp:nvSpPr>
      <dsp:spPr>
        <a:xfrm>
          <a:off x="0" y="0"/>
          <a:ext cx="7207250" cy="1144345"/>
        </a:xfrm>
        <a:prstGeom prst="roundRect">
          <a:avLst/>
        </a:prstGeom>
        <a:solidFill>
          <a:schemeClr val="accent6">
            <a:lumMod val="5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just" defTabSz="1600200">
            <a:lnSpc>
              <a:spcPct val="90000"/>
            </a:lnSpc>
            <a:spcBef>
              <a:spcPct val="0"/>
            </a:spcBef>
            <a:spcAft>
              <a:spcPct val="35000"/>
            </a:spcAft>
            <a:buNone/>
          </a:pPr>
          <a:r>
            <a:rPr lang="en-US" sz="3600" i="1" kern="1200" dirty="0" err="1"/>
            <a:t>Khởi</a:t>
          </a:r>
          <a:r>
            <a:rPr lang="en-US" sz="3600" i="1" kern="1200" dirty="0"/>
            <a:t> </a:t>
          </a:r>
          <a:r>
            <a:rPr lang="en-US" sz="3600" i="1" kern="1200" dirty="0" err="1"/>
            <a:t>nghĩa</a:t>
          </a:r>
          <a:r>
            <a:rPr lang="en-US" sz="3600" i="1" kern="1200" dirty="0"/>
            <a:t> </a:t>
          </a:r>
          <a:r>
            <a:rPr lang="en-US" sz="3600" i="1" kern="1200" dirty="0" err="1"/>
            <a:t>nông</a:t>
          </a:r>
          <a:r>
            <a:rPr lang="en-US" sz="3600" i="1" kern="1200" dirty="0"/>
            <a:t> </a:t>
          </a:r>
          <a:r>
            <a:rPr lang="en-US" sz="3600" i="1" kern="1200" dirty="0" err="1"/>
            <a:t>dân</a:t>
          </a:r>
          <a:endParaRPr lang="en-US" sz="3600" kern="1200" dirty="0"/>
        </a:p>
      </dsp:txBody>
      <dsp:txXfrm>
        <a:off x="55862" y="55862"/>
        <a:ext cx="7095526" cy="1032621"/>
      </dsp:txXfrm>
    </dsp:sp>
    <dsp:sp modelId="{8F27EC14-F497-497C-AE27-0BE0C2055BED}">
      <dsp:nvSpPr>
        <dsp:cNvPr id="0" name=""/>
        <dsp:cNvSpPr/>
      </dsp:nvSpPr>
      <dsp:spPr>
        <a:xfrm>
          <a:off x="0" y="1148916"/>
          <a:ext cx="7207250" cy="53757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830" tIns="45720" rIns="256032" bIns="45720" numCol="1" spcCol="1270" anchor="t" anchorCtr="0">
          <a:noAutofit/>
        </a:bodyPr>
        <a:lstStyle/>
        <a:p>
          <a:pPr marL="285750" lvl="1" indent="-285750" algn="l" defTabSz="1600200">
            <a:lnSpc>
              <a:spcPct val="90000"/>
            </a:lnSpc>
            <a:spcBef>
              <a:spcPct val="0"/>
            </a:spcBef>
            <a:spcAft>
              <a:spcPct val="20000"/>
            </a:spcAft>
            <a:buChar char="•"/>
          </a:pPr>
          <a:r>
            <a:rPr lang="en-US" sz="3600" kern="1200" dirty="0" err="1"/>
            <a:t>Vào</a:t>
          </a:r>
          <a:r>
            <a:rPr lang="en-US" sz="3600" kern="1200" dirty="0"/>
            <a:t> </a:t>
          </a:r>
          <a:r>
            <a:rPr lang="en-US" sz="3600" kern="1200" dirty="0" err="1"/>
            <a:t>những</a:t>
          </a:r>
          <a:r>
            <a:rPr lang="en-US" sz="3600" kern="1200" dirty="0"/>
            <a:t> </a:t>
          </a:r>
          <a:r>
            <a:rPr lang="en-US" sz="3600" kern="1200" dirty="0" err="1"/>
            <a:t>năm</a:t>
          </a:r>
          <a:r>
            <a:rPr lang="en-US" sz="3600" kern="1200" dirty="0"/>
            <a:t> 30 </a:t>
          </a:r>
          <a:r>
            <a:rPr lang="en-US" sz="3600" kern="1200" dirty="0" err="1"/>
            <a:t>của</a:t>
          </a:r>
          <a:r>
            <a:rPr lang="en-US" sz="3600" kern="1200" dirty="0"/>
            <a:t> </a:t>
          </a:r>
          <a:r>
            <a:rPr lang="en-US" sz="3600" kern="1200" dirty="0" err="1"/>
            <a:t>thế</a:t>
          </a:r>
          <a:r>
            <a:rPr lang="en-US" sz="3600" kern="1200" dirty="0"/>
            <a:t> </a:t>
          </a:r>
          <a:r>
            <a:rPr lang="en-US" sz="3600" kern="1200" dirty="0" err="1"/>
            <a:t>kỷ</a:t>
          </a:r>
          <a:r>
            <a:rPr lang="en-US" sz="3600" kern="1200" dirty="0"/>
            <a:t> XVIII, </a:t>
          </a:r>
          <a:r>
            <a:rPr lang="en-US" sz="3600" kern="1200" dirty="0" err="1"/>
            <a:t>khởi</a:t>
          </a:r>
          <a:r>
            <a:rPr lang="en-US" sz="3600" kern="1200" dirty="0"/>
            <a:t> </a:t>
          </a:r>
          <a:r>
            <a:rPr lang="en-US" sz="3600" kern="1200" dirty="0" err="1"/>
            <a:t>nghĩa</a:t>
          </a:r>
          <a:r>
            <a:rPr lang="en-US" sz="3600" kern="1200" dirty="0"/>
            <a:t> </a:t>
          </a:r>
          <a:r>
            <a:rPr lang="en-US" sz="3600" kern="1200" dirty="0" err="1"/>
            <a:t>nông</a:t>
          </a:r>
          <a:r>
            <a:rPr lang="en-US" sz="3600" kern="1200" dirty="0"/>
            <a:t> </a:t>
          </a:r>
          <a:r>
            <a:rPr lang="en-US" sz="3600" kern="1200" dirty="0" err="1"/>
            <a:t>dân</a:t>
          </a:r>
          <a:r>
            <a:rPr lang="en-US" sz="3600" kern="1200" dirty="0"/>
            <a:t> </a:t>
          </a:r>
          <a:r>
            <a:rPr lang="en-US" sz="3600" kern="1200" dirty="0" err="1"/>
            <a:t>nổ</a:t>
          </a:r>
          <a:r>
            <a:rPr lang="en-US" sz="3600" kern="1200" dirty="0"/>
            <a:t> ra </a:t>
          </a:r>
          <a:r>
            <a:rPr lang="en-US" sz="3600" kern="1200" dirty="0" err="1"/>
            <a:t>rầm</a:t>
          </a:r>
          <a:r>
            <a:rPr lang="en-US" sz="3600" kern="1200" dirty="0"/>
            <a:t> </a:t>
          </a:r>
          <a:r>
            <a:rPr lang="en-US" sz="3600" kern="1200" dirty="0" err="1"/>
            <a:t>rộ</a:t>
          </a:r>
          <a:r>
            <a:rPr lang="en-US" sz="3600" kern="1200" dirty="0"/>
            <a:t> ở </a:t>
          </a:r>
          <a:r>
            <a:rPr lang="en-US" sz="3600" kern="1200" dirty="0" err="1"/>
            <a:t>khắp</a:t>
          </a:r>
          <a:r>
            <a:rPr lang="en-US" sz="3600" kern="1200" dirty="0"/>
            <a:t> </a:t>
          </a:r>
          <a:r>
            <a:rPr lang="en-US" sz="3600" kern="1200" dirty="0" err="1"/>
            <a:t>nơi</a:t>
          </a:r>
          <a:endParaRPr lang="en-US" sz="3600" kern="1200" dirty="0"/>
        </a:p>
        <a:p>
          <a:pPr marL="285750" lvl="1" indent="-285750" algn="just" defTabSz="1600200">
            <a:lnSpc>
              <a:spcPct val="90000"/>
            </a:lnSpc>
            <a:spcBef>
              <a:spcPct val="0"/>
            </a:spcBef>
            <a:spcAft>
              <a:spcPct val="20000"/>
            </a:spcAft>
            <a:buChar char="•"/>
          </a:pPr>
          <a:r>
            <a:rPr lang="en-US" sz="3600" kern="1200" dirty="0" err="1"/>
            <a:t>Phong</a:t>
          </a:r>
          <a:r>
            <a:rPr lang="en-US" sz="3600" kern="1200" dirty="0"/>
            <a:t> </a:t>
          </a:r>
          <a:r>
            <a:rPr lang="en-US" sz="3600" kern="1200" dirty="0" err="1"/>
            <a:t>trào</a:t>
          </a:r>
          <a:r>
            <a:rPr lang="en-US" sz="3600" kern="1200" dirty="0"/>
            <a:t> </a:t>
          </a:r>
          <a:r>
            <a:rPr lang="en-US" sz="3600" kern="1200" dirty="0" err="1"/>
            <a:t>nông</a:t>
          </a:r>
          <a:r>
            <a:rPr lang="en-US" sz="3600" kern="1200" dirty="0"/>
            <a:t> </a:t>
          </a:r>
          <a:r>
            <a:rPr lang="en-US" sz="3600" kern="1200" dirty="0" err="1"/>
            <a:t>dân</a:t>
          </a:r>
          <a:r>
            <a:rPr lang="en-US" sz="3600" kern="1200" dirty="0"/>
            <a:t> </a:t>
          </a:r>
          <a:r>
            <a:rPr lang="en-US" sz="3600" kern="1200" dirty="0" err="1"/>
            <a:t>Đàng</a:t>
          </a:r>
          <a:r>
            <a:rPr lang="en-US" sz="3600" kern="1200" dirty="0"/>
            <a:t> </a:t>
          </a:r>
          <a:r>
            <a:rPr lang="en-US" sz="3600" kern="1200" dirty="0" err="1"/>
            <a:t>Ngoài</a:t>
          </a:r>
          <a:r>
            <a:rPr lang="en-US" sz="3600" kern="1200" dirty="0"/>
            <a:t> </a:t>
          </a:r>
          <a:r>
            <a:rPr lang="en-US" sz="3600" kern="1200" dirty="0" err="1"/>
            <a:t>diễn</a:t>
          </a:r>
          <a:r>
            <a:rPr lang="en-US" sz="3600" kern="1200" dirty="0"/>
            <a:t> ra </a:t>
          </a:r>
          <a:r>
            <a:rPr lang="en-US" sz="3600" kern="1200" dirty="0" err="1"/>
            <a:t>sôi</a:t>
          </a:r>
          <a:r>
            <a:rPr lang="en-US" sz="3600" kern="1200" dirty="0"/>
            <a:t> </a:t>
          </a:r>
          <a:r>
            <a:rPr lang="en-US" sz="3600" kern="1200" dirty="0" err="1"/>
            <a:t>nổi</a:t>
          </a:r>
          <a:r>
            <a:rPr lang="en-US" sz="3600" kern="1200" dirty="0"/>
            <a:t>, </a:t>
          </a:r>
          <a:r>
            <a:rPr lang="en-US" sz="3600" kern="1200" dirty="0" err="1"/>
            <a:t>rộng</a:t>
          </a:r>
          <a:r>
            <a:rPr lang="en-US" sz="3600" kern="1200" dirty="0"/>
            <a:t> </a:t>
          </a:r>
          <a:r>
            <a:rPr lang="en-US" sz="3600" kern="1200" dirty="0" err="1"/>
            <a:t>khắp</a:t>
          </a:r>
          <a:r>
            <a:rPr lang="en-US" sz="3600" kern="1200" dirty="0"/>
            <a:t>, </a:t>
          </a:r>
          <a:r>
            <a:rPr lang="en-US" sz="3600" kern="1200" dirty="0" err="1"/>
            <a:t>kéo</a:t>
          </a:r>
          <a:r>
            <a:rPr lang="en-US" sz="3600" kern="1200" dirty="0"/>
            <a:t> </a:t>
          </a:r>
          <a:r>
            <a:rPr lang="en-US" sz="3600" kern="1200" dirty="0" err="1"/>
            <a:t>dài</a:t>
          </a:r>
          <a:r>
            <a:rPr lang="en-US" sz="3600" kern="1200" dirty="0"/>
            <a:t> </a:t>
          </a:r>
          <a:r>
            <a:rPr lang="en-US" sz="3600" kern="1200" dirty="0" err="1"/>
            <a:t>và</a:t>
          </a:r>
          <a:r>
            <a:rPr lang="en-US" sz="3600" kern="1200" dirty="0"/>
            <a:t> </a:t>
          </a:r>
          <a:r>
            <a:rPr lang="en-US" sz="3600" kern="1200" dirty="0" err="1"/>
            <a:t>lôi</a:t>
          </a:r>
          <a:r>
            <a:rPr lang="en-US" sz="3600" kern="1200" dirty="0"/>
            <a:t> </a:t>
          </a:r>
          <a:r>
            <a:rPr lang="en-US" sz="3600" kern="1200" dirty="0" err="1"/>
            <a:t>kéo</a:t>
          </a:r>
          <a:r>
            <a:rPr lang="en-US" sz="3600" kern="1200" dirty="0"/>
            <a:t> </a:t>
          </a:r>
          <a:r>
            <a:rPr lang="en-US" sz="3600" kern="1200" dirty="0" err="1"/>
            <a:t>được</a:t>
          </a:r>
          <a:r>
            <a:rPr lang="en-US" sz="3600" kern="1200" dirty="0"/>
            <a:t> </a:t>
          </a:r>
          <a:r>
            <a:rPr lang="en-US" sz="3600" kern="1200" dirty="0" err="1"/>
            <a:t>đông</a:t>
          </a:r>
          <a:r>
            <a:rPr lang="en-US" sz="3600" kern="1200" dirty="0"/>
            <a:t> </a:t>
          </a:r>
          <a:r>
            <a:rPr lang="en-US" sz="3600" kern="1200" dirty="0" err="1"/>
            <a:t>đảo</a:t>
          </a:r>
          <a:r>
            <a:rPr lang="en-US" sz="3600" kern="1200" dirty="0"/>
            <a:t> </a:t>
          </a:r>
          <a:r>
            <a:rPr lang="en-US" sz="3600" kern="1200" dirty="0" err="1"/>
            <a:t>các</a:t>
          </a:r>
          <a:r>
            <a:rPr lang="en-US" sz="3600" kern="1200" dirty="0"/>
            <a:t> </a:t>
          </a:r>
          <a:r>
            <a:rPr lang="en-US" sz="3600" kern="1200" dirty="0" err="1"/>
            <a:t>tầng</a:t>
          </a:r>
          <a:r>
            <a:rPr lang="en-US" sz="3600" kern="1200" dirty="0"/>
            <a:t> </a:t>
          </a:r>
          <a:r>
            <a:rPr lang="en-US" sz="3600" kern="1200" dirty="0" err="1"/>
            <a:t>lớp</a:t>
          </a:r>
          <a:r>
            <a:rPr lang="en-US" sz="3600" kern="1200" dirty="0"/>
            <a:t> </a:t>
          </a:r>
          <a:r>
            <a:rPr lang="en-US" sz="3600" kern="1200" dirty="0" err="1"/>
            <a:t>tham</a:t>
          </a:r>
          <a:r>
            <a:rPr lang="en-US" sz="3600" kern="1200" dirty="0"/>
            <a:t> </a:t>
          </a:r>
          <a:r>
            <a:rPr lang="en-US" sz="3600" kern="1200" dirty="0" err="1"/>
            <a:t>gia</a:t>
          </a:r>
          <a:r>
            <a:rPr lang="en-US" sz="3600" kern="1200" dirty="0"/>
            <a:t> </a:t>
          </a:r>
          <a:r>
            <a:rPr lang="en-US" sz="3600" kern="1200" dirty="0" err="1"/>
            <a:t>nhưng</a:t>
          </a:r>
          <a:r>
            <a:rPr lang="en-US" sz="3600" kern="1200" dirty="0"/>
            <a:t> do </a:t>
          </a:r>
          <a:r>
            <a:rPr lang="en-US" sz="3600" kern="1200" dirty="0" err="1"/>
            <a:t>phong</a:t>
          </a:r>
          <a:r>
            <a:rPr lang="en-US" sz="3600" kern="1200" dirty="0"/>
            <a:t> </a:t>
          </a:r>
          <a:r>
            <a:rPr lang="en-US" sz="3600" kern="1200" dirty="0" err="1"/>
            <a:t>trào</a:t>
          </a:r>
          <a:r>
            <a:rPr lang="en-US" sz="3600" kern="1200" dirty="0"/>
            <a:t> </a:t>
          </a:r>
          <a:r>
            <a:rPr lang="en-US" sz="3600" kern="1200" dirty="0" err="1"/>
            <a:t>bị</a:t>
          </a:r>
          <a:r>
            <a:rPr lang="en-US" sz="3600" kern="1200" dirty="0"/>
            <a:t> </a:t>
          </a:r>
          <a:r>
            <a:rPr lang="en-US" sz="3600" kern="1200" dirty="0" err="1"/>
            <a:t>phân</a:t>
          </a:r>
          <a:r>
            <a:rPr lang="en-US" sz="3600" kern="1200" dirty="0"/>
            <a:t> </a:t>
          </a:r>
          <a:r>
            <a:rPr lang="en-US" sz="3600" kern="1200" dirty="0" err="1"/>
            <a:t>tán</a:t>
          </a:r>
          <a:r>
            <a:rPr lang="en-US" sz="3600" kern="1200" dirty="0"/>
            <a:t>, </a:t>
          </a:r>
          <a:r>
            <a:rPr lang="en-US" sz="3600" kern="1200" dirty="0" err="1"/>
            <a:t>thiếu</a:t>
          </a:r>
          <a:r>
            <a:rPr lang="en-US" sz="3600" kern="1200" dirty="0"/>
            <a:t> </a:t>
          </a:r>
          <a:r>
            <a:rPr lang="en-US" sz="3600" kern="1200" dirty="0" err="1"/>
            <a:t>liên</a:t>
          </a:r>
          <a:r>
            <a:rPr lang="en-US" sz="3600" kern="1200" dirty="0"/>
            <a:t> </a:t>
          </a:r>
          <a:r>
            <a:rPr lang="en-US" sz="3600" kern="1200" dirty="0" err="1"/>
            <a:t>kết</a:t>
          </a:r>
          <a:r>
            <a:rPr lang="en-US" sz="3600" kern="1200" dirty="0"/>
            <a:t> </a:t>
          </a:r>
          <a:r>
            <a:rPr lang="en-US" sz="3600" kern="1200" dirty="0" err="1"/>
            <a:t>giữa</a:t>
          </a:r>
          <a:r>
            <a:rPr lang="en-US" sz="3600" kern="1200" dirty="0"/>
            <a:t> </a:t>
          </a:r>
          <a:r>
            <a:rPr lang="en-US" sz="3600" kern="1200" dirty="0" err="1"/>
            <a:t>các</a:t>
          </a:r>
          <a:r>
            <a:rPr lang="en-US" sz="3600" kern="1200" dirty="0"/>
            <a:t> </a:t>
          </a:r>
          <a:r>
            <a:rPr lang="en-US" sz="3600" kern="1200" dirty="0" err="1"/>
            <a:t>cuộc</a:t>
          </a:r>
          <a:r>
            <a:rPr lang="en-US" sz="3600" kern="1200" dirty="0"/>
            <a:t> </a:t>
          </a:r>
          <a:r>
            <a:rPr lang="en-US" sz="3600" kern="1200" dirty="0" err="1"/>
            <a:t>khởi</a:t>
          </a:r>
          <a:r>
            <a:rPr lang="en-US" sz="3600" kern="1200" dirty="0"/>
            <a:t> </a:t>
          </a:r>
          <a:r>
            <a:rPr lang="en-US" sz="3600" kern="1200" dirty="0" err="1"/>
            <a:t>nghĩa</a:t>
          </a:r>
          <a:r>
            <a:rPr lang="en-US" sz="3600" kern="1200" dirty="0"/>
            <a:t> </a:t>
          </a:r>
          <a:r>
            <a:rPr lang="en-US" sz="3600" kern="1200" dirty="0" err="1"/>
            <a:t>và</a:t>
          </a:r>
          <a:r>
            <a:rPr lang="en-US" sz="3600" kern="1200" dirty="0"/>
            <a:t> </a:t>
          </a:r>
          <a:r>
            <a:rPr lang="en-US" sz="3600" kern="1200" dirty="0" err="1"/>
            <a:t>các</a:t>
          </a:r>
          <a:r>
            <a:rPr lang="en-US" sz="3600" kern="1200" dirty="0"/>
            <a:t> </a:t>
          </a:r>
          <a:r>
            <a:rPr lang="en-US" sz="3600" kern="1200" dirty="0" err="1"/>
            <a:t>vùng</a:t>
          </a:r>
          <a:r>
            <a:rPr lang="en-US" sz="3600" kern="1200" dirty="0"/>
            <a:t> </a:t>
          </a:r>
          <a:r>
            <a:rPr lang="en-US" sz="3600" kern="1200" dirty="0" err="1"/>
            <a:t>nên</a:t>
          </a:r>
          <a:r>
            <a:rPr lang="en-US" sz="3600" kern="1200" dirty="0"/>
            <a:t> </a:t>
          </a:r>
          <a:r>
            <a:rPr lang="en-US" sz="3600" kern="1200" dirty="0" err="1"/>
            <a:t>đã</a:t>
          </a:r>
          <a:r>
            <a:rPr lang="en-US" sz="3600" kern="1200" dirty="0"/>
            <a:t> </a:t>
          </a:r>
          <a:r>
            <a:rPr lang="en-US" sz="3600" kern="1200" dirty="0" err="1"/>
            <a:t>bị</a:t>
          </a:r>
          <a:r>
            <a:rPr lang="en-US" sz="3600" kern="1200" dirty="0"/>
            <a:t> </a:t>
          </a:r>
          <a:r>
            <a:rPr lang="en-US" sz="3600" kern="1200" dirty="0" err="1"/>
            <a:t>thất</a:t>
          </a:r>
          <a:r>
            <a:rPr lang="en-US" sz="3600" kern="1200" dirty="0"/>
            <a:t> </a:t>
          </a:r>
          <a:r>
            <a:rPr lang="en-US" sz="3600" kern="1200" dirty="0" err="1"/>
            <a:t>bại</a:t>
          </a:r>
          <a:r>
            <a:rPr lang="en-US" sz="3600" kern="1200" dirty="0"/>
            <a:t>.</a:t>
          </a:r>
        </a:p>
      </dsp:txBody>
      <dsp:txXfrm>
        <a:off x="0" y="1148916"/>
        <a:ext cx="7207250" cy="5375708"/>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8A8B63-D06F-45EF-82C4-4982D0CEEAA7}">
      <dsp:nvSpPr>
        <dsp:cNvPr id="0" name=""/>
        <dsp:cNvSpPr/>
      </dsp:nvSpPr>
      <dsp:spPr>
        <a:xfrm>
          <a:off x="0" y="769285"/>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A07B0A-2460-4C2D-B19B-6F4D293E68F7}">
      <dsp:nvSpPr>
        <dsp:cNvPr id="0" name=""/>
        <dsp:cNvSpPr/>
      </dsp:nvSpPr>
      <dsp:spPr>
        <a:xfrm>
          <a:off x="540978" y="25472"/>
          <a:ext cx="10819561" cy="1157093"/>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err="1"/>
            <a:t>Năm</a:t>
          </a:r>
          <a:r>
            <a:rPr lang="en-US" sz="2800" kern="1200" dirty="0"/>
            <a:t> 1744, </a:t>
          </a:r>
          <a:r>
            <a:rPr lang="en-US" sz="2800" kern="1200" dirty="0" err="1"/>
            <a:t>chúa</a:t>
          </a:r>
          <a:r>
            <a:rPr lang="en-US" sz="2800" kern="1200" dirty="0"/>
            <a:t> </a:t>
          </a:r>
          <a:r>
            <a:rPr lang="en-US" sz="2800" kern="1200" dirty="0" err="1"/>
            <a:t>Nguyễn</a:t>
          </a:r>
          <a:r>
            <a:rPr lang="en-US" sz="2800" kern="1200" dirty="0"/>
            <a:t> </a:t>
          </a:r>
          <a:r>
            <a:rPr lang="en-US" sz="2800" kern="1200" dirty="0" err="1"/>
            <a:t>Phúc</a:t>
          </a:r>
          <a:r>
            <a:rPr lang="en-US" sz="2800" kern="1200" dirty="0"/>
            <a:t> </a:t>
          </a:r>
          <a:r>
            <a:rPr lang="en-US" sz="2800" kern="1200" dirty="0" err="1"/>
            <a:t>Khoát</a:t>
          </a:r>
          <a:r>
            <a:rPr lang="en-US" sz="2800" kern="1200" dirty="0"/>
            <a:t> </a:t>
          </a:r>
          <a:r>
            <a:rPr lang="en-US" sz="2800" kern="1200" dirty="0" err="1"/>
            <a:t>xưng</a:t>
          </a:r>
          <a:r>
            <a:rPr lang="en-US" sz="2800" kern="1200" dirty="0"/>
            <a:t> </a:t>
          </a:r>
          <a:r>
            <a:rPr lang="en-US" sz="2800" kern="1200" dirty="0" err="1"/>
            <a:t>vương</a:t>
          </a:r>
          <a:r>
            <a:rPr lang="en-US" sz="2800" kern="1200" dirty="0"/>
            <a:t>, </a:t>
          </a:r>
          <a:r>
            <a:rPr lang="en-US" sz="2800" kern="1200" dirty="0" err="1"/>
            <a:t>cải</a:t>
          </a:r>
          <a:r>
            <a:rPr lang="en-US" sz="2800" kern="1200" dirty="0"/>
            <a:t> </a:t>
          </a:r>
          <a:r>
            <a:rPr lang="en-US" sz="2800" kern="1200" dirty="0" err="1"/>
            <a:t>tổ</a:t>
          </a:r>
          <a:r>
            <a:rPr lang="en-US" sz="2800" kern="1200" dirty="0"/>
            <a:t> </a:t>
          </a:r>
          <a:r>
            <a:rPr lang="en-US" sz="2800" kern="1200" dirty="0" err="1"/>
            <a:t>lại</a:t>
          </a:r>
          <a:r>
            <a:rPr lang="en-US" sz="2800" kern="1200" dirty="0"/>
            <a:t> </a:t>
          </a:r>
          <a:r>
            <a:rPr lang="en-US" sz="2800" kern="1200" dirty="0" err="1"/>
            <a:t>bộ</a:t>
          </a:r>
          <a:r>
            <a:rPr lang="en-US" sz="2800" kern="1200" dirty="0"/>
            <a:t> </a:t>
          </a:r>
          <a:r>
            <a:rPr lang="en-US" sz="2800" kern="1200" dirty="0" err="1"/>
            <a:t>máy</a:t>
          </a:r>
          <a:r>
            <a:rPr lang="en-US" sz="2800" kern="1200" dirty="0"/>
            <a:t> </a:t>
          </a:r>
          <a:r>
            <a:rPr lang="en-US" sz="2800" kern="1200" dirty="0" err="1"/>
            <a:t>chính</a:t>
          </a:r>
          <a:r>
            <a:rPr lang="en-US" sz="2800" kern="1200" dirty="0"/>
            <a:t> </a:t>
          </a:r>
          <a:r>
            <a:rPr lang="en-US" sz="2800" kern="1200" dirty="0" err="1"/>
            <a:t>quyền</a:t>
          </a:r>
          <a:endParaRPr lang="en-US" sz="2800" kern="1200" dirty="0"/>
        </a:p>
      </dsp:txBody>
      <dsp:txXfrm>
        <a:off x="597463" y="81957"/>
        <a:ext cx="10706591" cy="1044123"/>
      </dsp:txXfrm>
    </dsp:sp>
    <dsp:sp modelId="{5D374A25-9C2D-478F-AE61-870DD594390E}">
      <dsp:nvSpPr>
        <dsp:cNvPr id="0" name=""/>
        <dsp:cNvSpPr/>
      </dsp:nvSpPr>
      <dsp:spPr>
        <a:xfrm>
          <a:off x="0" y="2258429"/>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E47A1D3-A3FF-4BD0-8C25-8A977819B8E2}">
      <dsp:nvSpPr>
        <dsp:cNvPr id="0" name=""/>
        <dsp:cNvSpPr/>
      </dsp:nvSpPr>
      <dsp:spPr>
        <a:xfrm>
          <a:off x="540978" y="1626085"/>
          <a:ext cx="10819561" cy="104562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a:t>Khi </a:t>
          </a:r>
          <a:r>
            <a:rPr lang="en-US" sz="2800" kern="1200" dirty="0" err="1"/>
            <a:t>Phúc</a:t>
          </a:r>
          <a:r>
            <a:rPr lang="en-US" sz="2800" kern="1200" dirty="0"/>
            <a:t> </a:t>
          </a:r>
          <a:r>
            <a:rPr lang="en-US" sz="2800" kern="1200" dirty="0" err="1"/>
            <a:t>Khoát</a:t>
          </a:r>
          <a:r>
            <a:rPr lang="en-US" sz="2800" kern="1200" dirty="0"/>
            <a:t> </a:t>
          </a:r>
          <a:r>
            <a:rPr lang="en-US" sz="2800" kern="1200" dirty="0" err="1"/>
            <a:t>chết</a:t>
          </a:r>
          <a:r>
            <a:rPr lang="en-US" sz="2800" kern="1200" dirty="0"/>
            <a:t>, </a:t>
          </a:r>
          <a:r>
            <a:rPr lang="en-US" sz="2800" kern="1200" dirty="0" err="1"/>
            <a:t>nội</a:t>
          </a:r>
          <a:r>
            <a:rPr lang="en-US" sz="2800" kern="1200" dirty="0"/>
            <a:t> </a:t>
          </a:r>
          <a:r>
            <a:rPr lang="en-US" sz="2800" kern="1200" dirty="0" err="1"/>
            <a:t>bộ</a:t>
          </a:r>
          <a:r>
            <a:rPr lang="en-US" sz="2800" kern="1200" dirty="0"/>
            <a:t> </a:t>
          </a:r>
          <a:r>
            <a:rPr lang="en-US" sz="2800" kern="1200" dirty="0" err="1"/>
            <a:t>triều</a:t>
          </a:r>
          <a:r>
            <a:rPr lang="en-US" sz="2800" kern="1200" dirty="0"/>
            <a:t> </a:t>
          </a:r>
          <a:r>
            <a:rPr lang="en-US" sz="2800" kern="1200" dirty="0" err="1"/>
            <a:t>đình</a:t>
          </a:r>
          <a:r>
            <a:rPr lang="en-US" sz="2800" kern="1200" dirty="0"/>
            <a:t> chia </a:t>
          </a:r>
          <a:r>
            <a:rPr lang="en-US" sz="2800" kern="1200" dirty="0" err="1"/>
            <a:t>rẽ</a:t>
          </a:r>
          <a:r>
            <a:rPr lang="en-US" sz="2800" kern="1200" dirty="0"/>
            <a:t>. </a:t>
          </a:r>
          <a:r>
            <a:rPr lang="en-US" sz="2800" kern="1200" dirty="0" err="1"/>
            <a:t>Phái</a:t>
          </a:r>
          <a:r>
            <a:rPr lang="en-US" sz="2800" kern="1200" dirty="0"/>
            <a:t> </a:t>
          </a:r>
          <a:r>
            <a:rPr lang="en-US" sz="2800" kern="1200" dirty="0" err="1"/>
            <a:t>Trương</a:t>
          </a:r>
          <a:r>
            <a:rPr lang="en-US" sz="2800" kern="1200" dirty="0"/>
            <a:t> </a:t>
          </a:r>
          <a:r>
            <a:rPr lang="en-US" sz="2800" kern="1200" dirty="0" err="1"/>
            <a:t>Phúc</a:t>
          </a:r>
          <a:r>
            <a:rPr lang="en-US" sz="2800" kern="1200" dirty="0"/>
            <a:t> Loan </a:t>
          </a:r>
          <a:r>
            <a:rPr lang="en-US" sz="2800" kern="1200" dirty="0" err="1"/>
            <a:t>giành</a:t>
          </a:r>
          <a:r>
            <a:rPr lang="en-US" sz="2800" kern="1200" dirty="0"/>
            <a:t> </a:t>
          </a:r>
          <a:r>
            <a:rPr lang="en-US" sz="2800" kern="1200" dirty="0" err="1"/>
            <a:t>quyền</a:t>
          </a:r>
          <a:r>
            <a:rPr lang="en-US" sz="2800" kern="1200" dirty="0"/>
            <a:t> </a:t>
          </a:r>
          <a:r>
            <a:rPr lang="en-US" sz="2800" kern="1200" dirty="0" err="1"/>
            <a:t>làm</a:t>
          </a:r>
          <a:r>
            <a:rPr lang="en-US" sz="2800" kern="1200" dirty="0"/>
            <a:t> </a:t>
          </a:r>
          <a:r>
            <a:rPr lang="en-US" sz="2800" kern="1200" dirty="0" err="1"/>
            <a:t>chủ</a:t>
          </a:r>
          <a:r>
            <a:rPr lang="en-US" sz="2800" kern="1200" dirty="0"/>
            <a:t> </a:t>
          </a:r>
          <a:r>
            <a:rPr lang="en-US" sz="2800" kern="1200" dirty="0" err="1"/>
            <a:t>triều</a:t>
          </a:r>
          <a:r>
            <a:rPr lang="en-US" sz="2800" kern="1200" dirty="0"/>
            <a:t> </a:t>
          </a:r>
          <a:r>
            <a:rPr lang="en-US" sz="2800" kern="1200" dirty="0" err="1"/>
            <a:t>đình</a:t>
          </a:r>
          <a:endParaRPr lang="en-US" sz="2800" kern="1200" dirty="0"/>
        </a:p>
      </dsp:txBody>
      <dsp:txXfrm>
        <a:off x="592021" y="1677128"/>
        <a:ext cx="10717475" cy="943537"/>
      </dsp:txXfrm>
    </dsp:sp>
    <dsp:sp modelId="{7205E580-2474-450A-A5DE-2FCCF315917B}">
      <dsp:nvSpPr>
        <dsp:cNvPr id="0" name=""/>
        <dsp:cNvSpPr/>
      </dsp:nvSpPr>
      <dsp:spPr>
        <a:xfrm>
          <a:off x="0" y="3528509"/>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E42EBA-6C7B-47D4-8098-BACE3AAFFB4F}">
      <dsp:nvSpPr>
        <dsp:cNvPr id="0" name=""/>
        <dsp:cNvSpPr/>
      </dsp:nvSpPr>
      <dsp:spPr>
        <a:xfrm>
          <a:off x="540978" y="3115229"/>
          <a:ext cx="10819561" cy="8265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a:t>Quan </a:t>
          </a:r>
          <a:r>
            <a:rPr lang="en-US" sz="2800" kern="1200" dirty="0" err="1"/>
            <a:t>lại</a:t>
          </a:r>
          <a:r>
            <a:rPr lang="en-US" sz="2800" kern="1200" dirty="0"/>
            <a:t> ở </a:t>
          </a:r>
          <a:r>
            <a:rPr lang="en-US" sz="2800" kern="1200" dirty="0" err="1"/>
            <a:t>các</a:t>
          </a:r>
          <a:r>
            <a:rPr lang="en-US" sz="2800" kern="1200" dirty="0"/>
            <a:t> </a:t>
          </a:r>
          <a:r>
            <a:rPr lang="en-US" sz="2800" kern="1200" dirty="0" err="1"/>
            <a:t>địa</a:t>
          </a:r>
          <a:r>
            <a:rPr lang="en-US" sz="2800" kern="1200" dirty="0"/>
            <a:t> </a:t>
          </a:r>
          <a:r>
            <a:rPr lang="en-US" sz="2800" kern="1200" dirty="0" err="1"/>
            <a:t>phương</a:t>
          </a:r>
          <a:r>
            <a:rPr lang="en-US" sz="2800" kern="1200" dirty="0"/>
            <a:t> </a:t>
          </a:r>
          <a:r>
            <a:rPr lang="en-US" sz="2800" kern="1200" dirty="0" err="1"/>
            <a:t>cũng</a:t>
          </a:r>
          <a:r>
            <a:rPr lang="en-US" sz="2800" kern="1200" dirty="0"/>
            <a:t> </a:t>
          </a:r>
          <a:r>
            <a:rPr lang="en-US" sz="2800" kern="1200" dirty="0" err="1"/>
            <a:t>mặc</a:t>
          </a:r>
          <a:r>
            <a:rPr lang="en-US" sz="2800" kern="1200" dirty="0"/>
            <a:t> </a:t>
          </a:r>
          <a:r>
            <a:rPr lang="en-US" sz="2800" kern="1200" dirty="0" err="1"/>
            <a:t>sức</a:t>
          </a:r>
          <a:r>
            <a:rPr lang="en-US" sz="2800" kern="1200" dirty="0"/>
            <a:t> </a:t>
          </a:r>
          <a:r>
            <a:rPr lang="en-US" sz="2800" kern="1200" dirty="0" err="1"/>
            <a:t>hoành</a:t>
          </a:r>
          <a:r>
            <a:rPr lang="en-US" sz="2800" kern="1200" dirty="0"/>
            <a:t> </a:t>
          </a:r>
          <a:r>
            <a:rPr lang="en-US" sz="2800" kern="1200" dirty="0" err="1"/>
            <a:t>hành</a:t>
          </a:r>
          <a:r>
            <a:rPr lang="en-US" sz="2800" kern="1200" dirty="0"/>
            <a:t>, </a:t>
          </a:r>
          <a:r>
            <a:rPr lang="en-US" sz="2800" kern="1200" dirty="0" err="1"/>
            <a:t>hạch</a:t>
          </a:r>
          <a:r>
            <a:rPr lang="en-US" sz="2800" kern="1200" dirty="0"/>
            <a:t> </a:t>
          </a:r>
          <a:r>
            <a:rPr lang="en-US" sz="2800" kern="1200" dirty="0" err="1"/>
            <a:t>sách</a:t>
          </a:r>
          <a:r>
            <a:rPr lang="en-US" sz="2800" kern="1200" dirty="0"/>
            <a:t> </a:t>
          </a:r>
          <a:r>
            <a:rPr lang="en-US" sz="2800" kern="1200" dirty="0" err="1"/>
            <a:t>nhũng</a:t>
          </a:r>
          <a:r>
            <a:rPr lang="en-US" sz="2800" kern="1200" dirty="0"/>
            <a:t> </a:t>
          </a:r>
          <a:r>
            <a:rPr lang="en-US" sz="2800" kern="1200" dirty="0" err="1"/>
            <a:t>nhiễu</a:t>
          </a:r>
          <a:r>
            <a:rPr lang="en-US" sz="2800" kern="1200" dirty="0"/>
            <a:t> </a:t>
          </a:r>
          <a:r>
            <a:rPr lang="en-US" sz="2800" kern="1200" dirty="0" err="1"/>
            <a:t>dân</a:t>
          </a:r>
          <a:r>
            <a:rPr lang="en-US" sz="2800" kern="1200" dirty="0"/>
            <a:t> </a:t>
          </a:r>
          <a:r>
            <a:rPr lang="en-US" sz="2800" kern="1200" dirty="0" err="1"/>
            <a:t>lành</a:t>
          </a:r>
          <a:endParaRPr lang="en-US" sz="2800" kern="1200" dirty="0"/>
        </a:p>
      </dsp:txBody>
      <dsp:txXfrm>
        <a:off x="581327" y="3155578"/>
        <a:ext cx="10738863" cy="745862"/>
      </dsp:txXfrm>
    </dsp:sp>
    <dsp:sp modelId="{7C64A706-5D61-4099-993C-AD45655F21BD}">
      <dsp:nvSpPr>
        <dsp:cNvPr id="0" name=""/>
        <dsp:cNvSpPr/>
      </dsp:nvSpPr>
      <dsp:spPr>
        <a:xfrm>
          <a:off x="0" y="4798589"/>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F873C0-F43C-4015-945A-C2E82253A148}">
      <dsp:nvSpPr>
        <dsp:cNvPr id="0" name=""/>
        <dsp:cNvSpPr/>
      </dsp:nvSpPr>
      <dsp:spPr>
        <a:xfrm>
          <a:off x="540978" y="4385309"/>
          <a:ext cx="10819561" cy="82656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err="1"/>
            <a:t>Các</a:t>
          </a:r>
          <a:r>
            <a:rPr lang="en-US" sz="2800" kern="1200" dirty="0"/>
            <a:t> </a:t>
          </a:r>
          <a:r>
            <a:rPr lang="en-US" sz="2800" kern="1200" dirty="0" err="1"/>
            <a:t>đô</a:t>
          </a:r>
          <a:r>
            <a:rPr lang="en-US" sz="2800" kern="1200" dirty="0"/>
            <a:t> </a:t>
          </a:r>
          <a:r>
            <a:rPr lang="en-US" sz="2800" kern="1200" dirty="0" err="1"/>
            <a:t>thị</a:t>
          </a:r>
          <a:r>
            <a:rPr lang="en-US" sz="2800" kern="1200" dirty="0"/>
            <a:t> </a:t>
          </a:r>
          <a:r>
            <a:rPr lang="en-US" sz="2800" kern="1200" dirty="0" err="1"/>
            <a:t>như</a:t>
          </a:r>
          <a:r>
            <a:rPr lang="en-US" sz="2800" kern="1200" dirty="0"/>
            <a:t> </a:t>
          </a:r>
          <a:r>
            <a:rPr lang="en-US" sz="2800" kern="1200" dirty="0" err="1"/>
            <a:t>Hội</a:t>
          </a:r>
          <a:r>
            <a:rPr lang="en-US" sz="2800" kern="1200" dirty="0"/>
            <a:t> An, Thanh </a:t>
          </a:r>
          <a:r>
            <a:rPr lang="en-US" sz="2800" kern="1200" dirty="0" err="1"/>
            <a:t>Hà</a:t>
          </a:r>
          <a:r>
            <a:rPr lang="en-US" sz="2800" kern="1200" dirty="0"/>
            <a:t>... </a:t>
          </a:r>
          <a:r>
            <a:rPr lang="en-US" sz="2800" kern="1200" dirty="0" err="1"/>
            <a:t>tàn</a:t>
          </a:r>
          <a:r>
            <a:rPr lang="en-US" sz="2800" kern="1200" dirty="0"/>
            <a:t> </a:t>
          </a:r>
          <a:r>
            <a:rPr lang="en-US" sz="2800" kern="1200" dirty="0" err="1"/>
            <a:t>dần</a:t>
          </a:r>
          <a:r>
            <a:rPr lang="en-US" sz="2800" kern="1200" dirty="0"/>
            <a:t>. </a:t>
          </a:r>
          <a:r>
            <a:rPr lang="en-US" sz="2800" kern="1200" dirty="0" err="1"/>
            <a:t>Thương</a:t>
          </a:r>
          <a:r>
            <a:rPr lang="en-US" sz="2800" kern="1200" dirty="0"/>
            <a:t> </a:t>
          </a:r>
          <a:r>
            <a:rPr lang="en-US" sz="2800" kern="1200" dirty="0" err="1"/>
            <a:t>nhân</a:t>
          </a:r>
          <a:r>
            <a:rPr lang="en-US" sz="2800" kern="1200" dirty="0"/>
            <a:t> </a:t>
          </a:r>
          <a:r>
            <a:rPr lang="en-US" sz="2800" kern="1200" dirty="0" err="1"/>
            <a:t>nước</a:t>
          </a:r>
          <a:r>
            <a:rPr lang="en-US" sz="2800" kern="1200" dirty="0"/>
            <a:t> </a:t>
          </a:r>
          <a:r>
            <a:rPr lang="en-US" sz="2800" kern="1200" dirty="0" err="1"/>
            <a:t>ngoài</a:t>
          </a:r>
          <a:r>
            <a:rPr lang="en-US" sz="2800" kern="1200" dirty="0"/>
            <a:t> </a:t>
          </a:r>
          <a:r>
            <a:rPr lang="en-US" sz="2800" kern="1200" dirty="0" err="1"/>
            <a:t>không</a:t>
          </a:r>
          <a:r>
            <a:rPr lang="en-US" sz="2800" kern="1200" dirty="0"/>
            <a:t> </a:t>
          </a:r>
          <a:r>
            <a:rPr lang="en-US" sz="2800" kern="1200" dirty="0" err="1"/>
            <a:t>còn</a:t>
          </a:r>
          <a:r>
            <a:rPr lang="en-US" sz="2800" kern="1200" dirty="0"/>
            <a:t> qua </a:t>
          </a:r>
          <a:r>
            <a:rPr lang="en-US" sz="2800" kern="1200" dirty="0" err="1"/>
            <a:t>lại</a:t>
          </a:r>
          <a:r>
            <a:rPr lang="en-US" sz="2800" kern="1200" dirty="0"/>
            <a:t> </a:t>
          </a:r>
          <a:r>
            <a:rPr lang="en-US" sz="2800" kern="1200" dirty="0" err="1"/>
            <a:t>buôn</a:t>
          </a:r>
          <a:r>
            <a:rPr lang="en-US" sz="2800" kern="1200" dirty="0"/>
            <a:t> </a:t>
          </a:r>
          <a:r>
            <a:rPr lang="en-US" sz="2800" kern="1200" dirty="0" err="1"/>
            <a:t>bán</a:t>
          </a:r>
          <a:endParaRPr lang="en-US" sz="2800" kern="1200" dirty="0"/>
        </a:p>
      </dsp:txBody>
      <dsp:txXfrm>
        <a:off x="581327" y="4425658"/>
        <a:ext cx="10738863" cy="745862"/>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650D1F-3CA9-4B57-8B3F-E255B6D29E69}">
      <dsp:nvSpPr>
        <dsp:cNvPr id="0" name=""/>
        <dsp:cNvSpPr/>
      </dsp:nvSpPr>
      <dsp:spPr>
        <a:xfrm>
          <a:off x="-6125176" y="-937410"/>
          <a:ext cx="7293488" cy="7293488"/>
        </a:xfrm>
        <a:prstGeom prst="blockArc">
          <a:avLst>
            <a:gd name="adj1" fmla="val 18900000"/>
            <a:gd name="adj2" fmla="val 2700000"/>
            <a:gd name="adj3" fmla="val 296"/>
          </a:avLst>
        </a:prstGeom>
        <a:solidFill>
          <a:srgbClr val="002060"/>
        </a:solid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4C319E8-D59A-4617-B73F-DE2EA70B78F5}">
      <dsp:nvSpPr>
        <dsp:cNvPr id="0" name=""/>
        <dsp:cNvSpPr/>
      </dsp:nvSpPr>
      <dsp:spPr>
        <a:xfrm>
          <a:off x="752110" y="541866"/>
          <a:ext cx="8719029" cy="1083733"/>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71120" rIns="71120" bIns="71120" numCol="1" spcCol="1270" anchor="ctr" anchorCtr="0">
          <a:noAutofit/>
        </a:bodyPr>
        <a:lstStyle/>
        <a:p>
          <a:pPr marL="0" lvl="0" indent="0" algn="l" defTabSz="1244600">
            <a:lnSpc>
              <a:spcPct val="90000"/>
            </a:lnSpc>
            <a:spcBef>
              <a:spcPct val="0"/>
            </a:spcBef>
            <a:spcAft>
              <a:spcPct val="35000"/>
            </a:spcAft>
            <a:buNone/>
          </a:pPr>
          <a:r>
            <a:rPr lang="en-US" sz="2800" kern="1200" dirty="0"/>
            <a:t>6/1801 </a:t>
          </a:r>
          <a:r>
            <a:rPr lang="en-US" sz="2800" kern="1200" dirty="0" err="1"/>
            <a:t>Nguyễn</a:t>
          </a:r>
          <a:r>
            <a:rPr lang="en-US" sz="2800" kern="1200" dirty="0"/>
            <a:t> </a:t>
          </a:r>
          <a:r>
            <a:rPr lang="en-US" sz="2800" kern="1200" dirty="0" err="1"/>
            <a:t>Ánh</a:t>
          </a:r>
          <a:r>
            <a:rPr lang="en-US" sz="2800" kern="1200" dirty="0"/>
            <a:t> </a:t>
          </a:r>
          <a:r>
            <a:rPr lang="en-US" sz="2800" kern="1200" dirty="0" err="1"/>
            <a:t>chiếm</a:t>
          </a:r>
          <a:r>
            <a:rPr lang="en-US" sz="2800" kern="1200" dirty="0"/>
            <a:t> </a:t>
          </a:r>
          <a:r>
            <a:rPr lang="en-US" sz="2800" kern="1200" dirty="0" err="1"/>
            <a:t>được</a:t>
          </a:r>
          <a:r>
            <a:rPr lang="en-US" sz="2800" kern="1200" dirty="0"/>
            <a:t> </a:t>
          </a:r>
          <a:r>
            <a:rPr lang="en-US" sz="2800" kern="1200" dirty="0" err="1"/>
            <a:t>Phú</a:t>
          </a:r>
          <a:r>
            <a:rPr lang="en-US" sz="2800" kern="1200" dirty="0"/>
            <a:t> </a:t>
          </a:r>
          <a:r>
            <a:rPr lang="en-US" sz="2800" kern="1200" dirty="0" err="1"/>
            <a:t>Xuân</a:t>
          </a:r>
          <a:r>
            <a:rPr lang="en-US" sz="2800" kern="1200" dirty="0"/>
            <a:t>, </a:t>
          </a:r>
          <a:r>
            <a:rPr lang="en-US" sz="2800" kern="1200" dirty="0" err="1"/>
            <a:t>quân</a:t>
          </a:r>
          <a:r>
            <a:rPr lang="en-US" sz="2800" kern="1200" dirty="0"/>
            <a:t> </a:t>
          </a:r>
          <a:r>
            <a:rPr lang="en-US" sz="2800" kern="1200" dirty="0" err="1"/>
            <a:t>Tây</a:t>
          </a:r>
          <a:r>
            <a:rPr lang="en-US" sz="2800" kern="1200" dirty="0"/>
            <a:t> </a:t>
          </a:r>
          <a:r>
            <a:rPr lang="en-US" sz="2800" kern="1200" dirty="0" err="1"/>
            <a:t>Sơn</a:t>
          </a:r>
          <a:r>
            <a:rPr lang="en-US" sz="2800" kern="1200" dirty="0"/>
            <a:t> tan </a:t>
          </a:r>
          <a:r>
            <a:rPr lang="en-US" sz="2800" kern="1200" dirty="0" err="1"/>
            <a:t>vỡ</a:t>
          </a:r>
          <a:endParaRPr lang="en-US" sz="2800" kern="1200" dirty="0"/>
        </a:p>
      </dsp:txBody>
      <dsp:txXfrm>
        <a:off x="752110" y="541866"/>
        <a:ext cx="8719029" cy="1083733"/>
      </dsp:txXfrm>
    </dsp:sp>
    <dsp:sp modelId="{BAD2096A-CC85-4E9D-BBA8-AF2A02B4186F}">
      <dsp:nvSpPr>
        <dsp:cNvPr id="0" name=""/>
        <dsp:cNvSpPr/>
      </dsp:nvSpPr>
      <dsp:spPr>
        <a:xfrm>
          <a:off x="74777" y="406400"/>
          <a:ext cx="1354666" cy="1354666"/>
        </a:xfrm>
        <a:prstGeom prst="ellipse">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FB7B083-8B84-4F5E-8AF3-86CBC6499043}">
      <dsp:nvSpPr>
        <dsp:cNvPr id="0" name=""/>
        <dsp:cNvSpPr/>
      </dsp:nvSpPr>
      <dsp:spPr>
        <a:xfrm>
          <a:off x="1146048" y="2167466"/>
          <a:ext cx="8325092" cy="1083733"/>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71120" rIns="71120" bIns="71120" numCol="1" spcCol="1270" anchor="ctr" anchorCtr="0">
          <a:noAutofit/>
        </a:bodyPr>
        <a:lstStyle/>
        <a:p>
          <a:pPr marL="0" lvl="0" indent="0" algn="l" defTabSz="1244600">
            <a:lnSpc>
              <a:spcPct val="90000"/>
            </a:lnSpc>
            <a:spcBef>
              <a:spcPct val="0"/>
            </a:spcBef>
            <a:spcAft>
              <a:spcPct val="35000"/>
            </a:spcAft>
            <a:buNone/>
          </a:pPr>
          <a:r>
            <a:rPr lang="en-US" sz="2800" kern="1200" dirty="0"/>
            <a:t>7/1802 </a:t>
          </a:r>
          <a:r>
            <a:rPr lang="en-US" sz="2800" kern="1200" dirty="0" err="1"/>
            <a:t>thành</a:t>
          </a:r>
          <a:r>
            <a:rPr lang="en-US" sz="2800" kern="1200" dirty="0"/>
            <a:t> </a:t>
          </a:r>
          <a:r>
            <a:rPr lang="en-US" sz="2800" kern="1200" dirty="0" err="1"/>
            <a:t>Thăng</a:t>
          </a:r>
          <a:r>
            <a:rPr lang="en-US" sz="2800" kern="1200" dirty="0"/>
            <a:t> Long </a:t>
          </a:r>
          <a:r>
            <a:rPr lang="en-US" sz="2800" kern="1200" dirty="0" err="1"/>
            <a:t>rơi</a:t>
          </a:r>
          <a:r>
            <a:rPr lang="en-US" sz="2800" kern="1200" dirty="0"/>
            <a:t> </a:t>
          </a:r>
          <a:r>
            <a:rPr lang="en-US" sz="2800" kern="1200" dirty="0" err="1"/>
            <a:t>vào</a:t>
          </a:r>
          <a:r>
            <a:rPr lang="en-US" sz="2800" kern="1200" dirty="0"/>
            <a:t> </a:t>
          </a:r>
          <a:r>
            <a:rPr lang="en-US" sz="2800" kern="1200" dirty="0" err="1"/>
            <a:t>tay</a:t>
          </a:r>
          <a:r>
            <a:rPr lang="en-US" sz="2800" kern="1200" dirty="0"/>
            <a:t> </a:t>
          </a:r>
          <a:r>
            <a:rPr lang="en-US" sz="2800" kern="1200" dirty="0" err="1"/>
            <a:t>Nguyễn</a:t>
          </a:r>
          <a:r>
            <a:rPr lang="en-US" sz="2800" kern="1200" dirty="0"/>
            <a:t> </a:t>
          </a:r>
          <a:r>
            <a:rPr lang="en-US" sz="2800" kern="1200" dirty="0" err="1"/>
            <a:t>Ánh</a:t>
          </a:r>
          <a:endParaRPr lang="en-US" sz="2800" kern="1200" dirty="0"/>
        </a:p>
      </dsp:txBody>
      <dsp:txXfrm>
        <a:off x="1146048" y="2167466"/>
        <a:ext cx="8325092" cy="1083733"/>
      </dsp:txXfrm>
    </dsp:sp>
    <dsp:sp modelId="{F7E0AF30-20F8-40E1-8B8E-03E1C9D21897}">
      <dsp:nvSpPr>
        <dsp:cNvPr id="0" name=""/>
        <dsp:cNvSpPr/>
      </dsp:nvSpPr>
      <dsp:spPr>
        <a:xfrm>
          <a:off x="468714" y="2032000"/>
          <a:ext cx="1354666" cy="1354666"/>
        </a:xfrm>
        <a:prstGeom prst="ellipse">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BF330F7-D34B-44ED-918E-186A27F05BCB}">
      <dsp:nvSpPr>
        <dsp:cNvPr id="0" name=""/>
        <dsp:cNvSpPr/>
      </dsp:nvSpPr>
      <dsp:spPr>
        <a:xfrm>
          <a:off x="752110" y="3566956"/>
          <a:ext cx="8719029" cy="1535953"/>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71120" rIns="71120" bIns="71120" numCol="1" spcCol="1270" anchor="ctr" anchorCtr="0">
          <a:noAutofit/>
        </a:bodyPr>
        <a:lstStyle/>
        <a:p>
          <a:pPr marL="0" lvl="0" indent="0" algn="l" defTabSz="1244600">
            <a:lnSpc>
              <a:spcPct val="90000"/>
            </a:lnSpc>
            <a:spcBef>
              <a:spcPct val="0"/>
            </a:spcBef>
            <a:spcAft>
              <a:spcPct val="35000"/>
            </a:spcAft>
            <a:buNone/>
          </a:pPr>
          <a:r>
            <a:rPr lang="en-US" sz="2800" kern="1200" dirty="0" err="1"/>
            <a:t>Triều</a:t>
          </a:r>
          <a:r>
            <a:rPr lang="en-US" sz="2800" kern="1200" dirty="0"/>
            <a:t> </a:t>
          </a:r>
          <a:r>
            <a:rPr lang="en-US" sz="2800" kern="1200" dirty="0" err="1"/>
            <a:t>Nguyễn</a:t>
          </a:r>
          <a:r>
            <a:rPr lang="en-US" sz="2800" kern="1200" dirty="0"/>
            <a:t> </a:t>
          </a:r>
          <a:r>
            <a:rPr lang="en-US" sz="2800" kern="1200" dirty="0" err="1"/>
            <a:t>được</a:t>
          </a:r>
          <a:r>
            <a:rPr lang="en-US" sz="2800" kern="1200" dirty="0"/>
            <a:t> </a:t>
          </a:r>
          <a:r>
            <a:rPr lang="en-US" sz="2800" kern="1200" dirty="0" err="1"/>
            <a:t>thành</a:t>
          </a:r>
          <a:r>
            <a:rPr lang="en-US" sz="2800" kern="1200" dirty="0"/>
            <a:t> </a:t>
          </a:r>
          <a:r>
            <a:rPr lang="en-US" sz="2800" kern="1200" dirty="0" err="1"/>
            <a:t>lập</a:t>
          </a:r>
          <a:r>
            <a:rPr lang="en-US" sz="2800" kern="1200" dirty="0"/>
            <a:t> </a:t>
          </a:r>
          <a:r>
            <a:rPr lang="en-US" sz="2800" kern="1200" dirty="0" err="1"/>
            <a:t>chỉ</a:t>
          </a:r>
          <a:r>
            <a:rPr lang="en-US" sz="2800" kern="1200" dirty="0"/>
            <a:t> lo </a:t>
          </a:r>
          <a:r>
            <a:rPr lang="en-US" sz="2800" kern="1200" dirty="0" err="1"/>
            <a:t>củng</a:t>
          </a:r>
          <a:r>
            <a:rPr lang="en-US" sz="2800" kern="1200" dirty="0"/>
            <a:t> </a:t>
          </a:r>
          <a:r>
            <a:rPr lang="en-US" sz="2800" kern="1200" dirty="0" err="1"/>
            <a:t>cố</a:t>
          </a:r>
          <a:r>
            <a:rPr lang="en-US" sz="2800" kern="1200" dirty="0"/>
            <a:t> </a:t>
          </a:r>
          <a:r>
            <a:rPr lang="en-US" sz="2800" kern="1200" dirty="0" err="1"/>
            <a:t>địa</a:t>
          </a:r>
          <a:r>
            <a:rPr lang="en-US" sz="2800" kern="1200" dirty="0"/>
            <a:t> </a:t>
          </a:r>
          <a:r>
            <a:rPr lang="en-US" sz="2800" kern="1200" dirty="0" err="1"/>
            <a:t>vị</a:t>
          </a:r>
          <a:r>
            <a:rPr lang="en-US" sz="2800" kern="1200" dirty="0"/>
            <a:t> </a:t>
          </a:r>
          <a:r>
            <a:rPr lang="en-US" sz="2800" kern="1200" dirty="0" err="1"/>
            <a:t>cai</a:t>
          </a:r>
          <a:r>
            <a:rPr lang="en-US" sz="2800" kern="1200" dirty="0"/>
            <a:t> </a:t>
          </a:r>
          <a:r>
            <a:rPr lang="en-US" sz="2800" kern="1200" dirty="0" err="1"/>
            <a:t>trị</a:t>
          </a:r>
          <a:r>
            <a:rPr lang="en-US" sz="2800" kern="1200" dirty="0"/>
            <a:t> </a:t>
          </a:r>
          <a:r>
            <a:rPr lang="en-US" sz="2800" kern="1200" dirty="0" err="1"/>
            <a:t>của</a:t>
          </a:r>
          <a:r>
            <a:rPr lang="en-US" sz="2800" kern="1200" dirty="0"/>
            <a:t> </a:t>
          </a:r>
          <a:r>
            <a:rPr lang="en-US" sz="2800" kern="1200" dirty="0" err="1"/>
            <a:t>dòng</a:t>
          </a:r>
          <a:r>
            <a:rPr lang="en-US" sz="2800" kern="1200" dirty="0"/>
            <a:t> </a:t>
          </a:r>
          <a:r>
            <a:rPr lang="en-US" sz="2800" kern="1200" dirty="0" err="1"/>
            <a:t>họ</a:t>
          </a:r>
          <a:r>
            <a:rPr lang="en-US" sz="2800" kern="1200" dirty="0"/>
            <a:t>, </a:t>
          </a:r>
          <a:r>
            <a:rPr lang="en-US" sz="2800" kern="1200" dirty="0" err="1"/>
            <a:t>không</a:t>
          </a:r>
          <a:r>
            <a:rPr lang="en-US" sz="2800" kern="1200" dirty="0"/>
            <a:t> </a:t>
          </a:r>
          <a:r>
            <a:rPr lang="en-US" sz="2800" kern="1200" dirty="0" err="1"/>
            <a:t>bắt</a:t>
          </a:r>
          <a:r>
            <a:rPr lang="en-US" sz="2800" kern="1200" dirty="0"/>
            <a:t> </a:t>
          </a:r>
          <a:r>
            <a:rPr lang="en-US" sz="2800" kern="1200" dirty="0" err="1"/>
            <a:t>kịp</a:t>
          </a:r>
          <a:r>
            <a:rPr lang="en-US" sz="2800" kern="1200" dirty="0"/>
            <a:t> </a:t>
          </a:r>
          <a:r>
            <a:rPr lang="en-US" sz="2800" kern="1200" dirty="0" err="1"/>
            <a:t>xu</a:t>
          </a:r>
          <a:r>
            <a:rPr lang="en-US" sz="2800" kern="1200" dirty="0"/>
            <a:t> </a:t>
          </a:r>
          <a:r>
            <a:rPr lang="en-US" sz="2800" kern="1200" dirty="0" err="1"/>
            <a:t>thế</a:t>
          </a:r>
          <a:r>
            <a:rPr lang="en-US" sz="2800" kern="1200" dirty="0"/>
            <a:t> </a:t>
          </a:r>
          <a:r>
            <a:rPr lang="en-US" sz="2800" kern="1200" dirty="0" err="1"/>
            <a:t>thời</a:t>
          </a:r>
          <a:r>
            <a:rPr lang="en-US" sz="2800" kern="1200" dirty="0"/>
            <a:t> </a:t>
          </a:r>
          <a:r>
            <a:rPr lang="en-US" sz="2800" kern="1200" dirty="0" err="1"/>
            <a:t>đại</a:t>
          </a:r>
          <a:r>
            <a:rPr lang="en-US" sz="2800" kern="1200" dirty="0"/>
            <a:t>, </a:t>
          </a:r>
          <a:r>
            <a:rPr lang="en-US" sz="2800" kern="1200" dirty="0" err="1"/>
            <a:t>làm</a:t>
          </a:r>
          <a:r>
            <a:rPr lang="en-US" sz="2800" kern="1200" dirty="0"/>
            <a:t> </a:t>
          </a:r>
          <a:r>
            <a:rPr lang="en-US" sz="2800" kern="1200" dirty="0" err="1"/>
            <a:t>đất</a:t>
          </a:r>
          <a:r>
            <a:rPr lang="en-US" sz="2800" kern="1200" dirty="0"/>
            <a:t> </a:t>
          </a:r>
          <a:r>
            <a:rPr lang="en-US" sz="2800" kern="1200" dirty="0" err="1"/>
            <a:t>nước</a:t>
          </a:r>
          <a:r>
            <a:rPr lang="en-US" sz="2800" kern="1200" dirty="0"/>
            <a:t> </a:t>
          </a:r>
          <a:r>
            <a:rPr lang="en-US" sz="2800" kern="1200" dirty="0" err="1"/>
            <a:t>lún</a:t>
          </a:r>
          <a:r>
            <a:rPr lang="en-US" sz="2800" kern="1200" dirty="0"/>
            <a:t> </a:t>
          </a:r>
          <a:r>
            <a:rPr lang="en-US" sz="2800" kern="1200" dirty="0" err="1"/>
            <a:t>sâu</a:t>
          </a:r>
          <a:r>
            <a:rPr lang="en-US" sz="2800" kern="1200" dirty="0"/>
            <a:t> </a:t>
          </a:r>
          <a:r>
            <a:rPr lang="en-US" sz="2800" kern="1200" dirty="0" err="1"/>
            <a:t>vào</a:t>
          </a:r>
          <a:r>
            <a:rPr lang="en-US" sz="2800" kern="1200" dirty="0"/>
            <a:t> </a:t>
          </a:r>
          <a:r>
            <a:rPr lang="en-US" sz="2800" kern="1200" dirty="0" err="1"/>
            <a:t>tình</a:t>
          </a:r>
          <a:r>
            <a:rPr lang="en-US" sz="2800" kern="1200" dirty="0"/>
            <a:t> </a:t>
          </a:r>
          <a:r>
            <a:rPr lang="en-US" sz="2800" kern="1200" dirty="0" err="1"/>
            <a:t>trạng</a:t>
          </a:r>
          <a:r>
            <a:rPr lang="en-US" sz="2800" kern="1200" dirty="0"/>
            <a:t> </a:t>
          </a:r>
          <a:r>
            <a:rPr lang="en-US" sz="2800" kern="1200" dirty="0" err="1"/>
            <a:t>lạc</a:t>
          </a:r>
          <a:r>
            <a:rPr lang="en-US" sz="2800" kern="1200" dirty="0"/>
            <a:t> </a:t>
          </a:r>
          <a:r>
            <a:rPr lang="en-US" sz="2800" kern="1200" dirty="0" err="1"/>
            <a:t>hậu</a:t>
          </a:r>
          <a:endParaRPr lang="en-US" sz="2800" kern="1200" dirty="0"/>
        </a:p>
      </dsp:txBody>
      <dsp:txXfrm>
        <a:off x="752110" y="3566956"/>
        <a:ext cx="8719029" cy="1535953"/>
      </dsp:txXfrm>
    </dsp:sp>
    <dsp:sp modelId="{9E08BDF7-CAF2-4170-8EE6-9E7483568101}">
      <dsp:nvSpPr>
        <dsp:cNvPr id="0" name=""/>
        <dsp:cNvSpPr/>
      </dsp:nvSpPr>
      <dsp:spPr>
        <a:xfrm>
          <a:off x="74777" y="3657600"/>
          <a:ext cx="1354666" cy="1354666"/>
        </a:xfrm>
        <a:prstGeom prst="ellipse">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ECD7EC-1438-4086-8C41-115765EAA7DC}">
      <dsp:nvSpPr>
        <dsp:cNvPr id="0" name=""/>
        <dsp:cNvSpPr/>
      </dsp:nvSpPr>
      <dsp:spPr>
        <a:xfrm rot="10800000">
          <a:off x="999137" y="2808"/>
          <a:ext cx="9850825" cy="1566071"/>
        </a:xfrm>
        <a:prstGeom prst="homePlate">
          <a:avLst/>
        </a:prstGeom>
        <a:solidFill>
          <a:srgbClr val="00206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0594" tIns="106680" rIns="199136"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t>Năm</a:t>
          </a:r>
          <a:r>
            <a:rPr lang="en-US" sz="2800" kern="1200" dirty="0"/>
            <a:t> 1802, </a:t>
          </a:r>
          <a:r>
            <a:rPr lang="en-US" sz="2800" kern="1200" dirty="0" err="1"/>
            <a:t>sau</a:t>
          </a:r>
          <a:r>
            <a:rPr lang="en-US" sz="2800" kern="1200" dirty="0"/>
            <a:t> </a:t>
          </a:r>
          <a:r>
            <a:rPr lang="en-US" sz="2800" kern="1200" dirty="0" err="1"/>
            <a:t>khi</a:t>
          </a:r>
          <a:r>
            <a:rPr lang="en-US" sz="2800" kern="1200" dirty="0"/>
            <a:t> </a:t>
          </a:r>
          <a:r>
            <a:rPr lang="en-US" sz="2800" kern="1200" dirty="0" err="1"/>
            <a:t>đánh</a:t>
          </a:r>
          <a:r>
            <a:rPr lang="en-US" sz="2800" kern="1200" dirty="0"/>
            <a:t> </a:t>
          </a:r>
          <a:r>
            <a:rPr lang="en-US" sz="2800" kern="1200" dirty="0" err="1"/>
            <a:t>thắng</a:t>
          </a:r>
          <a:r>
            <a:rPr lang="en-US" sz="2800" kern="1200" dirty="0"/>
            <a:t> </a:t>
          </a:r>
          <a:r>
            <a:rPr lang="en-US" sz="2800" kern="1200" dirty="0" err="1"/>
            <a:t>Tây</a:t>
          </a:r>
          <a:r>
            <a:rPr lang="en-US" sz="2800" kern="1200" dirty="0"/>
            <a:t> </a:t>
          </a:r>
          <a:r>
            <a:rPr lang="en-US" sz="2800" kern="1200" dirty="0" err="1"/>
            <a:t>Sơn</a:t>
          </a:r>
          <a:r>
            <a:rPr lang="en-US" sz="2800" kern="1200" dirty="0"/>
            <a:t>, </a:t>
          </a:r>
          <a:r>
            <a:rPr lang="en-US" sz="2800" kern="1200" dirty="0" err="1"/>
            <a:t>Nguyễn</a:t>
          </a:r>
          <a:r>
            <a:rPr lang="en-US" sz="2800" kern="1200" dirty="0"/>
            <a:t> </a:t>
          </a:r>
          <a:r>
            <a:rPr lang="en-US" sz="2800" kern="1200" dirty="0" err="1"/>
            <a:t>Ánh</a:t>
          </a:r>
          <a:r>
            <a:rPr lang="en-US" sz="2800" kern="1200" dirty="0"/>
            <a:t> </a:t>
          </a:r>
          <a:r>
            <a:rPr lang="en-US" sz="2800" kern="1200" dirty="0" err="1"/>
            <a:t>tái</a:t>
          </a:r>
          <a:r>
            <a:rPr lang="en-US" sz="2800" kern="1200" dirty="0"/>
            <a:t> </a:t>
          </a:r>
          <a:r>
            <a:rPr lang="en-US" sz="2800" kern="1200" dirty="0" err="1"/>
            <a:t>lập</a:t>
          </a:r>
          <a:r>
            <a:rPr lang="en-US" sz="2800" kern="1200" dirty="0"/>
            <a:t> </a:t>
          </a:r>
          <a:r>
            <a:rPr lang="en-US" sz="2800" kern="1200" dirty="0" err="1"/>
            <a:t>vương</a:t>
          </a:r>
          <a:r>
            <a:rPr lang="en-US" sz="2800" kern="1200" dirty="0"/>
            <a:t> </a:t>
          </a:r>
          <a:r>
            <a:rPr lang="en-US" sz="2800" kern="1200" dirty="0" err="1"/>
            <a:t>triều</a:t>
          </a:r>
          <a:r>
            <a:rPr lang="en-US" sz="2800" kern="1200" dirty="0"/>
            <a:t> </a:t>
          </a:r>
          <a:r>
            <a:rPr lang="en-US" sz="2800" kern="1200" dirty="0" err="1"/>
            <a:t>Nguyễn</a:t>
          </a:r>
          <a:r>
            <a:rPr lang="en-US" sz="2800" kern="1200" dirty="0"/>
            <a:t>, </a:t>
          </a:r>
          <a:r>
            <a:rPr lang="en-US" sz="2800" kern="1200" dirty="0" err="1"/>
            <a:t>đóng</a:t>
          </a:r>
          <a:r>
            <a:rPr lang="en-US" sz="2800" kern="1200" dirty="0"/>
            <a:t> </a:t>
          </a:r>
          <a:r>
            <a:rPr lang="en-US" sz="2800" kern="1200" dirty="0" err="1"/>
            <a:t>đô</a:t>
          </a:r>
          <a:r>
            <a:rPr lang="en-US" sz="2800" kern="1200" dirty="0"/>
            <a:t> ở </a:t>
          </a:r>
          <a:r>
            <a:rPr lang="en-US" sz="2800" kern="1200" dirty="0" err="1"/>
            <a:t>Phú</a:t>
          </a:r>
          <a:r>
            <a:rPr lang="en-US" sz="2800" kern="1200" dirty="0"/>
            <a:t> </a:t>
          </a:r>
          <a:r>
            <a:rPr lang="en-US" sz="2800" kern="1200" dirty="0" err="1"/>
            <a:t>Xuân</a:t>
          </a:r>
          <a:r>
            <a:rPr lang="en-US" sz="2800" kern="1200" dirty="0"/>
            <a:t> (</a:t>
          </a:r>
          <a:r>
            <a:rPr lang="en-US" sz="2800" kern="1200" dirty="0" err="1"/>
            <a:t>Huế</a:t>
          </a:r>
          <a:r>
            <a:rPr lang="en-US" sz="2800" kern="1200" dirty="0"/>
            <a:t>), </a:t>
          </a:r>
          <a:r>
            <a:rPr lang="en-US" sz="2800" kern="1200" dirty="0" err="1"/>
            <a:t>đặt</a:t>
          </a:r>
          <a:r>
            <a:rPr lang="en-US" sz="2800" kern="1200" dirty="0"/>
            <a:t> </a:t>
          </a:r>
          <a:r>
            <a:rPr lang="en-US" sz="2800" kern="1200" dirty="0" err="1"/>
            <a:t>quốc</a:t>
          </a:r>
          <a:r>
            <a:rPr lang="en-US" sz="2800" kern="1200" dirty="0"/>
            <a:t> </a:t>
          </a:r>
          <a:r>
            <a:rPr lang="en-US" sz="2800" kern="1200" dirty="0" err="1"/>
            <a:t>hiệu</a:t>
          </a:r>
          <a:r>
            <a:rPr lang="en-US" sz="2800" kern="1200" dirty="0"/>
            <a:t> </a:t>
          </a:r>
          <a:r>
            <a:rPr lang="en-US" sz="2800" kern="1200" dirty="0" err="1"/>
            <a:t>là</a:t>
          </a:r>
          <a:r>
            <a:rPr lang="en-US" sz="2800" kern="1200" dirty="0"/>
            <a:t> </a:t>
          </a:r>
          <a:r>
            <a:rPr lang="en-US" sz="2800" kern="1200" dirty="0" err="1"/>
            <a:t>Việt</a:t>
          </a:r>
          <a:r>
            <a:rPr lang="en-US" sz="2800" kern="1200" dirty="0"/>
            <a:t> Nam (1838 </a:t>
          </a:r>
          <a:r>
            <a:rPr lang="en-US" sz="2800" kern="1200" dirty="0" err="1"/>
            <a:t>đổi</a:t>
          </a:r>
          <a:r>
            <a:rPr lang="en-US" sz="2800" kern="1200" dirty="0"/>
            <a:t> </a:t>
          </a:r>
          <a:r>
            <a:rPr lang="en-US" sz="2800" kern="1200" dirty="0" err="1"/>
            <a:t>quốc</a:t>
          </a:r>
          <a:r>
            <a:rPr lang="en-US" sz="2800" kern="1200" dirty="0"/>
            <a:t> </a:t>
          </a:r>
          <a:r>
            <a:rPr lang="en-US" sz="2800" kern="1200" dirty="0" err="1"/>
            <a:t>hiệu</a:t>
          </a:r>
          <a:r>
            <a:rPr lang="en-US" sz="2800" kern="1200" dirty="0"/>
            <a:t> </a:t>
          </a:r>
          <a:r>
            <a:rPr lang="en-US" sz="2800" kern="1200" dirty="0" err="1"/>
            <a:t>thành</a:t>
          </a:r>
          <a:r>
            <a:rPr lang="en-US" sz="2800" kern="1200" dirty="0"/>
            <a:t> </a:t>
          </a:r>
          <a:r>
            <a:rPr lang="en-US" sz="2800" kern="1200" dirty="0" err="1"/>
            <a:t>Đại</a:t>
          </a:r>
          <a:r>
            <a:rPr lang="en-US" sz="2800" kern="1200" dirty="0"/>
            <a:t> Nam). </a:t>
          </a:r>
        </a:p>
      </dsp:txBody>
      <dsp:txXfrm rot="10800000">
        <a:off x="1390655" y="2808"/>
        <a:ext cx="9459307" cy="1566071"/>
      </dsp:txXfrm>
    </dsp:sp>
    <dsp:sp modelId="{86E7F0BE-9EE6-415B-8FEC-711C05516DD1}">
      <dsp:nvSpPr>
        <dsp:cNvPr id="0" name=""/>
        <dsp:cNvSpPr/>
      </dsp:nvSpPr>
      <dsp:spPr>
        <a:xfrm>
          <a:off x="0" y="117116"/>
          <a:ext cx="1566071" cy="1566071"/>
        </a:xfrm>
        <a:prstGeom prst="ellipse">
          <a:avLst/>
        </a:prstGeom>
        <a:solidFill>
          <a:schemeClr val="accent1">
            <a:tint val="50000"/>
            <a:hueOff val="0"/>
            <a:satOff val="0"/>
            <a:lumOff val="0"/>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33D0CB3E-7E22-4AB8-8396-BC3E476B21FF}">
      <dsp:nvSpPr>
        <dsp:cNvPr id="0" name=""/>
        <dsp:cNvSpPr/>
      </dsp:nvSpPr>
      <dsp:spPr>
        <a:xfrm rot="10800000">
          <a:off x="999137" y="2036364"/>
          <a:ext cx="9850825" cy="1566071"/>
        </a:xfrm>
        <a:prstGeom prst="homePlate">
          <a:avLst/>
        </a:prstGeom>
        <a:solidFill>
          <a:srgbClr val="C000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0594" tIns="106680" rIns="199136"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t>Đứng</a:t>
          </a:r>
          <a:r>
            <a:rPr lang="en-US" sz="2800" kern="1200" dirty="0"/>
            <a:t> </a:t>
          </a:r>
          <a:r>
            <a:rPr lang="en-US" sz="2800" kern="1200" dirty="0" err="1"/>
            <a:t>đầu</a:t>
          </a:r>
          <a:r>
            <a:rPr lang="en-US" sz="2800" kern="1200" dirty="0"/>
            <a:t> </a:t>
          </a:r>
          <a:r>
            <a:rPr lang="en-US" sz="2800" kern="1200" dirty="0" err="1"/>
            <a:t>là</a:t>
          </a:r>
          <a:r>
            <a:rPr lang="en-US" sz="2800" kern="1200" dirty="0"/>
            <a:t> </a:t>
          </a:r>
          <a:r>
            <a:rPr lang="en-US" sz="2800" kern="1200" dirty="0" err="1"/>
            <a:t>vua</a:t>
          </a:r>
          <a:r>
            <a:rPr lang="en-US" sz="2800" kern="1200" dirty="0"/>
            <a:t>, </a:t>
          </a:r>
          <a:r>
            <a:rPr lang="en-US" sz="2800" kern="1200" dirty="0" err="1"/>
            <a:t>nắm</a:t>
          </a:r>
          <a:r>
            <a:rPr lang="en-US" sz="2800" kern="1200" dirty="0"/>
            <a:t> </a:t>
          </a:r>
          <a:r>
            <a:rPr lang="en-US" sz="2800" kern="1200" dirty="0" err="1"/>
            <a:t>mọi</a:t>
          </a:r>
          <a:r>
            <a:rPr lang="en-US" sz="2800" kern="1200" dirty="0"/>
            <a:t> </a:t>
          </a:r>
          <a:r>
            <a:rPr lang="en-US" sz="2800" kern="1200" dirty="0" err="1"/>
            <a:t>quyền</a:t>
          </a:r>
          <a:r>
            <a:rPr lang="en-US" sz="2800" kern="1200" dirty="0"/>
            <a:t> </a:t>
          </a:r>
          <a:r>
            <a:rPr lang="en-US" sz="2800" kern="1200" dirty="0" err="1"/>
            <a:t>hành</a:t>
          </a:r>
          <a:r>
            <a:rPr lang="en-US" sz="2800" kern="1200" dirty="0"/>
            <a:t>. </a:t>
          </a:r>
          <a:r>
            <a:rPr lang="en-US" sz="2800" kern="1200" dirty="0" err="1"/>
            <a:t>Giúp</a:t>
          </a:r>
          <a:r>
            <a:rPr lang="en-US" sz="2800" kern="1200" dirty="0"/>
            <a:t> </a:t>
          </a:r>
          <a:r>
            <a:rPr lang="en-US" sz="2800" kern="1200" dirty="0" err="1"/>
            <a:t>việc</a:t>
          </a:r>
          <a:r>
            <a:rPr lang="en-US" sz="2800" kern="1200" dirty="0"/>
            <a:t> </a:t>
          </a:r>
          <a:r>
            <a:rPr lang="en-US" sz="2800" kern="1200" dirty="0" err="1"/>
            <a:t>cho</a:t>
          </a:r>
          <a:r>
            <a:rPr lang="en-US" sz="2800" kern="1200" dirty="0"/>
            <a:t> </a:t>
          </a:r>
          <a:r>
            <a:rPr lang="en-US" sz="2800" kern="1200" dirty="0" err="1"/>
            <a:t>vua</a:t>
          </a:r>
          <a:r>
            <a:rPr lang="en-US" sz="2800" kern="1200" dirty="0"/>
            <a:t> </a:t>
          </a:r>
          <a:r>
            <a:rPr lang="en-US" sz="2800" kern="1200" dirty="0" err="1"/>
            <a:t>có</a:t>
          </a:r>
          <a:r>
            <a:rPr lang="en-US" sz="2800" kern="1200" dirty="0"/>
            <a:t> 6 </a:t>
          </a:r>
          <a:r>
            <a:rPr lang="en-US" sz="2800" kern="1200" dirty="0" err="1"/>
            <a:t>bộ</a:t>
          </a:r>
          <a:r>
            <a:rPr lang="en-US" sz="2800" kern="1200" dirty="0"/>
            <a:t> </a:t>
          </a:r>
          <a:r>
            <a:rPr lang="en-US" sz="2800" kern="1200" dirty="0" err="1"/>
            <a:t>và</a:t>
          </a:r>
          <a:r>
            <a:rPr lang="en-US" sz="2800" kern="1200" dirty="0"/>
            <a:t> 5 </a:t>
          </a:r>
          <a:r>
            <a:rPr lang="en-US" sz="2800" kern="1200" dirty="0" err="1"/>
            <a:t>phủ</a:t>
          </a:r>
          <a:r>
            <a:rPr lang="en-US" sz="2800" kern="1200" dirty="0"/>
            <a:t> </a:t>
          </a:r>
          <a:r>
            <a:rPr lang="en-US" sz="2800" kern="1200" dirty="0" err="1"/>
            <a:t>đô</a:t>
          </a:r>
          <a:r>
            <a:rPr lang="en-US" sz="2800" kern="1200" dirty="0"/>
            <a:t> </a:t>
          </a:r>
          <a:r>
            <a:rPr lang="en-US" sz="2800" kern="1200" dirty="0" err="1"/>
            <a:t>đốc</a:t>
          </a:r>
          <a:r>
            <a:rPr lang="en-US" sz="2800" kern="1200" dirty="0"/>
            <a:t>. </a:t>
          </a:r>
          <a:r>
            <a:rPr lang="en-US" sz="2800" kern="1200" dirty="0" err="1"/>
            <a:t>Vua</a:t>
          </a:r>
          <a:r>
            <a:rPr lang="en-US" sz="2800" kern="1200" dirty="0"/>
            <a:t> </a:t>
          </a:r>
          <a:r>
            <a:rPr lang="en-US" sz="2800" kern="1200" dirty="0" err="1"/>
            <a:t>trực</a:t>
          </a:r>
          <a:r>
            <a:rPr lang="en-US" sz="2800" kern="1200" dirty="0"/>
            <a:t> </a:t>
          </a:r>
          <a:r>
            <a:rPr lang="en-US" sz="2800" kern="1200" dirty="0" err="1"/>
            <a:t>tiếp</a:t>
          </a:r>
          <a:r>
            <a:rPr lang="en-US" sz="2800" kern="1200" dirty="0"/>
            <a:t> </a:t>
          </a:r>
          <a:r>
            <a:rPr lang="en-US" sz="2800" kern="1200" dirty="0" err="1"/>
            <a:t>làm</a:t>
          </a:r>
          <a:r>
            <a:rPr lang="en-US" sz="2800" kern="1200" dirty="0"/>
            <a:t> </a:t>
          </a:r>
          <a:r>
            <a:rPr lang="en-US" sz="2800" kern="1200" dirty="0" err="1"/>
            <a:t>việc</a:t>
          </a:r>
          <a:r>
            <a:rPr lang="en-US" sz="2800" kern="1200" dirty="0"/>
            <a:t> </a:t>
          </a:r>
          <a:r>
            <a:rPr lang="en-US" sz="2800" kern="1200" dirty="0" err="1"/>
            <a:t>với</a:t>
          </a:r>
          <a:r>
            <a:rPr lang="en-US" sz="2800" kern="1200" dirty="0"/>
            <a:t> 6 </a:t>
          </a:r>
          <a:r>
            <a:rPr lang="en-US" sz="2800" kern="1200" dirty="0" err="1"/>
            <a:t>bộ</a:t>
          </a:r>
          <a:r>
            <a:rPr lang="en-US" sz="2800" kern="1200" dirty="0"/>
            <a:t>. </a:t>
          </a:r>
        </a:p>
      </dsp:txBody>
      <dsp:txXfrm rot="10800000">
        <a:off x="1390655" y="2036364"/>
        <a:ext cx="9459307" cy="1566071"/>
      </dsp:txXfrm>
    </dsp:sp>
    <dsp:sp modelId="{4F0CA4D7-B19C-468F-9D5F-DCE5E5A152B7}">
      <dsp:nvSpPr>
        <dsp:cNvPr id="0" name=""/>
        <dsp:cNvSpPr/>
      </dsp:nvSpPr>
      <dsp:spPr>
        <a:xfrm>
          <a:off x="0" y="1969696"/>
          <a:ext cx="1566071" cy="1566071"/>
        </a:xfrm>
        <a:prstGeom prst="ellipse">
          <a:avLst/>
        </a:prstGeom>
        <a:solidFill>
          <a:schemeClr val="accent1">
            <a:tint val="50000"/>
            <a:hueOff val="0"/>
            <a:satOff val="0"/>
            <a:lumOff val="0"/>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F472CEAC-3855-48FD-B9DD-D76F87BBFF29}">
      <dsp:nvSpPr>
        <dsp:cNvPr id="0" name=""/>
        <dsp:cNvSpPr/>
      </dsp:nvSpPr>
      <dsp:spPr>
        <a:xfrm rot="10800000">
          <a:off x="999137" y="4069919"/>
          <a:ext cx="9850825" cy="1566071"/>
        </a:xfrm>
        <a:prstGeom prst="homePlate">
          <a:avLst/>
        </a:prstGeom>
        <a:solidFill>
          <a:srgbClr val="00B05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0594" tIns="106680" rIns="199136"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Minh </a:t>
          </a:r>
          <a:r>
            <a:rPr lang="en-US" sz="2800" kern="1200" dirty="0" err="1"/>
            <a:t>Mệnh</a:t>
          </a:r>
          <a:r>
            <a:rPr lang="en-US" sz="2800" kern="1200" dirty="0"/>
            <a:t> </a:t>
          </a:r>
          <a:r>
            <a:rPr lang="en-US" sz="2800" kern="1200" dirty="0" err="1"/>
            <a:t>tiến</a:t>
          </a:r>
          <a:r>
            <a:rPr lang="en-US" sz="2800" kern="1200" dirty="0"/>
            <a:t> </a:t>
          </a:r>
          <a:r>
            <a:rPr lang="en-US" sz="2800" kern="1200" dirty="0" err="1"/>
            <a:t>hành</a:t>
          </a:r>
          <a:r>
            <a:rPr lang="en-US" sz="2800" kern="1200" dirty="0"/>
            <a:t> </a:t>
          </a:r>
          <a:r>
            <a:rPr lang="en-US" sz="2800" kern="1200" dirty="0" err="1"/>
            <a:t>cải</a:t>
          </a:r>
          <a:r>
            <a:rPr lang="en-US" sz="2800" kern="1200" dirty="0"/>
            <a:t> </a:t>
          </a:r>
          <a:r>
            <a:rPr lang="en-US" sz="2800" kern="1200" dirty="0" err="1"/>
            <a:t>cách</a:t>
          </a:r>
          <a:r>
            <a:rPr lang="en-US" sz="2800" kern="1200" dirty="0"/>
            <a:t> </a:t>
          </a:r>
          <a:r>
            <a:rPr lang="en-US" sz="2800" kern="1200" dirty="0" err="1"/>
            <a:t>hành</a:t>
          </a:r>
          <a:r>
            <a:rPr lang="en-US" sz="2800" kern="1200" dirty="0"/>
            <a:t> </a:t>
          </a:r>
          <a:r>
            <a:rPr lang="en-US" sz="2800" kern="1200" dirty="0" err="1"/>
            <a:t>chính</a:t>
          </a:r>
          <a:r>
            <a:rPr lang="en-US" sz="2800" kern="1200" dirty="0"/>
            <a:t> (1831). </a:t>
          </a:r>
          <a:r>
            <a:rPr lang="en-US" sz="2800" kern="1200" dirty="0" err="1"/>
            <a:t>Cả</a:t>
          </a:r>
          <a:r>
            <a:rPr lang="en-US" sz="2800" kern="1200" dirty="0"/>
            <a:t> </a:t>
          </a:r>
          <a:r>
            <a:rPr lang="en-US" sz="2800" kern="1200" dirty="0" err="1"/>
            <a:t>nước</a:t>
          </a:r>
          <a:r>
            <a:rPr lang="en-US" sz="2800" kern="1200" dirty="0"/>
            <a:t> </a:t>
          </a:r>
          <a:r>
            <a:rPr lang="en-US" sz="2800" kern="1200" dirty="0" err="1"/>
            <a:t>được</a:t>
          </a:r>
          <a:r>
            <a:rPr lang="en-US" sz="2800" kern="1200" dirty="0"/>
            <a:t> chia </a:t>
          </a:r>
          <a:r>
            <a:rPr lang="en-US" sz="2800" kern="1200" dirty="0" err="1"/>
            <a:t>thành</a:t>
          </a:r>
          <a:r>
            <a:rPr lang="en-US" sz="2800" kern="1200" dirty="0"/>
            <a:t> 30 </a:t>
          </a:r>
          <a:r>
            <a:rPr lang="en-US" sz="2800" kern="1200" dirty="0" err="1"/>
            <a:t>tỉnh</a:t>
          </a:r>
          <a:r>
            <a:rPr lang="en-US" sz="2800" kern="1200" dirty="0"/>
            <a:t> </a:t>
          </a:r>
          <a:r>
            <a:rPr lang="en-US" sz="2800" kern="1200" dirty="0" err="1"/>
            <a:t>và</a:t>
          </a:r>
          <a:r>
            <a:rPr lang="en-US" sz="2800" kern="1200" dirty="0"/>
            <a:t> 1 </a:t>
          </a:r>
          <a:r>
            <a:rPr lang="en-US" sz="2800" kern="1200" dirty="0" err="1"/>
            <a:t>phủ</a:t>
          </a:r>
          <a:r>
            <a:rPr lang="en-US" sz="2800" kern="1200" dirty="0"/>
            <a:t> </a:t>
          </a:r>
          <a:r>
            <a:rPr lang="en-US" sz="2800" kern="1200" dirty="0" err="1"/>
            <a:t>Thừa</a:t>
          </a:r>
          <a:r>
            <a:rPr lang="en-US" sz="2800" kern="1200" dirty="0"/>
            <a:t> </a:t>
          </a:r>
          <a:r>
            <a:rPr lang="en-US" sz="2800" kern="1200" dirty="0" err="1"/>
            <a:t>Thiên</a:t>
          </a:r>
          <a:endParaRPr lang="en-US" sz="2800" kern="1200" dirty="0"/>
        </a:p>
      </dsp:txBody>
      <dsp:txXfrm rot="10800000">
        <a:off x="1390655" y="4069919"/>
        <a:ext cx="9459307" cy="1566071"/>
      </dsp:txXfrm>
    </dsp:sp>
    <dsp:sp modelId="{3BC850C4-EC4C-4A3F-BF86-983CE46F50F5}">
      <dsp:nvSpPr>
        <dsp:cNvPr id="0" name=""/>
        <dsp:cNvSpPr/>
      </dsp:nvSpPr>
      <dsp:spPr>
        <a:xfrm>
          <a:off x="0" y="3917525"/>
          <a:ext cx="1566071" cy="1566071"/>
        </a:xfrm>
        <a:prstGeom prst="ellipse">
          <a:avLst/>
        </a:prstGeom>
        <a:solidFill>
          <a:schemeClr val="accent1">
            <a:tint val="50000"/>
            <a:hueOff val="0"/>
            <a:satOff val="0"/>
            <a:lumOff val="0"/>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55C0C0-0889-4491-9108-A6A0477B6793}">
      <dsp:nvSpPr>
        <dsp:cNvPr id="0" name=""/>
        <dsp:cNvSpPr/>
      </dsp:nvSpPr>
      <dsp:spPr>
        <a:xfrm rot="5400000">
          <a:off x="4335193" y="-1529169"/>
          <a:ext cx="5158739" cy="950676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53340" rIns="106680" bIns="53340" numCol="1" spcCol="1270" anchor="ctr" anchorCtr="0">
          <a:noAutofit/>
        </a:bodyPr>
        <a:lstStyle/>
        <a:p>
          <a:pPr marL="285750" lvl="1" indent="-285750" algn="l" defTabSz="1244600">
            <a:lnSpc>
              <a:spcPct val="90000"/>
            </a:lnSpc>
            <a:spcBef>
              <a:spcPct val="0"/>
            </a:spcBef>
            <a:spcAft>
              <a:spcPct val="15000"/>
            </a:spcAft>
            <a:buChar char="•"/>
          </a:pPr>
          <a:r>
            <a:rPr lang="vi-VN" sz="2800" b="0" i="0" kern="1200" dirty="0"/>
            <a:t>Chính quyền Trung ương tổ chức theo mô hình thời Lê.</a:t>
          </a:r>
          <a:endParaRPr lang="en-US" sz="2800" kern="1200" dirty="0"/>
        </a:p>
        <a:p>
          <a:pPr marL="285750" lvl="1" indent="-285750" algn="l" defTabSz="1244600">
            <a:lnSpc>
              <a:spcPct val="90000"/>
            </a:lnSpc>
            <a:spcBef>
              <a:spcPct val="0"/>
            </a:spcBef>
            <a:spcAft>
              <a:spcPct val="15000"/>
            </a:spcAft>
            <a:buChar char="•"/>
          </a:pPr>
          <a:r>
            <a:rPr lang="vi-VN" sz="2800" b="0" i="0" kern="1200" dirty="0">
              <a:solidFill>
                <a:srgbClr val="FF0000"/>
              </a:solidFill>
            </a:rPr>
            <a:t>Thời Gia Long chia nước ta làm 3 vùng:</a:t>
          </a:r>
          <a:r>
            <a:rPr lang="vi-VN" sz="2800" b="0" i="0" kern="1200" dirty="0"/>
            <a:t> Bắc Thành, Gia Định Thành và các Trực doanh (Trung Bộ) do triều đình trực tiếp cai quản</a:t>
          </a:r>
          <a:endParaRPr lang="en-US" sz="2800" kern="1200" dirty="0"/>
        </a:p>
        <a:p>
          <a:pPr marL="285750" lvl="1" indent="-285750" algn="l" defTabSz="1244600">
            <a:lnSpc>
              <a:spcPct val="90000"/>
            </a:lnSpc>
            <a:spcBef>
              <a:spcPct val="0"/>
            </a:spcBef>
            <a:spcAft>
              <a:spcPct val="15000"/>
            </a:spcAft>
            <a:buChar char="•"/>
          </a:pPr>
          <a:r>
            <a:rPr lang="vi-VN" sz="2800" b="0" i="0" kern="1200" dirty="0"/>
            <a:t>Năm 1831 - 1832 Minh Mạng thực hiện một cuộc cải cách hành chính chia cả nước là </a:t>
          </a:r>
          <a:r>
            <a:rPr lang="vi-VN" sz="2800" b="0" i="0" kern="1200" dirty="0">
              <a:solidFill>
                <a:srgbClr val="FF0000"/>
              </a:solidFill>
            </a:rPr>
            <a:t>30 tỉnh và một Phủ Thừa Thiên</a:t>
          </a:r>
          <a:r>
            <a:rPr lang="vi-VN" sz="2800" b="0" i="0" kern="1200" dirty="0"/>
            <a:t>. Đứng đầu là tổng đố</a:t>
          </a:r>
          <a:r>
            <a:rPr lang="en-US" sz="2800" b="0" i="0" kern="1200" dirty="0"/>
            <a:t>c</a:t>
          </a:r>
          <a:endParaRPr lang="en-US" sz="2800" kern="1200" dirty="0"/>
        </a:p>
        <a:p>
          <a:pPr marL="285750" lvl="1" indent="-285750" algn="l" defTabSz="1244600">
            <a:lnSpc>
              <a:spcPct val="90000"/>
            </a:lnSpc>
            <a:spcBef>
              <a:spcPct val="0"/>
            </a:spcBef>
            <a:spcAft>
              <a:spcPct val="15000"/>
            </a:spcAft>
            <a:buChar char="•"/>
          </a:pPr>
          <a:r>
            <a:rPr lang="en-US" sz="2800" b="0" i="0" kern="1200" dirty="0" err="1"/>
            <a:t>Tuyển</a:t>
          </a:r>
          <a:r>
            <a:rPr lang="en-US" sz="2800" b="0" i="0" kern="1200" dirty="0"/>
            <a:t> </a:t>
          </a:r>
          <a:r>
            <a:rPr lang="en-US" sz="2800" b="0" i="0" kern="1200" dirty="0" err="1"/>
            <a:t>chọn</a:t>
          </a:r>
          <a:r>
            <a:rPr lang="en-US" sz="2800" b="0" i="0" kern="1200" dirty="0"/>
            <a:t> </a:t>
          </a:r>
          <a:r>
            <a:rPr lang="en-US" sz="2800" b="0" i="0" kern="1200" dirty="0" err="1"/>
            <a:t>quan</a:t>
          </a:r>
          <a:r>
            <a:rPr lang="en-US" sz="2800" b="0" i="0" kern="1200" dirty="0"/>
            <a:t> </a:t>
          </a:r>
          <a:r>
            <a:rPr lang="en-US" sz="2800" b="0" i="0" kern="1200" dirty="0" err="1"/>
            <a:t>lại</a:t>
          </a:r>
          <a:r>
            <a:rPr lang="en-US" sz="2800" b="0" i="0" kern="1200" dirty="0"/>
            <a:t>: </a:t>
          </a:r>
          <a:r>
            <a:rPr lang="en-US" sz="2800" b="0" i="0" kern="1200" dirty="0" err="1"/>
            <a:t>thông</a:t>
          </a:r>
          <a:r>
            <a:rPr lang="en-US" sz="2800" b="0" i="0" kern="1200" dirty="0"/>
            <a:t> qua </a:t>
          </a:r>
          <a:r>
            <a:rPr lang="en-US" sz="2800" b="0" i="0" kern="1200" dirty="0" err="1"/>
            <a:t>giáo</a:t>
          </a:r>
          <a:r>
            <a:rPr lang="en-US" sz="2800" b="0" i="0" kern="1200" dirty="0"/>
            <a:t> </a:t>
          </a:r>
          <a:r>
            <a:rPr lang="en-US" sz="2800" b="0" i="0" kern="1200" dirty="0" err="1"/>
            <a:t>dục</a:t>
          </a:r>
          <a:r>
            <a:rPr lang="en-US" sz="2800" b="0" i="0" kern="1200" dirty="0"/>
            <a:t>, </a:t>
          </a:r>
          <a:r>
            <a:rPr lang="en-US" sz="2800" b="0" i="0" kern="1200" dirty="0" err="1"/>
            <a:t>khoa</a:t>
          </a:r>
          <a:r>
            <a:rPr lang="en-US" sz="2800" b="0" i="0" kern="1200" dirty="0"/>
            <a:t> </a:t>
          </a:r>
          <a:r>
            <a:rPr lang="en-US" sz="2800" b="0" i="0" kern="1200" dirty="0" err="1"/>
            <a:t>cử</a:t>
          </a:r>
          <a:endParaRPr lang="en-US" sz="2800" kern="1200" dirty="0"/>
        </a:p>
        <a:p>
          <a:pPr marL="285750" lvl="1" indent="-285750" algn="l" defTabSz="1244600">
            <a:lnSpc>
              <a:spcPct val="90000"/>
            </a:lnSpc>
            <a:spcBef>
              <a:spcPct val="0"/>
            </a:spcBef>
            <a:spcAft>
              <a:spcPct val="15000"/>
            </a:spcAft>
            <a:buChar char="•"/>
          </a:pPr>
          <a:r>
            <a:rPr lang="en-US" sz="2800" b="0" i="0" kern="1200" dirty="0" err="1"/>
            <a:t>Luật</a:t>
          </a:r>
          <a:r>
            <a:rPr lang="en-US" sz="2800" b="0" i="0" kern="1200" dirty="0"/>
            <a:t> </a:t>
          </a:r>
          <a:r>
            <a:rPr lang="en-US" sz="2800" b="0" i="0" kern="1200" dirty="0" err="1"/>
            <a:t>pháp:</a:t>
          </a:r>
          <a:r>
            <a:rPr lang="en-US" sz="2800" kern="1200" dirty="0" err="1"/>
            <a:t>Năm</a:t>
          </a:r>
          <a:r>
            <a:rPr lang="en-US" sz="2800" kern="1200" dirty="0"/>
            <a:t> 1815, Gia Long ban </a:t>
          </a:r>
          <a:r>
            <a:rPr lang="en-US" sz="2800" kern="1200" dirty="0" err="1"/>
            <a:t>hành</a:t>
          </a:r>
          <a:r>
            <a:rPr lang="en-US" sz="2800" kern="1200" dirty="0"/>
            <a:t> </a:t>
          </a:r>
          <a:r>
            <a:rPr lang="en-US" sz="2800" kern="1200" dirty="0" err="1"/>
            <a:t>bộ</a:t>
          </a:r>
          <a:r>
            <a:rPr lang="en-US" sz="2800" kern="1200" dirty="0"/>
            <a:t> </a:t>
          </a:r>
          <a:r>
            <a:rPr lang="en-US" sz="2800" kern="1200" dirty="0" err="1"/>
            <a:t>luật</a:t>
          </a:r>
          <a:r>
            <a:rPr lang="en-US" sz="2800" kern="1200" dirty="0"/>
            <a:t> </a:t>
          </a:r>
          <a:r>
            <a:rPr lang="en-US" sz="2800" kern="1200" dirty="0" err="1"/>
            <a:t>mới</a:t>
          </a:r>
          <a:r>
            <a:rPr lang="en-US" sz="2800" kern="1200" dirty="0"/>
            <a:t> (</a:t>
          </a:r>
          <a:r>
            <a:rPr lang="en-US" sz="2800" kern="1200" dirty="0" err="1"/>
            <a:t>thường</a:t>
          </a:r>
          <a:r>
            <a:rPr lang="en-US" sz="2800" kern="1200" dirty="0"/>
            <a:t> </a:t>
          </a:r>
          <a:r>
            <a:rPr lang="en-US" sz="2800" kern="1200" dirty="0" err="1"/>
            <a:t>gọi</a:t>
          </a:r>
          <a:r>
            <a:rPr lang="en-US" sz="2800" kern="1200" dirty="0"/>
            <a:t> </a:t>
          </a:r>
          <a:r>
            <a:rPr lang="en-US" sz="2800" kern="1200" dirty="0" err="1"/>
            <a:t>là</a:t>
          </a:r>
          <a:r>
            <a:rPr lang="en-US" sz="2800" kern="1200" dirty="0"/>
            <a:t> </a:t>
          </a:r>
          <a:r>
            <a:rPr lang="en-US" sz="2800" kern="1200" dirty="0" err="1"/>
            <a:t>luật</a:t>
          </a:r>
          <a:r>
            <a:rPr lang="en-US" sz="2800" kern="1200" dirty="0"/>
            <a:t> Gia Long), </a:t>
          </a:r>
          <a:r>
            <a:rPr lang="en-US" sz="2800" kern="1200" dirty="0" err="1"/>
            <a:t>gồm</a:t>
          </a:r>
          <a:r>
            <a:rPr lang="en-US" sz="2800" kern="1200" dirty="0"/>
            <a:t> 398 </a:t>
          </a:r>
          <a:r>
            <a:rPr lang="en-US" sz="2800" kern="1200" dirty="0" err="1"/>
            <a:t>điều</a:t>
          </a:r>
          <a:r>
            <a:rPr lang="en-US" sz="2800" kern="1200" dirty="0"/>
            <a:t> </a:t>
          </a:r>
          <a:r>
            <a:rPr lang="en-US" sz="2800" kern="1200" dirty="0" err="1"/>
            <a:t>và</a:t>
          </a:r>
          <a:r>
            <a:rPr lang="en-US" sz="2800" kern="1200" dirty="0"/>
            <a:t> 30 </a:t>
          </a:r>
          <a:r>
            <a:rPr lang="en-US" sz="2800" kern="1200" dirty="0" err="1"/>
            <a:t>điều</a:t>
          </a:r>
          <a:r>
            <a:rPr lang="en-US" sz="2800" kern="1200" dirty="0"/>
            <a:t> </a:t>
          </a:r>
          <a:r>
            <a:rPr lang="en-US" sz="2800" kern="1200" dirty="0" err="1"/>
            <a:t>tạp</a:t>
          </a:r>
          <a:r>
            <a:rPr lang="en-US" sz="2800" kern="1200" dirty="0"/>
            <a:t> </a:t>
          </a:r>
          <a:r>
            <a:rPr lang="en-US" sz="2800" kern="1200" dirty="0" err="1"/>
            <a:t>tụng,</a:t>
          </a:r>
          <a:r>
            <a:rPr lang="en-US" sz="2800" b="0" i="0" kern="1200" dirty="0" err="1"/>
            <a:t>hà</a:t>
          </a:r>
          <a:r>
            <a:rPr lang="en-US" sz="2800" b="0" i="0" kern="1200" dirty="0"/>
            <a:t> </a:t>
          </a:r>
          <a:r>
            <a:rPr lang="en-US" sz="2800" b="0" i="0" kern="1200" dirty="0" err="1"/>
            <a:t>khắc</a:t>
          </a:r>
          <a:r>
            <a:rPr lang="en-US" sz="2800" b="0" i="0" kern="1200" dirty="0"/>
            <a:t>, qui </a:t>
          </a:r>
          <a:r>
            <a:rPr lang="en-US" sz="2800" b="0" i="0" kern="1200" dirty="0" err="1"/>
            <a:t>định</a:t>
          </a:r>
          <a:r>
            <a:rPr lang="en-US" sz="2800" b="0" i="0" kern="1200" dirty="0"/>
            <a:t> </a:t>
          </a:r>
          <a:r>
            <a:rPr lang="en-US" sz="2800" b="0" i="0" kern="1200" dirty="0" err="1"/>
            <a:t>chặt</a:t>
          </a:r>
          <a:r>
            <a:rPr lang="en-US" sz="2800" b="0" i="0" kern="1200" dirty="0"/>
            <a:t> </a:t>
          </a:r>
          <a:r>
            <a:rPr lang="en-US" sz="2800" b="0" i="0" kern="1200" dirty="0" err="1"/>
            <a:t>chẽ</a:t>
          </a:r>
          <a:r>
            <a:rPr lang="en-US" sz="2800" b="0" i="0" kern="1200" dirty="0"/>
            <a:t> </a:t>
          </a:r>
          <a:endParaRPr lang="en-US" sz="2800" kern="1200" dirty="0"/>
        </a:p>
      </dsp:txBody>
      <dsp:txXfrm rot="-5400000">
        <a:off x="2161182" y="896671"/>
        <a:ext cx="9254934" cy="4655081"/>
      </dsp:txXfrm>
    </dsp:sp>
    <dsp:sp modelId="{3C5FA448-C8D7-4FCB-BD99-4BF0B9A1FA2C}">
      <dsp:nvSpPr>
        <dsp:cNvPr id="0" name=""/>
        <dsp:cNvSpPr/>
      </dsp:nvSpPr>
      <dsp:spPr>
        <a:xfrm>
          <a:off x="179" y="0"/>
          <a:ext cx="2161001" cy="644842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US" sz="3600" kern="1200" dirty="0" err="1"/>
            <a:t>Tổ</a:t>
          </a:r>
          <a:r>
            <a:rPr lang="en-US" sz="3600" kern="1200" dirty="0"/>
            <a:t> </a:t>
          </a:r>
          <a:r>
            <a:rPr lang="en-US" sz="3600" kern="1200" dirty="0" err="1"/>
            <a:t>chức</a:t>
          </a:r>
          <a:r>
            <a:rPr lang="en-US" sz="3600" kern="1200" dirty="0"/>
            <a:t> </a:t>
          </a:r>
          <a:r>
            <a:rPr lang="en-US" sz="3600" kern="1200" dirty="0" err="1"/>
            <a:t>bộ</a:t>
          </a:r>
          <a:r>
            <a:rPr lang="en-US" sz="3600" kern="1200" dirty="0"/>
            <a:t> </a:t>
          </a:r>
          <a:r>
            <a:rPr lang="en-US" sz="3600" kern="1200" dirty="0" err="1"/>
            <a:t>máy</a:t>
          </a:r>
          <a:r>
            <a:rPr lang="en-US" sz="3600" kern="1200" dirty="0"/>
            <a:t> </a:t>
          </a:r>
          <a:r>
            <a:rPr lang="en-US" sz="3600" kern="1200" dirty="0" err="1"/>
            <a:t>nhà</a:t>
          </a:r>
          <a:r>
            <a:rPr lang="en-US" sz="3600" kern="1200" dirty="0"/>
            <a:t> </a:t>
          </a:r>
          <a:r>
            <a:rPr lang="en-US" sz="3600" kern="1200" dirty="0" err="1"/>
            <a:t>nước</a:t>
          </a:r>
          <a:endParaRPr lang="en-US" sz="3600" kern="1200" dirty="0"/>
        </a:p>
      </dsp:txBody>
      <dsp:txXfrm>
        <a:off x="105670" y="105491"/>
        <a:ext cx="1950019" cy="6237442"/>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CCAA7A-423D-47C7-9E7E-97363E796E14}">
      <dsp:nvSpPr>
        <dsp:cNvPr id="0" name=""/>
        <dsp:cNvSpPr/>
      </dsp:nvSpPr>
      <dsp:spPr>
        <a:xfrm rot="5400000">
          <a:off x="4221754" y="-2464822"/>
          <a:ext cx="2505297" cy="7519170"/>
        </a:xfrm>
        <a:prstGeom prst="round2SameRect">
          <a:avLst/>
        </a:prstGeom>
        <a:solidFill>
          <a:schemeClr val="accent6">
            <a:lumMod val="5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en-US" sz="2800" kern="1200" dirty="0" err="1">
              <a:solidFill>
                <a:schemeClr val="bg1"/>
              </a:solidFill>
            </a:rPr>
            <a:t>Được</a:t>
          </a:r>
          <a:r>
            <a:rPr lang="en-US" sz="2800" kern="1200" dirty="0">
              <a:solidFill>
                <a:schemeClr val="bg1"/>
              </a:solidFill>
            </a:rPr>
            <a:t> </a:t>
          </a:r>
          <a:r>
            <a:rPr lang="en-US" sz="2800" kern="1200" dirty="0" err="1">
              <a:solidFill>
                <a:schemeClr val="bg1"/>
              </a:solidFill>
            </a:rPr>
            <a:t>tổ</a:t>
          </a:r>
          <a:r>
            <a:rPr lang="en-US" sz="2800" kern="1200" dirty="0">
              <a:solidFill>
                <a:schemeClr val="bg1"/>
              </a:solidFill>
            </a:rPr>
            <a:t> </a:t>
          </a:r>
          <a:r>
            <a:rPr lang="en-US" sz="2800" kern="1200" dirty="0" err="1">
              <a:solidFill>
                <a:schemeClr val="bg1"/>
              </a:solidFill>
            </a:rPr>
            <a:t>chức</a:t>
          </a:r>
          <a:r>
            <a:rPr lang="en-US" sz="2800" kern="1200" dirty="0">
              <a:solidFill>
                <a:schemeClr val="bg1"/>
              </a:solidFill>
            </a:rPr>
            <a:t> </a:t>
          </a:r>
          <a:r>
            <a:rPr lang="en-US" sz="2800" kern="1200" dirty="0" err="1">
              <a:solidFill>
                <a:schemeClr val="bg1"/>
              </a:solidFill>
            </a:rPr>
            <a:t>lại</a:t>
          </a:r>
          <a:r>
            <a:rPr lang="en-US" sz="2800" kern="1200" dirty="0">
              <a:solidFill>
                <a:schemeClr val="bg1"/>
              </a:solidFill>
            </a:rPr>
            <a:t> </a:t>
          </a:r>
          <a:r>
            <a:rPr lang="en-US" sz="2800" kern="1200" dirty="0" err="1">
              <a:solidFill>
                <a:schemeClr val="bg1"/>
              </a:solidFill>
            </a:rPr>
            <a:t>rất</a:t>
          </a:r>
          <a:r>
            <a:rPr lang="en-US" sz="2800" kern="1200" dirty="0">
              <a:solidFill>
                <a:schemeClr val="bg1"/>
              </a:solidFill>
            </a:rPr>
            <a:t> </a:t>
          </a:r>
          <a:r>
            <a:rPr lang="en-US" sz="2800" kern="1200" dirty="0" err="1">
              <a:solidFill>
                <a:schemeClr val="bg1"/>
              </a:solidFill>
            </a:rPr>
            <a:t>đông</a:t>
          </a:r>
          <a:r>
            <a:rPr lang="en-US" sz="2800" kern="1200" dirty="0">
              <a:solidFill>
                <a:schemeClr val="bg1"/>
              </a:solidFill>
            </a:rPr>
            <a:t>, </a:t>
          </a:r>
          <a:r>
            <a:rPr lang="en-US" sz="2800" kern="1200" dirty="0" err="1">
              <a:solidFill>
                <a:schemeClr val="bg1"/>
              </a:solidFill>
            </a:rPr>
            <a:t>vừa</a:t>
          </a:r>
          <a:r>
            <a:rPr lang="en-US" sz="2800" kern="1200" dirty="0">
              <a:solidFill>
                <a:schemeClr val="bg1"/>
              </a:solidFill>
            </a:rPr>
            <a:t> </a:t>
          </a:r>
          <a:r>
            <a:rPr lang="en-US" sz="2800" kern="1200" dirty="0" err="1">
              <a:solidFill>
                <a:schemeClr val="bg1"/>
              </a:solidFill>
            </a:rPr>
            <a:t>theo</a:t>
          </a:r>
          <a:r>
            <a:rPr lang="en-US" sz="2800" kern="1200" dirty="0">
              <a:solidFill>
                <a:schemeClr val="bg1"/>
              </a:solidFill>
            </a:rPr>
            <a:t> </a:t>
          </a:r>
          <a:r>
            <a:rPr lang="en-US" sz="2800" kern="1200" dirty="0" err="1">
              <a:solidFill>
                <a:schemeClr val="bg1"/>
              </a:solidFill>
            </a:rPr>
            <a:t>chế</a:t>
          </a:r>
          <a:r>
            <a:rPr lang="en-US" sz="2800" kern="1200" dirty="0">
              <a:solidFill>
                <a:schemeClr val="bg1"/>
              </a:solidFill>
            </a:rPr>
            <a:t> </a:t>
          </a:r>
          <a:r>
            <a:rPr lang="en-US" sz="2800" kern="1200" dirty="0" err="1">
              <a:solidFill>
                <a:schemeClr val="bg1"/>
              </a:solidFill>
            </a:rPr>
            <a:t>độ</a:t>
          </a:r>
          <a:r>
            <a:rPr lang="en-US" sz="2800" kern="1200" dirty="0">
              <a:solidFill>
                <a:schemeClr val="bg1"/>
              </a:solidFill>
            </a:rPr>
            <a:t> </a:t>
          </a:r>
          <a:r>
            <a:rPr lang="en-US" sz="2800" kern="1200" dirty="0" err="1">
              <a:solidFill>
                <a:schemeClr val="bg1"/>
              </a:solidFill>
            </a:rPr>
            <a:t>nghĩa</a:t>
          </a:r>
          <a:r>
            <a:rPr lang="en-US" sz="2800" kern="1200" dirty="0">
              <a:solidFill>
                <a:schemeClr val="bg1"/>
              </a:solidFill>
            </a:rPr>
            <a:t> </a:t>
          </a:r>
          <a:r>
            <a:rPr lang="en-US" sz="2800" kern="1200" dirty="0" err="1">
              <a:solidFill>
                <a:schemeClr val="bg1"/>
              </a:solidFill>
            </a:rPr>
            <a:t>vụ</a:t>
          </a:r>
          <a:r>
            <a:rPr lang="en-US" sz="2800" kern="1200" dirty="0">
              <a:solidFill>
                <a:schemeClr val="bg1"/>
              </a:solidFill>
            </a:rPr>
            <a:t>, </a:t>
          </a:r>
          <a:r>
            <a:rPr lang="en-US" sz="2800" kern="1200" dirty="0" err="1">
              <a:solidFill>
                <a:schemeClr val="bg1"/>
              </a:solidFill>
            </a:rPr>
            <a:t>vừa</a:t>
          </a:r>
          <a:r>
            <a:rPr lang="en-US" sz="2800" kern="1200" dirty="0">
              <a:solidFill>
                <a:schemeClr val="bg1"/>
              </a:solidFill>
            </a:rPr>
            <a:t> </a:t>
          </a:r>
          <a:r>
            <a:rPr lang="en-US" sz="2800" kern="1200" dirty="0" err="1">
              <a:solidFill>
                <a:schemeClr val="bg1"/>
              </a:solidFill>
            </a:rPr>
            <a:t>phải</a:t>
          </a:r>
          <a:r>
            <a:rPr lang="en-US" sz="2800" kern="1200" dirty="0">
              <a:solidFill>
                <a:schemeClr val="bg1"/>
              </a:solidFill>
            </a:rPr>
            <a:t> </a:t>
          </a:r>
          <a:r>
            <a:rPr lang="en-US" sz="2800" kern="1200" dirty="0" err="1">
              <a:solidFill>
                <a:schemeClr val="bg1"/>
              </a:solidFill>
            </a:rPr>
            <a:t>phục</a:t>
          </a:r>
          <a:r>
            <a:rPr lang="en-US" sz="2800" kern="1200" dirty="0">
              <a:solidFill>
                <a:schemeClr val="bg1"/>
              </a:solidFill>
            </a:rPr>
            <a:t> </a:t>
          </a:r>
          <a:r>
            <a:rPr lang="en-US" sz="2800" kern="1200" dirty="0" err="1">
              <a:solidFill>
                <a:schemeClr val="bg1"/>
              </a:solidFill>
            </a:rPr>
            <a:t>vụ</a:t>
          </a:r>
          <a:r>
            <a:rPr lang="en-US" sz="2800" kern="1200" dirty="0">
              <a:solidFill>
                <a:schemeClr val="bg1"/>
              </a:solidFill>
            </a:rPr>
            <a:t> </a:t>
          </a:r>
          <a:r>
            <a:rPr lang="en-US" sz="2800" kern="1200" dirty="0" err="1">
              <a:solidFill>
                <a:schemeClr val="bg1"/>
              </a:solidFill>
            </a:rPr>
            <a:t>suốt</a:t>
          </a:r>
          <a:r>
            <a:rPr lang="en-US" sz="2800" kern="1200" dirty="0">
              <a:solidFill>
                <a:schemeClr val="bg1"/>
              </a:solidFill>
            </a:rPr>
            <a:t> </a:t>
          </a:r>
          <a:r>
            <a:rPr lang="en-US" sz="2800" kern="1200" dirty="0" err="1">
              <a:solidFill>
                <a:schemeClr val="bg1"/>
              </a:solidFill>
            </a:rPr>
            <a:t>đời</a:t>
          </a:r>
          <a:r>
            <a:rPr lang="en-US" sz="2800" kern="1200" dirty="0">
              <a:solidFill>
                <a:schemeClr val="bg1"/>
              </a:solidFill>
            </a:rPr>
            <a:t>. </a:t>
          </a:r>
          <a:r>
            <a:rPr lang="en-US" sz="2800" kern="1200" dirty="0" err="1">
              <a:solidFill>
                <a:schemeClr val="bg1"/>
              </a:solidFill>
            </a:rPr>
            <a:t>Tổng</a:t>
          </a:r>
          <a:r>
            <a:rPr lang="en-US" sz="2800" kern="1200" dirty="0">
              <a:solidFill>
                <a:schemeClr val="bg1"/>
              </a:solidFill>
            </a:rPr>
            <a:t> </a:t>
          </a:r>
          <a:r>
            <a:rPr lang="en-US" sz="2800" kern="1200" dirty="0" err="1">
              <a:solidFill>
                <a:schemeClr val="bg1"/>
              </a:solidFill>
            </a:rPr>
            <a:t>số</a:t>
          </a:r>
          <a:r>
            <a:rPr lang="en-US" sz="2800" kern="1200" dirty="0">
              <a:solidFill>
                <a:schemeClr val="bg1"/>
              </a:solidFill>
            </a:rPr>
            <a:t> </a:t>
          </a:r>
          <a:r>
            <a:rPr lang="en-US" sz="2800" kern="1200" dirty="0" err="1">
              <a:solidFill>
                <a:schemeClr val="bg1"/>
              </a:solidFill>
            </a:rPr>
            <a:t>lên</a:t>
          </a:r>
          <a:r>
            <a:rPr lang="en-US" sz="2800" kern="1200" dirty="0">
              <a:solidFill>
                <a:schemeClr val="bg1"/>
              </a:solidFill>
            </a:rPr>
            <a:t> </a:t>
          </a:r>
          <a:r>
            <a:rPr lang="en-US" sz="2800" kern="1200" dirty="0" err="1">
              <a:solidFill>
                <a:schemeClr val="bg1"/>
              </a:solidFill>
            </a:rPr>
            <a:t>đến</a:t>
          </a:r>
          <a:r>
            <a:rPr lang="en-US" sz="2800" kern="1200" dirty="0">
              <a:solidFill>
                <a:schemeClr val="bg1"/>
              </a:solidFill>
            </a:rPr>
            <a:t> 1/3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đinh</a:t>
          </a:r>
          <a:r>
            <a:rPr lang="en-US" sz="2800" kern="1200" dirty="0">
              <a:solidFill>
                <a:schemeClr val="bg1"/>
              </a:solidFill>
            </a:rPr>
            <a:t> </a:t>
          </a:r>
          <a:r>
            <a:rPr lang="en-US" sz="2800" kern="1200" dirty="0" err="1">
              <a:solidFill>
                <a:schemeClr val="bg1"/>
              </a:solidFill>
            </a:rPr>
            <a:t>cả</a:t>
          </a:r>
          <a:r>
            <a:rPr lang="en-US" sz="2800" kern="1200" dirty="0">
              <a:solidFill>
                <a:schemeClr val="bg1"/>
              </a:solidFill>
            </a:rPr>
            <a:t> </a:t>
          </a:r>
          <a:r>
            <a:rPr lang="en-US" sz="2800" kern="1200" dirty="0" err="1">
              <a:solidFill>
                <a:schemeClr val="bg1"/>
              </a:solidFill>
            </a:rPr>
            <a:t>nước</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a:t>
          </a:r>
          <a:r>
            <a:rPr lang="en-US" sz="2800" kern="1200" dirty="0" err="1">
              <a:solidFill>
                <a:schemeClr val="bg1"/>
              </a:solidFill>
            </a:rPr>
            <a:t>chủng</a:t>
          </a:r>
          <a:r>
            <a:rPr lang="en-US" sz="2800" kern="1200" dirty="0">
              <a:solidFill>
                <a:schemeClr val="bg1"/>
              </a:solidFill>
            </a:rPr>
            <a:t> </a:t>
          </a:r>
          <a:r>
            <a:rPr lang="en-US" sz="2800" kern="1200" dirty="0" err="1">
              <a:solidFill>
                <a:schemeClr val="bg1"/>
              </a:solidFill>
            </a:rPr>
            <a:t>có</a:t>
          </a:r>
          <a:r>
            <a:rPr lang="en-US" sz="2800" kern="1200" dirty="0">
              <a:solidFill>
                <a:schemeClr val="bg1"/>
              </a:solidFill>
            </a:rPr>
            <a:t> </a:t>
          </a:r>
          <a:r>
            <a:rPr lang="en-US" sz="2800" kern="1200" dirty="0" err="1">
              <a:solidFill>
                <a:schemeClr val="bg1"/>
              </a:solidFill>
            </a:rPr>
            <a:t>đủ</a:t>
          </a:r>
          <a:r>
            <a:rPr lang="en-US" sz="2800" kern="1200" dirty="0">
              <a:solidFill>
                <a:schemeClr val="bg1"/>
              </a:solidFill>
            </a:rPr>
            <a:t>  </a:t>
          </a:r>
          <a:r>
            <a:rPr lang="en-US" sz="2800" kern="1200" dirty="0" err="1">
              <a:solidFill>
                <a:schemeClr val="bg1"/>
              </a:solidFill>
            </a:rPr>
            <a:t>loại</a:t>
          </a:r>
          <a:r>
            <a:rPr lang="en-US" sz="2800" kern="1200" dirty="0">
              <a:solidFill>
                <a:schemeClr val="bg1"/>
              </a:solidFill>
            </a:rPr>
            <a:t>: </a:t>
          </a:r>
          <a:r>
            <a:rPr lang="en-US" sz="2800" kern="1200" dirty="0" err="1">
              <a:solidFill>
                <a:schemeClr val="bg1"/>
              </a:solidFill>
            </a:rPr>
            <a:t>bộ</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a:t>
          </a:r>
          <a:r>
            <a:rPr lang="en-US" sz="2800" kern="1200" dirty="0" err="1">
              <a:solidFill>
                <a:schemeClr val="bg1"/>
              </a:solidFill>
            </a:rPr>
            <a:t>thủy</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a:t>
          </a:r>
          <a:r>
            <a:rPr lang="en-US" sz="2800" kern="1200" dirty="0" err="1">
              <a:solidFill>
                <a:schemeClr val="bg1"/>
              </a:solidFill>
            </a:rPr>
            <a:t>tượng</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a:t>
          </a:r>
          <a:r>
            <a:rPr lang="en-US" sz="2800" kern="1200" dirty="0" err="1">
              <a:solidFill>
                <a:schemeClr val="bg1"/>
              </a:solidFill>
            </a:rPr>
            <a:t>pháo</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Ở </a:t>
          </a:r>
          <a:r>
            <a:rPr lang="en-US" sz="2800" kern="1200" dirty="0" err="1">
              <a:solidFill>
                <a:schemeClr val="bg1"/>
              </a:solidFill>
            </a:rPr>
            <a:t>các</a:t>
          </a:r>
          <a:r>
            <a:rPr lang="en-US" sz="2800" kern="1200" dirty="0">
              <a:solidFill>
                <a:schemeClr val="bg1"/>
              </a:solidFill>
            </a:rPr>
            <a:t> </a:t>
          </a:r>
          <a:r>
            <a:rPr lang="en-US" sz="2800" kern="1200" dirty="0" err="1">
              <a:solidFill>
                <a:schemeClr val="bg1"/>
              </a:solidFill>
            </a:rPr>
            <a:t>tỉnh</a:t>
          </a:r>
          <a:r>
            <a:rPr lang="en-US" sz="2800" kern="1200" dirty="0">
              <a:solidFill>
                <a:schemeClr val="bg1"/>
              </a:solidFill>
            </a:rPr>
            <a:t> </a:t>
          </a:r>
          <a:r>
            <a:rPr lang="en-US" sz="2800" kern="1200" dirty="0" err="1">
              <a:solidFill>
                <a:schemeClr val="bg1"/>
              </a:solidFill>
            </a:rPr>
            <a:t>thành</a:t>
          </a:r>
          <a:r>
            <a:rPr lang="en-US" sz="2800" kern="1200" dirty="0">
              <a:solidFill>
                <a:schemeClr val="bg1"/>
              </a:solidFill>
            </a:rPr>
            <a:t> </a:t>
          </a:r>
          <a:r>
            <a:rPr lang="en-US" sz="2800" kern="1200" dirty="0" err="1">
              <a:solidFill>
                <a:schemeClr val="bg1"/>
              </a:solidFill>
            </a:rPr>
            <a:t>đều</a:t>
          </a:r>
          <a:r>
            <a:rPr lang="en-US" sz="2800" kern="1200" dirty="0">
              <a:solidFill>
                <a:schemeClr val="bg1"/>
              </a:solidFill>
            </a:rPr>
            <a:t> </a:t>
          </a:r>
          <a:r>
            <a:rPr lang="en-US" sz="2800" kern="1200" dirty="0" err="1">
              <a:solidFill>
                <a:schemeClr val="bg1"/>
              </a:solidFill>
            </a:rPr>
            <a:t>được</a:t>
          </a:r>
          <a:r>
            <a:rPr lang="en-US" sz="2800" kern="1200" dirty="0">
              <a:solidFill>
                <a:schemeClr val="bg1"/>
              </a:solidFill>
            </a:rPr>
            <a:t> </a:t>
          </a:r>
          <a:r>
            <a:rPr lang="en-US" sz="2800" kern="1200" dirty="0" err="1">
              <a:solidFill>
                <a:schemeClr val="bg1"/>
              </a:solidFill>
            </a:rPr>
            <a:t>trang</a:t>
          </a:r>
          <a:r>
            <a:rPr lang="en-US" sz="2800" kern="1200" dirty="0">
              <a:solidFill>
                <a:schemeClr val="bg1"/>
              </a:solidFill>
            </a:rPr>
            <a:t> </a:t>
          </a:r>
          <a:r>
            <a:rPr lang="en-US" sz="2800" kern="1200" dirty="0" err="1">
              <a:solidFill>
                <a:schemeClr val="bg1"/>
              </a:solidFill>
            </a:rPr>
            <a:t>bị</a:t>
          </a:r>
          <a:r>
            <a:rPr lang="en-US" sz="2800" kern="1200" dirty="0">
              <a:solidFill>
                <a:schemeClr val="bg1"/>
              </a:solidFill>
            </a:rPr>
            <a:t> </a:t>
          </a:r>
          <a:r>
            <a:rPr lang="en-US" sz="2800" kern="1200" dirty="0" err="1">
              <a:solidFill>
                <a:schemeClr val="bg1"/>
              </a:solidFill>
            </a:rPr>
            <a:t>đại</a:t>
          </a:r>
          <a:r>
            <a:rPr lang="en-US" sz="2800" kern="1200" dirty="0">
              <a:solidFill>
                <a:schemeClr val="bg1"/>
              </a:solidFill>
            </a:rPr>
            <a:t> </a:t>
          </a:r>
          <a:r>
            <a:rPr lang="en-US" sz="2800" kern="1200" dirty="0" err="1">
              <a:solidFill>
                <a:schemeClr val="bg1"/>
              </a:solidFill>
            </a:rPr>
            <a:t>bác</a:t>
          </a:r>
          <a:r>
            <a:rPr lang="en-US" sz="2800" kern="1200" dirty="0">
              <a:solidFill>
                <a:schemeClr val="bg1"/>
              </a:solidFill>
            </a:rPr>
            <a:t>, </a:t>
          </a:r>
          <a:r>
            <a:rPr lang="en-US" sz="2800" kern="1200" dirty="0" err="1">
              <a:solidFill>
                <a:schemeClr val="bg1"/>
              </a:solidFill>
            </a:rPr>
            <a:t>súng</a:t>
          </a:r>
          <a:r>
            <a:rPr lang="en-US" sz="2800" kern="1200" dirty="0">
              <a:solidFill>
                <a:schemeClr val="bg1"/>
              </a:solidFill>
            </a:rPr>
            <a:t> </a:t>
          </a:r>
          <a:r>
            <a:rPr lang="en-US" sz="2800" kern="1200" dirty="0" err="1">
              <a:solidFill>
                <a:schemeClr val="bg1"/>
              </a:solidFill>
            </a:rPr>
            <a:t>cầm</a:t>
          </a:r>
          <a:r>
            <a:rPr lang="en-US" sz="2800" kern="1200" dirty="0">
              <a:solidFill>
                <a:schemeClr val="bg1"/>
              </a:solidFill>
            </a:rPr>
            <a:t> </a:t>
          </a:r>
          <a:r>
            <a:rPr lang="en-US" sz="2800" kern="1200" dirty="0" err="1">
              <a:solidFill>
                <a:schemeClr val="bg1"/>
              </a:solidFill>
            </a:rPr>
            <a:t>tay</a:t>
          </a:r>
          <a:r>
            <a:rPr lang="en-US" sz="2800" kern="1200" dirty="0">
              <a:solidFill>
                <a:schemeClr val="bg1"/>
              </a:solidFill>
            </a:rPr>
            <a:t>. </a:t>
          </a:r>
        </a:p>
      </dsp:txBody>
      <dsp:txXfrm rot="-5400000">
        <a:off x="1714818" y="164413"/>
        <a:ext cx="7396871" cy="2260699"/>
      </dsp:txXfrm>
    </dsp:sp>
    <dsp:sp modelId="{0B5F760E-8E9A-4E13-BAAF-7AF6CB4FC64D}">
      <dsp:nvSpPr>
        <dsp:cNvPr id="0" name=""/>
        <dsp:cNvSpPr/>
      </dsp:nvSpPr>
      <dsp:spPr>
        <a:xfrm>
          <a:off x="0" y="40348"/>
          <a:ext cx="1819807" cy="264318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just" defTabSz="1244600">
            <a:lnSpc>
              <a:spcPct val="90000"/>
            </a:lnSpc>
            <a:spcBef>
              <a:spcPct val="0"/>
            </a:spcBef>
            <a:spcAft>
              <a:spcPct val="35000"/>
            </a:spcAft>
            <a:buNone/>
          </a:pPr>
          <a:r>
            <a:rPr lang="en-US" sz="2800" kern="1200" dirty="0" err="1"/>
            <a:t>Quân</a:t>
          </a:r>
          <a:r>
            <a:rPr lang="en-US" sz="2800" kern="1200" dirty="0"/>
            <a:t> </a:t>
          </a:r>
          <a:r>
            <a:rPr lang="en-US" sz="2800" kern="1200" dirty="0" err="1"/>
            <a:t>đội</a:t>
          </a:r>
          <a:endParaRPr lang="en-US" sz="2800" kern="1200" dirty="0"/>
        </a:p>
      </dsp:txBody>
      <dsp:txXfrm>
        <a:off x="88836" y="129184"/>
        <a:ext cx="1642135" cy="2465515"/>
      </dsp:txXfrm>
    </dsp:sp>
    <dsp:sp modelId="{580D7334-94D2-48C3-ACDF-08CB1870F398}">
      <dsp:nvSpPr>
        <dsp:cNvPr id="0" name=""/>
        <dsp:cNvSpPr/>
      </dsp:nvSpPr>
      <dsp:spPr>
        <a:xfrm rot="5400000">
          <a:off x="4601378" y="411448"/>
          <a:ext cx="2114550" cy="737111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en-US" sz="2800" b="0" i="0" kern="1200" dirty="0" err="1"/>
            <a:t>Thần</a:t>
          </a:r>
          <a:r>
            <a:rPr lang="en-US" sz="2800" b="0" i="0" kern="1200" dirty="0"/>
            <a:t> </a:t>
          </a:r>
          <a:r>
            <a:rPr lang="en-US" sz="2800" b="0" i="0" kern="1200" dirty="0" err="1"/>
            <a:t>phục</a:t>
          </a:r>
          <a:r>
            <a:rPr lang="en-US" sz="2800" b="0" i="0" kern="1200" dirty="0"/>
            <a:t> </a:t>
          </a:r>
          <a:r>
            <a:rPr lang="en-US" sz="2800" b="0" i="0" kern="1200" dirty="0" err="1"/>
            <a:t>nhà</a:t>
          </a:r>
          <a:r>
            <a:rPr lang="en-US" sz="2800" b="0" i="0" kern="1200" dirty="0"/>
            <a:t> </a:t>
          </a:r>
          <a:r>
            <a:rPr lang="en-US" sz="2800" b="0" i="0" kern="1200" dirty="0" err="1"/>
            <a:t>Thanh</a:t>
          </a:r>
          <a:r>
            <a:rPr lang="en-US" sz="2800" b="0" i="0" kern="1200" dirty="0"/>
            <a:t> (</a:t>
          </a:r>
          <a:r>
            <a:rPr lang="en-US" sz="2800" b="0" i="0" kern="1200" dirty="0" err="1"/>
            <a:t>Trung</a:t>
          </a:r>
          <a:r>
            <a:rPr lang="en-US" sz="2800" b="0" i="0" kern="1200" dirty="0"/>
            <a:t> </a:t>
          </a:r>
          <a:r>
            <a:rPr lang="en-US" sz="2800" b="0" i="0" kern="1200" dirty="0" err="1"/>
            <a:t>Quốc</a:t>
          </a:r>
          <a:r>
            <a:rPr lang="en-US" sz="2800" b="0" i="0" kern="1200" dirty="0"/>
            <a:t>).</a:t>
          </a:r>
          <a:endParaRPr lang="en-US" sz="2800" kern="1200" dirty="0"/>
        </a:p>
        <a:p>
          <a:pPr marL="285750" lvl="1" indent="-285750" algn="just" defTabSz="1244600">
            <a:lnSpc>
              <a:spcPct val="90000"/>
            </a:lnSpc>
            <a:spcBef>
              <a:spcPct val="0"/>
            </a:spcBef>
            <a:spcAft>
              <a:spcPct val="15000"/>
            </a:spcAft>
            <a:buChar char="•"/>
          </a:pPr>
          <a:r>
            <a:rPr lang="en-US" sz="2800" b="0" i="0" kern="1200" dirty="0"/>
            <a:t> </a:t>
          </a:r>
          <a:r>
            <a:rPr lang="en-US" sz="2800" b="0" i="0" kern="1200" dirty="0" err="1"/>
            <a:t>Bắt</a:t>
          </a:r>
          <a:r>
            <a:rPr lang="en-US" sz="2800" b="0" i="0" kern="1200" dirty="0"/>
            <a:t> </a:t>
          </a:r>
          <a:r>
            <a:rPr lang="en-US" sz="2800" b="0" i="0" kern="1200" dirty="0" err="1"/>
            <a:t>Lào</a:t>
          </a:r>
          <a:r>
            <a:rPr lang="en-US" sz="2800" b="0" i="0" kern="1200" dirty="0"/>
            <a:t>, Cam-</a:t>
          </a:r>
          <a:r>
            <a:rPr lang="en-US" sz="2800" b="0" i="0" kern="1200" dirty="0" err="1"/>
            <a:t>pu</a:t>
          </a:r>
          <a:r>
            <a:rPr lang="en-US" sz="2800" b="0" i="0" kern="1200" dirty="0"/>
            <a:t>-chia </a:t>
          </a:r>
          <a:r>
            <a:rPr lang="en-US" sz="2800" b="0" i="0" kern="1200" dirty="0" err="1"/>
            <a:t>thần</a:t>
          </a:r>
          <a:r>
            <a:rPr lang="en-US" sz="2800" b="0" i="0" kern="1200" dirty="0"/>
            <a:t> </a:t>
          </a:r>
          <a:r>
            <a:rPr lang="en-US" sz="2800" b="0" i="0" kern="1200" dirty="0" err="1"/>
            <a:t>phục</a:t>
          </a:r>
          <a:r>
            <a:rPr lang="en-US" sz="2800" b="0" i="0" kern="1200" dirty="0"/>
            <a:t>.</a:t>
          </a:r>
        </a:p>
        <a:p>
          <a:pPr marL="285750" lvl="1" indent="-285750" algn="just" defTabSz="1244600">
            <a:lnSpc>
              <a:spcPct val="90000"/>
            </a:lnSpc>
            <a:spcBef>
              <a:spcPct val="0"/>
            </a:spcBef>
            <a:spcAft>
              <a:spcPct val="15000"/>
            </a:spcAft>
            <a:buChar char="•"/>
          </a:pPr>
          <a:r>
            <a:rPr lang="vi-VN" sz="2800" b="0" i="0" kern="1200" dirty="0"/>
            <a:t> Với phương Tây "đóng cửa, không chấp nhận việc đặt quan hệ ngoại giao của họ"</a:t>
          </a:r>
          <a:endParaRPr lang="en-US" sz="2800" b="0" i="0" kern="1200" dirty="0"/>
        </a:p>
      </dsp:txBody>
      <dsp:txXfrm rot="-5400000">
        <a:off x="1973095" y="3142955"/>
        <a:ext cx="7267892" cy="1908102"/>
      </dsp:txXfrm>
    </dsp:sp>
    <dsp:sp modelId="{3E41BD8D-6780-4D83-B3ED-A7FEB10FFBAC}">
      <dsp:nvSpPr>
        <dsp:cNvPr id="0" name=""/>
        <dsp:cNvSpPr/>
      </dsp:nvSpPr>
      <dsp:spPr>
        <a:xfrm>
          <a:off x="0" y="2748505"/>
          <a:ext cx="1971207" cy="264318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just" defTabSz="1244600">
            <a:lnSpc>
              <a:spcPct val="90000"/>
            </a:lnSpc>
            <a:spcBef>
              <a:spcPct val="0"/>
            </a:spcBef>
            <a:spcAft>
              <a:spcPct val="35000"/>
            </a:spcAft>
            <a:buNone/>
          </a:pPr>
          <a:r>
            <a:rPr lang="en-US" sz="2800" kern="1200" dirty="0" err="1"/>
            <a:t>Ngoại</a:t>
          </a:r>
          <a:r>
            <a:rPr lang="en-US" sz="2800" kern="1200" dirty="0"/>
            <a:t> </a:t>
          </a:r>
          <a:r>
            <a:rPr lang="en-US" sz="2800" kern="1200" dirty="0" err="1"/>
            <a:t>giao</a:t>
          </a:r>
          <a:endParaRPr lang="en-US" sz="2800" kern="1200" dirty="0"/>
        </a:p>
      </dsp:txBody>
      <dsp:txXfrm>
        <a:off x="96226" y="2844731"/>
        <a:ext cx="1778755" cy="2450735"/>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681645-07B3-4E3B-95FD-1974593C7F8C}">
      <dsp:nvSpPr>
        <dsp:cNvPr id="0" name=""/>
        <dsp:cNvSpPr/>
      </dsp:nvSpPr>
      <dsp:spPr>
        <a:xfrm>
          <a:off x="0" y="474133"/>
          <a:ext cx="8128000" cy="1354666"/>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825" tIns="82550" rIns="123825" bIns="82550" numCol="1" spcCol="1270" anchor="ctr" anchorCtr="0">
          <a:noAutofit/>
        </a:bodyPr>
        <a:lstStyle/>
        <a:p>
          <a:pPr marL="0" lvl="0" indent="0" algn="ctr" defTabSz="2889250">
            <a:lnSpc>
              <a:spcPct val="90000"/>
            </a:lnSpc>
            <a:spcBef>
              <a:spcPct val="0"/>
            </a:spcBef>
            <a:spcAft>
              <a:spcPct val="35000"/>
            </a:spcAft>
            <a:buNone/>
          </a:pPr>
          <a:r>
            <a:rPr lang="en-US" sz="6500" b="1" kern="1200" dirty="0"/>
            <a:t>- </a:t>
          </a:r>
          <a:r>
            <a:rPr lang="en-US" sz="6500" b="1" kern="1200" dirty="0" err="1"/>
            <a:t>Tình</a:t>
          </a:r>
          <a:r>
            <a:rPr lang="en-US" sz="6500" b="1" kern="1200" dirty="0"/>
            <a:t> </a:t>
          </a:r>
          <a:r>
            <a:rPr lang="en-US" sz="6500" b="1" kern="1200" dirty="0" err="1"/>
            <a:t>hình</a:t>
          </a:r>
          <a:r>
            <a:rPr lang="en-US" sz="6500" b="1" kern="1200" dirty="0"/>
            <a:t> </a:t>
          </a:r>
          <a:r>
            <a:rPr lang="en-US" sz="6500" b="1" kern="1200" dirty="0" err="1"/>
            <a:t>kinh</a:t>
          </a:r>
          <a:r>
            <a:rPr lang="en-US" sz="6500" b="1" kern="1200" dirty="0"/>
            <a:t> </a:t>
          </a:r>
          <a:r>
            <a:rPr lang="en-US" sz="6500" b="1" kern="1200" dirty="0" err="1"/>
            <a:t>tế</a:t>
          </a:r>
          <a:r>
            <a:rPr lang="en-US" sz="6500" b="1" kern="1200" dirty="0"/>
            <a:t> </a:t>
          </a:r>
          <a:endParaRPr lang="en-US" sz="6500" kern="1200" dirty="0"/>
        </a:p>
      </dsp:txBody>
      <dsp:txXfrm>
        <a:off x="39677" y="513810"/>
        <a:ext cx="8048646" cy="1275312"/>
      </dsp:txXfrm>
    </dsp:sp>
    <dsp:sp modelId="{B2DA73A9-A6B4-4B45-9E0C-94AE6E5AF30D}">
      <dsp:nvSpPr>
        <dsp:cNvPr id="0" name=""/>
        <dsp:cNvSpPr/>
      </dsp:nvSpPr>
      <dsp:spPr>
        <a:xfrm>
          <a:off x="0" y="2072640"/>
          <a:ext cx="1354666" cy="1354666"/>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9000" r="-2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9AD41C-7183-490F-A73F-DA04D2EDC719}">
      <dsp:nvSpPr>
        <dsp:cNvPr id="0" name=""/>
        <dsp:cNvSpPr/>
      </dsp:nvSpPr>
      <dsp:spPr>
        <a:xfrm>
          <a:off x="1435946" y="2072640"/>
          <a:ext cx="6692053" cy="1354666"/>
        </a:xfrm>
        <a:prstGeom prst="roundRect">
          <a:avLst>
            <a:gd name="adj" fmla="val 1667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5816" tIns="305816" rIns="305816" bIns="305816" numCol="1" spcCol="1270" anchor="ctr" anchorCtr="0">
          <a:noAutofit/>
        </a:bodyPr>
        <a:lstStyle/>
        <a:p>
          <a:pPr marL="0" lvl="0" indent="0" algn="ctr" defTabSz="1911350">
            <a:lnSpc>
              <a:spcPct val="90000"/>
            </a:lnSpc>
            <a:spcBef>
              <a:spcPct val="0"/>
            </a:spcBef>
            <a:spcAft>
              <a:spcPct val="35000"/>
            </a:spcAft>
            <a:buNone/>
          </a:pPr>
          <a:r>
            <a:rPr lang="en-US" sz="4300" i="1" kern="1200" dirty="0" err="1"/>
            <a:t>Nông</a:t>
          </a:r>
          <a:r>
            <a:rPr lang="en-US" sz="4300" i="1" kern="1200" dirty="0"/>
            <a:t> </a:t>
          </a:r>
          <a:r>
            <a:rPr lang="en-US" sz="4300" i="1" kern="1200" dirty="0" err="1"/>
            <a:t>nghiệp</a:t>
          </a:r>
          <a:endParaRPr lang="en-US" sz="4300" kern="1200" dirty="0"/>
        </a:p>
      </dsp:txBody>
      <dsp:txXfrm>
        <a:off x="1502087" y="2138781"/>
        <a:ext cx="6559771" cy="1222384"/>
      </dsp:txXfrm>
    </dsp:sp>
    <dsp:sp modelId="{974296A2-4D09-4201-BF26-9B2A17C6F473}">
      <dsp:nvSpPr>
        <dsp:cNvPr id="0" name=""/>
        <dsp:cNvSpPr/>
      </dsp:nvSpPr>
      <dsp:spPr>
        <a:xfrm>
          <a:off x="0" y="3589866"/>
          <a:ext cx="1354666" cy="1354666"/>
        </a:xfrm>
        <a:prstGeom prst="roundRect">
          <a:avLst>
            <a:gd name="adj" fmla="val 166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6000" r="-2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C47D67-0C34-4D31-B166-86F663AF68FC}">
      <dsp:nvSpPr>
        <dsp:cNvPr id="0" name=""/>
        <dsp:cNvSpPr/>
      </dsp:nvSpPr>
      <dsp:spPr>
        <a:xfrm>
          <a:off x="1435946" y="3589866"/>
          <a:ext cx="6692053" cy="1354666"/>
        </a:xfrm>
        <a:prstGeom prst="roundRect">
          <a:avLst>
            <a:gd name="adj" fmla="val 1667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5816" tIns="305816" rIns="305816" bIns="305816" numCol="1" spcCol="1270" anchor="ctr" anchorCtr="0">
          <a:noAutofit/>
        </a:bodyPr>
        <a:lstStyle/>
        <a:p>
          <a:pPr marL="0" lvl="0" indent="0" algn="ctr" defTabSz="1911350">
            <a:lnSpc>
              <a:spcPct val="90000"/>
            </a:lnSpc>
            <a:spcBef>
              <a:spcPct val="0"/>
            </a:spcBef>
            <a:spcAft>
              <a:spcPct val="35000"/>
            </a:spcAft>
            <a:buNone/>
          </a:pPr>
          <a:r>
            <a:rPr lang="en-US" sz="4300" i="1" kern="1200" dirty="0" err="1"/>
            <a:t>Công</a:t>
          </a:r>
          <a:r>
            <a:rPr lang="en-US" sz="4300" i="1" kern="1200" dirty="0"/>
            <a:t> </a:t>
          </a:r>
          <a:r>
            <a:rPr lang="en-US" sz="4300" i="1" kern="1200" dirty="0" err="1"/>
            <a:t>thương</a:t>
          </a:r>
          <a:r>
            <a:rPr lang="en-US" sz="4300" i="1" kern="1200" dirty="0"/>
            <a:t> </a:t>
          </a:r>
          <a:r>
            <a:rPr lang="en-US" sz="4300" i="1" kern="1200" dirty="0" err="1"/>
            <a:t>nghiệp</a:t>
          </a:r>
          <a:endParaRPr lang="en-US" sz="4300" kern="1200" dirty="0"/>
        </a:p>
      </dsp:txBody>
      <dsp:txXfrm>
        <a:off x="1502087" y="3656007"/>
        <a:ext cx="6559771" cy="1222384"/>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C58E2F-7B88-4B8E-9F91-9935EE20A6AA}">
      <dsp:nvSpPr>
        <dsp:cNvPr id="0" name=""/>
        <dsp:cNvSpPr/>
      </dsp:nvSpPr>
      <dsp:spPr>
        <a:xfrm rot="5400000">
          <a:off x="3595556" y="-1183927"/>
          <a:ext cx="4330700" cy="7786522"/>
        </a:xfrm>
        <a:prstGeom prst="round2Same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1066800">
            <a:lnSpc>
              <a:spcPct val="90000"/>
            </a:lnSpc>
            <a:spcBef>
              <a:spcPct val="0"/>
            </a:spcBef>
            <a:spcAft>
              <a:spcPct val="15000"/>
            </a:spcAft>
            <a:buChar char="•"/>
          </a:pPr>
          <a:r>
            <a:rPr lang="vi-VN" sz="2400" b="0" i="0" kern="1200" dirty="0">
              <a:solidFill>
                <a:schemeClr val="bg1"/>
              </a:solidFill>
            </a:rPr>
            <a:t>Nhà Nguyễn thực hiện chính sách quân điền, song do diện tích đất công ít (20% tổng diện tích đất), đối tượng được hưởng nhiều, vì vậy tác dụng không lớ</a:t>
          </a:r>
          <a:r>
            <a:rPr lang="en-US" sz="2400" b="0" i="0" kern="1200" dirty="0">
              <a:solidFill>
                <a:schemeClr val="bg1"/>
              </a:solidFill>
            </a:rPr>
            <a:t>n</a:t>
          </a:r>
          <a:endParaRPr lang="en-US" sz="2400" kern="1200" dirty="0">
            <a:solidFill>
              <a:schemeClr val="bg1"/>
            </a:solidFill>
          </a:endParaRPr>
        </a:p>
        <a:p>
          <a:pPr marL="228600" lvl="1" indent="-228600" algn="just" defTabSz="1066800">
            <a:lnSpc>
              <a:spcPct val="90000"/>
            </a:lnSpc>
            <a:spcBef>
              <a:spcPct val="0"/>
            </a:spcBef>
            <a:spcAft>
              <a:spcPct val="15000"/>
            </a:spcAft>
            <a:buChar char="•"/>
          </a:pPr>
          <a:r>
            <a:rPr lang="vi-VN" sz="2400" b="0" i="0" kern="1200" dirty="0">
              <a:solidFill>
                <a:schemeClr val="bg1"/>
              </a:solidFill>
            </a:rPr>
            <a:t>Khuyến khích khai hoang bằng nhiều hình thức, nhà nước và nhân dân cùng khai hoan</a:t>
          </a:r>
          <a:r>
            <a:rPr lang="en-US" sz="2400" b="0" i="0" kern="1200" dirty="0">
              <a:solidFill>
                <a:schemeClr val="bg1"/>
              </a:solidFill>
            </a:rPr>
            <a:t>g</a:t>
          </a:r>
          <a:endParaRPr lang="en-US" sz="2400" kern="1200" dirty="0">
            <a:solidFill>
              <a:schemeClr val="bg1"/>
            </a:solidFill>
          </a:endParaRPr>
        </a:p>
        <a:p>
          <a:pPr marL="228600" lvl="1" indent="-228600" algn="just" defTabSz="1066800">
            <a:lnSpc>
              <a:spcPct val="90000"/>
            </a:lnSpc>
            <a:spcBef>
              <a:spcPct val="0"/>
            </a:spcBef>
            <a:spcAft>
              <a:spcPct val="15000"/>
            </a:spcAft>
            <a:buChar char="•"/>
          </a:pPr>
          <a:r>
            <a:rPr lang="vi-VN" sz="2400" b="0" i="0" kern="1200">
              <a:solidFill>
                <a:schemeClr val="bg1"/>
              </a:solidFill>
            </a:rPr>
            <a:t>Nhà nước còn bỏ tiền, huy động nhân dân sửa, đắp đê điều.</a:t>
          </a:r>
          <a:endParaRPr lang="en-US" sz="2400" kern="1200" dirty="0">
            <a:solidFill>
              <a:schemeClr val="bg1"/>
            </a:solidFill>
          </a:endParaRPr>
        </a:p>
        <a:p>
          <a:pPr marL="228600" lvl="1" indent="-228600" algn="just" defTabSz="1066800">
            <a:lnSpc>
              <a:spcPct val="90000"/>
            </a:lnSpc>
            <a:spcBef>
              <a:spcPct val="0"/>
            </a:spcBef>
            <a:spcAft>
              <a:spcPct val="15000"/>
            </a:spcAft>
            <a:buChar char="•"/>
          </a:pPr>
          <a:r>
            <a:rPr lang="vi-VN" sz="2400" b="0" i="0" kern="1200" dirty="0">
              <a:solidFill>
                <a:schemeClr val="bg1"/>
              </a:solidFill>
            </a:rPr>
            <a:t>Trong nhân dân, kinh tế tiểu nông cá thể vẫn duy trì như cũ.</a:t>
          </a:r>
          <a:endParaRPr lang="en-US" sz="2400" kern="1200" dirty="0">
            <a:solidFill>
              <a:schemeClr val="bg1"/>
            </a:solidFill>
          </a:endParaRPr>
        </a:p>
      </dsp:txBody>
      <dsp:txXfrm rot="-5400000">
        <a:off x="1867646" y="755390"/>
        <a:ext cx="7575115" cy="3907886"/>
      </dsp:txXfrm>
    </dsp:sp>
    <dsp:sp modelId="{B22AC500-C46C-4288-9BEA-F1AA6A70318C}">
      <dsp:nvSpPr>
        <dsp:cNvPr id="0" name=""/>
        <dsp:cNvSpPr/>
      </dsp:nvSpPr>
      <dsp:spPr>
        <a:xfrm>
          <a:off x="0" y="5291"/>
          <a:ext cx="1666612" cy="541337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just" defTabSz="1422400">
            <a:lnSpc>
              <a:spcPct val="90000"/>
            </a:lnSpc>
            <a:spcBef>
              <a:spcPct val="0"/>
            </a:spcBef>
            <a:spcAft>
              <a:spcPct val="35000"/>
            </a:spcAft>
            <a:buNone/>
          </a:pPr>
          <a:r>
            <a:rPr lang="en-US" sz="3200" kern="1200" dirty="0" err="1"/>
            <a:t>Nông</a:t>
          </a:r>
          <a:r>
            <a:rPr lang="en-US" sz="3200" kern="1200" dirty="0"/>
            <a:t> </a:t>
          </a:r>
          <a:r>
            <a:rPr lang="en-US" sz="3200" kern="1200" dirty="0" err="1"/>
            <a:t>nghiệp</a:t>
          </a:r>
          <a:endParaRPr lang="en-US" sz="3200" kern="1200" dirty="0"/>
        </a:p>
      </dsp:txBody>
      <dsp:txXfrm>
        <a:off x="81357" y="86648"/>
        <a:ext cx="1503898" cy="5250661"/>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B69347-E7E3-4A4F-B011-567C9D578B26}">
      <dsp:nvSpPr>
        <dsp:cNvPr id="0" name=""/>
        <dsp:cNvSpPr/>
      </dsp:nvSpPr>
      <dsp:spPr>
        <a:xfrm rot="5400000">
          <a:off x="6020389" y="-3703037"/>
          <a:ext cx="2114550" cy="9888012"/>
        </a:xfrm>
        <a:prstGeom prst="round2SameRect">
          <a:avLst/>
        </a:prstGeom>
        <a:solidFill>
          <a:schemeClr val="bg2">
            <a:lumMod val="1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vi-VN" sz="2400" b="0" i="0" kern="1200" dirty="0">
              <a:solidFill>
                <a:schemeClr val="bg1"/>
              </a:solidFill>
              <a:latin typeface="Calibri" panose="020F0502020204030204" pitchFamily="34" charset="0"/>
            </a:rPr>
            <a:t>Thủ công nghiệp nhà nước: Tổ chức  quy mô lớn, các quan xưởng được xây dựng, sản xuất tiền, vũ khí, đóng thuyền, làm đồ trang sức, làm gạch ngói (nghề cũ)</a:t>
          </a:r>
          <a:r>
            <a:rPr lang="en-US" sz="2400" b="0" i="0" kern="1200" dirty="0">
              <a:solidFill>
                <a:schemeClr val="bg1"/>
              </a:solidFill>
              <a:latin typeface="Calibri" panose="020F0502020204030204" pitchFamily="34" charset="0"/>
            </a:rPr>
            <a:t>;</a:t>
          </a:r>
          <a:r>
            <a:rPr lang="vi-VN" sz="2400" b="0" i="0" kern="1200" dirty="0">
              <a:solidFill>
                <a:schemeClr val="bg1"/>
              </a:solidFill>
              <a:latin typeface="Calibri" panose="020F0502020204030204" pitchFamily="34" charset="0"/>
            </a:rPr>
            <a:t> Thợ quan xưởng đã đóng tàu thủy - được tiếp cận với kỹ thuật chạy bằng máy hơi nước.</a:t>
          </a:r>
          <a:endParaRPr lang="en-US" sz="2400" kern="1200" dirty="0">
            <a:solidFill>
              <a:schemeClr val="bg1"/>
            </a:solidFill>
            <a:latin typeface="Calibri" panose="020F0502020204030204" pitchFamily="34" charset="0"/>
          </a:endParaRPr>
        </a:p>
        <a:p>
          <a:pPr marL="228600" lvl="1" indent="-228600" algn="l" defTabSz="1066800">
            <a:lnSpc>
              <a:spcPct val="90000"/>
            </a:lnSpc>
            <a:spcBef>
              <a:spcPct val="0"/>
            </a:spcBef>
            <a:spcAft>
              <a:spcPct val="15000"/>
            </a:spcAft>
            <a:buChar char="•"/>
          </a:pPr>
          <a:r>
            <a:rPr lang="vi-VN" sz="2400" b="0" i="0" kern="1200" dirty="0">
              <a:solidFill>
                <a:schemeClr val="bg1"/>
              </a:solidFill>
              <a:latin typeface="Calibri" panose="020F0502020204030204" pitchFamily="34" charset="0"/>
            </a:rPr>
            <a:t>Trong nhân dân: nghề thủ công truyền thống được duy trì nhưng không phát triển như trước.</a:t>
          </a:r>
          <a:endParaRPr lang="en-US" sz="2400" kern="1200" dirty="0">
            <a:solidFill>
              <a:schemeClr val="bg1"/>
            </a:solidFill>
            <a:latin typeface="Calibri" panose="020F0502020204030204" pitchFamily="34" charset="0"/>
          </a:endParaRPr>
        </a:p>
      </dsp:txBody>
      <dsp:txXfrm rot="-5400000">
        <a:off x="2133658" y="286918"/>
        <a:ext cx="9784788" cy="1908102"/>
      </dsp:txXfrm>
    </dsp:sp>
    <dsp:sp modelId="{3575E9BB-7FAB-4825-85A0-01907A013996}">
      <dsp:nvSpPr>
        <dsp:cNvPr id="0" name=""/>
        <dsp:cNvSpPr/>
      </dsp:nvSpPr>
      <dsp:spPr>
        <a:xfrm>
          <a:off x="0" y="0"/>
          <a:ext cx="2133521" cy="264318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err="1">
              <a:latin typeface="Calibri" panose="020F0502020204030204" pitchFamily="34" charset="0"/>
            </a:rPr>
            <a:t>Thủ</a:t>
          </a:r>
          <a:r>
            <a:rPr lang="en-US" sz="3200" kern="1200" dirty="0">
              <a:latin typeface="Calibri" panose="020F0502020204030204" pitchFamily="34" charset="0"/>
            </a:rPr>
            <a:t> </a:t>
          </a:r>
          <a:r>
            <a:rPr lang="en-US" sz="3200" kern="1200" dirty="0" err="1">
              <a:latin typeface="Calibri" panose="020F0502020204030204" pitchFamily="34" charset="0"/>
            </a:rPr>
            <a:t>công</a:t>
          </a:r>
          <a:r>
            <a:rPr lang="en-US" sz="3200" kern="1200" dirty="0">
              <a:latin typeface="Calibri" panose="020F0502020204030204" pitchFamily="34" charset="0"/>
            </a:rPr>
            <a:t> </a:t>
          </a:r>
          <a:r>
            <a:rPr lang="en-US" sz="3200" kern="1200" dirty="0" err="1">
              <a:latin typeface="Calibri" panose="020F0502020204030204" pitchFamily="34" charset="0"/>
            </a:rPr>
            <a:t>nghiệp</a:t>
          </a:r>
          <a:endParaRPr lang="en-US" sz="3200" kern="1200" dirty="0">
            <a:latin typeface="Calibri" panose="020F0502020204030204" pitchFamily="34" charset="0"/>
          </a:endParaRPr>
        </a:p>
      </dsp:txBody>
      <dsp:txXfrm>
        <a:off x="104150" y="104150"/>
        <a:ext cx="1925221" cy="2434887"/>
      </dsp:txXfrm>
    </dsp:sp>
    <dsp:sp modelId="{0D843837-A99E-496D-B695-C6F635BE63A3}">
      <dsp:nvSpPr>
        <dsp:cNvPr id="0" name=""/>
        <dsp:cNvSpPr/>
      </dsp:nvSpPr>
      <dsp:spPr>
        <a:xfrm rot="5400000">
          <a:off x="5872372" y="-779752"/>
          <a:ext cx="2522806" cy="9753518"/>
        </a:xfrm>
        <a:prstGeom prst="round2SameRect">
          <a:avLst/>
        </a:prstGeom>
        <a:solidFill>
          <a:schemeClr val="bg2">
            <a:lumMod val="1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vi-VN" sz="2400" b="0" i="0" kern="1200" dirty="0">
              <a:solidFill>
                <a:schemeClr val="bg1"/>
              </a:solidFill>
              <a:latin typeface="Calibri" panose="020F0502020204030204" pitchFamily="34" charset="0"/>
            </a:rPr>
            <a:t>Nội dung phát triển chậm chạp do chính sách thuế khóa phức tạp của Nhà nước.</a:t>
          </a:r>
          <a:endParaRPr lang="en-US" sz="2400" kern="1200" dirty="0">
            <a:solidFill>
              <a:schemeClr val="bg1"/>
            </a:solidFill>
            <a:latin typeface="Calibri" panose="020F0502020204030204" pitchFamily="34" charset="0"/>
          </a:endParaRPr>
        </a:p>
        <a:p>
          <a:pPr marL="228600" lvl="1" indent="-228600" algn="l" defTabSz="1066800">
            <a:lnSpc>
              <a:spcPct val="90000"/>
            </a:lnSpc>
            <a:spcBef>
              <a:spcPct val="0"/>
            </a:spcBef>
            <a:spcAft>
              <a:spcPct val="15000"/>
            </a:spcAft>
            <a:buChar char="•"/>
          </a:pPr>
          <a:r>
            <a:rPr lang="vi-VN" sz="2400" b="0" i="0" kern="1200" dirty="0">
              <a:solidFill>
                <a:schemeClr val="bg1"/>
              </a:solidFill>
              <a:latin typeface="Calibri" panose="020F0502020204030204" pitchFamily="34" charset="0"/>
            </a:rPr>
            <a:t> Ngoại thương: Nhà nước nắm độc quyền, buôn bán với các nước láng giềng  như Trung Hoa, Xiêm, Mã lai.</a:t>
          </a:r>
        </a:p>
        <a:p>
          <a:pPr marL="228600" lvl="1" indent="-228600" algn="l" defTabSz="1066800">
            <a:lnSpc>
              <a:spcPct val="90000"/>
            </a:lnSpc>
            <a:spcBef>
              <a:spcPct val="0"/>
            </a:spcBef>
            <a:spcAft>
              <a:spcPct val="15000"/>
            </a:spcAft>
            <a:buChar char="•"/>
          </a:pPr>
          <a:r>
            <a:rPr lang="vi-VN" sz="2400" b="0" i="0" kern="1200" dirty="0">
              <a:solidFill>
                <a:schemeClr val="bg1"/>
              </a:solidFill>
              <a:latin typeface="Calibri" panose="020F0502020204030204" pitchFamily="34" charset="0"/>
            </a:rPr>
            <a:t>  Dè dặt với phương Tây, tàu thuyền các nước phương Tây chỉ được ra vào cảng Đà Nẵng.</a:t>
          </a:r>
        </a:p>
        <a:p>
          <a:pPr marL="228600" lvl="1" indent="-228600" algn="l" defTabSz="1066800">
            <a:lnSpc>
              <a:spcPct val="90000"/>
            </a:lnSpc>
            <a:spcBef>
              <a:spcPct val="0"/>
            </a:spcBef>
            <a:spcAft>
              <a:spcPct val="15000"/>
            </a:spcAft>
            <a:buChar char="•"/>
          </a:pPr>
          <a:r>
            <a:rPr lang="en-US" sz="2400" b="0" i="0" kern="1200" dirty="0">
              <a:solidFill>
                <a:schemeClr val="bg1"/>
              </a:solidFill>
              <a:latin typeface="Calibri" panose="020F0502020204030204" pitchFamily="34" charset="0"/>
            </a:rPr>
            <a:t>  Cho </a:t>
          </a:r>
          <a:r>
            <a:rPr lang="en-US" sz="2400" b="0" i="0" kern="1200" dirty="0" err="1">
              <a:solidFill>
                <a:schemeClr val="bg1"/>
              </a:solidFill>
              <a:latin typeface="Calibri" panose="020F0502020204030204" pitchFamily="34" charset="0"/>
            </a:rPr>
            <a:t>nên</a:t>
          </a:r>
          <a:r>
            <a:rPr lang="en-US" sz="2400" b="0" i="0" kern="1200" dirty="0">
              <a:solidFill>
                <a:schemeClr val="bg1"/>
              </a:solidFill>
              <a:latin typeface="Calibri" panose="020F0502020204030204" pitchFamily="34" charset="0"/>
            </a:rPr>
            <a:t> </a:t>
          </a:r>
          <a:r>
            <a:rPr lang="en-US" sz="2400" b="0" i="0" kern="1200" dirty="0" err="1">
              <a:solidFill>
                <a:schemeClr val="bg1"/>
              </a:solidFill>
              <a:latin typeface="Calibri" panose="020F0502020204030204" pitchFamily="34" charset="0"/>
            </a:rPr>
            <a:t>đô</a:t>
          </a:r>
          <a:r>
            <a:rPr lang="en-US" sz="2400" b="0" i="0" kern="1200" dirty="0">
              <a:solidFill>
                <a:schemeClr val="bg1"/>
              </a:solidFill>
              <a:latin typeface="Calibri" panose="020F0502020204030204" pitchFamily="34" charset="0"/>
            </a:rPr>
            <a:t> </a:t>
          </a:r>
          <a:r>
            <a:rPr lang="en-US" sz="2400" b="0" i="0" kern="1200" dirty="0" err="1">
              <a:solidFill>
                <a:schemeClr val="bg1"/>
              </a:solidFill>
              <a:latin typeface="Calibri" panose="020F0502020204030204" pitchFamily="34" charset="0"/>
            </a:rPr>
            <a:t>thị</a:t>
          </a:r>
          <a:r>
            <a:rPr lang="en-US" sz="2400" b="0" i="0" kern="1200" dirty="0">
              <a:solidFill>
                <a:schemeClr val="bg1"/>
              </a:solidFill>
              <a:latin typeface="Calibri" panose="020F0502020204030204" pitchFamily="34" charset="0"/>
            </a:rPr>
            <a:t> </a:t>
          </a:r>
          <a:r>
            <a:rPr lang="en-US" sz="2400" b="0" i="0" kern="1200" dirty="0" err="1">
              <a:solidFill>
                <a:schemeClr val="bg1"/>
              </a:solidFill>
              <a:latin typeface="Calibri" panose="020F0502020204030204" pitchFamily="34" charset="0"/>
            </a:rPr>
            <a:t>tàn</a:t>
          </a:r>
          <a:r>
            <a:rPr lang="en-US" sz="2400" b="0" i="0" kern="1200" dirty="0">
              <a:solidFill>
                <a:schemeClr val="bg1"/>
              </a:solidFill>
              <a:latin typeface="Calibri" panose="020F0502020204030204" pitchFamily="34" charset="0"/>
            </a:rPr>
            <a:t> </a:t>
          </a:r>
          <a:r>
            <a:rPr lang="en-US" sz="2400" b="0" i="0" kern="1200" dirty="0" err="1">
              <a:solidFill>
                <a:schemeClr val="bg1"/>
              </a:solidFill>
              <a:latin typeface="Calibri" panose="020F0502020204030204" pitchFamily="34" charset="0"/>
            </a:rPr>
            <a:t>lụi</a:t>
          </a:r>
          <a:r>
            <a:rPr lang="en-US" sz="2400" b="0" i="0" kern="1200" dirty="0">
              <a:solidFill>
                <a:schemeClr val="bg1"/>
              </a:solidFill>
              <a:latin typeface="Calibri" panose="020F0502020204030204" pitchFamily="34" charset="0"/>
            </a:rPr>
            <a:t> </a:t>
          </a:r>
          <a:r>
            <a:rPr lang="en-US" sz="2400" b="0" i="0" kern="1200" dirty="0" err="1">
              <a:solidFill>
                <a:schemeClr val="bg1"/>
              </a:solidFill>
              <a:latin typeface="Calibri" panose="020F0502020204030204" pitchFamily="34" charset="0"/>
            </a:rPr>
            <a:t>dần</a:t>
          </a:r>
          <a:r>
            <a:rPr lang="en-US" sz="2400" b="0" i="0" kern="1200" dirty="0">
              <a:solidFill>
                <a:schemeClr val="bg1"/>
              </a:solidFill>
              <a:latin typeface="Calibri" panose="020F0502020204030204" pitchFamily="34" charset="0"/>
            </a:rPr>
            <a:t>.</a:t>
          </a:r>
        </a:p>
      </dsp:txBody>
      <dsp:txXfrm rot="-5400000">
        <a:off x="2257017" y="2958756"/>
        <a:ext cx="9630365" cy="2276500"/>
      </dsp:txXfrm>
    </dsp:sp>
    <dsp:sp modelId="{F34C676A-6C76-4ED2-80A8-A225D058C2D5}">
      <dsp:nvSpPr>
        <dsp:cNvPr id="0" name=""/>
        <dsp:cNvSpPr/>
      </dsp:nvSpPr>
      <dsp:spPr>
        <a:xfrm>
          <a:off x="0" y="2708170"/>
          <a:ext cx="2256948" cy="264318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err="1">
              <a:latin typeface="Calibri" panose="020F0502020204030204" pitchFamily="34" charset="0"/>
            </a:rPr>
            <a:t>Thương</a:t>
          </a:r>
          <a:r>
            <a:rPr lang="en-US" sz="3200" kern="1200" dirty="0">
              <a:latin typeface="Calibri" panose="020F0502020204030204" pitchFamily="34" charset="0"/>
            </a:rPr>
            <a:t> </a:t>
          </a:r>
          <a:r>
            <a:rPr lang="en-US" sz="3200" kern="1200" dirty="0" err="1">
              <a:latin typeface="Calibri" panose="020F0502020204030204" pitchFamily="34" charset="0"/>
            </a:rPr>
            <a:t>nghiệp</a:t>
          </a:r>
          <a:endParaRPr lang="en-US" sz="3200" kern="1200" dirty="0">
            <a:latin typeface="Calibri" panose="020F0502020204030204" pitchFamily="34" charset="0"/>
          </a:endParaRPr>
        </a:p>
      </dsp:txBody>
      <dsp:txXfrm>
        <a:off x="110175" y="2818345"/>
        <a:ext cx="2036598" cy="2422837"/>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24F1DE-5E43-40A2-B3C4-4522E8DC5E85}">
      <dsp:nvSpPr>
        <dsp:cNvPr id="0" name=""/>
        <dsp:cNvSpPr/>
      </dsp:nvSpPr>
      <dsp:spPr>
        <a:xfrm>
          <a:off x="170824" y="0"/>
          <a:ext cx="11340423" cy="924222"/>
        </a:xfrm>
        <a:prstGeom prst="roundRect">
          <a:avLst>
            <a:gd name="adj" fmla="val 10000"/>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a:t>- </a:t>
          </a:r>
          <a:r>
            <a:rPr lang="en-US" sz="3200" b="1" kern="1200" dirty="0" err="1"/>
            <a:t>Tình</a:t>
          </a:r>
          <a:r>
            <a:rPr lang="en-US" sz="3200" b="1" kern="1200" dirty="0"/>
            <a:t> </a:t>
          </a:r>
          <a:r>
            <a:rPr lang="en-US" sz="3200" b="1" kern="1200" dirty="0" err="1"/>
            <a:t>hình</a:t>
          </a:r>
          <a:r>
            <a:rPr lang="en-US" sz="3200" b="1" kern="1200" dirty="0"/>
            <a:t> </a:t>
          </a:r>
          <a:r>
            <a:rPr lang="en-US" sz="3200" b="1" kern="1200" dirty="0" err="1"/>
            <a:t>văn</a:t>
          </a:r>
          <a:r>
            <a:rPr lang="en-US" sz="3200" b="1" kern="1200" dirty="0"/>
            <a:t> </a:t>
          </a:r>
          <a:r>
            <a:rPr lang="en-US" sz="3200" b="1" kern="1200" dirty="0" err="1"/>
            <a:t>hóa</a:t>
          </a:r>
          <a:r>
            <a:rPr lang="en-US" sz="3200" b="1" kern="1200" dirty="0"/>
            <a:t>- </a:t>
          </a:r>
          <a:r>
            <a:rPr lang="en-US" sz="3200" b="1" kern="1200" dirty="0" err="1"/>
            <a:t>xã</a:t>
          </a:r>
          <a:r>
            <a:rPr lang="en-US" sz="3200" b="1" kern="1200" dirty="0"/>
            <a:t> </a:t>
          </a:r>
          <a:r>
            <a:rPr lang="en-US" sz="3200" b="1" kern="1200" dirty="0" err="1"/>
            <a:t>hội</a:t>
          </a:r>
          <a:r>
            <a:rPr lang="en-US" sz="3200" b="1" kern="1200" dirty="0"/>
            <a:t> </a:t>
          </a:r>
          <a:endParaRPr lang="en-US" sz="3200" kern="1200" dirty="0"/>
        </a:p>
      </dsp:txBody>
      <dsp:txXfrm>
        <a:off x="197894" y="27070"/>
        <a:ext cx="11286283" cy="870082"/>
      </dsp:txXfrm>
    </dsp:sp>
    <dsp:sp modelId="{8D71BB68-8474-4B7E-8843-80A887E0FF4B}">
      <dsp:nvSpPr>
        <dsp:cNvPr id="0" name=""/>
        <dsp:cNvSpPr/>
      </dsp:nvSpPr>
      <dsp:spPr>
        <a:xfrm>
          <a:off x="2231116" y="1441921"/>
          <a:ext cx="924222" cy="924222"/>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7E21F0-1714-42F9-A544-B2C424F83630}">
      <dsp:nvSpPr>
        <dsp:cNvPr id="0" name=""/>
        <dsp:cNvSpPr/>
      </dsp:nvSpPr>
      <dsp:spPr>
        <a:xfrm>
          <a:off x="0" y="1095374"/>
          <a:ext cx="11790154" cy="1331564"/>
        </a:xfrm>
        <a:prstGeom prst="roundRect">
          <a:avLst>
            <a:gd name="adj" fmla="val 1667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vi-VN" sz="2400" b="1" i="0" kern="1200" dirty="0"/>
            <a:t>Tôn giáo:</a:t>
          </a:r>
          <a:r>
            <a:rPr lang="en-US" sz="2400" b="1" i="0" kern="1200" dirty="0"/>
            <a:t> </a:t>
          </a:r>
          <a:r>
            <a:rPr lang="en-US" sz="2400" kern="1200" dirty="0" err="1"/>
            <a:t>Các</a:t>
          </a:r>
          <a:r>
            <a:rPr lang="en-US" sz="2400" kern="1200" dirty="0"/>
            <a:t> </a:t>
          </a:r>
          <a:r>
            <a:rPr lang="en-US" sz="2400" kern="1200" dirty="0" err="1"/>
            <a:t>tôn</a:t>
          </a:r>
          <a:r>
            <a:rPr lang="en-US" sz="2400" kern="1200" dirty="0"/>
            <a:t> </a:t>
          </a:r>
          <a:r>
            <a:rPr lang="en-US" sz="2400" kern="1200" dirty="0" err="1"/>
            <a:t>giáo</a:t>
          </a:r>
          <a:r>
            <a:rPr lang="en-US" sz="2400" kern="1200" dirty="0"/>
            <a:t> </a:t>
          </a:r>
          <a:r>
            <a:rPr lang="en-US" sz="2400" kern="1200" dirty="0" err="1"/>
            <a:t>Nho</a:t>
          </a:r>
          <a:r>
            <a:rPr lang="en-US" sz="2400" kern="1200" dirty="0"/>
            <a:t>, </a:t>
          </a:r>
          <a:r>
            <a:rPr lang="en-US" sz="2400" kern="1200" dirty="0" err="1"/>
            <a:t>Phật</a:t>
          </a:r>
          <a:r>
            <a:rPr lang="en-US" sz="2400" kern="1200" dirty="0"/>
            <a:t>, </a:t>
          </a:r>
          <a:r>
            <a:rPr lang="en-US" sz="2400" kern="1200" dirty="0" err="1"/>
            <a:t>Đạo</a:t>
          </a:r>
          <a:r>
            <a:rPr lang="en-US" sz="2400" kern="1200" dirty="0"/>
            <a:t>, </a:t>
          </a:r>
          <a:r>
            <a:rPr lang="en-US" sz="2400" kern="1200" dirty="0" err="1"/>
            <a:t>Thiên</a:t>
          </a:r>
          <a:r>
            <a:rPr lang="en-US" sz="2400" kern="1200" dirty="0"/>
            <a:t> </a:t>
          </a:r>
          <a:r>
            <a:rPr lang="en-US" sz="2400" kern="1200" dirty="0" err="1"/>
            <a:t>chúa</a:t>
          </a:r>
          <a:r>
            <a:rPr lang="en-US" sz="2400" kern="1200" dirty="0"/>
            <a:t> </a:t>
          </a:r>
          <a:r>
            <a:rPr lang="en-US" sz="2400" kern="1200" dirty="0" err="1"/>
            <a:t>giáo</a:t>
          </a:r>
          <a:r>
            <a:rPr lang="en-US" sz="2400" kern="1200" dirty="0"/>
            <a:t> </a:t>
          </a:r>
          <a:r>
            <a:rPr lang="en-US" sz="2400" kern="1200" dirty="0" err="1"/>
            <a:t>tiếp</a:t>
          </a:r>
          <a:r>
            <a:rPr lang="en-US" sz="2400" kern="1200" dirty="0"/>
            <a:t> </a:t>
          </a:r>
          <a:r>
            <a:rPr lang="en-US" sz="2400" kern="1200" dirty="0" err="1"/>
            <a:t>tục</a:t>
          </a:r>
          <a:r>
            <a:rPr lang="en-US" sz="2400" kern="1200" dirty="0"/>
            <a:t> </a:t>
          </a:r>
          <a:r>
            <a:rPr lang="en-US" sz="2400" kern="1200" dirty="0" err="1"/>
            <a:t>được</a:t>
          </a:r>
          <a:r>
            <a:rPr lang="en-US" sz="2400" kern="1200" dirty="0"/>
            <a:t> </a:t>
          </a:r>
          <a:r>
            <a:rPr lang="en-US" sz="2400" kern="1200" dirty="0" err="1"/>
            <a:t>mở</a:t>
          </a:r>
          <a:r>
            <a:rPr lang="en-US" sz="2400" kern="1200" dirty="0"/>
            <a:t> </a:t>
          </a:r>
          <a:r>
            <a:rPr lang="en-US" sz="2400" kern="1200" dirty="0" err="1"/>
            <a:t>rộng</a:t>
          </a:r>
          <a:r>
            <a:rPr lang="en-US" sz="2400" kern="1200" dirty="0"/>
            <a:t> </a:t>
          </a:r>
          <a:r>
            <a:rPr lang="en-US" sz="2400" kern="1200" dirty="0" err="1"/>
            <a:t>trong</a:t>
          </a:r>
          <a:r>
            <a:rPr lang="en-US" sz="2400" kern="1200" dirty="0"/>
            <a:t> </a:t>
          </a:r>
          <a:r>
            <a:rPr lang="en-US" sz="2400" kern="1200" dirty="0" err="1"/>
            <a:t>nhân</a:t>
          </a:r>
          <a:r>
            <a:rPr lang="en-US" sz="2400" kern="1200" dirty="0"/>
            <a:t> </a:t>
          </a:r>
          <a:r>
            <a:rPr lang="en-US" sz="2400" kern="1200" dirty="0" err="1"/>
            <a:t>dân</a:t>
          </a:r>
          <a:r>
            <a:rPr lang="en-US" sz="2400" kern="1200" dirty="0"/>
            <a:t>. </a:t>
          </a:r>
          <a:r>
            <a:rPr lang="en-US" sz="2400" kern="1200" dirty="0" err="1"/>
            <a:t>Nho</a:t>
          </a:r>
          <a:r>
            <a:rPr lang="en-US" sz="2400" kern="1200" dirty="0"/>
            <a:t> </a:t>
          </a:r>
          <a:r>
            <a:rPr lang="en-US" sz="2400" kern="1200" dirty="0" err="1"/>
            <a:t>giáo</a:t>
          </a:r>
          <a:r>
            <a:rPr lang="en-US" sz="2400" kern="1200" dirty="0"/>
            <a:t> </a:t>
          </a:r>
          <a:r>
            <a:rPr lang="en-US" sz="2400" kern="1200" dirty="0" err="1"/>
            <a:t>suy</a:t>
          </a:r>
          <a:r>
            <a:rPr lang="en-US" sz="2400" kern="1200" dirty="0"/>
            <a:t> </a:t>
          </a:r>
          <a:r>
            <a:rPr lang="en-US" sz="2400" kern="1200" dirty="0" err="1"/>
            <a:t>dần</a:t>
          </a:r>
          <a:r>
            <a:rPr lang="en-US" sz="2400" kern="1200" dirty="0"/>
            <a:t>, </a:t>
          </a:r>
          <a:r>
            <a:rPr lang="en-US" sz="2400" kern="1200" dirty="0" err="1"/>
            <a:t>đầu</a:t>
          </a:r>
          <a:r>
            <a:rPr lang="en-US" sz="2400" kern="1200" dirty="0"/>
            <a:t> </a:t>
          </a:r>
          <a:r>
            <a:rPr lang="en-US" sz="2400" kern="1200" dirty="0" err="1"/>
            <a:t>thế</a:t>
          </a:r>
          <a:r>
            <a:rPr lang="en-US" sz="2400" kern="1200" dirty="0"/>
            <a:t> </a:t>
          </a:r>
          <a:r>
            <a:rPr lang="en-US" sz="2400" kern="1200" dirty="0" err="1"/>
            <a:t>kỷ</a:t>
          </a:r>
          <a:r>
            <a:rPr lang="en-US" sz="2400" kern="1200" dirty="0"/>
            <a:t> XIX, </a:t>
          </a:r>
          <a:r>
            <a:rPr lang="en-US" sz="2400" kern="1200" dirty="0" err="1"/>
            <a:t>Thiên</a:t>
          </a:r>
          <a:r>
            <a:rPr lang="en-US" sz="2400" kern="1200" dirty="0"/>
            <a:t> </a:t>
          </a:r>
          <a:r>
            <a:rPr lang="en-US" sz="2400" kern="1200" dirty="0" err="1"/>
            <a:t>chúa</a:t>
          </a:r>
          <a:r>
            <a:rPr lang="en-US" sz="2400" kern="1200" dirty="0"/>
            <a:t> </a:t>
          </a:r>
          <a:r>
            <a:rPr lang="en-US" sz="2400" kern="1200" dirty="0" err="1"/>
            <a:t>giáo</a:t>
          </a:r>
          <a:r>
            <a:rPr lang="en-US" sz="2400" kern="1200" dirty="0"/>
            <a:t> </a:t>
          </a:r>
          <a:r>
            <a:rPr lang="en-US" sz="2400" kern="1200" dirty="0" err="1"/>
            <a:t>tiếp</a:t>
          </a:r>
          <a:r>
            <a:rPr lang="en-US" sz="2400" kern="1200" dirty="0"/>
            <a:t> </a:t>
          </a:r>
          <a:r>
            <a:rPr lang="en-US" sz="2400" kern="1200" dirty="0" err="1"/>
            <a:t>tục</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trong</a:t>
          </a:r>
          <a:r>
            <a:rPr lang="en-US" sz="2400" kern="1200" dirty="0"/>
            <a:t> </a:t>
          </a:r>
          <a:r>
            <a:rPr lang="en-US" sz="2400" kern="1200" dirty="0" err="1"/>
            <a:t>nhân</a:t>
          </a:r>
          <a:r>
            <a:rPr lang="en-US" sz="2400" kern="1200" dirty="0"/>
            <a:t> </a:t>
          </a:r>
          <a:r>
            <a:rPr lang="en-US" sz="2400" kern="1200" dirty="0" err="1"/>
            <a:t>dân</a:t>
          </a:r>
          <a:r>
            <a:rPr lang="en-US" sz="2400" kern="1200" dirty="0"/>
            <a:t>. </a:t>
          </a:r>
          <a:r>
            <a:rPr lang="en-US" sz="2400" kern="1200" dirty="0" err="1"/>
            <a:t>Tuy</a:t>
          </a:r>
          <a:r>
            <a:rPr lang="en-US" sz="2400" kern="1200" dirty="0"/>
            <a:t> </a:t>
          </a:r>
          <a:r>
            <a:rPr lang="en-US" sz="2400" kern="1200" dirty="0" err="1"/>
            <a:t>nhiên</a:t>
          </a:r>
          <a:r>
            <a:rPr lang="en-US" sz="2400" kern="1200" dirty="0"/>
            <a:t> </a:t>
          </a:r>
          <a:r>
            <a:rPr lang="en-US" sz="2400" kern="1200" dirty="0" err="1"/>
            <a:t>nhà</a:t>
          </a:r>
          <a:r>
            <a:rPr lang="en-US" sz="2400" kern="1200" dirty="0"/>
            <a:t> </a:t>
          </a:r>
          <a:r>
            <a:rPr lang="en-US" sz="2400" kern="1200" dirty="0" err="1"/>
            <a:t>Nguyễn</a:t>
          </a:r>
          <a:r>
            <a:rPr lang="en-US" sz="2400" kern="1200" dirty="0"/>
            <a:t> ban </a:t>
          </a:r>
          <a:r>
            <a:rPr lang="en-US" sz="2400" kern="1200" dirty="0" err="1"/>
            <a:t>hành</a:t>
          </a:r>
          <a:r>
            <a:rPr lang="en-US" sz="2400" kern="1200" dirty="0"/>
            <a:t> </a:t>
          </a:r>
          <a:r>
            <a:rPr lang="en-US" sz="2400" kern="1200" dirty="0" err="1"/>
            <a:t>lệnh</a:t>
          </a:r>
          <a:r>
            <a:rPr lang="en-US" sz="2400" kern="1200" dirty="0"/>
            <a:t> </a:t>
          </a:r>
          <a:r>
            <a:rPr lang="en-US" sz="2400" kern="1200" dirty="0" err="1"/>
            <a:t>hạn</a:t>
          </a:r>
          <a:r>
            <a:rPr lang="en-US" sz="2400" kern="1200" dirty="0"/>
            <a:t> </a:t>
          </a:r>
          <a:r>
            <a:rPr lang="en-US" sz="2400" kern="1200" dirty="0" err="1"/>
            <a:t>chế</a:t>
          </a:r>
          <a:r>
            <a:rPr lang="en-US" sz="2400" kern="1200" dirty="0"/>
            <a:t> </a:t>
          </a:r>
          <a:r>
            <a:rPr lang="en-US" sz="2400" kern="1200" dirty="0" err="1"/>
            <a:t>và</a:t>
          </a:r>
          <a:r>
            <a:rPr lang="en-US" sz="2400" kern="1200" dirty="0"/>
            <a:t> “</a:t>
          </a:r>
          <a:r>
            <a:rPr lang="en-US" sz="2400" kern="1200" dirty="0" err="1"/>
            <a:t>cấm</a:t>
          </a:r>
          <a:r>
            <a:rPr lang="en-US" sz="2400" kern="1200" dirty="0"/>
            <a:t> </a:t>
          </a:r>
          <a:r>
            <a:rPr lang="en-US" sz="2400" kern="1200" dirty="0" err="1"/>
            <a:t>đạo</a:t>
          </a:r>
          <a:r>
            <a:rPr lang="en-US" sz="2400" kern="1200" dirty="0"/>
            <a:t>”. </a:t>
          </a:r>
        </a:p>
      </dsp:txBody>
      <dsp:txXfrm>
        <a:off x="65013" y="1160387"/>
        <a:ext cx="11660128" cy="1201538"/>
      </dsp:txXfrm>
    </dsp:sp>
    <dsp:sp modelId="{DD6C2025-A1A4-4FDF-9D92-163A7A07F19E}">
      <dsp:nvSpPr>
        <dsp:cNvPr id="0" name=""/>
        <dsp:cNvSpPr/>
      </dsp:nvSpPr>
      <dsp:spPr>
        <a:xfrm>
          <a:off x="0" y="5867107"/>
          <a:ext cx="924222" cy="924222"/>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2992C8-4E0F-4F39-BD03-C65B6984E134}">
      <dsp:nvSpPr>
        <dsp:cNvPr id="0" name=""/>
        <dsp:cNvSpPr/>
      </dsp:nvSpPr>
      <dsp:spPr>
        <a:xfrm>
          <a:off x="0" y="2537845"/>
          <a:ext cx="11790154" cy="924222"/>
        </a:xfrm>
        <a:prstGeom prst="roundRect">
          <a:avLst>
            <a:gd name="adj" fmla="val 1667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vi-VN" sz="2400" b="0" i="0" kern="1200" dirty="0"/>
            <a:t>  </a:t>
          </a:r>
          <a:r>
            <a:rPr lang="vi-VN" sz="2400" b="1" i="0" kern="1200" dirty="0"/>
            <a:t>Giáo dục:</a:t>
          </a:r>
          <a:r>
            <a:rPr lang="vi-VN" sz="2400" b="0" i="0" kern="1200" dirty="0"/>
            <a:t> giáo dục Nho học được củng cố , Nhà Nguyễn tổ chức khoa thi  Hương đầu tiên năm 1807; khoa thi Hội đầu tiên năm 1822 </a:t>
          </a:r>
        </a:p>
      </dsp:txBody>
      <dsp:txXfrm>
        <a:off x="45125" y="2582970"/>
        <a:ext cx="11699904" cy="833972"/>
      </dsp:txXfrm>
    </dsp:sp>
    <dsp:sp modelId="{1B1A0AB6-2A34-4EB5-8A21-CB594923742C}">
      <dsp:nvSpPr>
        <dsp:cNvPr id="0" name=""/>
        <dsp:cNvSpPr/>
      </dsp:nvSpPr>
      <dsp:spPr>
        <a:xfrm>
          <a:off x="2231116" y="3715850"/>
          <a:ext cx="924222" cy="924222"/>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8AA90D-7365-4092-8899-B7BBF22FAE9F}">
      <dsp:nvSpPr>
        <dsp:cNvPr id="0" name=""/>
        <dsp:cNvSpPr/>
      </dsp:nvSpPr>
      <dsp:spPr>
        <a:xfrm>
          <a:off x="8010" y="3715850"/>
          <a:ext cx="11790154" cy="924222"/>
        </a:xfrm>
        <a:prstGeom prst="roundRect">
          <a:avLst>
            <a:gd name="adj" fmla="val 1667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vi-VN" sz="2400" b="0" i="0" kern="1200" dirty="0"/>
            <a:t>  </a:t>
          </a:r>
          <a:r>
            <a:rPr lang="vi-VN" sz="2400" b="1" i="0" kern="1200" dirty="0"/>
            <a:t>Văn học:</a:t>
          </a:r>
          <a:r>
            <a:rPr lang="vi-VN" sz="2400" b="0" i="0" kern="1200" dirty="0"/>
            <a:t>  </a:t>
          </a:r>
          <a:r>
            <a:rPr lang="en-US" sz="2400" kern="1200" dirty="0" err="1"/>
            <a:t>Văn</a:t>
          </a:r>
          <a:r>
            <a:rPr lang="en-US" sz="2400" kern="1200" dirty="0"/>
            <a:t> </a:t>
          </a:r>
          <a:r>
            <a:rPr lang="en-US" sz="2400" kern="1200" dirty="0" err="1"/>
            <a:t>học</a:t>
          </a:r>
          <a:r>
            <a:rPr lang="en-US" sz="2400" kern="1200" dirty="0"/>
            <a:t> </a:t>
          </a:r>
          <a:r>
            <a:rPr lang="en-US" sz="2400" kern="1200" dirty="0" err="1"/>
            <a:t>chữ</a:t>
          </a:r>
          <a:r>
            <a:rPr lang="en-US" sz="2400" kern="1200" dirty="0"/>
            <a:t> </a:t>
          </a:r>
          <a:r>
            <a:rPr lang="en-US" sz="2400" kern="1200" dirty="0" err="1"/>
            <a:t>Hán</a:t>
          </a:r>
          <a:r>
            <a:rPr lang="en-US" sz="2400" kern="1200" dirty="0"/>
            <a:t>, </a:t>
          </a:r>
          <a:r>
            <a:rPr lang="en-US" sz="2400" kern="1200" dirty="0" err="1"/>
            <a:t>chữ</a:t>
          </a:r>
          <a:r>
            <a:rPr lang="en-US" sz="2400" kern="1200" dirty="0"/>
            <a:t> </a:t>
          </a:r>
          <a:r>
            <a:rPr lang="en-US" sz="2400" kern="1200" dirty="0" err="1"/>
            <a:t>Nôm</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mạnh</a:t>
          </a:r>
          <a:r>
            <a:rPr lang="en-US" sz="2400" kern="1200" dirty="0"/>
            <a:t> </a:t>
          </a:r>
          <a:r>
            <a:rPr lang="en-US" sz="2400" kern="1200" dirty="0" err="1"/>
            <a:t>với</a:t>
          </a:r>
          <a:r>
            <a:rPr lang="en-US" sz="2400" kern="1200" dirty="0"/>
            <a:t> </a:t>
          </a:r>
          <a:r>
            <a:rPr lang="en-US" sz="2400" kern="1200" dirty="0" err="1"/>
            <a:t>nhiều</a:t>
          </a:r>
          <a:r>
            <a:rPr lang="en-US" sz="2400" kern="1200" dirty="0"/>
            <a:t> </a:t>
          </a:r>
          <a:r>
            <a:rPr lang="en-US" sz="2400" kern="1200" dirty="0" err="1"/>
            <a:t>nhà</a:t>
          </a:r>
          <a:r>
            <a:rPr lang="en-US" sz="2400" kern="1200" dirty="0"/>
            <a:t> </a:t>
          </a:r>
          <a:r>
            <a:rPr lang="en-US" sz="2400" kern="1200" dirty="0" err="1"/>
            <a:t>văn</a:t>
          </a:r>
          <a:r>
            <a:rPr lang="en-US" sz="2400" kern="1200" dirty="0"/>
            <a:t>, </a:t>
          </a:r>
          <a:r>
            <a:rPr lang="en-US" sz="2400" kern="1200" dirty="0" err="1"/>
            <a:t>nhà</a:t>
          </a:r>
          <a:r>
            <a:rPr lang="en-US" sz="2400" kern="1200" dirty="0"/>
            <a:t> </a:t>
          </a:r>
          <a:r>
            <a:rPr lang="en-US" sz="2400" kern="1200" dirty="0" err="1"/>
            <a:t>thơ</a:t>
          </a:r>
          <a:r>
            <a:rPr lang="en-US" sz="2400" kern="1200" dirty="0"/>
            <a:t> </a:t>
          </a:r>
          <a:r>
            <a:rPr lang="en-US" sz="2400" kern="1200" dirty="0" err="1"/>
            <a:t>lỗi</a:t>
          </a:r>
          <a:r>
            <a:rPr lang="en-US" sz="2400" kern="1200" dirty="0"/>
            <a:t> </a:t>
          </a:r>
          <a:r>
            <a:rPr lang="en-US" sz="2400" kern="1200" dirty="0" err="1"/>
            <a:t>lạc</a:t>
          </a:r>
          <a:r>
            <a:rPr lang="en-US" sz="2400" kern="1200" dirty="0"/>
            <a:t> </a:t>
          </a:r>
          <a:r>
            <a:rPr lang="en-US" sz="2400" kern="1200" dirty="0" err="1"/>
            <a:t>như</a:t>
          </a:r>
          <a:r>
            <a:rPr lang="en-US" sz="2400" kern="1200" dirty="0"/>
            <a:t>: </a:t>
          </a:r>
          <a:r>
            <a:rPr lang="en-US" sz="2400" kern="1200" dirty="0" err="1"/>
            <a:t>Ngô</a:t>
          </a:r>
          <a:r>
            <a:rPr lang="en-US" sz="2400" kern="1200" dirty="0"/>
            <a:t> </a:t>
          </a:r>
          <a:r>
            <a:rPr lang="en-US" sz="2400" kern="1200" dirty="0" err="1"/>
            <a:t>Thời</a:t>
          </a:r>
          <a:r>
            <a:rPr lang="en-US" sz="2400" kern="1200" dirty="0"/>
            <a:t> </a:t>
          </a:r>
          <a:r>
            <a:rPr lang="en-US" sz="2400" kern="1200" dirty="0" err="1"/>
            <a:t>Sĩ</a:t>
          </a:r>
          <a:r>
            <a:rPr lang="en-US" sz="2400" kern="1200" dirty="0"/>
            <a:t>, Lê </a:t>
          </a:r>
          <a:r>
            <a:rPr lang="en-US" sz="2400" kern="1200" dirty="0" err="1"/>
            <a:t>Quý</a:t>
          </a:r>
          <a:r>
            <a:rPr lang="en-US" sz="2400" kern="1200" dirty="0"/>
            <a:t> </a:t>
          </a:r>
          <a:r>
            <a:rPr lang="en-US" sz="2400" kern="1200" dirty="0" err="1"/>
            <a:t>Đôn</a:t>
          </a:r>
          <a:r>
            <a:rPr lang="en-US" sz="2400" kern="1200" dirty="0"/>
            <a:t>, </a:t>
          </a:r>
          <a:r>
            <a:rPr lang="en-US" sz="2400" kern="1200" dirty="0" err="1"/>
            <a:t>Bùi</a:t>
          </a:r>
          <a:r>
            <a:rPr lang="en-US" sz="2400" kern="1200" dirty="0"/>
            <a:t> </a:t>
          </a:r>
          <a:r>
            <a:rPr lang="en-US" sz="2400" kern="1200" dirty="0" err="1"/>
            <a:t>Huy</a:t>
          </a:r>
          <a:r>
            <a:rPr lang="en-US" sz="2400" kern="1200" dirty="0"/>
            <a:t> </a:t>
          </a:r>
          <a:r>
            <a:rPr lang="en-US" sz="2400" kern="1200" dirty="0" err="1"/>
            <a:t>Bích</a:t>
          </a:r>
          <a:r>
            <a:rPr lang="en-US" sz="2400" kern="1200" dirty="0"/>
            <a:t>, </a:t>
          </a:r>
          <a:r>
            <a:rPr lang="en-US" sz="2400" kern="1200" dirty="0" err="1"/>
            <a:t>Phạm</a:t>
          </a:r>
          <a:r>
            <a:rPr lang="en-US" sz="2400" kern="1200" dirty="0"/>
            <a:t> </a:t>
          </a:r>
          <a:r>
            <a:rPr lang="en-US" sz="2400" kern="1200" dirty="0" err="1"/>
            <a:t>Nguyễn</a:t>
          </a:r>
          <a:r>
            <a:rPr lang="en-US" sz="2400" kern="1200" dirty="0"/>
            <a:t> Du, Phan </a:t>
          </a:r>
          <a:r>
            <a:rPr lang="en-US" sz="2400" kern="1200" dirty="0" err="1"/>
            <a:t>Huy</a:t>
          </a:r>
          <a:r>
            <a:rPr lang="en-US" sz="2400" kern="1200" dirty="0"/>
            <a:t> </a:t>
          </a:r>
          <a:r>
            <a:rPr lang="en-US" sz="2400" kern="1200" dirty="0" err="1"/>
            <a:t>Ích</a:t>
          </a:r>
          <a:r>
            <a:rPr lang="en-US" sz="2400" kern="1200" dirty="0"/>
            <a:t>... </a:t>
          </a:r>
          <a:endParaRPr lang="vi-VN" sz="2400" b="0" i="0" kern="1200" dirty="0"/>
        </a:p>
      </dsp:txBody>
      <dsp:txXfrm>
        <a:off x="53135" y="3760975"/>
        <a:ext cx="11699904" cy="833972"/>
      </dsp:txXfrm>
    </dsp:sp>
    <dsp:sp modelId="{BCC227D2-CF16-4CED-8F73-473CDB771EA3}">
      <dsp:nvSpPr>
        <dsp:cNvPr id="0" name=""/>
        <dsp:cNvSpPr/>
      </dsp:nvSpPr>
      <dsp:spPr>
        <a:xfrm>
          <a:off x="2231116" y="4750979"/>
          <a:ext cx="924222" cy="924222"/>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A08CBC-939F-4EBD-A33D-F01A9C29227D}">
      <dsp:nvSpPr>
        <dsp:cNvPr id="0" name=""/>
        <dsp:cNvSpPr/>
      </dsp:nvSpPr>
      <dsp:spPr>
        <a:xfrm>
          <a:off x="8010" y="4750979"/>
          <a:ext cx="11790154" cy="924222"/>
        </a:xfrm>
        <a:prstGeom prst="roundRect">
          <a:avLst>
            <a:gd name="adj" fmla="val 1667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b="0" i="0" kern="1200" dirty="0"/>
            <a:t>  </a:t>
          </a:r>
          <a:r>
            <a:rPr lang="en-US" sz="2400" kern="1200" dirty="0"/>
            <a:t>Y </a:t>
          </a:r>
          <a:r>
            <a:rPr lang="en-US" sz="2400" kern="1200" dirty="0" err="1"/>
            <a:t>học</a:t>
          </a:r>
          <a:r>
            <a:rPr lang="en-US" sz="2400" kern="1200" dirty="0"/>
            <a:t> </a:t>
          </a:r>
          <a:r>
            <a:rPr lang="en-US" sz="2400" kern="1200" dirty="0" err="1"/>
            <a:t>tương</a:t>
          </a:r>
          <a:r>
            <a:rPr lang="en-US" sz="2400" kern="1200" dirty="0"/>
            <a:t> </a:t>
          </a:r>
          <a:r>
            <a:rPr lang="en-US" sz="2400" kern="1200" dirty="0" err="1"/>
            <a:t>đối</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với</a:t>
          </a:r>
          <a:r>
            <a:rPr lang="en-US" sz="2400" kern="1200" dirty="0"/>
            <a:t> </a:t>
          </a:r>
          <a:r>
            <a:rPr lang="en-US" sz="2400" kern="1200" dirty="0" err="1"/>
            <a:t>thầy</a:t>
          </a:r>
          <a:r>
            <a:rPr lang="en-US" sz="2400" kern="1200" dirty="0"/>
            <a:t> </a:t>
          </a:r>
          <a:r>
            <a:rPr lang="en-US" sz="2400" kern="1200" dirty="0" err="1"/>
            <a:t>thuốc</a:t>
          </a:r>
          <a:r>
            <a:rPr lang="en-US" sz="2400" kern="1200" dirty="0"/>
            <a:t> </a:t>
          </a:r>
          <a:r>
            <a:rPr lang="en-US" sz="2400" kern="1200" dirty="0" err="1"/>
            <a:t>nổi</a:t>
          </a:r>
          <a:r>
            <a:rPr lang="en-US" sz="2400" kern="1200" dirty="0"/>
            <a:t> </a:t>
          </a:r>
          <a:r>
            <a:rPr lang="en-US" sz="2400" kern="1200" dirty="0" err="1"/>
            <a:t>tiếng</a:t>
          </a:r>
          <a:r>
            <a:rPr lang="en-US" sz="2400" kern="1200" dirty="0"/>
            <a:t> </a:t>
          </a:r>
          <a:r>
            <a:rPr lang="en-US" sz="2400" kern="1200" dirty="0" err="1"/>
            <a:t>Hải</a:t>
          </a:r>
          <a:r>
            <a:rPr lang="en-US" sz="2400" kern="1200" dirty="0"/>
            <a:t> </a:t>
          </a:r>
          <a:r>
            <a:rPr lang="en-US" sz="2400" kern="1200" dirty="0" err="1"/>
            <a:t>Thượng</a:t>
          </a:r>
          <a:r>
            <a:rPr lang="en-US" sz="2400" kern="1200" dirty="0"/>
            <a:t> </a:t>
          </a:r>
          <a:r>
            <a:rPr lang="en-US" sz="2400" kern="1200" dirty="0" err="1"/>
            <a:t>Lãn</a:t>
          </a:r>
          <a:r>
            <a:rPr lang="en-US" sz="2400" kern="1200" dirty="0"/>
            <a:t> </a:t>
          </a:r>
          <a:r>
            <a:rPr lang="en-US" sz="2400" kern="1200" dirty="0" err="1"/>
            <a:t>Ông</a:t>
          </a:r>
          <a:r>
            <a:rPr lang="en-US" sz="2400" kern="1200" dirty="0"/>
            <a:t> Lê </a:t>
          </a:r>
          <a:r>
            <a:rPr lang="en-US" sz="2400" kern="1200" dirty="0" err="1"/>
            <a:t>Hữu</a:t>
          </a:r>
          <a:r>
            <a:rPr lang="en-US" sz="2400" kern="1200" dirty="0"/>
            <a:t> </a:t>
          </a:r>
          <a:r>
            <a:rPr lang="en-US" sz="2400" kern="1200" dirty="0" err="1"/>
            <a:t>Trác</a:t>
          </a:r>
          <a:r>
            <a:rPr lang="en-US" sz="2400" kern="1200" dirty="0"/>
            <a:t>; </a:t>
          </a:r>
          <a:r>
            <a:rPr lang="en-US" sz="2400" kern="1200" dirty="0" err="1"/>
            <a:t>triết</a:t>
          </a:r>
          <a:r>
            <a:rPr lang="en-US" sz="2400" kern="1200" dirty="0"/>
            <a:t> </a:t>
          </a:r>
          <a:r>
            <a:rPr lang="en-US" sz="2400" kern="1200" dirty="0" err="1"/>
            <a:t>học</a:t>
          </a:r>
          <a:r>
            <a:rPr lang="en-US" sz="2400" kern="1200" dirty="0"/>
            <a:t>, </a:t>
          </a:r>
          <a:r>
            <a:rPr lang="en-US" sz="2400" kern="1200" dirty="0" err="1"/>
            <a:t>chính</a:t>
          </a:r>
          <a:r>
            <a:rPr lang="en-US" sz="2400" kern="1200" dirty="0"/>
            <a:t> </a:t>
          </a:r>
          <a:r>
            <a:rPr lang="en-US" sz="2400" kern="1200" dirty="0" err="1"/>
            <a:t>trị</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với</a:t>
          </a:r>
          <a:r>
            <a:rPr lang="en-US" sz="2400" kern="1200" dirty="0"/>
            <a:t> </a:t>
          </a:r>
          <a:r>
            <a:rPr lang="en-US" sz="2400" kern="1200" dirty="0" err="1"/>
            <a:t>nhà</a:t>
          </a:r>
          <a:r>
            <a:rPr lang="en-US" sz="2400" kern="1200" dirty="0"/>
            <a:t> </a:t>
          </a:r>
          <a:r>
            <a:rPr lang="en-US" sz="2400" kern="1200" dirty="0" err="1"/>
            <a:t>bác</a:t>
          </a:r>
          <a:r>
            <a:rPr lang="en-US" sz="2400" kern="1200" dirty="0"/>
            <a:t> </a:t>
          </a:r>
          <a:r>
            <a:rPr lang="en-US" sz="2400" kern="1200" dirty="0" err="1"/>
            <a:t>học</a:t>
          </a:r>
          <a:r>
            <a:rPr lang="en-US" sz="2400" kern="1200" dirty="0"/>
            <a:t> Lê </a:t>
          </a:r>
          <a:r>
            <a:rPr lang="en-US" sz="2400" kern="1200" dirty="0" err="1"/>
            <a:t>Quý</a:t>
          </a:r>
          <a:r>
            <a:rPr lang="en-US" sz="2400" kern="1200" dirty="0"/>
            <a:t> </a:t>
          </a:r>
          <a:r>
            <a:rPr lang="en-US" sz="2400" kern="1200" dirty="0" err="1"/>
            <a:t>Đôn</a:t>
          </a:r>
          <a:endParaRPr lang="en-US" sz="2400" b="0" i="0" kern="1200" dirty="0"/>
        </a:p>
      </dsp:txBody>
      <dsp:txXfrm>
        <a:off x="53135" y="4796104"/>
        <a:ext cx="11699904" cy="833972"/>
      </dsp:txXfrm>
    </dsp:sp>
    <dsp:sp modelId="{A4BE5240-9D01-4F6F-8BDC-94CC312A24D6}">
      <dsp:nvSpPr>
        <dsp:cNvPr id="0" name=""/>
        <dsp:cNvSpPr/>
      </dsp:nvSpPr>
      <dsp:spPr>
        <a:xfrm>
          <a:off x="2231116" y="5786108"/>
          <a:ext cx="924222" cy="924222"/>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A05FD3-65FE-48A6-8FF3-1448708BC8BB}">
      <dsp:nvSpPr>
        <dsp:cNvPr id="0" name=""/>
        <dsp:cNvSpPr/>
      </dsp:nvSpPr>
      <dsp:spPr>
        <a:xfrm>
          <a:off x="8010" y="5786108"/>
          <a:ext cx="11790154" cy="924222"/>
        </a:xfrm>
        <a:prstGeom prst="roundRect">
          <a:avLst>
            <a:gd name="adj" fmla="val 16670"/>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b="0" i="0" kern="1200" dirty="0"/>
            <a:t>   </a:t>
          </a:r>
          <a:r>
            <a:rPr lang="en-US" sz="2400" b="0" i="0" kern="1200" dirty="0" err="1"/>
            <a:t>Nghệ</a:t>
          </a:r>
          <a:r>
            <a:rPr lang="en-US" sz="2400" b="0" i="0" kern="1200" dirty="0"/>
            <a:t> </a:t>
          </a:r>
          <a:r>
            <a:rPr lang="en-US" sz="2400" b="0" i="0" kern="1200" dirty="0" err="1"/>
            <a:t>thuật</a:t>
          </a:r>
          <a:r>
            <a:rPr lang="en-US" sz="2400" b="0" i="0" kern="1200" dirty="0"/>
            <a:t> </a:t>
          </a:r>
          <a:r>
            <a:rPr lang="en-US" sz="2400" b="0" i="0" kern="1200" dirty="0" err="1"/>
            <a:t>dân</a:t>
          </a:r>
          <a:r>
            <a:rPr lang="en-US" sz="2400" b="0" i="0" kern="1200" dirty="0"/>
            <a:t> </a:t>
          </a:r>
          <a:r>
            <a:rPr lang="en-US" sz="2400" b="0" i="0" kern="1200" dirty="0" err="1"/>
            <a:t>gian</a:t>
          </a:r>
          <a:r>
            <a:rPr lang="en-US" sz="2400" b="0" i="0" kern="1200" dirty="0"/>
            <a:t>: </a:t>
          </a:r>
          <a:r>
            <a:rPr lang="en-US" sz="2400" b="0" i="0" kern="1200" dirty="0" err="1"/>
            <a:t>tiếp</a:t>
          </a:r>
          <a:r>
            <a:rPr lang="en-US" sz="2400" b="0" i="0" kern="1200" dirty="0"/>
            <a:t> </a:t>
          </a:r>
          <a:r>
            <a:rPr lang="en-US" sz="2400" b="0" i="0" kern="1200" dirty="0" err="1"/>
            <a:t>tục</a:t>
          </a:r>
          <a:r>
            <a:rPr lang="en-US" sz="2400" b="0" i="0" kern="1200" dirty="0"/>
            <a:t> </a:t>
          </a:r>
          <a:r>
            <a:rPr lang="en-US" sz="2400" b="0" i="0" kern="1200" dirty="0" err="1"/>
            <a:t>phát</a:t>
          </a:r>
          <a:r>
            <a:rPr lang="en-US" sz="2400" b="0" i="0" kern="1200" dirty="0"/>
            <a:t> </a:t>
          </a:r>
          <a:r>
            <a:rPr lang="en-US" sz="2400" b="0" i="0" kern="1200" dirty="0" err="1"/>
            <a:t>triển</a:t>
          </a:r>
          <a:r>
            <a:rPr lang="en-US" sz="2400" b="0" i="0" kern="1200" dirty="0"/>
            <a:t>.</a:t>
          </a:r>
        </a:p>
      </dsp:txBody>
      <dsp:txXfrm>
        <a:off x="53135" y="5831233"/>
        <a:ext cx="11699904" cy="833972"/>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3E7BC2-BB64-4EB4-AEC1-5654D3ABC5C5}">
      <dsp:nvSpPr>
        <dsp:cNvPr id="0" name=""/>
        <dsp:cNvSpPr/>
      </dsp:nvSpPr>
      <dsp:spPr>
        <a:xfrm>
          <a:off x="876538" y="0"/>
          <a:ext cx="9934098" cy="500485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1EE6B6-4BDD-4633-9EFF-8B521EF5F88E}">
      <dsp:nvSpPr>
        <dsp:cNvPr id="0" name=""/>
        <dsp:cNvSpPr/>
      </dsp:nvSpPr>
      <dsp:spPr>
        <a:xfrm>
          <a:off x="5849" y="1501457"/>
          <a:ext cx="2813367" cy="2001943"/>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err="1"/>
            <a:t>Nhà</a:t>
          </a:r>
          <a:r>
            <a:rPr lang="en-US" sz="2300" kern="1200" dirty="0"/>
            <a:t> </a:t>
          </a:r>
          <a:r>
            <a:rPr lang="en-US" sz="2300" kern="1200" dirty="0" err="1"/>
            <a:t>Nguyễn</a:t>
          </a:r>
          <a:r>
            <a:rPr lang="en-US" sz="2300" kern="1200" dirty="0"/>
            <a:t> </a:t>
          </a:r>
          <a:r>
            <a:rPr lang="en-US" sz="2300" kern="1200" dirty="0" err="1"/>
            <a:t>thần</a:t>
          </a:r>
          <a:r>
            <a:rPr lang="en-US" sz="2300" kern="1200" dirty="0"/>
            <a:t> </a:t>
          </a:r>
          <a:r>
            <a:rPr lang="en-US" sz="2300" kern="1200" dirty="0" err="1"/>
            <a:t>phục</a:t>
          </a:r>
          <a:r>
            <a:rPr lang="en-US" sz="2300" kern="1200" dirty="0"/>
            <a:t> </a:t>
          </a:r>
          <a:r>
            <a:rPr lang="en-US" sz="2300" kern="1200" dirty="0" err="1"/>
            <a:t>nhà</a:t>
          </a:r>
          <a:r>
            <a:rPr lang="en-US" sz="2300" kern="1200" dirty="0"/>
            <a:t> Thanh </a:t>
          </a:r>
          <a:r>
            <a:rPr lang="en-US" sz="2300" kern="1200" dirty="0" err="1"/>
            <a:t>một</a:t>
          </a:r>
          <a:r>
            <a:rPr lang="en-US" sz="2300" kern="1200" dirty="0"/>
            <a:t> </a:t>
          </a:r>
          <a:r>
            <a:rPr lang="en-US" sz="2300" kern="1200" dirty="0" err="1"/>
            <a:t>cách</a:t>
          </a:r>
          <a:r>
            <a:rPr lang="en-US" sz="2300" kern="1200" dirty="0"/>
            <a:t> </a:t>
          </a:r>
          <a:r>
            <a:rPr lang="en-US" sz="2300" kern="1200" dirty="0" err="1"/>
            <a:t>mù</a:t>
          </a:r>
          <a:r>
            <a:rPr lang="en-US" sz="2300" kern="1200" dirty="0"/>
            <a:t> </a:t>
          </a:r>
          <a:r>
            <a:rPr lang="en-US" sz="2300" kern="1200" dirty="0" err="1"/>
            <a:t>quáng</a:t>
          </a:r>
          <a:endParaRPr lang="en-US" sz="2300" kern="1200" dirty="0"/>
        </a:p>
      </dsp:txBody>
      <dsp:txXfrm>
        <a:off x="103576" y="1599184"/>
        <a:ext cx="2617913" cy="1806489"/>
      </dsp:txXfrm>
    </dsp:sp>
    <dsp:sp modelId="{B51B70F9-BBBD-4802-82A7-684F6F916E70}">
      <dsp:nvSpPr>
        <dsp:cNvPr id="0" name=""/>
        <dsp:cNvSpPr/>
      </dsp:nvSpPr>
      <dsp:spPr>
        <a:xfrm>
          <a:off x="2959885" y="1501457"/>
          <a:ext cx="2813367" cy="2001943"/>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Gia Long </a:t>
          </a:r>
          <a:r>
            <a:rPr lang="en-US" sz="2300" kern="1200" dirty="0" err="1"/>
            <a:t>liền</a:t>
          </a:r>
          <a:r>
            <a:rPr lang="en-US" sz="2300" kern="1200" dirty="0"/>
            <a:t> </a:t>
          </a:r>
          <a:r>
            <a:rPr lang="en-US" sz="2300" kern="1200" dirty="0" err="1"/>
            <a:t>cử</a:t>
          </a:r>
          <a:r>
            <a:rPr lang="en-US" sz="2300" kern="1200" dirty="0"/>
            <a:t> </a:t>
          </a:r>
          <a:r>
            <a:rPr lang="en-US" sz="2300" kern="1200" dirty="0" err="1"/>
            <a:t>sứ</a:t>
          </a:r>
          <a:r>
            <a:rPr lang="en-US" sz="2300" kern="1200" dirty="0"/>
            <a:t> </a:t>
          </a:r>
          <a:r>
            <a:rPr lang="en-US" sz="2300" kern="1200" dirty="0" err="1"/>
            <a:t>bộ</a:t>
          </a:r>
          <a:r>
            <a:rPr lang="en-US" sz="2300" kern="1200" dirty="0"/>
            <a:t> sang </a:t>
          </a:r>
          <a:r>
            <a:rPr lang="en-US" sz="2300" kern="1200" dirty="0" err="1"/>
            <a:t>xin</a:t>
          </a:r>
          <a:r>
            <a:rPr lang="en-US" sz="2300" kern="1200" dirty="0"/>
            <a:t> </a:t>
          </a:r>
          <a:r>
            <a:rPr lang="en-US" sz="2300" kern="1200" dirty="0" err="1"/>
            <a:t>cầu</a:t>
          </a:r>
          <a:r>
            <a:rPr lang="en-US" sz="2300" kern="1200" dirty="0"/>
            <a:t> </a:t>
          </a:r>
          <a:r>
            <a:rPr lang="en-US" sz="2300" kern="1200" dirty="0" err="1"/>
            <a:t>phong</a:t>
          </a:r>
          <a:r>
            <a:rPr lang="en-US" sz="2300" kern="1200" dirty="0"/>
            <a:t> </a:t>
          </a:r>
          <a:r>
            <a:rPr lang="en-US" sz="2300" kern="1200" dirty="0" err="1"/>
            <a:t>và</a:t>
          </a:r>
          <a:r>
            <a:rPr lang="en-US" sz="2300" kern="1200" dirty="0"/>
            <a:t> </a:t>
          </a:r>
          <a:r>
            <a:rPr lang="en-US" sz="2300" kern="1200" dirty="0" err="1"/>
            <a:t>nộp</a:t>
          </a:r>
          <a:r>
            <a:rPr lang="en-US" sz="2300" kern="1200" dirty="0"/>
            <a:t> </a:t>
          </a:r>
          <a:r>
            <a:rPr lang="en-US" sz="2300" kern="1200" dirty="0" err="1"/>
            <a:t>phú</a:t>
          </a:r>
          <a:r>
            <a:rPr lang="en-US" sz="2300" kern="1200" dirty="0"/>
            <a:t> </a:t>
          </a:r>
          <a:r>
            <a:rPr lang="en-US" sz="2300" kern="1200" dirty="0" err="1"/>
            <a:t>cống</a:t>
          </a:r>
          <a:endParaRPr lang="en-US" sz="2300" kern="1200" dirty="0"/>
        </a:p>
      </dsp:txBody>
      <dsp:txXfrm>
        <a:off x="3057612" y="1599184"/>
        <a:ext cx="2617913" cy="1806489"/>
      </dsp:txXfrm>
    </dsp:sp>
    <dsp:sp modelId="{698036B3-00D7-4A08-8C6B-865A7153FECC}">
      <dsp:nvSpPr>
        <dsp:cNvPr id="0" name=""/>
        <dsp:cNvSpPr/>
      </dsp:nvSpPr>
      <dsp:spPr>
        <a:xfrm>
          <a:off x="5913921" y="1501457"/>
          <a:ext cx="2813367" cy="200194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4 </a:t>
          </a:r>
          <a:r>
            <a:rPr lang="en-US" sz="2300" kern="1200" dirty="0" err="1"/>
            <a:t>năm</a:t>
          </a:r>
          <a:r>
            <a:rPr lang="en-US" sz="2300" kern="1200" dirty="0"/>
            <a:t> </a:t>
          </a:r>
          <a:r>
            <a:rPr lang="en-US" sz="2300" kern="1200" dirty="0" err="1"/>
            <a:t>một</a:t>
          </a:r>
          <a:r>
            <a:rPr lang="en-US" sz="2300" kern="1200" dirty="0"/>
            <a:t> </a:t>
          </a:r>
          <a:r>
            <a:rPr lang="en-US" sz="2300" kern="1200" dirty="0" err="1"/>
            <a:t>lần</a:t>
          </a:r>
          <a:r>
            <a:rPr lang="en-US" sz="2300" kern="1200" dirty="0"/>
            <a:t>, </a:t>
          </a:r>
          <a:r>
            <a:rPr lang="en-US" sz="2300" kern="1200" dirty="0" err="1"/>
            <a:t>nhà</a:t>
          </a:r>
          <a:r>
            <a:rPr lang="en-US" sz="2300" kern="1200" dirty="0"/>
            <a:t> </a:t>
          </a:r>
          <a:r>
            <a:rPr lang="en-US" sz="2300" kern="1200" dirty="0" err="1"/>
            <a:t>Nguyễn</a:t>
          </a:r>
          <a:r>
            <a:rPr lang="en-US" sz="2300" kern="1200" dirty="0"/>
            <a:t> </a:t>
          </a:r>
          <a:r>
            <a:rPr lang="en-US" sz="2300" kern="1200" dirty="0" err="1"/>
            <a:t>cho</a:t>
          </a:r>
          <a:r>
            <a:rPr lang="en-US" sz="2300" kern="1200" dirty="0"/>
            <a:t> </a:t>
          </a:r>
          <a:r>
            <a:rPr lang="en-US" sz="2300" kern="1200" dirty="0" err="1"/>
            <a:t>người</a:t>
          </a:r>
          <a:r>
            <a:rPr lang="en-US" sz="2300" kern="1200" dirty="0"/>
            <a:t> sang </a:t>
          </a:r>
          <a:r>
            <a:rPr lang="en-US" sz="2300" kern="1200" dirty="0" err="1"/>
            <a:t>nộp</a:t>
          </a:r>
          <a:r>
            <a:rPr lang="en-US" sz="2300" kern="1200" dirty="0"/>
            <a:t> </a:t>
          </a:r>
          <a:r>
            <a:rPr lang="en-US" sz="2300" kern="1200" dirty="0" err="1"/>
            <a:t>hai</a:t>
          </a:r>
          <a:r>
            <a:rPr lang="en-US" sz="2300" kern="1200" dirty="0"/>
            <a:t> </a:t>
          </a:r>
          <a:r>
            <a:rPr lang="en-US" sz="2300" kern="1200" dirty="0" err="1"/>
            <a:t>lần</a:t>
          </a:r>
          <a:r>
            <a:rPr lang="en-US" sz="2300" kern="1200" dirty="0"/>
            <a:t> </a:t>
          </a:r>
          <a:r>
            <a:rPr lang="en-US" sz="2300" kern="1200" dirty="0" err="1"/>
            <a:t>cống</a:t>
          </a:r>
          <a:r>
            <a:rPr lang="en-US" sz="2300" kern="1200" dirty="0"/>
            <a:t> </a:t>
          </a:r>
          <a:r>
            <a:rPr lang="en-US" sz="2300" kern="1200" dirty="0" err="1"/>
            <a:t>phẩm</a:t>
          </a:r>
          <a:endParaRPr lang="en-US" sz="2300" kern="1200" dirty="0"/>
        </a:p>
      </dsp:txBody>
      <dsp:txXfrm>
        <a:off x="6011648" y="1599184"/>
        <a:ext cx="2617913" cy="1806489"/>
      </dsp:txXfrm>
    </dsp:sp>
    <dsp:sp modelId="{4CC4AB36-D17C-4DDD-8311-CF547CFB6ED8}">
      <dsp:nvSpPr>
        <dsp:cNvPr id="0" name=""/>
        <dsp:cNvSpPr/>
      </dsp:nvSpPr>
      <dsp:spPr>
        <a:xfrm>
          <a:off x="8867957" y="1501457"/>
          <a:ext cx="2813367" cy="2001943"/>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err="1"/>
            <a:t>Mọi</a:t>
          </a:r>
          <a:r>
            <a:rPr lang="en-US" sz="2300" kern="1200" dirty="0"/>
            <a:t> </a:t>
          </a:r>
          <a:r>
            <a:rPr lang="en-US" sz="2300" kern="1200" dirty="0" err="1"/>
            <a:t>việc</a:t>
          </a:r>
          <a:r>
            <a:rPr lang="en-US" sz="2300" kern="1200" dirty="0"/>
            <a:t> </a:t>
          </a:r>
          <a:r>
            <a:rPr lang="en-US" sz="2300" kern="1200" dirty="0" err="1"/>
            <a:t>quan</a:t>
          </a:r>
          <a:r>
            <a:rPr lang="en-US" sz="2300" kern="1200" dirty="0"/>
            <a:t> </a:t>
          </a:r>
          <a:r>
            <a:rPr lang="en-US" sz="2300" kern="1200" dirty="0" err="1"/>
            <a:t>trọng</a:t>
          </a:r>
          <a:r>
            <a:rPr lang="en-US" sz="2300" kern="1200" dirty="0"/>
            <a:t> </a:t>
          </a:r>
          <a:r>
            <a:rPr lang="en-US" sz="2300" kern="1200" dirty="0" err="1"/>
            <a:t>của</a:t>
          </a:r>
          <a:r>
            <a:rPr lang="en-US" sz="2300" kern="1200" dirty="0"/>
            <a:t> </a:t>
          </a:r>
          <a:r>
            <a:rPr lang="en-US" sz="2300" kern="1200" dirty="0" err="1"/>
            <a:t>đất</a:t>
          </a:r>
          <a:r>
            <a:rPr lang="en-US" sz="2300" kern="1200" dirty="0"/>
            <a:t> </a:t>
          </a:r>
          <a:r>
            <a:rPr lang="en-US" sz="2300" kern="1200" dirty="0" err="1"/>
            <a:t>nước</a:t>
          </a:r>
          <a:r>
            <a:rPr lang="en-US" sz="2300" kern="1200" dirty="0"/>
            <a:t>, </a:t>
          </a:r>
          <a:r>
            <a:rPr lang="en-US" sz="2300" kern="1200" dirty="0" err="1"/>
            <a:t>nhà</a:t>
          </a:r>
          <a:r>
            <a:rPr lang="en-US" sz="2300" kern="1200" dirty="0"/>
            <a:t> </a:t>
          </a:r>
          <a:r>
            <a:rPr lang="en-US" sz="2300" kern="1200" dirty="0" err="1"/>
            <a:t>Nguyễn</a:t>
          </a:r>
          <a:r>
            <a:rPr lang="en-US" sz="2300" kern="1200" dirty="0"/>
            <a:t> </a:t>
          </a:r>
          <a:r>
            <a:rPr lang="en-US" sz="2300" kern="1200" dirty="0" err="1"/>
            <a:t>đều</a:t>
          </a:r>
          <a:r>
            <a:rPr lang="en-US" sz="2300" kern="1200" dirty="0"/>
            <a:t> </a:t>
          </a:r>
          <a:r>
            <a:rPr lang="en-US" sz="2300" kern="1200" dirty="0" err="1"/>
            <a:t>sai</a:t>
          </a:r>
          <a:r>
            <a:rPr lang="en-US" sz="2300" kern="1200" dirty="0"/>
            <a:t> </a:t>
          </a:r>
          <a:r>
            <a:rPr lang="en-US" sz="2300" kern="1200" dirty="0" err="1"/>
            <a:t>sứ</a:t>
          </a:r>
          <a:r>
            <a:rPr lang="en-US" sz="2300" kern="1200" dirty="0"/>
            <a:t> sang </a:t>
          </a:r>
          <a:r>
            <a:rPr lang="en-US" sz="2300" kern="1200" dirty="0" err="1"/>
            <a:t>xin</a:t>
          </a:r>
          <a:r>
            <a:rPr lang="en-US" sz="2300" kern="1200" dirty="0"/>
            <a:t> ý </a:t>
          </a:r>
          <a:r>
            <a:rPr lang="en-US" sz="2300" kern="1200" dirty="0" err="1"/>
            <a:t>kiến</a:t>
          </a:r>
          <a:r>
            <a:rPr lang="en-US" sz="2300" kern="1200" dirty="0"/>
            <a:t> </a:t>
          </a:r>
          <a:r>
            <a:rPr lang="en-US" sz="2300" kern="1200" dirty="0" err="1"/>
            <a:t>vua</a:t>
          </a:r>
          <a:r>
            <a:rPr lang="en-US" sz="2300" kern="1200" dirty="0"/>
            <a:t> Thanh</a:t>
          </a:r>
        </a:p>
      </dsp:txBody>
      <dsp:txXfrm>
        <a:off x="8965684" y="1599184"/>
        <a:ext cx="2617913" cy="1806489"/>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23C67E-8C69-42C1-A42C-F566898BAC8D}">
      <dsp:nvSpPr>
        <dsp:cNvPr id="0" name=""/>
        <dsp:cNvSpPr/>
      </dsp:nvSpPr>
      <dsp:spPr>
        <a:xfrm rot="10800000">
          <a:off x="2637680" y="31459"/>
          <a:ext cx="7575613" cy="1971499"/>
        </a:xfrm>
        <a:prstGeom prst="homePlate">
          <a:avLst/>
        </a:prstGeom>
        <a:solidFill>
          <a:schemeClr val="tx2">
            <a:lumMod val="7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69377" tIns="144780" rIns="270256" bIns="144780" numCol="1" spcCol="1270" anchor="ctr" anchorCtr="0">
          <a:noAutofit/>
        </a:bodyPr>
        <a:lstStyle/>
        <a:p>
          <a:pPr marL="0" lvl="0" indent="0" algn="ctr" defTabSz="1689100">
            <a:lnSpc>
              <a:spcPct val="90000"/>
            </a:lnSpc>
            <a:spcBef>
              <a:spcPct val="0"/>
            </a:spcBef>
            <a:spcAft>
              <a:spcPct val="35000"/>
            </a:spcAft>
            <a:buNone/>
          </a:pPr>
          <a:r>
            <a:rPr lang="en-US" sz="3800" kern="1200" dirty="0" err="1"/>
            <a:t>Nhà</a:t>
          </a:r>
          <a:r>
            <a:rPr lang="en-US" sz="3800" kern="1200" dirty="0"/>
            <a:t> </a:t>
          </a:r>
          <a:r>
            <a:rPr lang="en-US" sz="3800" kern="1200" dirty="0" err="1"/>
            <a:t>Nguyễn</a:t>
          </a:r>
          <a:r>
            <a:rPr lang="en-US" sz="3800" kern="1200" dirty="0"/>
            <a:t> </a:t>
          </a:r>
          <a:r>
            <a:rPr lang="en-US" sz="3800" kern="1200" dirty="0" err="1"/>
            <a:t>thường</a:t>
          </a:r>
          <a:r>
            <a:rPr lang="en-US" sz="3800" kern="1200" dirty="0"/>
            <a:t> </a:t>
          </a:r>
          <a:r>
            <a:rPr lang="en-US" sz="3800" kern="1200" dirty="0" err="1"/>
            <a:t>dùng</a:t>
          </a:r>
          <a:r>
            <a:rPr lang="en-US" sz="3800" kern="1200" dirty="0"/>
            <a:t> </a:t>
          </a:r>
          <a:r>
            <a:rPr lang="en-US" sz="3800" kern="1200" dirty="0" err="1"/>
            <a:t>vũ</a:t>
          </a:r>
          <a:r>
            <a:rPr lang="en-US" sz="3800" kern="1200" dirty="0"/>
            <a:t> </a:t>
          </a:r>
          <a:r>
            <a:rPr lang="en-US" sz="3800" kern="1200" dirty="0" err="1"/>
            <a:t>để</a:t>
          </a:r>
          <a:r>
            <a:rPr lang="en-US" sz="3800" kern="1200" dirty="0"/>
            <a:t> </a:t>
          </a:r>
          <a:r>
            <a:rPr lang="en-US" sz="3800" kern="1200" dirty="0" err="1"/>
            <a:t>khống</a:t>
          </a:r>
          <a:r>
            <a:rPr lang="en-US" sz="3800" kern="1200" dirty="0"/>
            <a:t> </a:t>
          </a:r>
          <a:r>
            <a:rPr lang="en-US" sz="3800" kern="1200" dirty="0" err="1"/>
            <a:t>chế</a:t>
          </a:r>
          <a:r>
            <a:rPr lang="en-US" sz="3800" kern="1200" dirty="0"/>
            <a:t> </a:t>
          </a:r>
          <a:r>
            <a:rPr lang="en-US" sz="3800" kern="1200" dirty="0" err="1"/>
            <a:t>các</a:t>
          </a:r>
          <a:r>
            <a:rPr lang="en-US" sz="3800" kern="1200" dirty="0"/>
            <a:t> </a:t>
          </a:r>
          <a:r>
            <a:rPr lang="en-US" sz="3800" kern="1200" dirty="0" err="1"/>
            <a:t>nước</a:t>
          </a:r>
          <a:r>
            <a:rPr lang="en-US" sz="3800" kern="1200" dirty="0"/>
            <a:t> </a:t>
          </a:r>
          <a:r>
            <a:rPr lang="en-US" sz="3800" kern="1200" dirty="0" err="1"/>
            <a:t>láng</a:t>
          </a:r>
          <a:r>
            <a:rPr lang="en-US" sz="3800" kern="1200" dirty="0"/>
            <a:t> </a:t>
          </a:r>
          <a:r>
            <a:rPr lang="en-US" sz="3800" kern="1200" dirty="0" err="1"/>
            <a:t>giềng</a:t>
          </a:r>
          <a:r>
            <a:rPr lang="en-US" sz="3800" kern="1200" dirty="0"/>
            <a:t> ở </a:t>
          </a:r>
          <a:r>
            <a:rPr lang="en-US" sz="3800" kern="1200" dirty="0" err="1"/>
            <a:t>phía</a:t>
          </a:r>
          <a:r>
            <a:rPr lang="en-US" sz="3800" kern="1200" dirty="0"/>
            <a:t> </a:t>
          </a:r>
          <a:r>
            <a:rPr lang="en-US" sz="3800" kern="1200" dirty="0" err="1"/>
            <a:t>Tây</a:t>
          </a:r>
          <a:r>
            <a:rPr lang="en-US" sz="3800" kern="1200" dirty="0"/>
            <a:t> </a:t>
          </a:r>
          <a:r>
            <a:rPr lang="en-US" sz="3800" kern="1200" dirty="0" err="1"/>
            <a:t>và</a:t>
          </a:r>
          <a:r>
            <a:rPr lang="en-US" sz="3800" kern="1200" dirty="0"/>
            <a:t> </a:t>
          </a:r>
          <a:r>
            <a:rPr lang="en-US" sz="3800" kern="1200" err="1"/>
            <a:t>phía</a:t>
          </a:r>
          <a:r>
            <a:rPr lang="en-US" sz="3800" kern="1200"/>
            <a:t> Nam.</a:t>
          </a:r>
          <a:endParaRPr lang="en-US" sz="3800" kern="1200" dirty="0"/>
        </a:p>
      </dsp:txBody>
      <dsp:txXfrm rot="10800000">
        <a:off x="3130555" y="31459"/>
        <a:ext cx="7082738" cy="1971499"/>
      </dsp:txXfrm>
    </dsp:sp>
    <dsp:sp modelId="{C4186BE7-A562-4036-8204-BE91602DE0EE}">
      <dsp:nvSpPr>
        <dsp:cNvPr id="0" name=""/>
        <dsp:cNvSpPr/>
      </dsp:nvSpPr>
      <dsp:spPr>
        <a:xfrm>
          <a:off x="1415268" y="368"/>
          <a:ext cx="1971499" cy="1971499"/>
        </a:xfrm>
        <a:prstGeom prst="ellipse">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28CD9BB5-23ED-4294-B4C5-8C47CEA9341B}">
      <dsp:nvSpPr>
        <dsp:cNvPr id="0" name=""/>
        <dsp:cNvSpPr/>
      </dsp:nvSpPr>
      <dsp:spPr>
        <a:xfrm rot="10800000">
          <a:off x="2401018" y="2556739"/>
          <a:ext cx="7575613" cy="1971499"/>
        </a:xfrm>
        <a:prstGeom prst="homePlate">
          <a:avLst/>
        </a:prstGeom>
        <a:solidFill>
          <a:srgbClr val="0070C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69377" tIns="144780" rIns="270256" bIns="144780" numCol="1" spcCol="1270" anchor="ctr" anchorCtr="0">
          <a:noAutofit/>
        </a:bodyPr>
        <a:lstStyle/>
        <a:p>
          <a:pPr marL="0" lvl="0" indent="0" algn="ctr" defTabSz="1689100">
            <a:lnSpc>
              <a:spcPct val="90000"/>
            </a:lnSpc>
            <a:spcBef>
              <a:spcPct val="0"/>
            </a:spcBef>
            <a:spcAft>
              <a:spcPct val="35000"/>
            </a:spcAft>
            <a:buNone/>
          </a:pPr>
          <a:r>
            <a:rPr lang="en-US" sz="3800" kern="1200" dirty="0"/>
            <a:t> </a:t>
          </a:r>
          <a:r>
            <a:rPr lang="en-US" sz="3800" kern="1200" dirty="0" err="1"/>
            <a:t>Đối</a:t>
          </a:r>
          <a:r>
            <a:rPr lang="en-US" sz="3800" kern="1200" dirty="0"/>
            <a:t> </a:t>
          </a:r>
          <a:r>
            <a:rPr lang="en-US" sz="3800" kern="1200" dirty="0" err="1"/>
            <a:t>với</a:t>
          </a:r>
          <a:r>
            <a:rPr lang="en-US" sz="3800" kern="1200" dirty="0"/>
            <a:t> </a:t>
          </a:r>
          <a:r>
            <a:rPr lang="en-US" sz="3800" kern="1200" dirty="0" err="1"/>
            <a:t>các</a:t>
          </a:r>
          <a:r>
            <a:rPr lang="en-US" sz="3800" kern="1200" dirty="0"/>
            <a:t> </a:t>
          </a:r>
          <a:r>
            <a:rPr lang="en-US" sz="3800" kern="1200" dirty="0" err="1"/>
            <a:t>nước</a:t>
          </a:r>
          <a:r>
            <a:rPr lang="en-US" sz="3800" kern="1200" dirty="0"/>
            <a:t> </a:t>
          </a:r>
          <a:r>
            <a:rPr lang="en-US" sz="3800" kern="1200" dirty="0" err="1"/>
            <a:t>phương</a:t>
          </a:r>
          <a:r>
            <a:rPr lang="en-US" sz="3800" kern="1200" dirty="0"/>
            <a:t> </a:t>
          </a:r>
          <a:r>
            <a:rPr lang="en-US" sz="3800" kern="1200" dirty="0" err="1"/>
            <a:t>Tây</a:t>
          </a:r>
          <a:r>
            <a:rPr lang="en-US" sz="3800" kern="1200" dirty="0"/>
            <a:t> </a:t>
          </a:r>
          <a:r>
            <a:rPr lang="en-US" sz="3800" kern="1200" dirty="0" err="1"/>
            <a:t>thì</a:t>
          </a:r>
          <a:r>
            <a:rPr lang="en-US" sz="3800" kern="1200" dirty="0"/>
            <a:t> </a:t>
          </a:r>
          <a:r>
            <a:rPr lang="en-US" sz="3800" kern="1200" dirty="0" err="1"/>
            <a:t>chủ</a:t>
          </a:r>
          <a:r>
            <a:rPr lang="en-US" sz="3800" kern="1200" dirty="0"/>
            <a:t> </a:t>
          </a:r>
          <a:r>
            <a:rPr lang="en-US" sz="3800" kern="1200" dirty="0" err="1"/>
            <a:t>trương</a:t>
          </a:r>
          <a:r>
            <a:rPr lang="en-US" sz="3800" kern="1200" dirty="0"/>
            <a:t> </a:t>
          </a:r>
          <a:r>
            <a:rPr lang="en-US" sz="3800" kern="1200" dirty="0" err="1"/>
            <a:t>đóng</a:t>
          </a:r>
          <a:r>
            <a:rPr lang="en-US" sz="3800" kern="1200" dirty="0"/>
            <a:t> </a:t>
          </a:r>
          <a:r>
            <a:rPr lang="en-US" sz="3800" kern="1200" dirty="0" err="1"/>
            <a:t>cửa</a:t>
          </a:r>
          <a:r>
            <a:rPr lang="en-US" sz="3800" kern="1200" dirty="0"/>
            <a:t>, </a:t>
          </a:r>
          <a:r>
            <a:rPr lang="en-US" sz="3800" kern="1200" dirty="0" err="1"/>
            <a:t>không</a:t>
          </a:r>
          <a:r>
            <a:rPr lang="en-US" sz="3800" kern="1200" dirty="0"/>
            <a:t> </a:t>
          </a:r>
          <a:r>
            <a:rPr lang="en-US" sz="3800" kern="1200" dirty="0" err="1"/>
            <a:t>đặt</a:t>
          </a:r>
          <a:r>
            <a:rPr lang="en-US" sz="3800" kern="1200" dirty="0"/>
            <a:t> </a:t>
          </a:r>
          <a:r>
            <a:rPr lang="en-US" sz="3800" kern="1200" dirty="0" err="1"/>
            <a:t>quan</a:t>
          </a:r>
          <a:r>
            <a:rPr lang="en-US" sz="3800" kern="1200" dirty="0"/>
            <a:t> </a:t>
          </a:r>
          <a:r>
            <a:rPr lang="en-US" sz="3800" kern="1200" dirty="0" err="1"/>
            <a:t>hệ</a:t>
          </a:r>
          <a:r>
            <a:rPr lang="en-US" sz="3800" kern="1200" dirty="0"/>
            <a:t> </a:t>
          </a:r>
          <a:r>
            <a:rPr lang="en-US" sz="3800" kern="1200" dirty="0" err="1"/>
            <a:t>ngoại</a:t>
          </a:r>
          <a:r>
            <a:rPr lang="en-US" sz="3800" kern="1200" dirty="0"/>
            <a:t> </a:t>
          </a:r>
          <a:r>
            <a:rPr lang="en-US" sz="3800" kern="1200" dirty="0" err="1"/>
            <a:t>giao</a:t>
          </a:r>
          <a:r>
            <a:rPr lang="en-US" sz="3800" kern="1200" dirty="0"/>
            <a:t>.</a:t>
          </a:r>
        </a:p>
      </dsp:txBody>
      <dsp:txXfrm rot="10800000">
        <a:off x="2893893" y="2556739"/>
        <a:ext cx="7082738" cy="1971499"/>
      </dsp:txXfrm>
    </dsp:sp>
    <dsp:sp modelId="{0D88C8F7-6EEB-4655-94D6-24C83A8F9E76}">
      <dsp:nvSpPr>
        <dsp:cNvPr id="0" name=""/>
        <dsp:cNvSpPr/>
      </dsp:nvSpPr>
      <dsp:spPr>
        <a:xfrm>
          <a:off x="1415268" y="2556739"/>
          <a:ext cx="1971499" cy="1971499"/>
        </a:xfrm>
        <a:prstGeom prst="ellipse">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25C191-AFC1-4084-80DE-8805773161A6}">
      <dsp:nvSpPr>
        <dsp:cNvPr id="0" name=""/>
        <dsp:cNvSpPr/>
      </dsp:nvSpPr>
      <dsp:spPr>
        <a:xfrm>
          <a:off x="0" y="493035"/>
          <a:ext cx="11439525"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E9EEDE9-F5C6-4096-8D3E-CC09913CB3FA}">
      <dsp:nvSpPr>
        <dsp:cNvPr id="0" name=""/>
        <dsp:cNvSpPr/>
      </dsp:nvSpPr>
      <dsp:spPr>
        <a:xfrm>
          <a:off x="544606" y="35475"/>
          <a:ext cx="10892114" cy="9151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2671" tIns="0" rIns="302671" bIns="0" numCol="1" spcCol="1270" anchor="ctr" anchorCtr="0">
          <a:noAutofit/>
        </a:bodyPr>
        <a:lstStyle/>
        <a:p>
          <a:pPr marL="0" lvl="0" indent="0" algn="l" defTabSz="1244600">
            <a:lnSpc>
              <a:spcPct val="90000"/>
            </a:lnSpc>
            <a:spcBef>
              <a:spcPct val="0"/>
            </a:spcBef>
            <a:spcAft>
              <a:spcPct val="35000"/>
            </a:spcAft>
            <a:buNone/>
          </a:pPr>
          <a:r>
            <a:rPr lang="en-US" sz="2800" kern="1200" dirty="0" err="1"/>
            <a:t>Từ</a:t>
          </a:r>
          <a:r>
            <a:rPr lang="en-US" sz="2800" kern="1200" dirty="0"/>
            <a:t> </a:t>
          </a:r>
          <a:r>
            <a:rPr lang="en-US" sz="2800" kern="1200" dirty="0" err="1"/>
            <a:t>năm</a:t>
          </a:r>
          <a:r>
            <a:rPr lang="en-US" sz="2800" kern="1200" dirty="0"/>
            <a:t> 1624, cha </a:t>
          </a:r>
          <a:r>
            <a:rPr lang="en-US" sz="2800" kern="1200" dirty="0" err="1"/>
            <a:t>Đắc</a:t>
          </a:r>
          <a:r>
            <a:rPr lang="en-US" sz="2800" kern="1200" dirty="0"/>
            <a:t> </a:t>
          </a:r>
          <a:r>
            <a:rPr lang="en-US" sz="2800" kern="1200" dirty="0" err="1"/>
            <a:t>Lộ</a:t>
          </a:r>
          <a:r>
            <a:rPr lang="en-US" sz="2800" kern="1200" dirty="0"/>
            <a:t> </a:t>
          </a:r>
          <a:r>
            <a:rPr lang="en-US" sz="2800" kern="1200" dirty="0" err="1"/>
            <a:t>truyền</a:t>
          </a:r>
          <a:r>
            <a:rPr lang="en-US" sz="2800" kern="1200" dirty="0"/>
            <a:t> </a:t>
          </a:r>
          <a:r>
            <a:rPr lang="en-US" sz="2800" kern="1200" dirty="0" err="1"/>
            <a:t>giáo</a:t>
          </a:r>
          <a:r>
            <a:rPr lang="en-US" sz="2800" kern="1200" dirty="0"/>
            <a:t> </a:t>
          </a:r>
          <a:r>
            <a:rPr lang="en-US" sz="2800" kern="1200" dirty="0" err="1"/>
            <a:t>và</a:t>
          </a:r>
          <a:r>
            <a:rPr lang="en-US" sz="2800" kern="1200" dirty="0"/>
            <a:t> </a:t>
          </a:r>
          <a:r>
            <a:rPr lang="en-US" sz="2800" kern="1200" dirty="0" err="1"/>
            <a:t>là</a:t>
          </a:r>
          <a:r>
            <a:rPr lang="en-US" sz="2800" kern="1200" dirty="0"/>
            <a:t> </a:t>
          </a:r>
          <a:r>
            <a:rPr lang="en-US" sz="2800" kern="1200" dirty="0" err="1"/>
            <a:t>một</a:t>
          </a:r>
          <a:r>
            <a:rPr lang="en-US" sz="2800" kern="1200" dirty="0"/>
            <a:t> "cha </a:t>
          </a:r>
          <a:r>
            <a:rPr lang="en-US" sz="2800" kern="1200" dirty="0" err="1"/>
            <a:t>đẻ</a:t>
          </a:r>
          <a:r>
            <a:rPr lang="en-US" sz="2800" kern="1200" dirty="0"/>
            <a:t>" </a:t>
          </a:r>
          <a:r>
            <a:rPr lang="en-US" sz="2800" kern="1200" dirty="0" err="1"/>
            <a:t>của</a:t>
          </a:r>
          <a:r>
            <a:rPr lang="en-US" sz="2800" kern="1200" dirty="0"/>
            <a:t> </a:t>
          </a:r>
          <a:r>
            <a:rPr lang="en-US" sz="2800" kern="1200" dirty="0" err="1"/>
            <a:t>chữ</a:t>
          </a:r>
          <a:r>
            <a:rPr lang="en-US" sz="2800" kern="1200" dirty="0"/>
            <a:t> </a:t>
          </a:r>
          <a:r>
            <a:rPr lang="en-US" sz="2800" kern="1200" dirty="0" err="1"/>
            <a:t>Quốc</a:t>
          </a:r>
          <a:r>
            <a:rPr lang="en-US" sz="2800" kern="1200" dirty="0"/>
            <a:t> </a:t>
          </a:r>
          <a:r>
            <a:rPr lang="en-US" sz="2800" kern="1200" dirty="0" err="1"/>
            <a:t>ngữ</a:t>
          </a:r>
          <a:endParaRPr lang="en-US" sz="2800" kern="1200" dirty="0"/>
        </a:p>
      </dsp:txBody>
      <dsp:txXfrm>
        <a:off x="589278" y="80147"/>
        <a:ext cx="10802770" cy="825776"/>
      </dsp:txXfrm>
    </dsp:sp>
    <dsp:sp modelId="{2EB43141-4A41-4B01-B988-7008EB22A50A}">
      <dsp:nvSpPr>
        <dsp:cNvPr id="0" name=""/>
        <dsp:cNvSpPr/>
      </dsp:nvSpPr>
      <dsp:spPr>
        <a:xfrm>
          <a:off x="0" y="1899195"/>
          <a:ext cx="11439525"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3BDCF6D-5164-4D3C-89FE-DC57A4638A9B}">
      <dsp:nvSpPr>
        <dsp:cNvPr id="0" name=""/>
        <dsp:cNvSpPr/>
      </dsp:nvSpPr>
      <dsp:spPr>
        <a:xfrm>
          <a:off x="544606" y="1441635"/>
          <a:ext cx="10892114" cy="91512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2671" tIns="0" rIns="302671" bIns="0" numCol="1" spcCol="1270" anchor="ctr" anchorCtr="0">
          <a:noAutofit/>
        </a:bodyPr>
        <a:lstStyle/>
        <a:p>
          <a:pPr marL="0" lvl="0" indent="0" algn="l" defTabSz="1244600">
            <a:lnSpc>
              <a:spcPct val="90000"/>
            </a:lnSpc>
            <a:spcBef>
              <a:spcPct val="0"/>
            </a:spcBef>
            <a:spcAft>
              <a:spcPct val="35000"/>
            </a:spcAft>
            <a:buNone/>
          </a:pPr>
          <a:r>
            <a:rPr lang="en-US" sz="2800" kern="1200" dirty="0" err="1"/>
            <a:t>Năm</a:t>
          </a:r>
          <a:r>
            <a:rPr lang="en-US" sz="2800" kern="1200" dirty="0"/>
            <a:t> 1658,Vị </a:t>
          </a:r>
          <a:r>
            <a:rPr lang="en-US" sz="2800" kern="1200" dirty="0" err="1"/>
            <a:t>linh</a:t>
          </a:r>
          <a:r>
            <a:rPr lang="en-US" sz="2800" kern="1200" dirty="0"/>
            <a:t> </a:t>
          </a:r>
          <a:r>
            <a:rPr lang="en-US" sz="2800" kern="1200" dirty="0" err="1"/>
            <a:t>mục</a:t>
          </a:r>
          <a:r>
            <a:rPr lang="en-US" sz="2800" kern="1200" dirty="0"/>
            <a:t> </a:t>
          </a:r>
          <a:r>
            <a:rPr lang="en-US" sz="2800" kern="1200" dirty="0" err="1"/>
            <a:t>này</a:t>
          </a:r>
          <a:r>
            <a:rPr lang="en-US" sz="2800" kern="1200" dirty="0"/>
            <a:t> </a:t>
          </a:r>
          <a:r>
            <a:rPr lang="en-US" sz="2800" kern="1200" dirty="0" err="1"/>
            <a:t>đã</a:t>
          </a:r>
          <a:r>
            <a:rPr lang="en-US" sz="2800" kern="1200" dirty="0"/>
            <a:t> </a:t>
          </a:r>
          <a:r>
            <a:rPr lang="en-US" sz="2800" kern="1200" dirty="0" err="1"/>
            <a:t>lập</a:t>
          </a:r>
          <a:r>
            <a:rPr lang="en-US" sz="2800" kern="1200" dirty="0"/>
            <a:t> ra </a:t>
          </a:r>
          <a:r>
            <a:rPr lang="en-US" sz="2800" kern="1200" dirty="0" err="1"/>
            <a:t>Hội</a:t>
          </a:r>
          <a:r>
            <a:rPr lang="en-US" sz="2800" kern="1200" dirty="0"/>
            <a:t> </a:t>
          </a:r>
          <a:r>
            <a:rPr lang="en-US" sz="2800" kern="1200" dirty="0" err="1"/>
            <a:t>truyền</a:t>
          </a:r>
          <a:r>
            <a:rPr lang="en-US" sz="2800" kern="1200" dirty="0"/>
            <a:t> </a:t>
          </a:r>
          <a:r>
            <a:rPr lang="en-US" sz="2800" kern="1200" dirty="0" err="1"/>
            <a:t>giáo</a:t>
          </a:r>
          <a:r>
            <a:rPr lang="en-US" sz="2800" kern="1200" dirty="0"/>
            <a:t> </a:t>
          </a:r>
          <a:r>
            <a:rPr lang="en-US" sz="2800" kern="1200" dirty="0" err="1"/>
            <a:t>nước</a:t>
          </a:r>
          <a:r>
            <a:rPr lang="en-US" sz="2800" kern="1200" dirty="0"/>
            <a:t> </a:t>
          </a:r>
          <a:r>
            <a:rPr lang="en-US" sz="2800" kern="1200" dirty="0" err="1"/>
            <a:t>ngoài</a:t>
          </a:r>
          <a:endParaRPr lang="en-US" sz="2800" kern="1200" dirty="0"/>
        </a:p>
      </dsp:txBody>
      <dsp:txXfrm>
        <a:off x="589278" y="1486307"/>
        <a:ext cx="10802770" cy="825776"/>
      </dsp:txXfrm>
    </dsp:sp>
    <dsp:sp modelId="{5EB5FE26-427B-4D83-90F7-74C4C3F539F5}">
      <dsp:nvSpPr>
        <dsp:cNvPr id="0" name=""/>
        <dsp:cNvSpPr/>
      </dsp:nvSpPr>
      <dsp:spPr>
        <a:xfrm>
          <a:off x="0" y="3305355"/>
          <a:ext cx="11439525"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274C3A-ADEF-4C86-BCB8-C505F4A7620C}">
      <dsp:nvSpPr>
        <dsp:cNvPr id="0" name=""/>
        <dsp:cNvSpPr/>
      </dsp:nvSpPr>
      <dsp:spPr>
        <a:xfrm>
          <a:off x="544606" y="2847795"/>
          <a:ext cx="10892114" cy="91512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2671" tIns="0" rIns="302671" bIns="0" numCol="1" spcCol="1270" anchor="ctr" anchorCtr="0">
          <a:noAutofit/>
        </a:bodyPr>
        <a:lstStyle/>
        <a:p>
          <a:pPr marL="0" lvl="0" indent="0" algn="l" defTabSz="1244600">
            <a:lnSpc>
              <a:spcPct val="90000"/>
            </a:lnSpc>
            <a:spcBef>
              <a:spcPct val="0"/>
            </a:spcBef>
            <a:spcAft>
              <a:spcPct val="35000"/>
            </a:spcAft>
            <a:buNone/>
          </a:pPr>
          <a:r>
            <a:rPr lang="en-US" sz="2800" kern="1200" dirty="0" err="1"/>
            <a:t>Hiệp</a:t>
          </a:r>
          <a:r>
            <a:rPr lang="en-US" sz="2800" kern="1200" dirty="0"/>
            <a:t> </a:t>
          </a:r>
          <a:r>
            <a:rPr lang="en-US" sz="2800" kern="1200" dirty="0" err="1"/>
            <a:t>ước</a:t>
          </a:r>
          <a:r>
            <a:rPr lang="en-US" sz="2800" kern="1200" dirty="0"/>
            <a:t> </a:t>
          </a:r>
          <a:r>
            <a:rPr lang="en-US" sz="2800" kern="1200" dirty="0" err="1"/>
            <a:t>Vécxay</a:t>
          </a:r>
          <a:r>
            <a:rPr lang="en-US" sz="2800" kern="1200" dirty="0"/>
            <a:t> (Versailles) </a:t>
          </a:r>
          <a:r>
            <a:rPr lang="en-US" sz="2800" kern="1200" dirty="0" err="1"/>
            <a:t>ngày</a:t>
          </a:r>
          <a:r>
            <a:rPr lang="en-US" sz="2800" kern="1200" dirty="0"/>
            <a:t> 28-11-1787 </a:t>
          </a:r>
          <a:r>
            <a:rPr lang="en-US" sz="2800" kern="1200" dirty="0" err="1"/>
            <a:t>ký</a:t>
          </a:r>
          <a:r>
            <a:rPr lang="en-US" sz="2800" kern="1200" dirty="0"/>
            <a:t>, </a:t>
          </a:r>
          <a:r>
            <a:rPr lang="en-US" sz="2800" kern="1200" dirty="0" err="1"/>
            <a:t>đã</a:t>
          </a:r>
          <a:r>
            <a:rPr lang="en-US" sz="2800" kern="1200" dirty="0"/>
            <a:t> </a:t>
          </a:r>
          <a:r>
            <a:rPr lang="en-US" sz="2800" kern="1200" dirty="0" err="1"/>
            <a:t>cột</a:t>
          </a:r>
          <a:r>
            <a:rPr lang="en-US" sz="2800" kern="1200" dirty="0"/>
            <a:t> </a:t>
          </a:r>
          <a:r>
            <a:rPr lang="en-US" sz="2800" kern="1200" dirty="0" err="1"/>
            <a:t>chặt</a:t>
          </a:r>
          <a:r>
            <a:rPr lang="en-US" sz="2800" kern="1200" dirty="0"/>
            <a:t> Gia Long </a:t>
          </a:r>
          <a:r>
            <a:rPr lang="en-US" sz="2800" kern="1200" dirty="0" err="1"/>
            <a:t>vào</a:t>
          </a:r>
          <a:r>
            <a:rPr lang="en-US" sz="2800" kern="1200" dirty="0"/>
            <a:t> </a:t>
          </a:r>
          <a:r>
            <a:rPr lang="en-US" sz="2800" kern="1200" dirty="0" err="1"/>
            <a:t>ảnh</a:t>
          </a:r>
          <a:r>
            <a:rPr lang="en-US" sz="2800" kern="1200" dirty="0"/>
            <a:t> </a:t>
          </a:r>
          <a:r>
            <a:rPr lang="en-US" sz="2800" kern="1200" dirty="0" err="1"/>
            <a:t>hưởng</a:t>
          </a:r>
          <a:r>
            <a:rPr lang="en-US" sz="2800" kern="1200" dirty="0"/>
            <a:t> </a:t>
          </a:r>
          <a:r>
            <a:rPr lang="en-US" sz="2800" kern="1200" dirty="0" err="1"/>
            <a:t>của</a:t>
          </a:r>
          <a:r>
            <a:rPr lang="en-US" sz="2800" kern="1200" dirty="0"/>
            <a:t> </a:t>
          </a:r>
          <a:r>
            <a:rPr lang="en-US" sz="2800" kern="1200" dirty="0" err="1"/>
            <a:t>nưóc</a:t>
          </a:r>
          <a:r>
            <a:rPr lang="en-US" sz="2800" kern="1200" dirty="0"/>
            <a:t> </a:t>
          </a:r>
          <a:r>
            <a:rPr lang="en-US" sz="2800" kern="1200" dirty="0" err="1"/>
            <a:t>Pháp</a:t>
          </a:r>
          <a:r>
            <a:rPr lang="en-US" sz="2800" kern="1200" dirty="0"/>
            <a:t> </a:t>
          </a:r>
          <a:r>
            <a:rPr lang="en-US" sz="2800" kern="1200" dirty="0" err="1"/>
            <a:t>và</a:t>
          </a:r>
          <a:r>
            <a:rPr lang="en-US" sz="2800" kern="1200" dirty="0"/>
            <a:t> </a:t>
          </a:r>
          <a:r>
            <a:rPr lang="en-US" sz="2800" kern="1200" dirty="0" err="1"/>
            <a:t>Hội</a:t>
          </a:r>
          <a:r>
            <a:rPr lang="en-US" sz="2800" kern="1200" dirty="0"/>
            <a:t> </a:t>
          </a:r>
          <a:r>
            <a:rPr lang="en-US" sz="2800" kern="1200" dirty="0" err="1"/>
            <a:t>truyền</a:t>
          </a:r>
          <a:r>
            <a:rPr lang="en-US" sz="2800" kern="1200" dirty="0"/>
            <a:t> </a:t>
          </a:r>
          <a:r>
            <a:rPr lang="en-US" sz="2800" kern="1200" dirty="0" err="1"/>
            <a:t>giáo</a:t>
          </a:r>
          <a:r>
            <a:rPr lang="en-US" sz="2800" kern="1200" dirty="0"/>
            <a:t> </a:t>
          </a:r>
          <a:r>
            <a:rPr lang="en-US" sz="2800" kern="1200" dirty="0" err="1"/>
            <a:t>nước</a:t>
          </a:r>
          <a:r>
            <a:rPr lang="en-US" sz="2800" kern="1200" dirty="0"/>
            <a:t> </a:t>
          </a:r>
          <a:r>
            <a:rPr lang="en-US" sz="2800" kern="1200" dirty="0" err="1"/>
            <a:t>ngoài</a:t>
          </a:r>
          <a:r>
            <a:rPr lang="en-US" sz="2800" kern="1200" dirty="0"/>
            <a:t> </a:t>
          </a:r>
          <a:r>
            <a:rPr lang="en-US" sz="2800" kern="1200" dirty="0" err="1"/>
            <a:t>của</a:t>
          </a:r>
          <a:r>
            <a:rPr lang="en-US" sz="2800" kern="1200" dirty="0"/>
            <a:t> Pari.</a:t>
          </a:r>
        </a:p>
      </dsp:txBody>
      <dsp:txXfrm>
        <a:off x="589278" y="2892467"/>
        <a:ext cx="10802770" cy="825776"/>
      </dsp:txXfrm>
    </dsp:sp>
    <dsp:sp modelId="{730A174D-D11D-4C4E-847E-6599ED6613AF}">
      <dsp:nvSpPr>
        <dsp:cNvPr id="0" name=""/>
        <dsp:cNvSpPr/>
      </dsp:nvSpPr>
      <dsp:spPr>
        <a:xfrm>
          <a:off x="0" y="4711515"/>
          <a:ext cx="11439525"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B16C754-90A5-471C-BDB4-B8162FF5C6BF}">
      <dsp:nvSpPr>
        <dsp:cNvPr id="0" name=""/>
        <dsp:cNvSpPr/>
      </dsp:nvSpPr>
      <dsp:spPr>
        <a:xfrm>
          <a:off x="544606" y="4253955"/>
          <a:ext cx="10892114" cy="915120"/>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2671" tIns="0" rIns="302671" bIns="0" numCol="1" spcCol="1270" anchor="ctr" anchorCtr="0">
          <a:noAutofit/>
        </a:bodyPr>
        <a:lstStyle/>
        <a:p>
          <a:pPr marL="0" lvl="0" indent="0" algn="l" defTabSz="1244600">
            <a:lnSpc>
              <a:spcPct val="90000"/>
            </a:lnSpc>
            <a:spcBef>
              <a:spcPct val="0"/>
            </a:spcBef>
            <a:spcAft>
              <a:spcPct val="35000"/>
            </a:spcAft>
            <a:buNone/>
          </a:pPr>
          <a:r>
            <a:rPr lang="en-US" sz="2800" kern="1200" dirty="0"/>
            <a:t>Gia Long </a:t>
          </a:r>
          <a:r>
            <a:rPr lang="en-US" sz="2800" kern="1200" dirty="0" err="1"/>
            <a:t>lên</a:t>
          </a:r>
          <a:r>
            <a:rPr lang="en-US" sz="2800" kern="1200" dirty="0"/>
            <a:t> </a:t>
          </a:r>
          <a:r>
            <a:rPr lang="en-US" sz="2800" kern="1200" dirty="0" err="1"/>
            <a:t>ngôi</a:t>
          </a:r>
          <a:r>
            <a:rPr lang="en-US" sz="2800" kern="1200" dirty="0"/>
            <a:t>, </a:t>
          </a:r>
          <a:r>
            <a:rPr lang="en-US" sz="2800" kern="1200" dirty="0" err="1"/>
            <a:t>vì</a:t>
          </a:r>
          <a:r>
            <a:rPr lang="en-US" sz="2800" kern="1200" dirty="0"/>
            <a:t> </a:t>
          </a:r>
          <a:r>
            <a:rPr lang="en-US" sz="2800" kern="1200" dirty="0" err="1"/>
            <a:t>những</a:t>
          </a:r>
          <a:r>
            <a:rPr lang="en-US" sz="2800" kern="1200" dirty="0"/>
            <a:t> "</a:t>
          </a:r>
          <a:r>
            <a:rPr lang="en-US" sz="2800" kern="1200" dirty="0" err="1"/>
            <a:t>ân</a:t>
          </a:r>
          <a:r>
            <a:rPr lang="en-US" sz="2800" kern="1200" dirty="0"/>
            <a:t> </a:t>
          </a:r>
          <a:r>
            <a:rPr lang="en-US" sz="2800" kern="1200" dirty="0" err="1"/>
            <a:t>tình</a:t>
          </a:r>
          <a:r>
            <a:rPr lang="en-US" sz="2800" kern="1200" dirty="0"/>
            <a:t>" </a:t>
          </a:r>
          <a:r>
            <a:rPr lang="en-US" sz="2800" kern="1200" dirty="0" err="1"/>
            <a:t>với</a:t>
          </a:r>
          <a:r>
            <a:rPr lang="en-US" sz="2800" kern="1200" dirty="0"/>
            <a:t> </a:t>
          </a:r>
          <a:r>
            <a:rPr lang="en-US" sz="2800" kern="1200" dirty="0" err="1"/>
            <a:t>nước</a:t>
          </a:r>
          <a:r>
            <a:rPr lang="en-US" sz="2800" kern="1200" dirty="0"/>
            <a:t> </a:t>
          </a:r>
          <a:r>
            <a:rPr lang="en-US" sz="2800" kern="1200" dirty="0" err="1"/>
            <a:t>Pháp</a:t>
          </a:r>
          <a:r>
            <a:rPr lang="en-US" sz="2800" kern="1200" dirty="0"/>
            <a:t> </a:t>
          </a:r>
          <a:r>
            <a:rPr lang="en-US" sz="2800" kern="1200" dirty="0" err="1"/>
            <a:t>nên</a:t>
          </a:r>
          <a:r>
            <a:rPr lang="en-US" sz="2800" kern="1200" dirty="0"/>
            <a:t> </a:t>
          </a:r>
          <a:r>
            <a:rPr lang="en-US" sz="2800" kern="1200" dirty="0" err="1"/>
            <a:t>đã</a:t>
          </a:r>
          <a:r>
            <a:rPr lang="en-US" sz="2800" kern="1200" dirty="0"/>
            <a:t> </a:t>
          </a:r>
          <a:r>
            <a:rPr lang="en-US" sz="2800" kern="1200" dirty="0" err="1"/>
            <a:t>sử</a:t>
          </a:r>
          <a:r>
            <a:rPr lang="en-US" sz="2800" kern="1200" dirty="0"/>
            <a:t> </a:t>
          </a:r>
          <a:r>
            <a:rPr lang="en-US" sz="2800" kern="1200" dirty="0" err="1"/>
            <a:t>dụng</a:t>
          </a:r>
          <a:r>
            <a:rPr lang="en-US" sz="2800" kern="1200" dirty="0"/>
            <a:t> </a:t>
          </a:r>
          <a:r>
            <a:rPr lang="en-US" sz="2800" kern="1200" dirty="0" err="1"/>
            <a:t>cố</a:t>
          </a:r>
          <a:r>
            <a:rPr lang="en-US" sz="2800" kern="1200" dirty="0"/>
            <a:t> </a:t>
          </a:r>
          <a:r>
            <a:rPr lang="en-US" sz="2800" kern="1200" dirty="0" err="1"/>
            <a:t>vấn</a:t>
          </a:r>
          <a:r>
            <a:rPr lang="en-US" sz="2800" kern="1200" dirty="0"/>
            <a:t>, </a:t>
          </a:r>
          <a:r>
            <a:rPr lang="en-US" sz="2800" kern="1200" dirty="0" err="1"/>
            <a:t>chủ</a:t>
          </a:r>
          <a:r>
            <a:rPr lang="en-US" sz="2800" kern="1200" dirty="0"/>
            <a:t> </a:t>
          </a:r>
          <a:r>
            <a:rPr lang="en-US" sz="2800" kern="1200" dirty="0" err="1"/>
            <a:t>yếu</a:t>
          </a:r>
          <a:r>
            <a:rPr lang="en-US" sz="2800" kern="1200" dirty="0"/>
            <a:t> </a:t>
          </a:r>
          <a:r>
            <a:rPr lang="en-US" sz="2800" kern="1200" dirty="0" err="1"/>
            <a:t>là</a:t>
          </a:r>
          <a:r>
            <a:rPr lang="en-US" sz="2800" kern="1200" dirty="0"/>
            <a:t> </a:t>
          </a:r>
          <a:r>
            <a:rPr lang="en-US" sz="2800" kern="1200" dirty="0" err="1"/>
            <a:t>các</a:t>
          </a:r>
          <a:r>
            <a:rPr lang="en-US" sz="2800" kern="1200" dirty="0"/>
            <a:t> </a:t>
          </a:r>
          <a:r>
            <a:rPr lang="en-US" sz="2800" kern="1200" dirty="0" err="1"/>
            <a:t>giáo</a:t>
          </a:r>
          <a:r>
            <a:rPr lang="en-US" sz="2800" kern="1200" dirty="0"/>
            <a:t> </a:t>
          </a:r>
          <a:r>
            <a:rPr lang="en-US" sz="2800" kern="1200" dirty="0" err="1"/>
            <a:t>sĩ</a:t>
          </a:r>
          <a:r>
            <a:rPr lang="en-US" sz="2800" kern="1200" dirty="0"/>
            <a:t> </a:t>
          </a:r>
          <a:r>
            <a:rPr lang="en-US" sz="2800" kern="1200" dirty="0" err="1"/>
            <a:t>thuộc</a:t>
          </a:r>
          <a:r>
            <a:rPr lang="en-US" sz="2800" kern="1200" dirty="0"/>
            <a:t> </a:t>
          </a:r>
          <a:r>
            <a:rPr lang="en-US" sz="2800" kern="1200" dirty="0" err="1"/>
            <a:t>Hộỉ</a:t>
          </a:r>
          <a:r>
            <a:rPr lang="en-US" sz="2800" kern="1200" dirty="0"/>
            <a:t> </a:t>
          </a:r>
          <a:r>
            <a:rPr lang="en-US" sz="2800" kern="1200" dirty="0" err="1"/>
            <a:t>truyền</a:t>
          </a:r>
          <a:r>
            <a:rPr lang="en-US" sz="2800" kern="1200" dirty="0"/>
            <a:t> </a:t>
          </a:r>
          <a:r>
            <a:rPr lang="en-US" sz="2800" kern="1200" dirty="0" err="1"/>
            <a:t>giáo</a:t>
          </a:r>
          <a:r>
            <a:rPr lang="en-US" sz="2800" kern="1200" dirty="0"/>
            <a:t> </a:t>
          </a:r>
          <a:r>
            <a:rPr lang="en-US" sz="2800" kern="1200" dirty="0" err="1"/>
            <a:t>nước</a:t>
          </a:r>
          <a:r>
            <a:rPr lang="en-US" sz="2800" kern="1200" dirty="0"/>
            <a:t> </a:t>
          </a:r>
          <a:r>
            <a:rPr lang="en-US" sz="2800" kern="1200" dirty="0" err="1"/>
            <a:t>ngoài</a:t>
          </a:r>
          <a:r>
            <a:rPr lang="en-US" sz="2800" kern="1200" dirty="0"/>
            <a:t> </a:t>
          </a:r>
        </a:p>
      </dsp:txBody>
      <dsp:txXfrm>
        <a:off x="589278" y="4298627"/>
        <a:ext cx="10802770" cy="825776"/>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108996-427B-4CF6-9FFF-50659008A941}">
      <dsp:nvSpPr>
        <dsp:cNvPr id="0" name=""/>
        <dsp:cNvSpPr/>
      </dsp:nvSpPr>
      <dsp:spPr>
        <a:xfrm rot="5400000">
          <a:off x="4521080" y="-1498965"/>
          <a:ext cx="4330700" cy="841659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1066800">
            <a:lnSpc>
              <a:spcPct val="90000"/>
            </a:lnSpc>
            <a:spcBef>
              <a:spcPct val="0"/>
            </a:spcBef>
            <a:spcAft>
              <a:spcPct val="15000"/>
            </a:spcAft>
            <a:buChar char="•"/>
          </a:pPr>
          <a:r>
            <a:rPr lang="en-US" sz="2400" kern="1200" dirty="0" err="1"/>
            <a:t>Trải</a:t>
          </a:r>
          <a:r>
            <a:rPr lang="en-US" sz="2400" kern="1200" dirty="0"/>
            <a:t> qua </a:t>
          </a:r>
          <a:r>
            <a:rPr lang="en-US" sz="2400" kern="1200" dirty="0" err="1"/>
            <a:t>hơn</a:t>
          </a:r>
          <a:r>
            <a:rPr lang="en-US" sz="2400" kern="1200" dirty="0"/>
            <a:t> 9 </a:t>
          </a:r>
          <a:r>
            <a:rPr lang="en-US" sz="2400" kern="1200" dirty="0" err="1"/>
            <a:t>thế</a:t>
          </a:r>
          <a:r>
            <a:rPr lang="en-US" sz="2400" kern="1200" dirty="0"/>
            <a:t> </a:t>
          </a:r>
          <a:r>
            <a:rPr lang="en-US" sz="2400" kern="1200" dirty="0" err="1"/>
            <a:t>kỷ</a:t>
          </a:r>
          <a:r>
            <a:rPr lang="en-US" sz="2400" kern="1200" dirty="0"/>
            <a:t> </a:t>
          </a:r>
          <a:r>
            <a:rPr lang="en-US" sz="2400" kern="1200" dirty="0" err="1"/>
            <a:t>độc</a:t>
          </a:r>
          <a:r>
            <a:rPr lang="en-US" sz="2400" kern="1200" dirty="0"/>
            <a:t> </a:t>
          </a:r>
          <a:r>
            <a:rPr lang="en-US" sz="2400" kern="1200" dirty="0" err="1"/>
            <a:t>lập</a:t>
          </a:r>
          <a:r>
            <a:rPr lang="en-US" sz="2400" kern="1200" dirty="0"/>
            <a:t>, </a:t>
          </a:r>
          <a:r>
            <a:rPr lang="en-US" sz="2400" kern="1200" dirty="0" err="1"/>
            <a:t>nhân</a:t>
          </a:r>
          <a:r>
            <a:rPr lang="en-US" sz="2400" kern="1200" dirty="0"/>
            <a:t> </a:t>
          </a:r>
          <a:r>
            <a:rPr lang="en-US" sz="2400" kern="1200" dirty="0" err="1"/>
            <a:t>dân</a:t>
          </a:r>
          <a:r>
            <a:rPr lang="en-US" sz="2400" kern="1200" dirty="0"/>
            <a:t> </a:t>
          </a:r>
          <a:r>
            <a:rPr lang="en-US" sz="2400" kern="1200" dirty="0" err="1"/>
            <a:t>Đại</a:t>
          </a:r>
          <a:r>
            <a:rPr lang="en-US" sz="2400" kern="1200" dirty="0"/>
            <a:t> </a:t>
          </a:r>
          <a:r>
            <a:rPr lang="en-US" sz="2400" kern="1200" dirty="0" err="1"/>
            <a:t>Việt</a:t>
          </a:r>
          <a:r>
            <a:rPr lang="en-US" sz="2400" kern="1200" dirty="0"/>
            <a:t> </a:t>
          </a:r>
          <a:r>
            <a:rPr lang="en-US" sz="2400" kern="1200" dirty="0" err="1"/>
            <a:t>vừa</a:t>
          </a:r>
          <a:r>
            <a:rPr lang="en-US" sz="2400" kern="1200" dirty="0"/>
            <a:t> </a:t>
          </a:r>
          <a:r>
            <a:rPr lang="en-US" sz="2400" kern="1200" dirty="0" err="1"/>
            <a:t>xây</a:t>
          </a:r>
          <a:r>
            <a:rPr lang="en-US" sz="2400" kern="1200" dirty="0"/>
            <a:t> </a:t>
          </a:r>
          <a:r>
            <a:rPr lang="en-US" sz="2400" kern="1200" dirty="0" err="1"/>
            <a:t>dựng</a:t>
          </a:r>
          <a:r>
            <a:rPr lang="en-US" sz="2400" kern="1200" dirty="0"/>
            <a:t> </a:t>
          </a:r>
          <a:r>
            <a:rPr lang="en-US" sz="2400" kern="1200" dirty="0" err="1"/>
            <a:t>cho</a:t>
          </a:r>
          <a:r>
            <a:rPr lang="en-US" sz="2400" kern="1200" dirty="0"/>
            <a:t> </a:t>
          </a:r>
          <a:r>
            <a:rPr lang="en-US" sz="2400" kern="1200" dirty="0" err="1"/>
            <a:t>mình</a:t>
          </a:r>
          <a:r>
            <a:rPr lang="en-US" sz="2400" kern="1200" dirty="0"/>
            <a:t> </a:t>
          </a:r>
          <a:r>
            <a:rPr lang="en-US" sz="2400" kern="1200" dirty="0" err="1"/>
            <a:t>một</a:t>
          </a:r>
          <a:r>
            <a:rPr lang="en-US" sz="2400" kern="1200" dirty="0"/>
            <a:t>  </a:t>
          </a:r>
          <a:r>
            <a:rPr lang="en-US" sz="2400" kern="1200" dirty="0" err="1"/>
            <a:t>chế</a:t>
          </a:r>
          <a:r>
            <a:rPr lang="en-US" sz="2400" kern="1200" dirty="0"/>
            <a:t> </a:t>
          </a:r>
          <a:r>
            <a:rPr lang="en-US" sz="2400" kern="1200" dirty="0" err="1"/>
            <a:t>độ</a:t>
          </a:r>
          <a:r>
            <a:rPr lang="en-US" sz="2400" kern="1200" dirty="0"/>
            <a:t> </a:t>
          </a:r>
          <a:r>
            <a:rPr lang="en-US" sz="2400" kern="1200" dirty="0" err="1"/>
            <a:t>quân</a:t>
          </a:r>
          <a:r>
            <a:rPr lang="en-US" sz="2400" kern="1200" dirty="0"/>
            <a:t> </a:t>
          </a:r>
          <a:r>
            <a:rPr lang="en-US" sz="2400" kern="1200" dirty="0" err="1"/>
            <a:t>chủ</a:t>
          </a:r>
          <a:r>
            <a:rPr lang="en-US" sz="2400" kern="1200" dirty="0"/>
            <a:t> </a:t>
          </a:r>
          <a:r>
            <a:rPr lang="en-US" sz="2400" kern="1200" dirty="0" err="1"/>
            <a:t>chuyên</a:t>
          </a:r>
          <a:r>
            <a:rPr lang="en-US" sz="2400" kern="1200" dirty="0"/>
            <a:t> </a:t>
          </a:r>
          <a:r>
            <a:rPr lang="en-US" sz="2400" kern="1200" dirty="0" err="1"/>
            <a:t>chế</a:t>
          </a:r>
          <a:r>
            <a:rPr lang="en-US" sz="2400" kern="1200" dirty="0"/>
            <a:t>, </a:t>
          </a:r>
          <a:r>
            <a:rPr lang="en-US" sz="2400" kern="1200" dirty="0" err="1"/>
            <a:t>một</a:t>
          </a:r>
          <a:r>
            <a:rPr lang="en-US" sz="2400" kern="1200" dirty="0"/>
            <a:t> </a:t>
          </a:r>
          <a:r>
            <a:rPr lang="en-US" sz="2400" kern="1200" dirty="0" err="1"/>
            <a:t>nền</a:t>
          </a:r>
          <a:r>
            <a:rPr lang="en-US" sz="2400" kern="1200" dirty="0"/>
            <a:t> </a:t>
          </a:r>
          <a:r>
            <a:rPr lang="en-US" sz="2400" kern="1200" dirty="0" err="1"/>
            <a:t>kinh</a:t>
          </a:r>
          <a:r>
            <a:rPr lang="en-US" sz="2400" kern="1200" dirty="0"/>
            <a:t> </a:t>
          </a:r>
          <a:r>
            <a:rPr lang="en-US" sz="2400" kern="1200" dirty="0" err="1"/>
            <a:t>tế</a:t>
          </a:r>
          <a:r>
            <a:rPr lang="en-US" sz="2400" kern="1200" dirty="0"/>
            <a:t> </a:t>
          </a:r>
          <a:r>
            <a:rPr lang="en-US" sz="2400" kern="1200" dirty="0" err="1"/>
            <a:t>tự</a:t>
          </a:r>
          <a:r>
            <a:rPr lang="en-US" sz="2400" kern="1200" dirty="0"/>
            <a:t> </a:t>
          </a:r>
          <a:r>
            <a:rPr lang="en-US" sz="2400" kern="1200" dirty="0" err="1"/>
            <a:t>chủ</a:t>
          </a:r>
          <a:r>
            <a:rPr lang="en-US" sz="2400" kern="1200" dirty="0"/>
            <a:t>, </a:t>
          </a:r>
          <a:r>
            <a:rPr lang="en-US" sz="2400" kern="1200" dirty="0" err="1"/>
            <a:t>một</a:t>
          </a:r>
          <a:r>
            <a:rPr lang="en-US" sz="2400" kern="1200" dirty="0"/>
            <a:t> </a:t>
          </a:r>
          <a:r>
            <a:rPr lang="en-US" sz="2400" kern="1200" dirty="0" err="1"/>
            <a:t>nền</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đậm</a:t>
          </a:r>
          <a:r>
            <a:rPr lang="en-US" sz="2400" kern="1200" dirty="0"/>
            <a:t> </a:t>
          </a:r>
          <a:r>
            <a:rPr lang="en-US" sz="2400" kern="1200" dirty="0" err="1"/>
            <a:t>đà</a:t>
          </a:r>
          <a:r>
            <a:rPr lang="en-US" sz="2400" kern="1200" dirty="0"/>
            <a:t> </a:t>
          </a:r>
          <a:r>
            <a:rPr lang="en-US" sz="2400" kern="1200" dirty="0" err="1"/>
            <a:t>bản</a:t>
          </a:r>
          <a:r>
            <a:rPr lang="en-US" sz="2400" kern="1200" dirty="0"/>
            <a:t> </a:t>
          </a:r>
          <a:r>
            <a:rPr lang="en-US" sz="2400" kern="1200" dirty="0" err="1"/>
            <a:t>sắc</a:t>
          </a:r>
          <a:r>
            <a:rPr lang="en-US" sz="2400" kern="1200" dirty="0"/>
            <a:t>  </a:t>
          </a:r>
          <a:r>
            <a:rPr lang="en-US" sz="2400" kern="1200" dirty="0" err="1"/>
            <a:t>dân</a:t>
          </a:r>
          <a:r>
            <a:rPr lang="en-US" sz="2400" kern="1200" dirty="0"/>
            <a:t> </a:t>
          </a:r>
          <a:r>
            <a:rPr lang="en-US" sz="2400" kern="1200" dirty="0" err="1"/>
            <a:t>tộc</a:t>
          </a:r>
          <a:r>
            <a:rPr lang="en-US" sz="2400" kern="1200" dirty="0"/>
            <a:t>, </a:t>
          </a:r>
          <a:r>
            <a:rPr lang="en-US" sz="2400" kern="1200" dirty="0" err="1"/>
            <a:t>lại</a:t>
          </a:r>
          <a:r>
            <a:rPr lang="en-US" sz="2400" kern="1200" dirty="0"/>
            <a:t> </a:t>
          </a:r>
          <a:r>
            <a:rPr lang="en-US" sz="2400" kern="1200" dirty="0" err="1"/>
            <a:t>vừa</a:t>
          </a:r>
          <a:r>
            <a:rPr lang="en-US" sz="2400" kern="1200" dirty="0"/>
            <a:t> </a:t>
          </a:r>
          <a:r>
            <a:rPr lang="en-US" sz="2400" kern="1200" dirty="0" err="1"/>
            <a:t>phải</a:t>
          </a:r>
          <a:r>
            <a:rPr lang="en-US" sz="2400" kern="1200" dirty="0"/>
            <a:t> </a:t>
          </a:r>
          <a:r>
            <a:rPr lang="en-US" sz="2400" kern="1200" dirty="0" err="1"/>
            <a:t>đấu</a:t>
          </a:r>
          <a:r>
            <a:rPr lang="en-US" sz="2400" kern="1200" dirty="0"/>
            <a:t> </a:t>
          </a:r>
          <a:r>
            <a:rPr lang="en-US" sz="2400" kern="1200" dirty="0" err="1"/>
            <a:t>tranh</a:t>
          </a:r>
          <a:r>
            <a:rPr lang="en-US" sz="2400" kern="1200" dirty="0"/>
            <a:t> </a:t>
          </a:r>
          <a:r>
            <a:rPr lang="en-US" sz="2400" kern="1200" dirty="0" err="1"/>
            <a:t>chống</a:t>
          </a:r>
          <a:r>
            <a:rPr lang="en-US" sz="2400" kern="1200" dirty="0"/>
            <a:t> </a:t>
          </a:r>
          <a:r>
            <a:rPr lang="en-US" sz="2400" kern="1200" dirty="0" err="1"/>
            <a:t>ngoại</a:t>
          </a:r>
          <a:r>
            <a:rPr lang="en-US" sz="2400" kern="1200" dirty="0"/>
            <a:t> </a:t>
          </a:r>
          <a:r>
            <a:rPr lang="en-US" sz="2400" kern="1200" dirty="0" err="1"/>
            <a:t>xâm</a:t>
          </a:r>
          <a:endParaRPr lang="en-US" sz="2400" kern="1200" dirty="0"/>
        </a:p>
        <a:p>
          <a:pPr marL="228600" lvl="1" indent="-228600" algn="just" defTabSz="1066800">
            <a:lnSpc>
              <a:spcPct val="90000"/>
            </a:lnSpc>
            <a:spcBef>
              <a:spcPct val="0"/>
            </a:spcBef>
            <a:spcAft>
              <a:spcPct val="15000"/>
            </a:spcAft>
            <a:buChar char="•"/>
          </a:pPr>
          <a:r>
            <a:rPr lang="en-US" sz="2400" kern="1200" dirty="0" err="1"/>
            <a:t>Các</a:t>
          </a:r>
          <a:r>
            <a:rPr lang="en-US" sz="2400" kern="1200" dirty="0"/>
            <a:t> </a:t>
          </a:r>
          <a:r>
            <a:rPr lang="en-US" sz="2400" kern="1200" dirty="0" err="1"/>
            <a:t>triều</a:t>
          </a:r>
          <a:r>
            <a:rPr lang="en-US" sz="2400" kern="1200" dirty="0"/>
            <a:t> </a:t>
          </a:r>
          <a:r>
            <a:rPr lang="en-US" sz="2400" kern="1200" dirty="0" err="1"/>
            <a:t>đại</a:t>
          </a:r>
          <a:r>
            <a:rPr lang="en-US" sz="2400" kern="1200" dirty="0"/>
            <a:t> </a:t>
          </a:r>
          <a:r>
            <a:rPr lang="en-US" sz="2400" kern="1200" dirty="0" err="1"/>
            <a:t>quân</a:t>
          </a:r>
          <a:r>
            <a:rPr lang="en-US" sz="2400" kern="1200" dirty="0"/>
            <a:t> </a:t>
          </a:r>
          <a:r>
            <a:rPr lang="en-US" sz="2400" kern="1200" dirty="0" err="1"/>
            <a:t>chủ</a:t>
          </a:r>
          <a:r>
            <a:rPr lang="en-US" sz="2400" kern="1200" dirty="0"/>
            <a:t> </a:t>
          </a:r>
          <a:r>
            <a:rPr lang="en-US" sz="2400" kern="1200" dirty="0" err="1"/>
            <a:t>đã</a:t>
          </a:r>
          <a:r>
            <a:rPr lang="en-US" sz="2400" kern="1200" dirty="0"/>
            <a:t> </a:t>
          </a:r>
          <a:r>
            <a:rPr lang="en-US" sz="2400" kern="1200" dirty="0" err="1"/>
            <a:t>xây</a:t>
          </a:r>
          <a:r>
            <a:rPr lang="en-US" sz="2400" kern="1200" dirty="0"/>
            <a:t> </a:t>
          </a:r>
          <a:r>
            <a:rPr lang="en-US" sz="2400" kern="1200" dirty="0" err="1"/>
            <a:t>dựng</a:t>
          </a:r>
          <a:r>
            <a:rPr lang="en-US" sz="2400" kern="1200" dirty="0"/>
            <a:t> </a:t>
          </a:r>
          <a:r>
            <a:rPr lang="en-US" sz="2400" kern="1200" dirty="0" err="1"/>
            <a:t>được</a:t>
          </a:r>
          <a:r>
            <a:rPr lang="en-US" sz="2400" kern="1200" dirty="0"/>
            <a:t> </a:t>
          </a:r>
          <a:r>
            <a:rPr lang="en-US" sz="2400" kern="1200" dirty="0" err="1"/>
            <a:t>một</a:t>
          </a:r>
          <a:r>
            <a:rPr lang="en-US" sz="2400" kern="1200" dirty="0"/>
            <a:t> </a:t>
          </a:r>
          <a:r>
            <a:rPr lang="en-US" sz="2400" kern="1200" dirty="0" err="1"/>
            <a:t>hệ</a:t>
          </a:r>
          <a:r>
            <a:rPr lang="en-US" sz="2400" kern="1200" dirty="0"/>
            <a:t> </a:t>
          </a:r>
          <a:r>
            <a:rPr lang="en-US" sz="2400" kern="1200" dirty="0" err="1"/>
            <a:t>thống</a:t>
          </a:r>
          <a:r>
            <a:rPr lang="en-US" sz="2400" kern="1200" dirty="0"/>
            <a:t> </a:t>
          </a:r>
          <a:r>
            <a:rPr lang="en-US" sz="2400" kern="1200" dirty="0" err="1"/>
            <a:t>pháp</a:t>
          </a:r>
          <a:r>
            <a:rPr lang="en-US" sz="2400" kern="1200" dirty="0"/>
            <a:t> </a:t>
          </a:r>
          <a:r>
            <a:rPr lang="en-US" sz="2400" kern="1200" dirty="0" err="1"/>
            <a:t>luật</a:t>
          </a:r>
          <a:r>
            <a:rPr lang="en-US" sz="2400" kern="1200" dirty="0"/>
            <a:t> </a:t>
          </a:r>
          <a:r>
            <a:rPr lang="en-US" sz="2400" kern="1200" dirty="0" err="1"/>
            <a:t>thành</a:t>
          </a:r>
          <a:r>
            <a:rPr lang="en-US" sz="2400" kern="1200" dirty="0"/>
            <a:t> </a:t>
          </a:r>
          <a:r>
            <a:rPr lang="en-US" sz="2400" kern="1200" dirty="0" err="1"/>
            <a:t>văn</a:t>
          </a:r>
          <a:r>
            <a:rPr lang="en-US" sz="2400" kern="1200" dirty="0"/>
            <a:t> </a:t>
          </a:r>
          <a:r>
            <a:rPr lang="en-US" sz="2400" kern="1200" dirty="0" err="1"/>
            <a:t>tương</a:t>
          </a:r>
          <a:r>
            <a:rPr lang="en-US" sz="2400" kern="1200" dirty="0"/>
            <a:t> </a:t>
          </a:r>
          <a:r>
            <a:rPr lang="en-US" sz="2400" kern="1200" dirty="0" err="1"/>
            <a:t>đối</a:t>
          </a:r>
          <a:r>
            <a:rPr lang="en-US" sz="2400" kern="1200" dirty="0"/>
            <a:t> </a:t>
          </a:r>
          <a:r>
            <a:rPr lang="en-US" sz="2400" kern="1200" dirty="0" err="1"/>
            <a:t>hoàn</a:t>
          </a:r>
          <a:r>
            <a:rPr lang="en-US" sz="2400" kern="1200" dirty="0"/>
            <a:t> </a:t>
          </a:r>
          <a:r>
            <a:rPr lang="en-US" sz="2400" kern="1200" dirty="0" err="1"/>
            <a:t>chỉnh</a:t>
          </a:r>
          <a:endParaRPr lang="en-US" sz="2400" kern="1200" dirty="0"/>
        </a:p>
        <a:p>
          <a:pPr marL="228600" lvl="1" indent="-228600" algn="just" defTabSz="1066800">
            <a:lnSpc>
              <a:spcPct val="90000"/>
            </a:lnSpc>
            <a:spcBef>
              <a:spcPct val="0"/>
            </a:spcBef>
            <a:spcAft>
              <a:spcPct val="15000"/>
            </a:spcAft>
            <a:buChar char="•"/>
          </a:pPr>
          <a:r>
            <a:rPr lang="en-US" sz="2400" kern="1200" dirty="0" err="1"/>
            <a:t>Thời</a:t>
          </a:r>
          <a:r>
            <a:rPr lang="en-US" sz="2400" kern="1200" dirty="0"/>
            <a:t> </a:t>
          </a:r>
          <a:r>
            <a:rPr lang="en-US" sz="2400" kern="1200" dirty="0" err="1"/>
            <a:t>đại</a:t>
          </a:r>
          <a:r>
            <a:rPr lang="en-US" sz="2400" kern="1200" dirty="0"/>
            <a:t> </a:t>
          </a:r>
          <a:r>
            <a:rPr lang="en-US" sz="2400" kern="1200" dirty="0" err="1"/>
            <a:t>phong</a:t>
          </a:r>
          <a:r>
            <a:rPr lang="en-US" sz="2400" kern="1200" dirty="0"/>
            <a:t> </a:t>
          </a:r>
          <a:r>
            <a:rPr lang="en-US" sz="2400" kern="1200" dirty="0" err="1"/>
            <a:t>kiến</a:t>
          </a:r>
          <a:r>
            <a:rPr lang="en-US" sz="2400" kern="1200" dirty="0"/>
            <a:t> ở </a:t>
          </a:r>
          <a:r>
            <a:rPr lang="en-US" sz="2400" kern="1200" dirty="0" err="1"/>
            <a:t>Việt</a:t>
          </a:r>
          <a:r>
            <a:rPr lang="en-US" sz="2400" kern="1200" dirty="0"/>
            <a:t> Nam  </a:t>
          </a:r>
          <a:r>
            <a:rPr lang="en-US" sz="2400" kern="1200" dirty="0" err="1"/>
            <a:t>trải</a:t>
          </a:r>
          <a:r>
            <a:rPr lang="en-US" sz="2400" kern="1200" dirty="0"/>
            <a:t> qua </a:t>
          </a:r>
          <a:r>
            <a:rPr lang="en-US" sz="2400" kern="1200" dirty="0" err="1"/>
            <a:t>các</a:t>
          </a:r>
          <a:r>
            <a:rPr lang="en-US" sz="2400" kern="1200" dirty="0"/>
            <a:t> </a:t>
          </a:r>
          <a:r>
            <a:rPr lang="en-US" sz="2400" kern="1200" dirty="0" err="1"/>
            <a:t>giai</a:t>
          </a:r>
          <a:r>
            <a:rPr lang="en-US" sz="2400" kern="1200" dirty="0"/>
            <a:t> </a:t>
          </a:r>
          <a:r>
            <a:rPr lang="en-US" sz="2400" kern="1200" dirty="0" err="1"/>
            <a:t>đoạn</a:t>
          </a:r>
          <a:r>
            <a:rPr lang="en-US" sz="2400" kern="1200" dirty="0"/>
            <a:t> </a:t>
          </a:r>
          <a:r>
            <a:rPr lang="en-US" sz="2400" kern="1200" dirty="0" err="1"/>
            <a:t>hình</a:t>
          </a:r>
          <a:r>
            <a:rPr lang="en-US" sz="2400" kern="1200" dirty="0"/>
            <a:t> </a:t>
          </a:r>
          <a:r>
            <a:rPr lang="en-US" sz="2400" kern="1200" dirty="0" err="1"/>
            <a:t>thành</a:t>
          </a:r>
          <a:r>
            <a:rPr lang="en-US" sz="2400" kern="1200" dirty="0"/>
            <a:t> </a:t>
          </a:r>
          <a:r>
            <a:rPr lang="en-US" sz="2400" kern="1200" dirty="0" err="1"/>
            <a:t>và</a:t>
          </a:r>
          <a:r>
            <a:rPr lang="en-US" sz="2400" kern="1200" dirty="0"/>
            <a:t> </a:t>
          </a:r>
          <a:r>
            <a:rPr lang="en-US" sz="2400" kern="1200" dirty="0" err="1"/>
            <a:t>xác</a:t>
          </a:r>
          <a:r>
            <a:rPr lang="en-US" sz="2400" kern="1200" dirty="0"/>
            <a:t> </a:t>
          </a:r>
          <a:r>
            <a:rPr lang="en-US" sz="2400" kern="1200" dirty="0" err="1"/>
            <a:t>lập</a:t>
          </a:r>
          <a:r>
            <a:rPr lang="en-US" sz="2400" kern="1200" dirty="0"/>
            <a:t>, </a:t>
          </a:r>
          <a:r>
            <a:rPr lang="en-US" sz="2400" kern="1200" dirty="0" err="1"/>
            <a:t>giai</a:t>
          </a:r>
          <a:r>
            <a:rPr lang="en-US" sz="2400" kern="1200" dirty="0"/>
            <a:t> </a:t>
          </a:r>
          <a:r>
            <a:rPr lang="en-US" sz="2400" kern="1200" dirty="0" err="1"/>
            <a:t>đoạn</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trong</a:t>
          </a:r>
          <a:r>
            <a:rPr lang="en-US" sz="2400" kern="1200" dirty="0"/>
            <a:t> chia </a:t>
          </a:r>
          <a:r>
            <a:rPr lang="en-US" sz="2400" kern="1200" dirty="0" err="1"/>
            <a:t>cắt</a:t>
          </a:r>
          <a:r>
            <a:rPr lang="en-US" sz="2400" kern="1200" dirty="0"/>
            <a:t>, </a:t>
          </a:r>
          <a:r>
            <a:rPr lang="en-US" sz="2400" kern="1200" dirty="0" err="1"/>
            <a:t>giai</a:t>
          </a:r>
          <a:r>
            <a:rPr lang="en-US" sz="2400" kern="1200" dirty="0"/>
            <a:t> </a:t>
          </a:r>
          <a:r>
            <a:rPr lang="en-US" sz="2400" kern="1200" dirty="0" err="1"/>
            <a:t>đoạn</a:t>
          </a:r>
          <a:r>
            <a:rPr lang="en-US" sz="2400" kern="1200" dirty="0"/>
            <a:t> </a:t>
          </a:r>
          <a:r>
            <a:rPr lang="en-US" sz="2400" kern="1200" dirty="0" err="1"/>
            <a:t>suy</a:t>
          </a:r>
          <a:r>
            <a:rPr lang="en-US" sz="2400" kern="1200" dirty="0"/>
            <a:t> </a:t>
          </a:r>
          <a:r>
            <a:rPr lang="en-US" sz="2400" kern="1200" dirty="0" err="1"/>
            <a:t>vong</a:t>
          </a:r>
          <a:r>
            <a:rPr lang="en-US" sz="2400" kern="1200" dirty="0"/>
            <a:t> </a:t>
          </a:r>
          <a:r>
            <a:rPr lang="en-US" sz="2400" kern="1200" dirty="0" err="1"/>
            <a:t>thông</a:t>
          </a:r>
          <a:r>
            <a:rPr lang="en-US" sz="2400" kern="1200" dirty="0"/>
            <a:t> qua </a:t>
          </a:r>
          <a:r>
            <a:rPr lang="en-US" sz="2400" kern="1200" dirty="0" err="1"/>
            <a:t>sự</a:t>
          </a:r>
          <a:r>
            <a:rPr lang="en-US" sz="2400" kern="1200" dirty="0"/>
            <a:t>  </a:t>
          </a:r>
          <a:r>
            <a:rPr lang="en-US" sz="2400" kern="1200" dirty="0" err="1"/>
            <a:t>tồn</a:t>
          </a:r>
          <a:r>
            <a:rPr lang="en-US" sz="2400" kern="1200" dirty="0"/>
            <a:t> </a:t>
          </a:r>
          <a:r>
            <a:rPr lang="en-US" sz="2400" kern="1200" dirty="0" err="1"/>
            <a:t>tại</a:t>
          </a:r>
          <a:r>
            <a:rPr lang="en-US" sz="2400" kern="1200" dirty="0"/>
            <a:t> </a:t>
          </a:r>
          <a:r>
            <a:rPr lang="en-US" sz="2400" kern="1200" dirty="0" err="1"/>
            <a:t>và</a:t>
          </a:r>
          <a:r>
            <a:rPr lang="en-US" sz="2400" kern="1200" dirty="0"/>
            <a:t> </a:t>
          </a:r>
          <a:r>
            <a:rPr lang="en-US" sz="2400" kern="1200" dirty="0" err="1"/>
            <a:t>nối</a:t>
          </a:r>
          <a:r>
            <a:rPr lang="en-US" sz="2400" kern="1200" dirty="0"/>
            <a:t> </a:t>
          </a:r>
          <a:r>
            <a:rPr lang="en-US" sz="2400" kern="1200" dirty="0" err="1"/>
            <a:t>tiếp</a:t>
          </a:r>
          <a:r>
            <a:rPr lang="en-US" sz="2400" kern="1200" dirty="0"/>
            <a:t> </a:t>
          </a:r>
          <a:r>
            <a:rPr lang="en-US" sz="2400" kern="1200" dirty="0" err="1"/>
            <a:t>nhau</a:t>
          </a:r>
          <a:endParaRPr lang="en-US" sz="2400" kern="1200" dirty="0"/>
        </a:p>
      </dsp:txBody>
      <dsp:txXfrm rot="-5400000">
        <a:off x="2478132" y="755390"/>
        <a:ext cx="8205191" cy="3907886"/>
      </dsp:txXfrm>
    </dsp:sp>
    <dsp:sp modelId="{295D6D74-F286-42F2-8696-E01A633AC222}">
      <dsp:nvSpPr>
        <dsp:cNvPr id="0" name=""/>
        <dsp:cNvSpPr/>
      </dsp:nvSpPr>
      <dsp:spPr>
        <a:xfrm>
          <a:off x="0" y="0"/>
          <a:ext cx="2353879" cy="5413375"/>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US" sz="3600" kern="1200" dirty="0"/>
            <a:t> </a:t>
          </a:r>
          <a:r>
            <a:rPr lang="en-US" sz="3600" kern="1200" dirty="0" err="1"/>
            <a:t>Một</a:t>
          </a:r>
          <a:r>
            <a:rPr lang="en-US" sz="3600" kern="1200" dirty="0"/>
            <a:t> </a:t>
          </a:r>
          <a:r>
            <a:rPr lang="en-US" sz="3600" kern="1200" dirty="0" err="1"/>
            <a:t>số</a:t>
          </a:r>
          <a:r>
            <a:rPr lang="en-US" sz="3600" kern="1200" dirty="0"/>
            <a:t> </a:t>
          </a:r>
          <a:r>
            <a:rPr lang="en-US" sz="3600" kern="1200" dirty="0" err="1"/>
            <a:t>nhận</a:t>
          </a:r>
          <a:r>
            <a:rPr lang="en-US" sz="3600" kern="1200" dirty="0"/>
            <a:t> </a:t>
          </a:r>
          <a:r>
            <a:rPr lang="en-US" sz="3600" kern="1200" dirty="0" err="1"/>
            <a:t>xét</a:t>
          </a:r>
          <a:r>
            <a:rPr lang="en-US" sz="3600" kern="1200" dirty="0"/>
            <a:t> </a:t>
          </a:r>
        </a:p>
      </dsp:txBody>
      <dsp:txXfrm>
        <a:off x="114907" y="114907"/>
        <a:ext cx="2124065" cy="5183561"/>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12E93D-49B3-4E27-A727-7C22DBD66146}">
      <dsp:nvSpPr>
        <dsp:cNvPr id="0" name=""/>
        <dsp:cNvSpPr/>
      </dsp:nvSpPr>
      <dsp:spPr>
        <a:xfrm>
          <a:off x="0" y="58113"/>
          <a:ext cx="8128000" cy="17503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US" sz="4400" b="1" kern="1200" dirty="0"/>
            <a:t>3.11. </a:t>
          </a:r>
          <a:r>
            <a:rPr lang="en-US" sz="4400" b="1" kern="1200" dirty="0" err="1"/>
            <a:t>Sự</a:t>
          </a:r>
          <a:r>
            <a:rPr lang="en-US" sz="4400" b="1" kern="1200" dirty="0"/>
            <a:t> </a:t>
          </a:r>
          <a:r>
            <a:rPr lang="en-US" sz="4400" b="1" kern="1200" dirty="0" err="1"/>
            <a:t>sụp</a:t>
          </a:r>
          <a:r>
            <a:rPr lang="en-US" sz="4400" b="1" kern="1200" dirty="0"/>
            <a:t> </a:t>
          </a:r>
          <a:r>
            <a:rPr lang="en-US" sz="4400" b="1" kern="1200" dirty="0" err="1"/>
            <a:t>đổ</a:t>
          </a:r>
          <a:r>
            <a:rPr lang="en-US" sz="4400" b="1" kern="1200" dirty="0"/>
            <a:t> </a:t>
          </a:r>
          <a:r>
            <a:rPr lang="en-US" sz="4400" b="1" kern="1200" dirty="0" err="1"/>
            <a:t>của</a:t>
          </a:r>
          <a:r>
            <a:rPr lang="en-US" sz="4400" b="1" kern="1200" dirty="0"/>
            <a:t> </a:t>
          </a:r>
          <a:r>
            <a:rPr lang="en-US" sz="4400" b="1" kern="1200" dirty="0" err="1"/>
            <a:t>nhà</a:t>
          </a:r>
          <a:r>
            <a:rPr lang="en-US" sz="4400" b="1" kern="1200" dirty="0"/>
            <a:t> </a:t>
          </a:r>
          <a:r>
            <a:rPr lang="en-US" sz="4400" b="1" kern="1200" dirty="0" err="1"/>
            <a:t>nước</a:t>
          </a:r>
          <a:r>
            <a:rPr lang="en-US" sz="4400" b="1" kern="1200" dirty="0"/>
            <a:t> </a:t>
          </a:r>
          <a:r>
            <a:rPr lang="en-US" sz="4400" b="1" kern="1200" dirty="0" err="1"/>
            <a:t>phong</a:t>
          </a:r>
          <a:r>
            <a:rPr lang="en-US" sz="4400" b="1" kern="1200" dirty="0"/>
            <a:t> </a:t>
          </a:r>
          <a:r>
            <a:rPr lang="en-US" sz="4400" b="1" kern="1200" dirty="0" err="1"/>
            <a:t>kiến</a:t>
          </a:r>
          <a:endParaRPr lang="en-US" sz="4400" kern="1200" dirty="0"/>
        </a:p>
      </dsp:txBody>
      <dsp:txXfrm>
        <a:off x="85444" y="143557"/>
        <a:ext cx="7957112" cy="1579432"/>
      </dsp:txXfrm>
    </dsp:sp>
    <dsp:sp modelId="{EBDFA30A-B0B9-443D-B7C5-6F4FC036F44B}">
      <dsp:nvSpPr>
        <dsp:cNvPr id="0" name=""/>
        <dsp:cNvSpPr/>
      </dsp:nvSpPr>
      <dsp:spPr>
        <a:xfrm>
          <a:off x="0" y="1808433"/>
          <a:ext cx="8128000" cy="3552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55880" rIns="312928" bIns="55880" numCol="1" spcCol="1270" anchor="t" anchorCtr="0">
          <a:noAutofit/>
        </a:bodyPr>
        <a:lstStyle/>
        <a:p>
          <a:pPr marL="285750" lvl="1" indent="-285750" algn="l" defTabSz="1511300">
            <a:lnSpc>
              <a:spcPct val="90000"/>
            </a:lnSpc>
            <a:spcBef>
              <a:spcPct val="0"/>
            </a:spcBef>
            <a:spcAft>
              <a:spcPct val="20000"/>
            </a:spcAft>
            <a:buChar char="•"/>
          </a:pPr>
          <a:r>
            <a:rPr lang="en-US" sz="3400" kern="1200" dirty="0" err="1"/>
            <a:t>Xã</a:t>
          </a:r>
          <a:r>
            <a:rPr lang="en-US" sz="3400" kern="1200" dirty="0"/>
            <a:t> </a:t>
          </a:r>
          <a:r>
            <a:rPr lang="en-US" sz="3400" kern="1200" dirty="0" err="1"/>
            <a:t>hội</a:t>
          </a:r>
          <a:r>
            <a:rPr lang="en-US" sz="3400" kern="1200" dirty="0"/>
            <a:t>: </a:t>
          </a:r>
          <a:r>
            <a:rPr lang="en-US" sz="3400" kern="1200" dirty="0" err="1"/>
            <a:t>khủng</a:t>
          </a:r>
          <a:r>
            <a:rPr lang="en-US" sz="3400" kern="1200" dirty="0"/>
            <a:t> </a:t>
          </a:r>
          <a:r>
            <a:rPr lang="en-US" sz="3400" kern="1200" dirty="0" err="1"/>
            <a:t>hoảng</a:t>
          </a:r>
          <a:r>
            <a:rPr lang="en-US" sz="3400" kern="1200" dirty="0"/>
            <a:t> </a:t>
          </a:r>
          <a:r>
            <a:rPr lang="en-US" sz="3400" kern="1200" dirty="0" err="1"/>
            <a:t>trầm</a:t>
          </a:r>
          <a:r>
            <a:rPr lang="en-US" sz="3400" kern="1200" dirty="0"/>
            <a:t> </a:t>
          </a:r>
          <a:r>
            <a:rPr lang="en-US" sz="3400" kern="1200" dirty="0" err="1"/>
            <a:t>trọng</a:t>
          </a:r>
          <a:r>
            <a:rPr lang="en-US" sz="3400" kern="1200" dirty="0"/>
            <a:t>, </a:t>
          </a:r>
          <a:r>
            <a:rPr lang="en-US" sz="3400" kern="1200" dirty="0" err="1"/>
            <a:t>mâu</a:t>
          </a:r>
          <a:r>
            <a:rPr lang="en-US" sz="3400" kern="1200" dirty="0"/>
            <a:t> </a:t>
          </a:r>
          <a:r>
            <a:rPr lang="en-US" sz="3400" kern="1200" dirty="0" err="1"/>
            <a:t>thuẫn</a:t>
          </a:r>
          <a:r>
            <a:rPr lang="en-US" sz="3400" kern="1200" dirty="0"/>
            <a:t> </a:t>
          </a:r>
          <a:r>
            <a:rPr lang="en-US" sz="3400" kern="1200" dirty="0" err="1"/>
            <a:t>ngày</a:t>
          </a:r>
          <a:r>
            <a:rPr lang="en-US" sz="3400" kern="1200" dirty="0"/>
            <a:t> </a:t>
          </a:r>
          <a:r>
            <a:rPr lang="en-US" sz="3400" kern="1200" dirty="0" err="1"/>
            <a:t>càng</a:t>
          </a:r>
          <a:r>
            <a:rPr lang="en-US" sz="3400" kern="1200" dirty="0"/>
            <a:t> </a:t>
          </a:r>
          <a:r>
            <a:rPr lang="en-US" sz="3400" kern="1200" dirty="0" err="1"/>
            <a:t>sâu</a:t>
          </a:r>
          <a:r>
            <a:rPr lang="en-US" sz="3400" kern="1200" dirty="0"/>
            <a:t> </a:t>
          </a:r>
          <a:r>
            <a:rPr lang="en-US" sz="3400" kern="1200" dirty="0" err="1"/>
            <a:t>sắc</a:t>
          </a:r>
          <a:endParaRPr lang="en-US" sz="3400" kern="1200" dirty="0"/>
        </a:p>
        <a:p>
          <a:pPr marL="285750" lvl="1" indent="-285750" algn="l" defTabSz="1511300">
            <a:lnSpc>
              <a:spcPct val="90000"/>
            </a:lnSpc>
            <a:spcBef>
              <a:spcPct val="0"/>
            </a:spcBef>
            <a:spcAft>
              <a:spcPct val="20000"/>
            </a:spcAft>
            <a:buChar char="•"/>
          </a:pPr>
          <a:r>
            <a:rPr lang="en-US" sz="3400" kern="1200" dirty="0" err="1"/>
            <a:t>Trong</a:t>
          </a:r>
          <a:r>
            <a:rPr lang="en-US" sz="3400" kern="1200" dirty="0"/>
            <a:t> </a:t>
          </a:r>
          <a:r>
            <a:rPr lang="en-US" sz="3400" kern="1200" dirty="0" err="1"/>
            <a:t>khoảng</a:t>
          </a:r>
          <a:r>
            <a:rPr lang="en-US" sz="3400" kern="1200" dirty="0"/>
            <a:t> 50 </a:t>
          </a:r>
          <a:r>
            <a:rPr lang="en-US" sz="3400" kern="1200" dirty="0" err="1"/>
            <a:t>năm</a:t>
          </a:r>
          <a:r>
            <a:rPr lang="en-US" sz="3400" kern="1200" dirty="0"/>
            <a:t> </a:t>
          </a:r>
          <a:r>
            <a:rPr lang="en-US" sz="3400" kern="1200" dirty="0" err="1"/>
            <a:t>đầu</a:t>
          </a:r>
          <a:r>
            <a:rPr lang="en-US" sz="3400" kern="1200" dirty="0"/>
            <a:t> </a:t>
          </a:r>
          <a:r>
            <a:rPr lang="en-US" sz="3400" kern="1200" dirty="0" err="1"/>
            <a:t>thế</a:t>
          </a:r>
          <a:r>
            <a:rPr lang="en-US" sz="3400" kern="1200" dirty="0"/>
            <a:t> </a:t>
          </a:r>
          <a:r>
            <a:rPr lang="en-US" sz="3400" kern="1200" dirty="0" err="1"/>
            <a:t>kỷ</a:t>
          </a:r>
          <a:r>
            <a:rPr lang="en-US" sz="3400" kern="1200" dirty="0"/>
            <a:t> XIX (1802 - 1855), </a:t>
          </a:r>
          <a:r>
            <a:rPr lang="en-US" sz="3400" kern="1200" dirty="0" err="1"/>
            <a:t>đã</a:t>
          </a:r>
          <a:r>
            <a:rPr lang="en-US" sz="3400" kern="1200" dirty="0"/>
            <a:t> </a:t>
          </a:r>
          <a:r>
            <a:rPr lang="en-US" sz="3400" kern="1200" dirty="0" err="1"/>
            <a:t>nổ</a:t>
          </a:r>
          <a:r>
            <a:rPr lang="en-US" sz="3400" kern="1200" dirty="0"/>
            <a:t> ra </a:t>
          </a:r>
          <a:r>
            <a:rPr lang="en-US" sz="3400" kern="1200" dirty="0" err="1"/>
            <a:t>khoảng</a:t>
          </a:r>
          <a:r>
            <a:rPr lang="en-US" sz="3400" kern="1200" dirty="0"/>
            <a:t> 500 </a:t>
          </a:r>
          <a:r>
            <a:rPr lang="en-US" sz="3400" kern="1200" dirty="0" err="1"/>
            <a:t>cuộc</a:t>
          </a:r>
          <a:r>
            <a:rPr lang="en-US" sz="3400" kern="1200" dirty="0"/>
            <a:t> </a:t>
          </a:r>
          <a:r>
            <a:rPr lang="en-US" sz="3400" kern="1200" dirty="0" err="1"/>
            <a:t>khởi</a:t>
          </a:r>
          <a:r>
            <a:rPr lang="en-US" sz="3400" kern="1200" dirty="0"/>
            <a:t> </a:t>
          </a:r>
          <a:r>
            <a:rPr lang="en-US" sz="3400" kern="1200" dirty="0" err="1"/>
            <a:t>nghĩa</a:t>
          </a:r>
          <a:r>
            <a:rPr lang="en-US" sz="3400" kern="1200" dirty="0"/>
            <a:t> </a:t>
          </a:r>
          <a:r>
            <a:rPr lang="en-US" sz="3400" kern="1200" dirty="0" err="1"/>
            <a:t>lớn</a:t>
          </a:r>
          <a:r>
            <a:rPr lang="en-US" sz="3400" kern="1200" dirty="0"/>
            <a:t> </a:t>
          </a:r>
          <a:r>
            <a:rPr lang="en-US" sz="3400" kern="1200" dirty="0" err="1"/>
            <a:t>nhỏ</a:t>
          </a:r>
          <a:br>
            <a:rPr lang="vi-VN" sz="3400" b="0" i="0" kern="1200" dirty="0"/>
          </a:br>
          <a:br>
            <a:rPr lang="vi-VN" sz="3400" b="0" i="0" kern="1200" dirty="0"/>
          </a:br>
          <a:endParaRPr lang="en-US" sz="3400" kern="1200" dirty="0"/>
        </a:p>
      </dsp:txBody>
      <dsp:txXfrm>
        <a:off x="0" y="1808433"/>
        <a:ext cx="8128000" cy="3552120"/>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AD445-9304-48B7-B44B-73031966B4F6}">
      <dsp:nvSpPr>
        <dsp:cNvPr id="0" name=""/>
        <dsp:cNvSpPr/>
      </dsp:nvSpPr>
      <dsp:spPr>
        <a:xfrm>
          <a:off x="0" y="2043217"/>
          <a:ext cx="9866775"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6C8C94B-88A2-432B-9642-B5604AA20E7F}">
      <dsp:nvSpPr>
        <dsp:cNvPr id="0" name=""/>
        <dsp:cNvSpPr/>
      </dsp:nvSpPr>
      <dsp:spPr>
        <a:xfrm>
          <a:off x="0" y="1194106"/>
          <a:ext cx="9866775"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B6EDF6-F3D1-460E-B1BF-D12DE9333EF7}">
      <dsp:nvSpPr>
        <dsp:cNvPr id="0" name=""/>
        <dsp:cNvSpPr/>
      </dsp:nvSpPr>
      <dsp:spPr>
        <a:xfrm>
          <a:off x="2565361" y="385428"/>
          <a:ext cx="7301413" cy="808677"/>
        </a:xfrm>
        <a:prstGeom prst="rect">
          <a:avLst/>
        </a:prstGeom>
        <a:noFill/>
        <a:ln>
          <a:noFill/>
        </a:ln>
        <a:effectLst/>
      </dsp:spPr>
      <dsp:style>
        <a:lnRef idx="0">
          <a:scrgbClr r="0" g="0" b="0"/>
        </a:lnRef>
        <a:fillRef idx="0">
          <a:scrgbClr r="0" g="0" b="0"/>
        </a:fillRef>
        <a:effectRef idx="0">
          <a:scrgbClr r="0" g="0" b="0"/>
        </a:effectRef>
        <a:fontRef idx="minor"/>
      </dsp:style>
    </dsp:sp>
    <dsp:sp modelId="{B1D75A30-8E2C-40B5-8ED4-7F00970260AA}">
      <dsp:nvSpPr>
        <dsp:cNvPr id="0" name=""/>
        <dsp:cNvSpPr/>
      </dsp:nvSpPr>
      <dsp:spPr>
        <a:xfrm>
          <a:off x="0" y="385428"/>
          <a:ext cx="2565361" cy="808677"/>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1244600">
            <a:lnSpc>
              <a:spcPct val="90000"/>
            </a:lnSpc>
            <a:spcBef>
              <a:spcPct val="0"/>
            </a:spcBef>
            <a:spcAft>
              <a:spcPct val="35000"/>
            </a:spcAft>
            <a:buNone/>
          </a:pPr>
          <a:r>
            <a:rPr lang="en-US" sz="2800" b="1" kern="1200" dirty="0" err="1"/>
            <a:t>Việt</a:t>
          </a:r>
          <a:r>
            <a:rPr lang="en-US" sz="2800" b="1" kern="1200" dirty="0"/>
            <a:t> Nam </a:t>
          </a:r>
          <a:r>
            <a:rPr lang="en-US" sz="2800" b="1" kern="1200" dirty="0" err="1"/>
            <a:t>nửa</a:t>
          </a:r>
          <a:r>
            <a:rPr lang="en-US" sz="2800" b="1" kern="1200" dirty="0"/>
            <a:t> </a:t>
          </a:r>
          <a:r>
            <a:rPr lang="en-US" sz="2800" b="1" kern="1200" dirty="0" err="1"/>
            <a:t>cuối</a:t>
          </a:r>
          <a:r>
            <a:rPr lang="en-US" sz="2800" b="1" kern="1200" dirty="0"/>
            <a:t> </a:t>
          </a:r>
          <a:r>
            <a:rPr lang="en-US" sz="2800" b="1" kern="1200" dirty="0" err="1"/>
            <a:t>thế</a:t>
          </a:r>
          <a:r>
            <a:rPr lang="en-US" sz="2800" b="1" kern="1200" dirty="0"/>
            <a:t> </a:t>
          </a:r>
          <a:r>
            <a:rPr lang="en-US" sz="2800" b="1" kern="1200" dirty="0" err="1"/>
            <a:t>kỉ</a:t>
          </a:r>
          <a:r>
            <a:rPr lang="en-US" sz="2800" b="1" kern="1200" dirty="0"/>
            <a:t> XIX</a:t>
          </a:r>
          <a:endParaRPr lang="en-US" sz="2800" kern="1200" dirty="0"/>
        </a:p>
      </dsp:txBody>
      <dsp:txXfrm>
        <a:off x="39483" y="424911"/>
        <a:ext cx="2486395" cy="769194"/>
      </dsp:txXfrm>
    </dsp:sp>
    <dsp:sp modelId="{DEC8413F-2A1C-4549-873B-7D22B75D63C2}">
      <dsp:nvSpPr>
        <dsp:cNvPr id="0" name=""/>
        <dsp:cNvSpPr/>
      </dsp:nvSpPr>
      <dsp:spPr>
        <a:xfrm>
          <a:off x="2565361" y="1234539"/>
          <a:ext cx="7301413" cy="808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marL="0" lvl="0" indent="0" algn="just" defTabSz="1244600">
            <a:lnSpc>
              <a:spcPct val="90000"/>
            </a:lnSpc>
            <a:spcBef>
              <a:spcPct val="0"/>
            </a:spcBef>
            <a:spcAft>
              <a:spcPct val="35000"/>
            </a:spcAft>
            <a:buNone/>
          </a:pPr>
          <a:r>
            <a:rPr lang="en-US" sz="2800" b="0" kern="1200" dirty="0" err="1">
              <a:solidFill>
                <a:srgbClr val="FF0000"/>
              </a:solidFill>
              <a:effectLst/>
              <a:latin typeface="Times New Roman" panose="02020603050405020304" pitchFamily="18" charset="0"/>
              <a:ea typeface="Times New Roman" panose="02020603050405020304" pitchFamily="18" charset="0"/>
            </a:rPr>
            <a:t>Sau</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đó</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mở</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rộng</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chiến</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spc="-25" dirty="0" err="1">
              <a:solidFill>
                <a:srgbClr val="FF0000"/>
              </a:solidFill>
              <a:effectLst/>
              <a:latin typeface="Times New Roman" panose="02020603050405020304" pitchFamily="18" charset="0"/>
              <a:ea typeface="Times New Roman" panose="02020603050405020304" pitchFamily="18" charset="0"/>
            </a:rPr>
            <a:t>sự</a:t>
          </a:r>
          <a:r>
            <a:rPr lang="en-US" sz="2800" b="0" kern="1200" spc="-25"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ra</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toàn</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Gia</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Định</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chiếm</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Định</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Tường</a:t>
          </a:r>
          <a:r>
            <a:rPr lang="en-US" sz="2800" b="0" kern="1200" dirty="0">
              <a:solidFill>
                <a:srgbClr val="FF0000"/>
              </a:solidFill>
              <a:effectLst/>
              <a:latin typeface="Times New Roman" panose="02020603050405020304" pitchFamily="18" charset="0"/>
              <a:ea typeface="Times New Roman" panose="02020603050405020304" pitchFamily="18" charset="0"/>
            </a:rPr>
            <a:t> (4. 1861), </a:t>
          </a:r>
          <a:r>
            <a:rPr lang="en-US" sz="2800" b="0" kern="1200" dirty="0" err="1">
              <a:solidFill>
                <a:srgbClr val="FF0000"/>
              </a:solidFill>
              <a:effectLst/>
              <a:latin typeface="Times New Roman" panose="02020603050405020304" pitchFamily="18" charset="0"/>
              <a:ea typeface="Times New Roman" panose="02020603050405020304" pitchFamily="18" charset="0"/>
            </a:rPr>
            <a:t>Biên</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Hòa</a:t>
          </a:r>
          <a:r>
            <a:rPr lang="en-US" sz="2800" b="0" kern="1200" dirty="0">
              <a:solidFill>
                <a:srgbClr val="FF0000"/>
              </a:solidFill>
              <a:effectLst/>
              <a:latin typeface="Times New Roman" panose="02020603050405020304" pitchFamily="18" charset="0"/>
              <a:ea typeface="Times New Roman" panose="02020603050405020304" pitchFamily="18" charset="0"/>
            </a:rPr>
            <a:t> (12. 1861), </a:t>
          </a:r>
          <a:r>
            <a:rPr lang="en-US" sz="2800" b="0" kern="1200" dirty="0" err="1">
              <a:solidFill>
                <a:srgbClr val="FF0000"/>
              </a:solidFill>
              <a:effectLst/>
              <a:latin typeface="Times New Roman" panose="02020603050405020304" pitchFamily="18" charset="0"/>
              <a:ea typeface="Times New Roman" panose="02020603050405020304" pitchFamily="18" charset="0"/>
            </a:rPr>
            <a:t>Vĩnh</a:t>
          </a:r>
          <a:r>
            <a:rPr lang="en-US" sz="2800" b="0" kern="1200" dirty="0">
              <a:solidFill>
                <a:srgbClr val="FF0000"/>
              </a:solidFill>
              <a:effectLst/>
              <a:latin typeface="Times New Roman" panose="02020603050405020304" pitchFamily="18" charset="0"/>
              <a:ea typeface="Times New Roman" panose="02020603050405020304" pitchFamily="18" charset="0"/>
            </a:rPr>
            <a:t> Long (3/1862)</a:t>
          </a:r>
          <a:endParaRPr lang="en-US" sz="2800" b="0" kern="1200" dirty="0"/>
        </a:p>
      </dsp:txBody>
      <dsp:txXfrm>
        <a:off x="2565361" y="1234539"/>
        <a:ext cx="7301413" cy="808677"/>
      </dsp:txXfrm>
    </dsp:sp>
    <dsp:sp modelId="{1D0ACE1C-134F-4D86-907D-851692D5D2DA}">
      <dsp:nvSpPr>
        <dsp:cNvPr id="0" name=""/>
        <dsp:cNvSpPr/>
      </dsp:nvSpPr>
      <dsp:spPr>
        <a:xfrm>
          <a:off x="0" y="1234539"/>
          <a:ext cx="2565361" cy="808677"/>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1244600">
            <a:lnSpc>
              <a:spcPct val="90000"/>
            </a:lnSpc>
            <a:spcBef>
              <a:spcPct val="0"/>
            </a:spcBef>
            <a:spcAft>
              <a:spcPct val="35000"/>
            </a:spcAft>
            <a:buNone/>
          </a:pPr>
          <a:endParaRPr lang="en-US" sz="2800" kern="1200" dirty="0"/>
        </a:p>
      </dsp:txBody>
      <dsp:txXfrm>
        <a:off x="39483" y="1274022"/>
        <a:ext cx="2486395" cy="769194"/>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6478F9-91B4-49AC-9A8C-0FF7A582A0C3}">
      <dsp:nvSpPr>
        <dsp:cNvPr id="0" name=""/>
        <dsp:cNvSpPr/>
      </dsp:nvSpPr>
      <dsp:spPr>
        <a:xfrm>
          <a:off x="0" y="1384286"/>
          <a:ext cx="9835909"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BE54649-4B03-444C-9F3D-45289634577B}">
      <dsp:nvSpPr>
        <dsp:cNvPr id="0" name=""/>
        <dsp:cNvSpPr/>
      </dsp:nvSpPr>
      <dsp:spPr>
        <a:xfrm>
          <a:off x="2557336" y="0"/>
          <a:ext cx="7278572" cy="13842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b" anchorCtr="0">
          <a:noAutofit/>
        </a:bodyPr>
        <a:lstStyle/>
        <a:p>
          <a:pPr marL="0" lvl="0" indent="0" algn="l" defTabSz="1333500">
            <a:lnSpc>
              <a:spcPct val="90000"/>
            </a:lnSpc>
            <a:spcBef>
              <a:spcPct val="0"/>
            </a:spcBef>
            <a:spcAft>
              <a:spcPct val="35000"/>
            </a:spcAft>
            <a:buNone/>
          </a:pPr>
          <a:r>
            <a:rPr lang="en-US" sz="3000" kern="1200" dirty="0" err="1"/>
            <a:t>Sự</a:t>
          </a:r>
          <a:r>
            <a:rPr lang="en-US" sz="3000" kern="1200" dirty="0"/>
            <a:t> </a:t>
          </a:r>
          <a:r>
            <a:rPr lang="en-US" sz="3000" kern="1200" dirty="0" err="1"/>
            <a:t>thỏa</a:t>
          </a:r>
          <a:r>
            <a:rPr lang="en-US" sz="3000" kern="1200" dirty="0"/>
            <a:t> </a:t>
          </a:r>
          <a:r>
            <a:rPr lang="en-US" sz="3000" kern="1200" dirty="0" err="1"/>
            <a:t>hiệp</a:t>
          </a:r>
          <a:r>
            <a:rPr lang="en-US" sz="3000" kern="1200" dirty="0"/>
            <a:t> </a:t>
          </a:r>
          <a:r>
            <a:rPr lang="en-US" sz="3000" kern="1200" dirty="0" err="1"/>
            <a:t>của</a:t>
          </a:r>
          <a:r>
            <a:rPr lang="en-US" sz="3000" kern="1200" dirty="0"/>
            <a:t> </a:t>
          </a:r>
          <a:r>
            <a:rPr lang="en-US" sz="3000" kern="1200" dirty="0" err="1"/>
            <a:t>Triều</a:t>
          </a:r>
          <a:r>
            <a:rPr lang="en-US" sz="3000" kern="1200" dirty="0"/>
            <a:t> </a:t>
          </a:r>
          <a:r>
            <a:rPr lang="en-US" sz="3000" kern="1200" dirty="0" err="1"/>
            <a:t>Nguyễn</a:t>
          </a:r>
          <a:endParaRPr lang="en-US" sz="3000" kern="1200" dirty="0"/>
        </a:p>
      </dsp:txBody>
      <dsp:txXfrm>
        <a:off x="2557336" y="0"/>
        <a:ext cx="7278572" cy="1384286"/>
      </dsp:txXfrm>
    </dsp:sp>
    <dsp:sp modelId="{5812BCEE-6F11-4245-87B6-0F30D2FA2E56}">
      <dsp:nvSpPr>
        <dsp:cNvPr id="0" name=""/>
        <dsp:cNvSpPr/>
      </dsp:nvSpPr>
      <dsp:spPr>
        <a:xfrm>
          <a:off x="0" y="0"/>
          <a:ext cx="2557336" cy="1384286"/>
        </a:xfrm>
        <a:prstGeom prst="round2SameRect">
          <a:avLst>
            <a:gd name="adj1" fmla="val 16670"/>
            <a:gd name="adj2" fmla="val 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1333500">
            <a:lnSpc>
              <a:spcPct val="90000"/>
            </a:lnSpc>
            <a:spcBef>
              <a:spcPct val="0"/>
            </a:spcBef>
            <a:spcAft>
              <a:spcPct val="35000"/>
            </a:spcAft>
            <a:buNone/>
          </a:pPr>
          <a:r>
            <a:rPr lang="en-US" sz="3000" b="1" kern="1200" dirty="0" err="1"/>
            <a:t>Việt</a:t>
          </a:r>
          <a:r>
            <a:rPr lang="en-US" sz="3000" b="1" kern="1200" dirty="0"/>
            <a:t> Nam </a:t>
          </a:r>
          <a:r>
            <a:rPr lang="en-US" sz="3000" b="1" kern="1200" dirty="0" err="1"/>
            <a:t>nửa</a:t>
          </a:r>
          <a:r>
            <a:rPr lang="en-US" sz="3000" b="1" kern="1200" dirty="0"/>
            <a:t> </a:t>
          </a:r>
          <a:r>
            <a:rPr lang="en-US" sz="3000" b="1" kern="1200" dirty="0" err="1"/>
            <a:t>cuối</a:t>
          </a:r>
          <a:r>
            <a:rPr lang="en-US" sz="3000" b="1" kern="1200" dirty="0"/>
            <a:t> </a:t>
          </a:r>
          <a:r>
            <a:rPr lang="en-US" sz="3000" b="1" kern="1200" dirty="0" err="1"/>
            <a:t>thế</a:t>
          </a:r>
          <a:r>
            <a:rPr lang="en-US" sz="3000" b="1" kern="1200" dirty="0"/>
            <a:t> </a:t>
          </a:r>
          <a:r>
            <a:rPr lang="en-US" sz="3000" b="1" kern="1200" dirty="0" err="1"/>
            <a:t>kỉ</a:t>
          </a:r>
          <a:r>
            <a:rPr lang="en-US" sz="3000" b="1" kern="1200" dirty="0"/>
            <a:t> XIX</a:t>
          </a:r>
          <a:endParaRPr lang="en-US" sz="3000" kern="1200" dirty="0"/>
        </a:p>
      </dsp:txBody>
      <dsp:txXfrm>
        <a:off x="67587" y="67587"/>
        <a:ext cx="2422162" cy="1316699"/>
      </dsp:txXfrm>
    </dsp:sp>
    <dsp:sp modelId="{DF57A939-2173-4F48-B809-C167FBD095AC}">
      <dsp:nvSpPr>
        <dsp:cNvPr id="0" name=""/>
        <dsp:cNvSpPr/>
      </dsp:nvSpPr>
      <dsp:spPr>
        <a:xfrm>
          <a:off x="0" y="1384286"/>
          <a:ext cx="9835909" cy="2768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285750" lvl="1" indent="-285750" algn="just" defTabSz="1244600">
            <a:lnSpc>
              <a:spcPct val="90000"/>
            </a:lnSpc>
            <a:spcBef>
              <a:spcPct val="0"/>
            </a:spcBef>
            <a:spcAft>
              <a:spcPct val="15000"/>
            </a:spcAft>
            <a:buChar char="•"/>
          </a:pPr>
          <a:r>
            <a:rPr lang="en-US" sz="2800" kern="1200" dirty="0" err="1"/>
            <a:t>Hiệp</a:t>
          </a:r>
          <a:r>
            <a:rPr lang="en-US" sz="2800" kern="1200" dirty="0"/>
            <a:t> </a:t>
          </a:r>
          <a:r>
            <a:rPr lang="en-US" sz="2800" kern="1200" dirty="0" err="1"/>
            <a:t>Ước</a:t>
          </a:r>
          <a:r>
            <a:rPr lang="en-US" sz="2800" kern="1200" dirty="0"/>
            <a:t> </a:t>
          </a:r>
          <a:r>
            <a:rPr lang="en-US" sz="2800" kern="1200" dirty="0" err="1"/>
            <a:t>Nhâm</a:t>
          </a:r>
          <a:r>
            <a:rPr lang="en-US" sz="2800" kern="1200" dirty="0"/>
            <a:t> </a:t>
          </a:r>
          <a:r>
            <a:rPr lang="en-US" sz="2800" kern="1200" dirty="0" err="1"/>
            <a:t>Tuất</a:t>
          </a:r>
          <a:r>
            <a:rPr lang="en-US" sz="2800" kern="1200" dirty="0"/>
            <a:t> (5/6/1862)</a:t>
          </a:r>
        </a:p>
        <a:p>
          <a:pPr marL="285750" lvl="1" indent="-285750" algn="just" defTabSz="1244600">
            <a:lnSpc>
              <a:spcPct val="90000"/>
            </a:lnSpc>
            <a:spcBef>
              <a:spcPct val="0"/>
            </a:spcBef>
            <a:spcAft>
              <a:spcPct val="15000"/>
            </a:spcAft>
            <a:buChar char="•"/>
          </a:pPr>
          <a:r>
            <a:rPr lang="en-US" sz="2800" kern="1200" dirty="0" err="1"/>
            <a:t>Hiệp</a:t>
          </a:r>
          <a:r>
            <a:rPr lang="en-US" sz="2800" kern="1200" dirty="0"/>
            <a:t> </a:t>
          </a:r>
          <a:r>
            <a:rPr lang="en-US" sz="2800" kern="1200" dirty="0" err="1"/>
            <a:t>Ước</a:t>
          </a:r>
          <a:r>
            <a:rPr lang="en-US" sz="2800" kern="1200" dirty="0"/>
            <a:t> </a:t>
          </a:r>
          <a:r>
            <a:rPr lang="en-US" sz="2800" kern="1200" dirty="0" err="1"/>
            <a:t>Giáp</a:t>
          </a:r>
          <a:r>
            <a:rPr lang="en-US" sz="2800" kern="1200" dirty="0"/>
            <a:t> </a:t>
          </a:r>
          <a:r>
            <a:rPr lang="en-US" sz="2800" kern="1200" dirty="0" err="1"/>
            <a:t>Tuất</a:t>
          </a:r>
          <a:r>
            <a:rPr lang="en-US" sz="2800" kern="1200" dirty="0"/>
            <a:t> 15/3/1874</a:t>
          </a:r>
        </a:p>
        <a:p>
          <a:pPr marL="285750" lvl="1" indent="-285750" algn="just" defTabSz="1244600">
            <a:lnSpc>
              <a:spcPct val="90000"/>
            </a:lnSpc>
            <a:spcBef>
              <a:spcPct val="0"/>
            </a:spcBef>
            <a:spcAft>
              <a:spcPct val="15000"/>
            </a:spcAft>
            <a:buChar char="•"/>
          </a:pPr>
          <a:r>
            <a:rPr lang="en-US" sz="2800" kern="1200" dirty="0" err="1"/>
            <a:t>Hiệp</a:t>
          </a:r>
          <a:r>
            <a:rPr lang="en-US" sz="2800" kern="1200" dirty="0"/>
            <a:t> </a:t>
          </a:r>
          <a:r>
            <a:rPr lang="en-US" sz="2800" kern="1200" dirty="0" err="1"/>
            <a:t>Ước</a:t>
          </a:r>
          <a:r>
            <a:rPr lang="en-US" sz="2800" kern="1200" dirty="0"/>
            <a:t> </a:t>
          </a:r>
          <a:r>
            <a:rPr lang="en-US" sz="2800" kern="1200" dirty="0" err="1"/>
            <a:t>Hắc</a:t>
          </a:r>
          <a:r>
            <a:rPr lang="en-US" sz="2800" kern="1200" dirty="0"/>
            <a:t> </a:t>
          </a:r>
          <a:r>
            <a:rPr lang="en-US" sz="2800" kern="1200" dirty="0" err="1"/>
            <a:t>măng</a:t>
          </a:r>
          <a:r>
            <a:rPr lang="en-US" sz="2800" kern="1200" dirty="0"/>
            <a:t> (1883)</a:t>
          </a:r>
        </a:p>
        <a:p>
          <a:pPr marL="285750" lvl="1" indent="-285750" algn="just" defTabSz="1244600">
            <a:lnSpc>
              <a:spcPct val="90000"/>
            </a:lnSpc>
            <a:spcBef>
              <a:spcPct val="0"/>
            </a:spcBef>
            <a:spcAft>
              <a:spcPct val="15000"/>
            </a:spcAft>
            <a:buChar char="•"/>
          </a:pPr>
          <a:r>
            <a:rPr lang="en-US" sz="2800" kern="1200" dirty="0" err="1"/>
            <a:t>Hiệp</a:t>
          </a:r>
          <a:r>
            <a:rPr lang="en-US" sz="2800" kern="1200" dirty="0"/>
            <a:t> </a:t>
          </a:r>
          <a:r>
            <a:rPr lang="en-US" sz="2800" kern="1200" dirty="0" err="1"/>
            <a:t>ước</a:t>
          </a:r>
          <a:r>
            <a:rPr lang="en-US" sz="2800" kern="1200" dirty="0"/>
            <a:t> </a:t>
          </a:r>
          <a:r>
            <a:rPr lang="en-US" sz="2800" kern="1200" dirty="0" err="1"/>
            <a:t>Patơnot</a:t>
          </a:r>
          <a:r>
            <a:rPr lang="en-US" sz="2800" kern="1200" dirty="0"/>
            <a:t> (1884)</a:t>
          </a:r>
        </a:p>
      </dsp:txBody>
      <dsp:txXfrm>
        <a:off x="0" y="1384286"/>
        <a:ext cx="9835909" cy="2768989"/>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D4629D-A34A-4226-9DB2-970416E2D212}">
      <dsp:nvSpPr>
        <dsp:cNvPr id="0" name=""/>
        <dsp:cNvSpPr/>
      </dsp:nvSpPr>
      <dsp:spPr>
        <a:xfrm>
          <a:off x="4657709" y="130474"/>
          <a:ext cx="7534290" cy="5007414"/>
        </a:xfrm>
        <a:prstGeom prst="roundRect">
          <a:avLst>
            <a:gd name="adj" fmla="val 10000"/>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just" defTabSz="1244600">
            <a:lnSpc>
              <a:spcPct val="90000"/>
            </a:lnSpc>
            <a:spcBef>
              <a:spcPct val="0"/>
            </a:spcBef>
            <a:spcAft>
              <a:spcPct val="35000"/>
            </a:spcAft>
            <a:buNone/>
          </a:pPr>
          <a:r>
            <a:rPr lang="en-US" sz="2800" b="1" kern="1200" dirty="0" err="1">
              <a:solidFill>
                <a:schemeClr val="bg1"/>
              </a:solidFill>
            </a:rPr>
            <a:t>Hiệp</a:t>
          </a:r>
          <a:r>
            <a:rPr lang="en-US" sz="2800" b="1" kern="1200" dirty="0">
              <a:solidFill>
                <a:schemeClr val="bg1"/>
              </a:solidFill>
            </a:rPr>
            <a:t> </a:t>
          </a:r>
          <a:r>
            <a:rPr lang="en-US" sz="2800" b="1" kern="1200" dirty="0" err="1">
              <a:solidFill>
                <a:schemeClr val="bg1"/>
              </a:solidFill>
            </a:rPr>
            <a:t>ước</a:t>
          </a:r>
          <a:r>
            <a:rPr lang="en-US" sz="2800" b="1" kern="1200" dirty="0">
              <a:solidFill>
                <a:schemeClr val="bg1"/>
              </a:solidFill>
            </a:rPr>
            <a:t> </a:t>
          </a:r>
          <a:r>
            <a:rPr lang="en-US" sz="2800" b="1" kern="1200" dirty="0" err="1">
              <a:solidFill>
                <a:schemeClr val="bg1"/>
              </a:solidFill>
            </a:rPr>
            <a:t>Nhâm</a:t>
          </a:r>
          <a:r>
            <a:rPr lang="en-US" sz="2800" b="1" kern="1200" dirty="0">
              <a:solidFill>
                <a:schemeClr val="bg1"/>
              </a:solidFill>
            </a:rPr>
            <a:t> </a:t>
          </a:r>
          <a:r>
            <a:rPr lang="en-US" sz="2800" b="1" kern="1200" dirty="0" err="1">
              <a:solidFill>
                <a:schemeClr val="bg1"/>
              </a:solidFill>
            </a:rPr>
            <a:t>Tuất</a:t>
          </a:r>
          <a:endParaRPr lang="en-US" sz="2800" b="1" kern="1200" dirty="0">
            <a:solidFill>
              <a:schemeClr val="bg1"/>
            </a:solidFill>
          </a:endParaRPr>
        </a:p>
        <a:p>
          <a:pPr marL="285750" lvl="1" indent="-285750" algn="just" defTabSz="1244600">
            <a:lnSpc>
              <a:spcPct val="90000"/>
            </a:lnSpc>
            <a:spcBef>
              <a:spcPct val="0"/>
            </a:spcBef>
            <a:spcAft>
              <a:spcPct val="15000"/>
            </a:spcAft>
            <a:buChar char="•"/>
          </a:pPr>
          <a:r>
            <a:rPr lang="vi-VN" sz="2800" b="0" i="0" kern="1200" dirty="0">
              <a:solidFill>
                <a:schemeClr val="bg1"/>
              </a:solidFill>
            </a:rPr>
            <a:t>Ký</a:t>
          </a:r>
          <a:r>
            <a:rPr lang="en-US" sz="2800" b="0" i="0" kern="1200" dirty="0">
              <a:solidFill>
                <a:schemeClr val="bg1"/>
              </a:solidFill>
            </a:rPr>
            <a:t> </a:t>
          </a:r>
          <a:r>
            <a:rPr lang="en-US" sz="2800" b="0" i="0" kern="1200" dirty="0" err="1">
              <a:solidFill>
                <a:schemeClr val="bg1"/>
              </a:solidFill>
            </a:rPr>
            <a:t>ngày</a:t>
          </a:r>
          <a:r>
            <a:rPr lang="en-US" sz="2800" b="0" i="0" kern="1200" dirty="0">
              <a:solidFill>
                <a:schemeClr val="bg1"/>
              </a:solidFill>
            </a:rPr>
            <a:t> 5/6/1862 </a:t>
          </a:r>
          <a:r>
            <a:rPr lang="en-US" sz="2800" b="0" i="0" kern="1200" dirty="0" err="1">
              <a:solidFill>
                <a:schemeClr val="bg1"/>
              </a:solidFill>
            </a:rPr>
            <a:t>với</a:t>
          </a:r>
          <a:r>
            <a:rPr lang="en-US" sz="2800" b="0" i="0" kern="1200" dirty="0">
              <a:solidFill>
                <a:schemeClr val="bg1"/>
              </a:solidFill>
            </a:rPr>
            <a:t> 12 </a:t>
          </a:r>
          <a:r>
            <a:rPr lang="en-US" sz="2800" b="0" i="0" kern="1200" dirty="0" err="1">
              <a:solidFill>
                <a:schemeClr val="bg1"/>
              </a:solidFill>
            </a:rPr>
            <a:t>điều</a:t>
          </a:r>
          <a:r>
            <a:rPr lang="en-US" sz="2800" b="0" i="0" kern="1200" dirty="0">
              <a:solidFill>
                <a:schemeClr val="bg1"/>
              </a:solidFill>
            </a:rPr>
            <a:t> </a:t>
          </a:r>
          <a:r>
            <a:rPr lang="en-US" sz="2800" b="0" i="0" kern="1200" dirty="0" err="1">
              <a:solidFill>
                <a:schemeClr val="bg1"/>
              </a:solidFill>
            </a:rPr>
            <a:t>khoản</a:t>
          </a:r>
          <a:endParaRPr lang="en-US" sz="2800" kern="1200" dirty="0">
            <a:solidFill>
              <a:schemeClr val="bg1"/>
            </a:solidFill>
          </a:endParaRPr>
        </a:p>
        <a:p>
          <a:pPr marL="285750" lvl="1" indent="-285750" algn="just" defTabSz="1244600">
            <a:lnSpc>
              <a:spcPct val="90000"/>
            </a:lnSpc>
            <a:spcBef>
              <a:spcPct val="0"/>
            </a:spcBef>
            <a:spcAft>
              <a:spcPct val="15000"/>
            </a:spcAft>
            <a:buChar char="•"/>
          </a:pPr>
          <a:r>
            <a:rPr lang="vi-VN" sz="2800" b="0" i="0" kern="1200" dirty="0">
              <a:solidFill>
                <a:schemeClr val="bg1"/>
              </a:solidFill>
            </a:rPr>
            <a:t>Là hòa ước bất bình đẳng "đầu tiên" của Việt Nam ký với Pháp</a:t>
          </a:r>
          <a:endParaRPr lang="en-US" sz="2800" kern="1200" dirty="0">
            <a:solidFill>
              <a:schemeClr val="bg1"/>
            </a:solidFill>
          </a:endParaRPr>
        </a:p>
        <a:p>
          <a:pPr marL="285750" lvl="1" indent="-285750" algn="just" defTabSz="1244600">
            <a:lnSpc>
              <a:spcPct val="90000"/>
            </a:lnSpc>
            <a:spcBef>
              <a:spcPct val="0"/>
            </a:spcBef>
            <a:spcAft>
              <a:spcPct val="15000"/>
            </a:spcAft>
            <a:buChar char="•"/>
          </a:pPr>
          <a:r>
            <a:rPr lang="vi-VN" sz="2800" kern="1200" dirty="0">
              <a:solidFill>
                <a:schemeClr val="bg1"/>
              </a:solidFill>
            </a:rPr>
            <a:t>Hiệp ước được ký </a:t>
          </a:r>
          <a:r>
            <a:rPr lang="en-US" sz="2800" kern="1200" dirty="0" err="1">
              <a:solidFill>
                <a:schemeClr val="bg1"/>
              </a:solidFill>
            </a:rPr>
            <a:t>của</a:t>
          </a:r>
          <a:r>
            <a:rPr lang="vi-VN" sz="2800" kern="1200" dirty="0">
              <a:solidFill>
                <a:schemeClr val="bg1"/>
              </a:solidFill>
            </a:rPr>
            <a:t> đại diện triều Nguyễn</a:t>
          </a:r>
          <a:r>
            <a:rPr lang="en-US" sz="2800" kern="1200" dirty="0">
              <a:solidFill>
                <a:schemeClr val="bg1"/>
              </a:solidFill>
            </a:rPr>
            <a:t> </a:t>
          </a:r>
          <a:r>
            <a:rPr lang="vi-VN" sz="2800" kern="1200" dirty="0">
              <a:solidFill>
                <a:schemeClr val="bg1"/>
              </a:solidFill>
            </a:rPr>
            <a:t>(thời vua Tự Đức) là chánh sứ Phan Thanh Giản</a:t>
          </a:r>
          <a:r>
            <a:rPr lang="en-US" sz="2800" kern="1200" dirty="0">
              <a:solidFill>
                <a:schemeClr val="bg1"/>
              </a:solidFill>
            </a:rPr>
            <a:t> </a:t>
          </a:r>
          <a:r>
            <a:rPr lang="vi-VN" sz="2800" kern="1200" dirty="0">
              <a:solidFill>
                <a:schemeClr val="bg1"/>
              </a:solidFill>
            </a:rPr>
            <a:t>và phó sứ Lâm Duy Hiệp</a:t>
          </a:r>
          <a:r>
            <a:rPr lang="en-US" sz="2800" kern="1200" dirty="0">
              <a:solidFill>
                <a:schemeClr val="bg1"/>
              </a:solidFill>
            </a:rPr>
            <a:t> </a:t>
          </a:r>
          <a:r>
            <a:rPr lang="vi-VN" sz="2800" kern="1200" dirty="0">
              <a:solidFill>
                <a:schemeClr val="bg1"/>
              </a:solidFill>
            </a:rPr>
            <a:t>(hay Thiếp) với đại diện của Pháp là thiếu tướng Bonard</a:t>
          </a:r>
          <a:r>
            <a:rPr lang="en-US" sz="2800" kern="1200" dirty="0">
              <a:solidFill>
                <a:schemeClr val="bg1"/>
              </a:solidFill>
            </a:rPr>
            <a:t> </a:t>
          </a:r>
          <a:r>
            <a:rPr lang="vi-VN" sz="2800" kern="1200" dirty="0">
              <a:solidFill>
                <a:schemeClr val="bg1"/>
              </a:solidFill>
            </a:rPr>
            <a:t>và đại diện của Tây Ban Nha </a:t>
          </a:r>
          <a:endParaRPr lang="en-US" sz="2800" kern="1200" dirty="0">
            <a:solidFill>
              <a:schemeClr val="bg1"/>
            </a:solidFill>
          </a:endParaRPr>
        </a:p>
      </dsp:txBody>
      <dsp:txXfrm>
        <a:off x="6534595" y="130474"/>
        <a:ext cx="5657404" cy="5007414"/>
      </dsp:txXfrm>
    </dsp:sp>
    <dsp:sp modelId="{FBAB5F81-0CC4-4B0C-9DA6-BEEBB240E78E}">
      <dsp:nvSpPr>
        <dsp:cNvPr id="0" name=""/>
        <dsp:cNvSpPr/>
      </dsp:nvSpPr>
      <dsp:spPr>
        <a:xfrm>
          <a:off x="0" y="0"/>
          <a:ext cx="4326355" cy="4790237"/>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D3157B-F69E-4D50-A2E8-FCE9AC6E0687}">
      <dsp:nvSpPr>
        <dsp:cNvPr id="0" name=""/>
        <dsp:cNvSpPr/>
      </dsp:nvSpPr>
      <dsp:spPr>
        <a:xfrm>
          <a:off x="0" y="385280"/>
          <a:ext cx="9344212" cy="13546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825" tIns="82550" rIns="123825" bIns="82550" numCol="1" spcCol="1270" anchor="ctr" anchorCtr="0">
          <a:noAutofit/>
        </a:bodyPr>
        <a:lstStyle/>
        <a:p>
          <a:pPr marL="0" lvl="0" indent="0" algn="ctr" defTabSz="2889250">
            <a:lnSpc>
              <a:spcPct val="90000"/>
            </a:lnSpc>
            <a:spcBef>
              <a:spcPct val="0"/>
            </a:spcBef>
            <a:spcAft>
              <a:spcPct val="35000"/>
            </a:spcAft>
            <a:buNone/>
          </a:pPr>
          <a:r>
            <a:rPr lang="en-US" sz="6500" kern="1200" dirty="0" err="1">
              <a:solidFill>
                <a:schemeClr val="accent4">
                  <a:lumMod val="60000"/>
                  <a:lumOff val="40000"/>
                </a:schemeClr>
              </a:solidFill>
            </a:rPr>
            <a:t>Hiệp</a:t>
          </a:r>
          <a:r>
            <a:rPr lang="en-US" sz="6500" kern="1200" dirty="0">
              <a:solidFill>
                <a:schemeClr val="accent4">
                  <a:lumMod val="60000"/>
                  <a:lumOff val="40000"/>
                </a:schemeClr>
              </a:solidFill>
            </a:rPr>
            <a:t> </a:t>
          </a:r>
          <a:r>
            <a:rPr lang="en-US" sz="6500" kern="1200" dirty="0" err="1">
              <a:solidFill>
                <a:schemeClr val="accent4">
                  <a:lumMod val="60000"/>
                  <a:lumOff val="40000"/>
                </a:schemeClr>
              </a:solidFill>
            </a:rPr>
            <a:t>ước</a:t>
          </a:r>
          <a:r>
            <a:rPr lang="en-US" sz="6500" kern="1200" dirty="0">
              <a:solidFill>
                <a:schemeClr val="accent4">
                  <a:lumMod val="60000"/>
                  <a:lumOff val="40000"/>
                </a:schemeClr>
              </a:solidFill>
            </a:rPr>
            <a:t> </a:t>
          </a:r>
          <a:r>
            <a:rPr lang="en-US" sz="6500" kern="1200" dirty="0" err="1">
              <a:solidFill>
                <a:schemeClr val="accent4">
                  <a:lumMod val="60000"/>
                  <a:lumOff val="40000"/>
                </a:schemeClr>
              </a:solidFill>
            </a:rPr>
            <a:t>Giáp</a:t>
          </a:r>
          <a:r>
            <a:rPr lang="en-US" sz="6500" kern="1200" dirty="0">
              <a:solidFill>
                <a:schemeClr val="accent4">
                  <a:lumMod val="60000"/>
                  <a:lumOff val="40000"/>
                </a:schemeClr>
              </a:solidFill>
            </a:rPr>
            <a:t> </a:t>
          </a:r>
          <a:r>
            <a:rPr lang="en-US" sz="6500" kern="1200" dirty="0" err="1">
              <a:solidFill>
                <a:schemeClr val="accent4">
                  <a:lumMod val="60000"/>
                  <a:lumOff val="40000"/>
                </a:schemeClr>
              </a:solidFill>
            </a:rPr>
            <a:t>Tuất</a:t>
          </a:r>
          <a:endParaRPr lang="en-US" sz="6500" kern="1200" dirty="0">
            <a:solidFill>
              <a:schemeClr val="accent4">
                <a:lumMod val="60000"/>
                <a:lumOff val="40000"/>
              </a:schemeClr>
            </a:solidFill>
          </a:endParaRPr>
        </a:p>
      </dsp:txBody>
      <dsp:txXfrm>
        <a:off x="39677" y="424957"/>
        <a:ext cx="9264858" cy="1275312"/>
      </dsp:txXfrm>
    </dsp:sp>
    <dsp:sp modelId="{FA817435-827C-4059-A956-B585A0E4EEEE}">
      <dsp:nvSpPr>
        <dsp:cNvPr id="0" name=""/>
        <dsp:cNvSpPr/>
      </dsp:nvSpPr>
      <dsp:spPr>
        <a:xfrm>
          <a:off x="0" y="1929993"/>
          <a:ext cx="1354666" cy="1354666"/>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15000" b="-1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D5BBE4-E567-407A-8679-8C1C4D560613}">
      <dsp:nvSpPr>
        <dsp:cNvPr id="0" name=""/>
        <dsp:cNvSpPr/>
      </dsp:nvSpPr>
      <dsp:spPr>
        <a:xfrm>
          <a:off x="1435946" y="1929993"/>
          <a:ext cx="7908265" cy="135466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dirty="0"/>
            <a:t>15.3.1874, </a:t>
          </a:r>
          <a:r>
            <a:rPr lang="en-US" sz="2900" kern="1200" dirty="0" err="1"/>
            <a:t>điều</a:t>
          </a:r>
          <a:r>
            <a:rPr lang="en-US" sz="2900" kern="1200" dirty="0"/>
            <a:t> </a:t>
          </a:r>
          <a:r>
            <a:rPr lang="en-US" sz="2900" kern="1200" dirty="0" err="1"/>
            <a:t>ước</a:t>
          </a:r>
          <a:r>
            <a:rPr lang="en-US" sz="2900" kern="1200" dirty="0"/>
            <a:t> </a:t>
          </a:r>
          <a:r>
            <a:rPr lang="en-US" sz="2900" kern="1200" dirty="0" err="1"/>
            <a:t>Giáp</a:t>
          </a:r>
          <a:r>
            <a:rPr lang="en-US" sz="2900" kern="1200" dirty="0"/>
            <a:t> </a:t>
          </a:r>
          <a:r>
            <a:rPr lang="en-US" sz="2900" kern="1200" dirty="0" err="1"/>
            <a:t>Tuất</a:t>
          </a:r>
          <a:r>
            <a:rPr lang="en-US" sz="2900" kern="1200" dirty="0"/>
            <a:t> </a:t>
          </a:r>
          <a:r>
            <a:rPr lang="en-US" sz="2900" kern="1200" dirty="0" err="1"/>
            <a:t>được</a:t>
          </a:r>
          <a:r>
            <a:rPr lang="en-US" sz="2900" kern="1200" dirty="0"/>
            <a:t> </a:t>
          </a:r>
          <a:r>
            <a:rPr lang="en-US" sz="2900" kern="1200" dirty="0" err="1"/>
            <a:t>ký</a:t>
          </a:r>
          <a:r>
            <a:rPr lang="en-US" sz="2900" kern="1200" dirty="0"/>
            <a:t> </a:t>
          </a:r>
          <a:r>
            <a:rPr lang="en-US" sz="2900" kern="1200" dirty="0" err="1"/>
            <a:t>kết</a:t>
          </a:r>
          <a:r>
            <a:rPr lang="en-US" sz="2900" kern="1200" dirty="0"/>
            <a:t> </a:t>
          </a:r>
          <a:r>
            <a:rPr lang="en-US" sz="2900" kern="1200" dirty="0" err="1"/>
            <a:t>với</a:t>
          </a:r>
          <a:r>
            <a:rPr lang="en-US" sz="2900" kern="1200" dirty="0"/>
            <a:t> 22 </a:t>
          </a:r>
          <a:r>
            <a:rPr lang="en-US" sz="2900" kern="1200" dirty="0" err="1"/>
            <a:t>điều</a:t>
          </a:r>
          <a:r>
            <a:rPr lang="en-US" sz="2900" kern="1200" dirty="0"/>
            <a:t> </a:t>
          </a:r>
          <a:r>
            <a:rPr lang="en-US" sz="2900" kern="1200" dirty="0" err="1"/>
            <a:t>khoản</a:t>
          </a:r>
          <a:endParaRPr lang="en-US" sz="2900" kern="1200" dirty="0"/>
        </a:p>
      </dsp:txBody>
      <dsp:txXfrm>
        <a:off x="1502087" y="1996134"/>
        <a:ext cx="7775983" cy="1222384"/>
      </dsp:txXfrm>
    </dsp:sp>
    <dsp:sp modelId="{A70E6880-D428-4432-B97A-EB8E3CAB77E6}">
      <dsp:nvSpPr>
        <dsp:cNvPr id="0" name=""/>
        <dsp:cNvSpPr/>
      </dsp:nvSpPr>
      <dsp:spPr>
        <a:xfrm>
          <a:off x="0" y="3447220"/>
          <a:ext cx="1354666" cy="1639959"/>
        </a:xfrm>
        <a:prstGeom prst="roundRect">
          <a:avLst>
            <a:gd name="adj" fmla="val 166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15000" b="-1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6E029B-34C7-44B0-B9E0-2119B4E1F0E3}">
      <dsp:nvSpPr>
        <dsp:cNvPr id="0" name=""/>
        <dsp:cNvSpPr/>
      </dsp:nvSpPr>
      <dsp:spPr>
        <a:xfrm>
          <a:off x="1422265" y="3520413"/>
          <a:ext cx="7908265" cy="135466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dirty="0" err="1"/>
            <a:t>Việt</a:t>
          </a:r>
          <a:r>
            <a:rPr lang="en-US" sz="2900" kern="1200" dirty="0"/>
            <a:t> Nam </a:t>
          </a:r>
          <a:r>
            <a:rPr lang="en-US" sz="2900" kern="1200" dirty="0" err="1"/>
            <a:t>trên</a:t>
          </a:r>
          <a:r>
            <a:rPr lang="en-US" sz="2900" kern="1200" dirty="0"/>
            <a:t> </a:t>
          </a:r>
          <a:r>
            <a:rPr lang="en-US" sz="2900" kern="1200" dirty="0" err="1"/>
            <a:t>thực</a:t>
          </a:r>
          <a:r>
            <a:rPr lang="en-US" sz="2900" kern="1200" dirty="0"/>
            <a:t> </a:t>
          </a:r>
          <a:r>
            <a:rPr lang="en-US" sz="2900" kern="1200" dirty="0" err="1"/>
            <a:t>tế</a:t>
          </a:r>
          <a:r>
            <a:rPr lang="en-US" sz="2900" kern="1200" dirty="0"/>
            <a:t> </a:t>
          </a:r>
          <a:r>
            <a:rPr lang="en-US" sz="2900" kern="1200" dirty="0" err="1"/>
            <a:t>đã</a:t>
          </a:r>
          <a:r>
            <a:rPr lang="en-US" sz="2900" kern="1200" dirty="0"/>
            <a:t> </a:t>
          </a:r>
          <a:r>
            <a:rPr lang="en-US" sz="2900" kern="1200" dirty="0" err="1"/>
            <a:t>trở</a:t>
          </a:r>
          <a:r>
            <a:rPr lang="en-US" sz="2900" kern="1200" dirty="0"/>
            <a:t> </a:t>
          </a:r>
          <a:r>
            <a:rPr lang="en-US" sz="2900" kern="1200" dirty="0" err="1"/>
            <a:t>thành</a:t>
          </a:r>
          <a:r>
            <a:rPr lang="en-US" sz="2900" kern="1200" dirty="0"/>
            <a:t> </a:t>
          </a:r>
          <a:r>
            <a:rPr lang="en-US" sz="2900" kern="1200" dirty="0" err="1"/>
            <a:t>đất</a:t>
          </a:r>
          <a:r>
            <a:rPr lang="en-US" sz="2900" kern="1200" dirty="0"/>
            <a:t> </a:t>
          </a:r>
          <a:r>
            <a:rPr lang="en-US" sz="2900" kern="1200" dirty="0" err="1"/>
            <a:t>Bảo</a:t>
          </a:r>
          <a:r>
            <a:rPr lang="en-US" sz="2900" kern="1200" dirty="0"/>
            <a:t> </a:t>
          </a:r>
          <a:r>
            <a:rPr lang="en-US" sz="2900" kern="1200" dirty="0" err="1"/>
            <a:t>hộ</a:t>
          </a:r>
          <a:r>
            <a:rPr lang="en-US" sz="2900" kern="1200" dirty="0"/>
            <a:t> </a:t>
          </a:r>
          <a:r>
            <a:rPr lang="en-US" sz="2900" kern="1200" dirty="0" err="1"/>
            <a:t>của</a:t>
          </a:r>
          <a:r>
            <a:rPr lang="en-US" sz="2900" kern="1200" dirty="0"/>
            <a:t> </a:t>
          </a:r>
          <a:r>
            <a:rPr lang="en-US" sz="2900" kern="1200" dirty="0" err="1"/>
            <a:t>Pháp</a:t>
          </a:r>
          <a:endParaRPr lang="en-US" sz="2900" kern="1200" dirty="0"/>
        </a:p>
      </dsp:txBody>
      <dsp:txXfrm>
        <a:off x="1488406" y="3586554"/>
        <a:ext cx="7775983" cy="1222384"/>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37C402-5DF2-4827-85B5-E16F59062C0D}">
      <dsp:nvSpPr>
        <dsp:cNvPr id="0" name=""/>
        <dsp:cNvSpPr/>
      </dsp:nvSpPr>
      <dsp:spPr>
        <a:xfrm>
          <a:off x="0" y="0"/>
          <a:ext cx="11768729" cy="6750424"/>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t" anchorCtr="0">
          <a:noAutofit/>
        </a:bodyPr>
        <a:lstStyle/>
        <a:p>
          <a:pPr marL="0" lvl="0" indent="0" algn="l" defTabSz="2533650">
            <a:lnSpc>
              <a:spcPct val="90000"/>
            </a:lnSpc>
            <a:spcBef>
              <a:spcPct val="0"/>
            </a:spcBef>
            <a:spcAft>
              <a:spcPct val="35000"/>
            </a:spcAft>
            <a:buNone/>
          </a:pPr>
          <a:r>
            <a:rPr lang="en-US" sz="5700" kern="1200" dirty="0" err="1">
              <a:solidFill>
                <a:schemeClr val="accent4">
                  <a:lumMod val="60000"/>
                  <a:lumOff val="40000"/>
                </a:schemeClr>
              </a:solidFill>
            </a:rPr>
            <a:t>Hiệp</a:t>
          </a:r>
          <a:r>
            <a:rPr lang="en-US" sz="5700" kern="1200" dirty="0">
              <a:solidFill>
                <a:schemeClr val="accent4">
                  <a:lumMod val="60000"/>
                  <a:lumOff val="40000"/>
                </a:schemeClr>
              </a:solidFill>
            </a:rPr>
            <a:t> </a:t>
          </a:r>
          <a:r>
            <a:rPr lang="en-US" sz="5700" kern="1200" dirty="0" err="1">
              <a:solidFill>
                <a:schemeClr val="accent4">
                  <a:lumMod val="60000"/>
                  <a:lumOff val="40000"/>
                </a:schemeClr>
              </a:solidFill>
            </a:rPr>
            <a:t>ước</a:t>
          </a:r>
          <a:r>
            <a:rPr lang="en-US" sz="5700" kern="1200" dirty="0">
              <a:solidFill>
                <a:schemeClr val="accent4">
                  <a:lumMod val="60000"/>
                  <a:lumOff val="40000"/>
                </a:schemeClr>
              </a:solidFill>
            </a:rPr>
            <a:t> </a:t>
          </a:r>
          <a:r>
            <a:rPr lang="en-US" sz="5700" kern="1200" dirty="0" err="1">
              <a:solidFill>
                <a:schemeClr val="accent4">
                  <a:lumMod val="60000"/>
                  <a:lumOff val="40000"/>
                </a:schemeClr>
              </a:solidFill>
            </a:rPr>
            <a:t>Hắc</a:t>
          </a:r>
          <a:r>
            <a:rPr lang="en-US" sz="5700" kern="1200" dirty="0">
              <a:solidFill>
                <a:schemeClr val="accent4">
                  <a:lumMod val="60000"/>
                  <a:lumOff val="40000"/>
                </a:schemeClr>
              </a:solidFill>
            </a:rPr>
            <a:t> </a:t>
          </a:r>
          <a:r>
            <a:rPr lang="en-US" sz="5700" kern="1200" dirty="0" err="1">
              <a:solidFill>
                <a:schemeClr val="accent4">
                  <a:lumMod val="60000"/>
                  <a:lumOff val="40000"/>
                </a:schemeClr>
              </a:solidFill>
            </a:rPr>
            <a:t>măng</a:t>
          </a:r>
          <a:endParaRPr lang="en-US" sz="5700" kern="1200" dirty="0">
            <a:solidFill>
              <a:schemeClr val="accent4">
                <a:lumMod val="60000"/>
                <a:lumOff val="40000"/>
              </a:schemeClr>
            </a:solidFill>
          </a:endParaRPr>
        </a:p>
        <a:p>
          <a:pPr marL="285750" lvl="1" indent="-285750" algn="l" defTabSz="1955800">
            <a:lnSpc>
              <a:spcPct val="90000"/>
            </a:lnSpc>
            <a:spcBef>
              <a:spcPct val="0"/>
            </a:spcBef>
            <a:spcAft>
              <a:spcPct val="15000"/>
            </a:spcAft>
            <a:buChar char="•"/>
          </a:pPr>
          <a:r>
            <a:rPr lang="en-US" sz="4400" kern="1200" dirty="0">
              <a:solidFill>
                <a:schemeClr val="bg1"/>
              </a:solidFill>
            </a:rPr>
            <a:t>25.8.1883 </a:t>
          </a:r>
          <a:r>
            <a:rPr lang="en-US" sz="4400" kern="1200" dirty="0" err="1">
              <a:solidFill>
                <a:schemeClr val="bg1"/>
              </a:solidFill>
            </a:rPr>
            <a:t>vua</a:t>
          </a:r>
          <a:r>
            <a:rPr lang="en-US" sz="4400" kern="1200" dirty="0">
              <a:solidFill>
                <a:schemeClr val="bg1"/>
              </a:solidFill>
            </a:rPr>
            <a:t> </a:t>
          </a:r>
          <a:r>
            <a:rPr lang="en-US" sz="4400" kern="1200" dirty="0" err="1">
              <a:solidFill>
                <a:schemeClr val="bg1"/>
              </a:solidFill>
            </a:rPr>
            <a:t>Hiệp</a:t>
          </a:r>
          <a:r>
            <a:rPr lang="en-US" sz="4400" kern="1200" dirty="0">
              <a:solidFill>
                <a:schemeClr val="bg1"/>
              </a:solidFill>
            </a:rPr>
            <a:t> </a:t>
          </a:r>
          <a:r>
            <a:rPr lang="en-US" sz="4400" kern="1200" dirty="0" err="1">
              <a:solidFill>
                <a:schemeClr val="bg1"/>
              </a:solidFill>
            </a:rPr>
            <a:t>Hoà</a:t>
          </a:r>
          <a:r>
            <a:rPr lang="en-US" sz="4400" kern="1200" dirty="0">
              <a:solidFill>
                <a:schemeClr val="bg1"/>
              </a:solidFill>
            </a:rPr>
            <a:t> </a:t>
          </a:r>
          <a:r>
            <a:rPr lang="en-US" sz="4400" kern="1200" dirty="0" err="1">
              <a:solidFill>
                <a:schemeClr val="bg1"/>
              </a:solidFill>
            </a:rPr>
            <a:t>chấp</a:t>
          </a:r>
          <a:r>
            <a:rPr lang="en-US" sz="4400" kern="1200" dirty="0">
              <a:solidFill>
                <a:schemeClr val="bg1"/>
              </a:solidFill>
            </a:rPr>
            <a:t> </a:t>
          </a:r>
          <a:r>
            <a:rPr lang="en-US" sz="4400" kern="1200" dirty="0" err="1">
              <a:solidFill>
                <a:schemeClr val="bg1"/>
              </a:solidFill>
            </a:rPr>
            <a:t>nhận</a:t>
          </a:r>
          <a:r>
            <a:rPr lang="en-US" sz="4400" kern="1200" dirty="0">
              <a:solidFill>
                <a:schemeClr val="bg1"/>
              </a:solidFill>
            </a:rPr>
            <a:t> </a:t>
          </a:r>
          <a:r>
            <a:rPr lang="en-US" sz="4400" kern="1200" dirty="0" err="1">
              <a:solidFill>
                <a:schemeClr val="bg1"/>
              </a:solidFill>
            </a:rPr>
            <a:t>ký</a:t>
          </a:r>
          <a:r>
            <a:rPr lang="en-US" sz="4400" kern="1200" dirty="0">
              <a:solidFill>
                <a:schemeClr val="bg1"/>
              </a:solidFill>
            </a:rPr>
            <a:t> </a:t>
          </a:r>
          <a:r>
            <a:rPr lang="en-US" sz="4400" kern="1200" dirty="0" err="1">
              <a:solidFill>
                <a:schemeClr val="bg1"/>
              </a:solidFill>
            </a:rPr>
            <a:t>hoà</a:t>
          </a:r>
          <a:r>
            <a:rPr lang="en-US" sz="4400" kern="1200" dirty="0">
              <a:solidFill>
                <a:schemeClr val="bg1"/>
              </a:solidFill>
            </a:rPr>
            <a:t> </a:t>
          </a:r>
          <a:r>
            <a:rPr lang="en-US" sz="4400" kern="1200" dirty="0" err="1">
              <a:solidFill>
                <a:schemeClr val="bg1"/>
              </a:solidFill>
            </a:rPr>
            <a:t>ước</a:t>
          </a:r>
          <a:r>
            <a:rPr lang="en-US" sz="4400" kern="1200" dirty="0">
              <a:solidFill>
                <a:schemeClr val="bg1"/>
              </a:solidFill>
            </a:rPr>
            <a:t> </a:t>
          </a:r>
        </a:p>
        <a:p>
          <a:pPr marL="285750" lvl="1" indent="-285750" algn="l" defTabSz="1955800">
            <a:lnSpc>
              <a:spcPct val="90000"/>
            </a:lnSpc>
            <a:spcBef>
              <a:spcPct val="0"/>
            </a:spcBef>
            <a:spcAft>
              <a:spcPct val="15000"/>
            </a:spcAft>
            <a:buChar char="•"/>
          </a:pPr>
          <a:r>
            <a:rPr lang="en-US" sz="4400" kern="1200" dirty="0" err="1">
              <a:solidFill>
                <a:schemeClr val="bg1"/>
              </a:solidFill>
            </a:rPr>
            <a:t>Việt</a:t>
          </a:r>
          <a:r>
            <a:rPr lang="en-US" sz="4400" kern="1200" dirty="0">
              <a:solidFill>
                <a:schemeClr val="bg1"/>
              </a:solidFill>
            </a:rPr>
            <a:t> Nam </a:t>
          </a:r>
          <a:r>
            <a:rPr lang="en-US" sz="4400" kern="1200" dirty="0" err="1">
              <a:solidFill>
                <a:schemeClr val="bg1"/>
              </a:solidFill>
            </a:rPr>
            <a:t>chính</a:t>
          </a:r>
          <a:r>
            <a:rPr lang="en-US" sz="4400" kern="1200" dirty="0">
              <a:solidFill>
                <a:schemeClr val="bg1"/>
              </a:solidFill>
            </a:rPr>
            <a:t> </a:t>
          </a:r>
          <a:r>
            <a:rPr lang="en-US" sz="4400" kern="1200" dirty="0" err="1">
              <a:solidFill>
                <a:schemeClr val="bg1"/>
              </a:solidFill>
            </a:rPr>
            <a:t>thức</a:t>
          </a:r>
          <a:r>
            <a:rPr lang="en-US" sz="4400" kern="1200" dirty="0">
              <a:solidFill>
                <a:schemeClr val="bg1"/>
              </a:solidFill>
            </a:rPr>
            <a:t> </a:t>
          </a:r>
          <a:r>
            <a:rPr lang="en-US" sz="4400" kern="1200" dirty="0" err="1">
              <a:solidFill>
                <a:schemeClr val="bg1"/>
              </a:solidFill>
            </a:rPr>
            <a:t>trở</a:t>
          </a:r>
          <a:r>
            <a:rPr lang="en-US" sz="4400" kern="1200" dirty="0">
              <a:solidFill>
                <a:schemeClr val="bg1"/>
              </a:solidFill>
            </a:rPr>
            <a:t> </a:t>
          </a:r>
          <a:r>
            <a:rPr lang="en-US" sz="4400" kern="1200" dirty="0" err="1">
              <a:solidFill>
                <a:schemeClr val="bg1"/>
              </a:solidFill>
            </a:rPr>
            <a:t>thành</a:t>
          </a:r>
          <a:r>
            <a:rPr lang="en-US" sz="4400" kern="1200" dirty="0">
              <a:solidFill>
                <a:schemeClr val="bg1"/>
              </a:solidFill>
            </a:rPr>
            <a:t> </a:t>
          </a:r>
          <a:r>
            <a:rPr lang="en-US" sz="4400" kern="1200" dirty="0" err="1">
              <a:solidFill>
                <a:schemeClr val="bg1"/>
              </a:solidFill>
            </a:rPr>
            <a:t>thuộc</a:t>
          </a:r>
          <a:r>
            <a:rPr lang="en-US" sz="4400" kern="1200" dirty="0">
              <a:solidFill>
                <a:schemeClr val="bg1"/>
              </a:solidFill>
            </a:rPr>
            <a:t> </a:t>
          </a:r>
          <a:r>
            <a:rPr lang="en-US" sz="4400" kern="1200" dirty="0" err="1">
              <a:solidFill>
                <a:schemeClr val="bg1"/>
              </a:solidFill>
            </a:rPr>
            <a:t>địa</a:t>
          </a:r>
          <a:r>
            <a:rPr lang="en-US" sz="4400" kern="1200" dirty="0">
              <a:solidFill>
                <a:schemeClr val="bg1"/>
              </a:solidFill>
            </a:rPr>
            <a:t> </a:t>
          </a:r>
          <a:r>
            <a:rPr lang="en-US" sz="4400" kern="1200" dirty="0" err="1">
              <a:solidFill>
                <a:schemeClr val="bg1"/>
              </a:solidFill>
            </a:rPr>
            <a:t>của</a:t>
          </a:r>
          <a:r>
            <a:rPr lang="en-US" sz="4400" kern="1200" dirty="0">
              <a:solidFill>
                <a:schemeClr val="bg1"/>
              </a:solidFill>
            </a:rPr>
            <a:t> </a:t>
          </a:r>
          <a:r>
            <a:rPr lang="en-US" sz="4400" kern="1200" dirty="0" err="1">
              <a:solidFill>
                <a:schemeClr val="bg1"/>
              </a:solidFill>
            </a:rPr>
            <a:t>Pháp</a:t>
          </a:r>
          <a:endParaRPr lang="en-US" sz="4400" kern="1200" dirty="0">
            <a:solidFill>
              <a:schemeClr val="bg1"/>
            </a:solidFill>
          </a:endParaRPr>
        </a:p>
        <a:p>
          <a:pPr marL="285750" lvl="1" indent="-285750" algn="l" defTabSz="1955800">
            <a:lnSpc>
              <a:spcPct val="90000"/>
            </a:lnSpc>
            <a:spcBef>
              <a:spcPct val="0"/>
            </a:spcBef>
            <a:spcAft>
              <a:spcPct val="15000"/>
            </a:spcAft>
            <a:buChar char="•"/>
          </a:pPr>
          <a:r>
            <a:rPr lang="vi-VN" sz="4400" b="0" i="0" kern="1200" dirty="0">
              <a:solidFill>
                <a:schemeClr val="bg1"/>
              </a:solidFill>
            </a:rPr>
            <a:t>Hoà ước có tất cả 27 điều khoản với nội dung chính là xác lập quyền bảo hộ lâu dài của Phá</a:t>
          </a:r>
          <a:r>
            <a:rPr lang="en-US" sz="4400" b="0" i="0" kern="1200" dirty="0">
              <a:solidFill>
                <a:schemeClr val="bg1"/>
              </a:solidFill>
            </a:rPr>
            <a:t>p </a:t>
          </a:r>
          <a:r>
            <a:rPr lang="vi-VN" sz="4400" b="0" i="0" kern="1200" dirty="0">
              <a:solidFill>
                <a:schemeClr val="bg1"/>
              </a:solidFill>
            </a:rPr>
            <a:t>trên toàn bộ Việt Nam</a:t>
          </a:r>
          <a:endParaRPr lang="en-US" sz="4400" kern="1200" dirty="0">
            <a:solidFill>
              <a:schemeClr val="bg1"/>
            </a:solidFill>
          </a:endParaRPr>
        </a:p>
      </dsp:txBody>
      <dsp:txXfrm>
        <a:off x="3028788" y="0"/>
        <a:ext cx="8739940" cy="6750424"/>
      </dsp:txXfrm>
    </dsp:sp>
    <dsp:sp modelId="{C3BDA778-B33F-4308-BB22-EE4C145668E7}">
      <dsp:nvSpPr>
        <dsp:cNvPr id="0" name=""/>
        <dsp:cNvSpPr/>
      </dsp:nvSpPr>
      <dsp:spPr>
        <a:xfrm>
          <a:off x="0" y="660623"/>
          <a:ext cx="3109015" cy="5400339"/>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6000" r="-1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F0AA4E-3866-4DCE-BE22-F8B6E577F778}">
      <dsp:nvSpPr>
        <dsp:cNvPr id="0" name=""/>
        <dsp:cNvSpPr/>
      </dsp:nvSpPr>
      <dsp:spPr>
        <a:xfrm>
          <a:off x="0" y="0"/>
          <a:ext cx="11860305" cy="6575612"/>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t" anchorCtr="0">
          <a:noAutofit/>
        </a:bodyPr>
        <a:lstStyle/>
        <a:p>
          <a:pPr marL="0" lvl="0" indent="0" algn="l" defTabSz="2489200">
            <a:lnSpc>
              <a:spcPct val="90000"/>
            </a:lnSpc>
            <a:spcBef>
              <a:spcPct val="0"/>
            </a:spcBef>
            <a:spcAft>
              <a:spcPct val="35000"/>
            </a:spcAft>
            <a:buNone/>
          </a:pPr>
          <a:r>
            <a:rPr lang="en-US" sz="5600" kern="1200" dirty="0" err="1"/>
            <a:t>Hòa</a:t>
          </a:r>
          <a:r>
            <a:rPr lang="en-US" sz="5600" kern="1200" dirty="0"/>
            <a:t> </a:t>
          </a:r>
          <a:r>
            <a:rPr lang="en-US" sz="5600" kern="1200" dirty="0" err="1"/>
            <a:t>ước</a:t>
          </a:r>
          <a:r>
            <a:rPr lang="en-US" sz="5600" kern="1200" dirty="0"/>
            <a:t> </a:t>
          </a:r>
          <a:r>
            <a:rPr lang="en-US" sz="5600" kern="1200" dirty="0" err="1"/>
            <a:t>patơnot</a:t>
          </a:r>
          <a:endParaRPr lang="en-US" sz="5600" kern="1200" dirty="0"/>
        </a:p>
        <a:p>
          <a:pPr marL="285750" lvl="1" indent="-285750" algn="l" defTabSz="1955800">
            <a:lnSpc>
              <a:spcPct val="90000"/>
            </a:lnSpc>
            <a:spcBef>
              <a:spcPct val="0"/>
            </a:spcBef>
            <a:spcAft>
              <a:spcPct val="15000"/>
            </a:spcAft>
            <a:buChar char="•"/>
          </a:pPr>
          <a:r>
            <a:rPr lang="vi-VN" sz="4400" b="0" i="0" kern="1200" dirty="0"/>
            <a:t>Còn gọi là Hiệp ước Giáp Thân </a:t>
          </a:r>
          <a:r>
            <a:rPr lang="en-US" sz="4400" b="0" i="0" kern="1200" dirty="0"/>
            <a:t>6/6/18</a:t>
          </a:r>
          <a:r>
            <a:rPr lang="vi-VN" sz="4400" b="0" i="0" kern="1200" dirty="0"/>
            <a:t>8</a:t>
          </a:r>
          <a:r>
            <a:rPr lang="en-US" sz="4400" b="0" i="0" kern="1200" dirty="0"/>
            <a:t>4</a:t>
          </a:r>
          <a:endParaRPr lang="en-US" sz="4400" kern="1200" dirty="0"/>
        </a:p>
        <a:p>
          <a:pPr marL="285750" lvl="1" indent="-285750" algn="l" defTabSz="1955800">
            <a:lnSpc>
              <a:spcPct val="90000"/>
            </a:lnSpc>
            <a:spcBef>
              <a:spcPct val="0"/>
            </a:spcBef>
            <a:spcAft>
              <a:spcPct val="15000"/>
            </a:spcAft>
            <a:buChar char="•"/>
          </a:pPr>
          <a:r>
            <a:rPr lang="vi-VN" sz="4400" b="0" i="0" kern="1200" dirty="0"/>
            <a:t>Hiệp ước cuối cùng nhà Nguyễn ký với thực dân Pháp</a:t>
          </a:r>
          <a:r>
            <a:rPr lang="en-US" sz="4400" b="0" i="0" kern="1200" dirty="0"/>
            <a:t>19 </a:t>
          </a:r>
          <a:r>
            <a:rPr lang="en-US" sz="4400" b="0" i="0" kern="1200" dirty="0" err="1"/>
            <a:t>điều</a:t>
          </a:r>
          <a:r>
            <a:rPr lang="en-US" sz="4400" b="0" i="0" kern="1200" dirty="0"/>
            <a:t> </a:t>
          </a:r>
          <a:r>
            <a:rPr lang="en-US" sz="4400" b="0" i="0" kern="1200" dirty="0" err="1"/>
            <a:t>khoản</a:t>
          </a:r>
          <a:endParaRPr lang="en-US" sz="4400" kern="1200" dirty="0"/>
        </a:p>
        <a:p>
          <a:pPr marL="285750" lvl="1" indent="-285750" algn="l" defTabSz="1955800">
            <a:lnSpc>
              <a:spcPct val="90000"/>
            </a:lnSpc>
            <a:spcBef>
              <a:spcPct val="0"/>
            </a:spcBef>
            <a:spcAft>
              <a:spcPct val="15000"/>
            </a:spcAft>
            <a:buChar char="•"/>
          </a:pPr>
          <a:r>
            <a:rPr lang="en-US" sz="4400" kern="1200" dirty="0" err="1"/>
            <a:t>Là</a:t>
          </a:r>
          <a:r>
            <a:rPr lang="en-US" sz="4400" kern="1200" dirty="0"/>
            <a:t> </a:t>
          </a:r>
          <a:r>
            <a:rPr lang="en-US" sz="4400" kern="1200" dirty="0" err="1"/>
            <a:t>bản</a:t>
          </a:r>
          <a:r>
            <a:rPr lang="en-US" sz="4400" kern="1200" dirty="0"/>
            <a:t> </a:t>
          </a:r>
          <a:r>
            <a:rPr lang="en-US" sz="4400" kern="1200" dirty="0" err="1"/>
            <a:t>khai</a:t>
          </a:r>
          <a:r>
            <a:rPr lang="en-US" sz="4400" kern="1200" dirty="0"/>
            <a:t> </a:t>
          </a:r>
          <a:r>
            <a:rPr lang="en-US" sz="4400" kern="1200" dirty="0" err="1"/>
            <a:t>tử</a:t>
          </a:r>
          <a:r>
            <a:rPr lang="en-US" sz="4400" kern="1200" dirty="0"/>
            <a:t> </a:t>
          </a:r>
          <a:r>
            <a:rPr lang="en-US" sz="4400" kern="1200" dirty="0" err="1"/>
            <a:t>tất</a:t>
          </a:r>
          <a:r>
            <a:rPr lang="en-US" sz="4400" kern="1200" dirty="0"/>
            <a:t> </a:t>
          </a:r>
          <a:r>
            <a:rPr lang="en-US" sz="4400" kern="1200" dirty="0" err="1"/>
            <a:t>cả</a:t>
          </a:r>
          <a:r>
            <a:rPr lang="en-US" sz="4400" kern="1200" dirty="0"/>
            <a:t> </a:t>
          </a:r>
          <a:r>
            <a:rPr lang="en-US" sz="4400" kern="1200" dirty="0" err="1"/>
            <a:t>mọi</a:t>
          </a:r>
          <a:r>
            <a:rPr lang="en-US" sz="4400" kern="1200" dirty="0"/>
            <a:t> </a:t>
          </a:r>
          <a:r>
            <a:rPr lang="en-US" sz="4400" kern="1200" dirty="0" err="1"/>
            <a:t>quyền</a:t>
          </a:r>
          <a:r>
            <a:rPr lang="en-US" sz="4400" kern="1200" dirty="0"/>
            <a:t> </a:t>
          </a:r>
          <a:r>
            <a:rPr lang="en-US" sz="4400" kern="1200" dirty="0" err="1"/>
            <a:t>hành</a:t>
          </a:r>
          <a:r>
            <a:rPr lang="en-US" sz="4400" kern="1200" dirty="0"/>
            <a:t> </a:t>
          </a:r>
          <a:r>
            <a:rPr lang="en-US" sz="4400" kern="1200" dirty="0" err="1"/>
            <a:t>của</a:t>
          </a:r>
          <a:r>
            <a:rPr lang="en-US" sz="4400" kern="1200" dirty="0"/>
            <a:t> </a:t>
          </a:r>
          <a:r>
            <a:rPr lang="en-US" sz="4400" kern="1200" dirty="0" err="1"/>
            <a:t>triều</a:t>
          </a:r>
          <a:r>
            <a:rPr lang="en-US" sz="4400" kern="1200" dirty="0"/>
            <a:t> </a:t>
          </a:r>
          <a:r>
            <a:rPr lang="en-US" sz="4400" kern="1200" dirty="0" err="1"/>
            <a:t>đình</a:t>
          </a:r>
          <a:r>
            <a:rPr lang="en-US" sz="4400" kern="1200" dirty="0"/>
            <a:t> </a:t>
          </a:r>
          <a:r>
            <a:rPr lang="en-US" sz="4400" kern="1200" dirty="0" err="1"/>
            <a:t>Huế</a:t>
          </a:r>
          <a:r>
            <a:rPr lang="en-US" sz="4400" kern="1200" dirty="0"/>
            <a:t> </a:t>
          </a:r>
          <a:r>
            <a:rPr lang="en-US" sz="4400" kern="1200" dirty="0" err="1"/>
            <a:t>trên</a:t>
          </a:r>
          <a:r>
            <a:rPr lang="en-US" sz="4400" kern="1200" dirty="0"/>
            <a:t> </a:t>
          </a:r>
          <a:r>
            <a:rPr lang="en-US" sz="4400" kern="1200" dirty="0" err="1"/>
            <a:t>vương</a:t>
          </a:r>
          <a:r>
            <a:rPr lang="en-US" sz="4400" kern="1200" dirty="0"/>
            <a:t> </a:t>
          </a:r>
          <a:r>
            <a:rPr lang="en-US" sz="4400" kern="1200" dirty="0" err="1"/>
            <a:t>quốc</a:t>
          </a:r>
          <a:r>
            <a:rPr lang="en-US" sz="4400" kern="1200" dirty="0"/>
            <a:t> </a:t>
          </a:r>
          <a:r>
            <a:rPr lang="en-US" sz="4400" kern="1200" dirty="0" err="1"/>
            <a:t>Việt</a:t>
          </a:r>
          <a:r>
            <a:rPr lang="en-US" sz="4400" kern="1200" dirty="0"/>
            <a:t> Nam.</a:t>
          </a:r>
        </a:p>
      </dsp:txBody>
      <dsp:txXfrm>
        <a:off x="3029622" y="0"/>
        <a:ext cx="8830682" cy="6575612"/>
      </dsp:txXfrm>
    </dsp:sp>
    <dsp:sp modelId="{5024E848-EA22-4DB9-B668-AE98E8D5B5A2}">
      <dsp:nvSpPr>
        <dsp:cNvPr id="0" name=""/>
        <dsp:cNvSpPr/>
      </dsp:nvSpPr>
      <dsp:spPr>
        <a:xfrm>
          <a:off x="657561" y="657561"/>
          <a:ext cx="2372061" cy="5260489"/>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86000" r="-8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835BB1-20E7-4E8B-B390-15675BAAF2CE}">
      <dsp:nvSpPr>
        <dsp:cNvPr id="0" name=""/>
        <dsp:cNvSpPr/>
      </dsp:nvSpPr>
      <dsp:spPr>
        <a:xfrm>
          <a:off x="3970962" y="373839"/>
          <a:ext cx="7069073" cy="220908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96287" tIns="236220" rIns="236220" bIns="236220" numCol="1" spcCol="1270" anchor="ctr" anchorCtr="0">
          <a:noAutofit/>
        </a:bodyPr>
        <a:lstStyle/>
        <a:p>
          <a:pPr marL="0" lvl="0" indent="0" algn="l" defTabSz="2755900">
            <a:lnSpc>
              <a:spcPct val="90000"/>
            </a:lnSpc>
            <a:spcBef>
              <a:spcPct val="0"/>
            </a:spcBef>
            <a:spcAft>
              <a:spcPct val="35000"/>
            </a:spcAft>
            <a:buNone/>
          </a:pPr>
          <a:r>
            <a:rPr lang="en-US" sz="6200" kern="1200" dirty="0" err="1"/>
            <a:t>Phong</a:t>
          </a:r>
          <a:r>
            <a:rPr lang="en-US" sz="6200" kern="1200" dirty="0"/>
            <a:t> </a:t>
          </a:r>
          <a:r>
            <a:rPr lang="en-US" sz="6200" kern="1200" dirty="0" err="1"/>
            <a:t>trào</a:t>
          </a:r>
          <a:r>
            <a:rPr lang="en-US" sz="6200" kern="1200" dirty="0"/>
            <a:t> </a:t>
          </a:r>
          <a:r>
            <a:rPr lang="en-US" sz="6200" kern="1200" dirty="0" err="1"/>
            <a:t>Cần</a:t>
          </a:r>
          <a:r>
            <a:rPr lang="en-US" sz="6200" kern="1200" dirty="0"/>
            <a:t> </a:t>
          </a:r>
          <a:r>
            <a:rPr lang="en-US" sz="6200" kern="1200" dirty="0" err="1"/>
            <a:t>Vương</a:t>
          </a:r>
          <a:endParaRPr lang="en-US" sz="6200" kern="1200" dirty="0"/>
        </a:p>
      </dsp:txBody>
      <dsp:txXfrm>
        <a:off x="3970962" y="373839"/>
        <a:ext cx="7069073" cy="2209085"/>
      </dsp:txXfrm>
    </dsp:sp>
    <dsp:sp modelId="{4C556DA7-1462-4B51-AF43-B9525BB597EC}">
      <dsp:nvSpPr>
        <dsp:cNvPr id="0" name=""/>
        <dsp:cNvSpPr/>
      </dsp:nvSpPr>
      <dsp:spPr>
        <a:xfrm>
          <a:off x="1421128" y="83326"/>
          <a:ext cx="3519499" cy="2319539"/>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2000" r="-1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8646A8-88DC-44D4-89D8-1644E2CC8517}">
      <dsp:nvSpPr>
        <dsp:cNvPr id="0" name=""/>
        <dsp:cNvSpPr/>
      </dsp:nvSpPr>
      <dsp:spPr>
        <a:xfrm>
          <a:off x="3970962" y="2939689"/>
          <a:ext cx="7069073" cy="220908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96287" tIns="236220" rIns="236220" bIns="236220" numCol="1" spcCol="1270" anchor="ctr" anchorCtr="0">
          <a:noAutofit/>
        </a:bodyPr>
        <a:lstStyle/>
        <a:p>
          <a:pPr marL="0" lvl="0" indent="0" algn="l" defTabSz="2755900">
            <a:lnSpc>
              <a:spcPct val="90000"/>
            </a:lnSpc>
            <a:spcBef>
              <a:spcPct val="0"/>
            </a:spcBef>
            <a:spcAft>
              <a:spcPct val="35000"/>
            </a:spcAft>
            <a:buNone/>
          </a:pPr>
          <a:r>
            <a:rPr lang="en-US" sz="6200" kern="1200" dirty="0" err="1"/>
            <a:t>Khởi</a:t>
          </a:r>
          <a:r>
            <a:rPr lang="en-US" sz="6200" kern="1200" dirty="0"/>
            <a:t> </a:t>
          </a:r>
          <a:r>
            <a:rPr lang="en-US" sz="6200" kern="1200" dirty="0" err="1"/>
            <a:t>nghĩa</a:t>
          </a:r>
          <a:r>
            <a:rPr lang="en-US" sz="6200" kern="1200" dirty="0"/>
            <a:t> </a:t>
          </a:r>
          <a:r>
            <a:rPr lang="en-US" sz="6200" kern="1200" dirty="0" err="1"/>
            <a:t>Yên</a:t>
          </a:r>
          <a:r>
            <a:rPr lang="en-US" sz="6200" kern="1200" dirty="0"/>
            <a:t> </a:t>
          </a:r>
          <a:r>
            <a:rPr lang="en-US" sz="6200" kern="1200" dirty="0" err="1"/>
            <a:t>Thế</a:t>
          </a:r>
          <a:endParaRPr lang="en-US" sz="6200" kern="1200" dirty="0"/>
        </a:p>
      </dsp:txBody>
      <dsp:txXfrm>
        <a:off x="3970962" y="2939689"/>
        <a:ext cx="7069073" cy="2209085"/>
      </dsp:txXfrm>
    </dsp:sp>
    <dsp:sp modelId="{3F48266B-EB8D-4D65-8E52-D0FF469B6288}">
      <dsp:nvSpPr>
        <dsp:cNvPr id="0" name=""/>
        <dsp:cNvSpPr/>
      </dsp:nvSpPr>
      <dsp:spPr>
        <a:xfrm>
          <a:off x="1279358" y="2835742"/>
          <a:ext cx="3781761" cy="2319539"/>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A61D64-C73F-4EA6-97C4-C26515CEA90C}">
      <dsp:nvSpPr>
        <dsp:cNvPr id="0" name=""/>
        <dsp:cNvSpPr/>
      </dsp:nvSpPr>
      <dsp:spPr>
        <a:xfrm>
          <a:off x="0" y="1502771"/>
          <a:ext cx="2680825" cy="2413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81280" rIns="227584" bIns="81280" numCol="1" spcCol="1270" anchor="ctr" anchorCtr="0">
          <a:noAutofit/>
        </a:bodyPr>
        <a:lstStyle/>
        <a:p>
          <a:pPr marL="0" lvl="0" indent="0" algn="just" defTabSz="1422400">
            <a:lnSpc>
              <a:spcPct val="90000"/>
            </a:lnSpc>
            <a:spcBef>
              <a:spcPct val="0"/>
            </a:spcBef>
            <a:spcAft>
              <a:spcPct val="35000"/>
            </a:spcAft>
            <a:buNone/>
          </a:pPr>
          <a:r>
            <a:rPr lang="en-US" sz="3200" b="1" u="sng" kern="1200" dirty="0" err="1">
              <a:solidFill>
                <a:srgbClr val="FF0000"/>
              </a:solidFill>
            </a:rPr>
            <a:t>Phong</a:t>
          </a:r>
          <a:r>
            <a:rPr lang="en-US" sz="3200" b="1" u="sng" kern="1200" dirty="0">
              <a:solidFill>
                <a:srgbClr val="FF0000"/>
              </a:solidFill>
            </a:rPr>
            <a:t> </a:t>
          </a:r>
          <a:r>
            <a:rPr lang="en-US" sz="3200" b="1" u="sng" kern="1200" dirty="0" err="1">
              <a:solidFill>
                <a:srgbClr val="FF0000"/>
              </a:solidFill>
            </a:rPr>
            <a:t>trào</a:t>
          </a:r>
          <a:r>
            <a:rPr lang="en-US" sz="3200" b="1" u="sng" kern="1200" dirty="0">
              <a:solidFill>
                <a:srgbClr val="FF0000"/>
              </a:solidFill>
            </a:rPr>
            <a:t> </a:t>
          </a:r>
          <a:r>
            <a:rPr lang="en-US" sz="3200" b="1" u="sng" kern="1200" dirty="0" err="1">
              <a:solidFill>
                <a:srgbClr val="FF0000"/>
              </a:solidFill>
            </a:rPr>
            <a:t>cách</a:t>
          </a:r>
          <a:r>
            <a:rPr lang="en-US" sz="3200" b="1" u="sng" kern="1200" dirty="0">
              <a:solidFill>
                <a:srgbClr val="FF0000"/>
              </a:solidFill>
            </a:rPr>
            <a:t> </a:t>
          </a:r>
          <a:r>
            <a:rPr lang="en-US" sz="3200" b="1" u="sng" kern="1200" dirty="0" err="1">
              <a:solidFill>
                <a:srgbClr val="FF0000"/>
              </a:solidFill>
            </a:rPr>
            <a:t>mạng</a:t>
          </a:r>
          <a:r>
            <a:rPr lang="en-US" sz="3200" b="1" u="sng" kern="1200" dirty="0">
              <a:solidFill>
                <a:srgbClr val="FF0000"/>
              </a:solidFill>
            </a:rPr>
            <a:t> </a:t>
          </a:r>
          <a:r>
            <a:rPr lang="en-US" sz="3200" b="1" u="sng" kern="1200" dirty="0" err="1">
              <a:solidFill>
                <a:srgbClr val="FF0000"/>
              </a:solidFill>
            </a:rPr>
            <a:t>Việt</a:t>
          </a:r>
          <a:r>
            <a:rPr lang="en-US" sz="3200" b="1" u="sng" kern="1200" dirty="0">
              <a:solidFill>
                <a:srgbClr val="FF0000"/>
              </a:solidFill>
            </a:rPr>
            <a:t> Nam </a:t>
          </a:r>
          <a:r>
            <a:rPr lang="en-US" sz="3200" b="1" u="sng" kern="1200" dirty="0" err="1">
              <a:solidFill>
                <a:srgbClr val="FF0000"/>
              </a:solidFill>
            </a:rPr>
            <a:t>thời</a:t>
          </a:r>
          <a:r>
            <a:rPr lang="en-US" sz="3200" b="1" u="sng" kern="1200" dirty="0">
              <a:solidFill>
                <a:srgbClr val="FF0000"/>
              </a:solidFill>
            </a:rPr>
            <a:t> </a:t>
          </a:r>
          <a:r>
            <a:rPr lang="en-US" sz="3200" b="1" u="sng" kern="1200" dirty="0" err="1">
              <a:solidFill>
                <a:srgbClr val="FF0000"/>
              </a:solidFill>
            </a:rPr>
            <a:t>kỳ</a:t>
          </a:r>
          <a:r>
            <a:rPr lang="en-US" sz="3200" b="1" u="sng" kern="1200" dirty="0">
              <a:solidFill>
                <a:srgbClr val="FF0000"/>
              </a:solidFill>
            </a:rPr>
            <a:t> 1930 – 1945</a:t>
          </a:r>
        </a:p>
      </dsp:txBody>
      <dsp:txXfrm>
        <a:off x="0" y="1502771"/>
        <a:ext cx="2680825" cy="2413125"/>
      </dsp:txXfrm>
    </dsp:sp>
    <dsp:sp modelId="{9F70CE7A-48E3-41F9-B580-76C10218388A}">
      <dsp:nvSpPr>
        <dsp:cNvPr id="0" name=""/>
        <dsp:cNvSpPr/>
      </dsp:nvSpPr>
      <dsp:spPr>
        <a:xfrm>
          <a:off x="2680825" y="1502771"/>
          <a:ext cx="536165" cy="2413125"/>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E624AE-D90B-4F21-A95B-666A4829387F}">
      <dsp:nvSpPr>
        <dsp:cNvPr id="0" name=""/>
        <dsp:cNvSpPr/>
      </dsp:nvSpPr>
      <dsp:spPr>
        <a:xfrm>
          <a:off x="3186875" y="1563605"/>
          <a:ext cx="7291845" cy="24131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285750" lvl="1" indent="-285750" algn="l" defTabSz="1422400">
            <a:lnSpc>
              <a:spcPct val="90000"/>
            </a:lnSpc>
            <a:spcBef>
              <a:spcPct val="0"/>
            </a:spcBef>
            <a:spcAft>
              <a:spcPct val="15000"/>
            </a:spcAft>
            <a:buChar char="•"/>
          </a:pPr>
          <a:r>
            <a:rPr lang="en-US" sz="3200" i="1" kern="1200" dirty="0" err="1"/>
            <a:t>Phong</a:t>
          </a:r>
          <a:r>
            <a:rPr lang="en-US" sz="3200" i="1" kern="1200" dirty="0"/>
            <a:t> </a:t>
          </a:r>
          <a:r>
            <a:rPr lang="en-US" sz="3200" i="1" kern="1200" dirty="0" err="1"/>
            <a:t>trào</a:t>
          </a:r>
          <a:r>
            <a:rPr lang="en-US" sz="3200" i="1" kern="1200" dirty="0"/>
            <a:t> </a:t>
          </a:r>
          <a:r>
            <a:rPr lang="en-US" sz="3200" i="1" kern="1200" dirty="0" err="1"/>
            <a:t>cách</a:t>
          </a:r>
          <a:r>
            <a:rPr lang="en-US" sz="3200" i="1" kern="1200" dirty="0"/>
            <a:t> </a:t>
          </a:r>
          <a:r>
            <a:rPr lang="en-US" sz="3200" i="1" kern="1200" dirty="0" err="1"/>
            <a:t>mạng</a:t>
          </a:r>
          <a:r>
            <a:rPr lang="en-US" sz="3200" i="1" kern="1200" dirty="0"/>
            <a:t> </a:t>
          </a:r>
          <a:r>
            <a:rPr lang="en-US" sz="3200" i="1" kern="1200" dirty="0" err="1"/>
            <a:t>từ</a:t>
          </a:r>
          <a:r>
            <a:rPr lang="en-US" sz="3200" i="1" kern="1200" dirty="0"/>
            <a:t> 1930 </a:t>
          </a:r>
          <a:r>
            <a:rPr lang="en-US" sz="3200" i="1" kern="1200" dirty="0" err="1"/>
            <a:t>đến</a:t>
          </a:r>
          <a:r>
            <a:rPr lang="en-US" sz="3200" i="1" kern="1200" dirty="0"/>
            <a:t> 1935</a:t>
          </a:r>
          <a:endParaRPr lang="en-US" sz="3200" kern="1200" dirty="0"/>
        </a:p>
        <a:p>
          <a:pPr marL="285750" lvl="1" indent="-285750" algn="l" defTabSz="1422400">
            <a:lnSpc>
              <a:spcPct val="90000"/>
            </a:lnSpc>
            <a:spcBef>
              <a:spcPct val="0"/>
            </a:spcBef>
            <a:spcAft>
              <a:spcPct val="15000"/>
            </a:spcAft>
            <a:buChar char="•"/>
          </a:pPr>
          <a:r>
            <a:rPr lang="en-US" sz="3200" i="1" kern="1200" dirty="0" err="1"/>
            <a:t>Phong</a:t>
          </a:r>
          <a:r>
            <a:rPr lang="en-US" sz="3200" i="1" kern="1200" dirty="0"/>
            <a:t> </a:t>
          </a:r>
          <a:r>
            <a:rPr lang="en-US" sz="3200" i="1" kern="1200" dirty="0" err="1"/>
            <a:t>trào</a:t>
          </a:r>
          <a:r>
            <a:rPr lang="en-US" sz="3200" i="1" kern="1200" dirty="0"/>
            <a:t> </a:t>
          </a:r>
          <a:r>
            <a:rPr lang="en-US" sz="3200" i="1" kern="1200" dirty="0" err="1"/>
            <a:t>dân</a:t>
          </a:r>
          <a:r>
            <a:rPr lang="en-US" sz="3200" i="1" kern="1200" dirty="0"/>
            <a:t> </a:t>
          </a:r>
          <a:r>
            <a:rPr lang="en-US" sz="3200" i="1" kern="1200" dirty="0" err="1"/>
            <a:t>chủ</a:t>
          </a:r>
          <a:r>
            <a:rPr lang="en-US" sz="3200" i="1" kern="1200" dirty="0"/>
            <a:t> 1936 – 1939</a:t>
          </a:r>
          <a:endParaRPr lang="en-US" sz="3200" kern="1200" dirty="0"/>
        </a:p>
        <a:p>
          <a:pPr marL="285750" lvl="1" indent="-285750" algn="l" defTabSz="1422400">
            <a:lnSpc>
              <a:spcPct val="90000"/>
            </a:lnSpc>
            <a:spcBef>
              <a:spcPct val="0"/>
            </a:spcBef>
            <a:spcAft>
              <a:spcPct val="15000"/>
            </a:spcAft>
            <a:buChar char="•"/>
          </a:pPr>
          <a:r>
            <a:rPr lang="en-US" sz="3200" i="1" kern="1200" dirty="0" err="1"/>
            <a:t>Phong</a:t>
          </a:r>
          <a:r>
            <a:rPr lang="en-US" sz="3200" i="1" kern="1200" dirty="0"/>
            <a:t> </a:t>
          </a:r>
          <a:r>
            <a:rPr lang="en-US" sz="3200" i="1" kern="1200" dirty="0" err="1"/>
            <a:t>trào</a:t>
          </a:r>
          <a:r>
            <a:rPr lang="en-US" sz="3200" i="1" kern="1200" dirty="0"/>
            <a:t> </a:t>
          </a:r>
          <a:r>
            <a:rPr lang="en-US" sz="3200" i="1" kern="1200" dirty="0" err="1"/>
            <a:t>giải</a:t>
          </a:r>
          <a:r>
            <a:rPr lang="en-US" sz="3200" i="1" kern="1200" dirty="0"/>
            <a:t> </a:t>
          </a:r>
          <a:r>
            <a:rPr lang="en-US" sz="3200" i="1" kern="1200" dirty="0" err="1"/>
            <a:t>phóng</a:t>
          </a:r>
          <a:r>
            <a:rPr lang="en-US" sz="3200" i="1" kern="1200" dirty="0"/>
            <a:t> </a:t>
          </a:r>
          <a:r>
            <a:rPr lang="en-US" sz="3200" i="1" kern="1200" dirty="0" err="1"/>
            <a:t>dân</a:t>
          </a:r>
          <a:r>
            <a:rPr lang="en-US" sz="3200" i="1" kern="1200" dirty="0"/>
            <a:t> </a:t>
          </a:r>
          <a:r>
            <a:rPr lang="en-US" sz="3200" i="1" kern="1200" dirty="0" err="1"/>
            <a:t>tộc</a:t>
          </a:r>
          <a:r>
            <a:rPr lang="en-US" sz="3200" i="1" kern="1200" dirty="0"/>
            <a:t> 1939 – 1945</a:t>
          </a:r>
          <a:endParaRPr lang="en-US" sz="3200" kern="1200" dirty="0"/>
        </a:p>
      </dsp:txBody>
      <dsp:txXfrm>
        <a:off x="3186875" y="1563605"/>
        <a:ext cx="7291845" cy="2413125"/>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D136C8-F291-40E6-946D-34DB75C81174}">
      <dsp:nvSpPr>
        <dsp:cNvPr id="0" name=""/>
        <dsp:cNvSpPr/>
      </dsp:nvSpPr>
      <dsp:spPr>
        <a:xfrm>
          <a:off x="0" y="5277960"/>
          <a:ext cx="1137148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9B34721-D5B8-47C2-9536-2225E63A4A36}">
      <dsp:nvSpPr>
        <dsp:cNvPr id="0" name=""/>
        <dsp:cNvSpPr/>
      </dsp:nvSpPr>
      <dsp:spPr>
        <a:xfrm>
          <a:off x="0" y="3010992"/>
          <a:ext cx="1137148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CD3A83-664F-4A0D-8831-D4A8109893D2}">
      <dsp:nvSpPr>
        <dsp:cNvPr id="0" name=""/>
        <dsp:cNvSpPr/>
      </dsp:nvSpPr>
      <dsp:spPr>
        <a:xfrm>
          <a:off x="0" y="744024"/>
          <a:ext cx="1137148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0317E7-2E41-4C6A-B80D-6A892C0F3441}">
      <dsp:nvSpPr>
        <dsp:cNvPr id="0" name=""/>
        <dsp:cNvSpPr/>
      </dsp:nvSpPr>
      <dsp:spPr>
        <a:xfrm>
          <a:off x="2956585" y="829"/>
          <a:ext cx="8414897" cy="7431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just" defTabSz="1066800">
            <a:lnSpc>
              <a:spcPct val="90000"/>
            </a:lnSpc>
            <a:spcBef>
              <a:spcPct val="0"/>
            </a:spcBef>
            <a:spcAft>
              <a:spcPct val="35000"/>
            </a:spcAft>
            <a:buNone/>
          </a:pPr>
          <a:r>
            <a:rPr lang="en-US" sz="2400" kern="1200" dirty="0" err="1"/>
            <a:t>Cuộc</a:t>
          </a:r>
          <a:r>
            <a:rPr lang="en-US" sz="2400" kern="1200" dirty="0"/>
            <a:t> </a:t>
          </a:r>
          <a:r>
            <a:rPr lang="en-US" sz="2400" kern="1200" dirty="0" err="1"/>
            <a:t>bạo</a:t>
          </a:r>
          <a:r>
            <a:rPr lang="en-US" sz="2400" kern="1200" dirty="0"/>
            <a:t> </a:t>
          </a:r>
          <a:r>
            <a:rPr lang="en-US" sz="2400" kern="1200" dirty="0" err="1"/>
            <a:t>động</a:t>
          </a:r>
          <a:r>
            <a:rPr lang="en-US" sz="2400" kern="1200" dirty="0"/>
            <a:t> </a:t>
          </a:r>
          <a:r>
            <a:rPr lang="en-US" sz="2400" kern="1200" dirty="0" err="1"/>
            <a:t>Yên</a:t>
          </a:r>
          <a:r>
            <a:rPr lang="en-US" sz="2400" kern="1200" dirty="0"/>
            <a:t> </a:t>
          </a:r>
          <a:r>
            <a:rPr lang="en-US" sz="2400" kern="1200" dirty="0" err="1"/>
            <a:t>Bái</a:t>
          </a:r>
          <a:r>
            <a:rPr lang="en-US" sz="2400" kern="1200" dirty="0"/>
            <a:t> </a:t>
          </a:r>
          <a:r>
            <a:rPr lang="en-US" sz="2400" kern="1200" dirty="0" err="1"/>
            <a:t>của</a:t>
          </a:r>
          <a:r>
            <a:rPr lang="en-US" sz="2400" kern="1200" dirty="0"/>
            <a:t> </a:t>
          </a:r>
          <a:r>
            <a:rPr lang="en-US" sz="2400" kern="1200" dirty="0" err="1"/>
            <a:t>Việt</a:t>
          </a:r>
          <a:r>
            <a:rPr lang="en-US" sz="2400" kern="1200" dirty="0"/>
            <a:t> Nam </a:t>
          </a:r>
          <a:r>
            <a:rPr lang="en-US" sz="2400" kern="1200" dirty="0" err="1"/>
            <a:t>Quốc</a:t>
          </a:r>
          <a:r>
            <a:rPr lang="en-US" sz="2400" kern="1200" dirty="0"/>
            <a:t> </a:t>
          </a:r>
          <a:r>
            <a:rPr lang="en-US" sz="2400" kern="1200" dirty="0" err="1"/>
            <a:t>dân</a:t>
          </a:r>
          <a:r>
            <a:rPr lang="en-US" sz="2400" kern="1200" dirty="0"/>
            <a:t> </a:t>
          </a:r>
          <a:r>
            <a:rPr lang="en-US" sz="2400" kern="1200" dirty="0" err="1"/>
            <a:t>Đảng</a:t>
          </a:r>
          <a:r>
            <a:rPr lang="en-US" sz="2400" kern="1200" dirty="0"/>
            <a:t> (9.2.1930)</a:t>
          </a:r>
        </a:p>
      </dsp:txBody>
      <dsp:txXfrm>
        <a:off x="2956585" y="829"/>
        <a:ext cx="8414897" cy="743195"/>
      </dsp:txXfrm>
    </dsp:sp>
    <dsp:sp modelId="{5848705D-E6CE-4581-8065-561CEDCF195A}">
      <dsp:nvSpPr>
        <dsp:cNvPr id="0" name=""/>
        <dsp:cNvSpPr/>
      </dsp:nvSpPr>
      <dsp:spPr>
        <a:xfrm>
          <a:off x="0" y="829"/>
          <a:ext cx="2956585" cy="743195"/>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1066800">
            <a:lnSpc>
              <a:spcPct val="90000"/>
            </a:lnSpc>
            <a:spcBef>
              <a:spcPct val="0"/>
            </a:spcBef>
            <a:spcAft>
              <a:spcPct val="35000"/>
            </a:spcAft>
            <a:buNone/>
          </a:pPr>
          <a:r>
            <a:rPr lang="en-US" sz="2400" i="1" kern="1200" dirty="0" err="1"/>
            <a:t>Phong</a:t>
          </a:r>
          <a:r>
            <a:rPr lang="en-US" sz="2400" i="1" kern="1200" dirty="0"/>
            <a:t> </a:t>
          </a:r>
          <a:r>
            <a:rPr lang="en-US" sz="2400" i="1" kern="1200" dirty="0" err="1"/>
            <a:t>trào</a:t>
          </a:r>
          <a:r>
            <a:rPr lang="en-US" sz="2400" i="1" kern="1200" dirty="0"/>
            <a:t> </a:t>
          </a:r>
          <a:r>
            <a:rPr lang="en-US" sz="2400" i="1" kern="1200" dirty="0" err="1"/>
            <a:t>cách</a:t>
          </a:r>
          <a:r>
            <a:rPr lang="en-US" sz="2400" i="1" kern="1200" dirty="0"/>
            <a:t> </a:t>
          </a:r>
          <a:r>
            <a:rPr lang="en-US" sz="2400" i="1" kern="1200" dirty="0" err="1"/>
            <a:t>mạng</a:t>
          </a:r>
          <a:r>
            <a:rPr lang="en-US" sz="2400" i="1" kern="1200" dirty="0"/>
            <a:t> </a:t>
          </a:r>
          <a:r>
            <a:rPr lang="en-US" sz="2400" i="1" kern="1200" dirty="0" err="1"/>
            <a:t>từ</a:t>
          </a:r>
          <a:r>
            <a:rPr lang="en-US" sz="2400" i="1" kern="1200" dirty="0"/>
            <a:t> 1930 </a:t>
          </a:r>
          <a:r>
            <a:rPr lang="en-US" sz="2400" i="1" kern="1200" dirty="0" err="1"/>
            <a:t>đến</a:t>
          </a:r>
          <a:r>
            <a:rPr lang="en-US" sz="2400" i="1" kern="1200" dirty="0"/>
            <a:t> 1935</a:t>
          </a:r>
          <a:endParaRPr lang="en-US" sz="2400" kern="1200" dirty="0"/>
        </a:p>
      </dsp:txBody>
      <dsp:txXfrm>
        <a:off x="36286" y="37115"/>
        <a:ext cx="2884013" cy="706909"/>
      </dsp:txXfrm>
    </dsp:sp>
    <dsp:sp modelId="{0823A54F-F1B8-4DC1-A9AE-D0B76BFCA8F9}">
      <dsp:nvSpPr>
        <dsp:cNvPr id="0" name=""/>
        <dsp:cNvSpPr/>
      </dsp:nvSpPr>
      <dsp:spPr>
        <a:xfrm>
          <a:off x="0" y="744024"/>
          <a:ext cx="11371483" cy="14866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228600" lvl="1" indent="-228600" algn="just" defTabSz="1066800">
            <a:lnSpc>
              <a:spcPct val="90000"/>
            </a:lnSpc>
            <a:spcBef>
              <a:spcPct val="0"/>
            </a:spcBef>
            <a:spcAft>
              <a:spcPct val="15000"/>
            </a:spcAft>
            <a:buChar char="•"/>
          </a:pPr>
          <a:r>
            <a:rPr lang="en-US" sz="2400" kern="1200" dirty="0" err="1"/>
            <a:t>Phong</a:t>
          </a:r>
          <a:r>
            <a:rPr lang="en-US" sz="2400" kern="1200" dirty="0"/>
            <a:t> </a:t>
          </a:r>
          <a:r>
            <a:rPr lang="en-US" sz="2400" kern="1200" dirty="0" err="1"/>
            <a:t>trào</a:t>
          </a:r>
          <a:r>
            <a:rPr lang="en-US" sz="2400" kern="1200" dirty="0"/>
            <a:t> </a:t>
          </a:r>
          <a:r>
            <a:rPr lang="en-US" sz="2400" kern="1200" dirty="0" err="1"/>
            <a:t>cách</a:t>
          </a:r>
          <a:r>
            <a:rPr lang="en-US" sz="2400" kern="1200" dirty="0"/>
            <a:t> </a:t>
          </a:r>
          <a:r>
            <a:rPr lang="en-US" sz="2400" kern="1200" dirty="0" err="1"/>
            <a:t>mạng</a:t>
          </a:r>
          <a:r>
            <a:rPr lang="en-US" sz="2400" kern="1200" dirty="0"/>
            <a:t> 1930 – 1931 </a:t>
          </a:r>
          <a:r>
            <a:rPr lang="en-US" sz="2400" kern="1200" dirty="0" err="1"/>
            <a:t>với</a:t>
          </a:r>
          <a:r>
            <a:rPr lang="en-US" sz="2400" kern="1200" dirty="0"/>
            <a:t> </a:t>
          </a:r>
          <a:r>
            <a:rPr lang="en-US" sz="2400" kern="1200" dirty="0" err="1"/>
            <a:t>đỉnh</a:t>
          </a:r>
          <a:r>
            <a:rPr lang="en-US" sz="2400" kern="1200" dirty="0"/>
            <a:t> </a:t>
          </a:r>
          <a:r>
            <a:rPr lang="en-US" sz="2400" kern="1200" dirty="0" err="1"/>
            <a:t>cao</a:t>
          </a:r>
          <a:r>
            <a:rPr lang="en-US" sz="2400" kern="1200" dirty="0"/>
            <a:t> </a:t>
          </a:r>
          <a:r>
            <a:rPr lang="en-US" sz="2400" kern="1200" dirty="0" err="1"/>
            <a:t>Xô</a:t>
          </a:r>
          <a:r>
            <a:rPr lang="en-US" sz="2400" kern="1200" dirty="0"/>
            <a:t> </a:t>
          </a:r>
          <a:r>
            <a:rPr lang="en-US" sz="2400" kern="1200" dirty="0" err="1"/>
            <a:t>viết</a:t>
          </a:r>
          <a:r>
            <a:rPr lang="en-US" sz="2400" kern="1200" dirty="0"/>
            <a:t> </a:t>
          </a:r>
          <a:r>
            <a:rPr lang="en-US" sz="2400" kern="1200" dirty="0" err="1"/>
            <a:t>Nghệ</a:t>
          </a:r>
          <a:r>
            <a:rPr lang="en-US" sz="2400" kern="1200" dirty="0"/>
            <a:t> </a:t>
          </a:r>
          <a:r>
            <a:rPr lang="en-US" sz="2400" kern="1200" dirty="0" err="1"/>
            <a:t>Tĩnh</a:t>
          </a:r>
          <a:endParaRPr lang="en-US" sz="2400" kern="1200" dirty="0"/>
        </a:p>
      </dsp:txBody>
      <dsp:txXfrm>
        <a:off x="0" y="744024"/>
        <a:ext cx="11371483" cy="1486613"/>
      </dsp:txXfrm>
    </dsp:sp>
    <dsp:sp modelId="{8432B929-810B-4F1F-BE75-47CA1B6E9522}">
      <dsp:nvSpPr>
        <dsp:cNvPr id="0" name=""/>
        <dsp:cNvSpPr/>
      </dsp:nvSpPr>
      <dsp:spPr>
        <a:xfrm>
          <a:off x="2956585" y="2267797"/>
          <a:ext cx="8414897" cy="7431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just" defTabSz="1066800">
            <a:lnSpc>
              <a:spcPct val="90000"/>
            </a:lnSpc>
            <a:spcBef>
              <a:spcPct val="0"/>
            </a:spcBef>
            <a:spcAft>
              <a:spcPct val="35000"/>
            </a:spcAft>
            <a:buNone/>
          </a:pPr>
          <a:r>
            <a:rPr lang="en-US" sz="2400" kern="1200" dirty="0" err="1"/>
            <a:t>Tháng</a:t>
          </a:r>
          <a:r>
            <a:rPr lang="en-US" sz="2400" kern="1200" dirty="0"/>
            <a:t> 7 – 1936, </a:t>
          </a:r>
          <a:r>
            <a:rPr lang="en-US" sz="2400" kern="1200" dirty="0" err="1"/>
            <a:t>Hội</a:t>
          </a:r>
          <a:r>
            <a:rPr lang="en-US" sz="2400" kern="1200" dirty="0"/>
            <a:t> </a:t>
          </a:r>
          <a:r>
            <a:rPr lang="en-US" sz="2400" kern="1200" dirty="0" err="1"/>
            <a:t>nghị</a:t>
          </a:r>
          <a:r>
            <a:rPr lang="en-US" sz="2400" kern="1200" dirty="0"/>
            <a:t> Ban </a:t>
          </a:r>
          <a:r>
            <a:rPr lang="en-US" sz="2400" kern="1200" dirty="0" err="1"/>
            <a:t>chấp</a:t>
          </a:r>
          <a:r>
            <a:rPr lang="en-US" sz="2400" kern="1200" dirty="0"/>
            <a:t> </a:t>
          </a:r>
          <a:r>
            <a:rPr lang="en-US" sz="2400" kern="1200" dirty="0" err="1"/>
            <a:t>hành</a:t>
          </a:r>
          <a:r>
            <a:rPr lang="en-US" sz="2400" kern="1200" dirty="0"/>
            <a:t> </a:t>
          </a:r>
          <a:r>
            <a:rPr lang="en-US" sz="2400" kern="1200" dirty="0" err="1"/>
            <a:t>Trung</a:t>
          </a:r>
          <a:r>
            <a:rPr lang="en-US" sz="2400" kern="1200" dirty="0"/>
            <a:t> </a:t>
          </a:r>
          <a:r>
            <a:rPr lang="en-US" sz="2400" kern="1200" dirty="0" err="1"/>
            <a:t>ương</a:t>
          </a:r>
          <a:r>
            <a:rPr lang="en-US" sz="2400" kern="1200" dirty="0"/>
            <a:t> </a:t>
          </a:r>
          <a:r>
            <a:rPr lang="en-US" sz="2400" kern="1200" dirty="0" err="1"/>
            <a:t>Đảng</a:t>
          </a:r>
          <a:r>
            <a:rPr lang="en-US" sz="2400" kern="1200" dirty="0"/>
            <a:t> </a:t>
          </a:r>
          <a:r>
            <a:rPr lang="en-US" sz="2400" kern="1200" dirty="0" err="1"/>
            <a:t>Cộng</a:t>
          </a:r>
          <a:r>
            <a:rPr lang="en-US" sz="2400" kern="1200" dirty="0"/>
            <a:t> </a:t>
          </a:r>
          <a:r>
            <a:rPr lang="en-US" sz="2400" kern="1200" dirty="0" err="1"/>
            <a:t>sản</a:t>
          </a:r>
          <a:r>
            <a:rPr lang="en-US" sz="2400" kern="1200" dirty="0"/>
            <a:t> </a:t>
          </a:r>
          <a:r>
            <a:rPr lang="en-US" sz="2400" kern="1200" dirty="0" err="1"/>
            <a:t>Đông</a:t>
          </a:r>
          <a:r>
            <a:rPr lang="en-US" sz="2400" kern="1200" dirty="0"/>
            <a:t> </a:t>
          </a:r>
          <a:r>
            <a:rPr lang="en-US" sz="2400" kern="1200" dirty="0" err="1"/>
            <a:t>Dương</a:t>
          </a:r>
          <a:r>
            <a:rPr lang="en-US" sz="2400" kern="1200" dirty="0"/>
            <a:t> </a:t>
          </a:r>
          <a:r>
            <a:rPr lang="en-US" sz="2400" kern="1200" dirty="0" err="1"/>
            <a:t>họp</a:t>
          </a:r>
          <a:r>
            <a:rPr lang="en-US" sz="2400" kern="1200" dirty="0"/>
            <a:t> </a:t>
          </a:r>
          <a:r>
            <a:rPr lang="en-US" sz="2400" kern="1200" dirty="0" err="1"/>
            <a:t>tại</a:t>
          </a:r>
          <a:r>
            <a:rPr lang="en-US" sz="2400" kern="1200" dirty="0"/>
            <a:t> </a:t>
          </a:r>
          <a:r>
            <a:rPr lang="en-US" sz="2400" kern="1200" dirty="0" err="1"/>
            <a:t>Thượng</a:t>
          </a:r>
          <a:r>
            <a:rPr lang="en-US" sz="2400" kern="1200" dirty="0"/>
            <a:t> </a:t>
          </a:r>
          <a:r>
            <a:rPr lang="en-US" sz="2400" kern="1200" dirty="0" err="1"/>
            <a:t>Hải</a:t>
          </a:r>
          <a:r>
            <a:rPr lang="en-US" sz="2400" kern="1200" dirty="0"/>
            <a:t> </a:t>
          </a:r>
        </a:p>
      </dsp:txBody>
      <dsp:txXfrm>
        <a:off x="2956585" y="2267797"/>
        <a:ext cx="8414897" cy="743195"/>
      </dsp:txXfrm>
    </dsp:sp>
    <dsp:sp modelId="{8494E031-07AD-4E4D-9131-A1F1B48A9DBF}">
      <dsp:nvSpPr>
        <dsp:cNvPr id="0" name=""/>
        <dsp:cNvSpPr/>
      </dsp:nvSpPr>
      <dsp:spPr>
        <a:xfrm>
          <a:off x="0" y="2267797"/>
          <a:ext cx="2956585" cy="743195"/>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1066800">
            <a:lnSpc>
              <a:spcPct val="90000"/>
            </a:lnSpc>
            <a:spcBef>
              <a:spcPct val="0"/>
            </a:spcBef>
            <a:spcAft>
              <a:spcPct val="35000"/>
            </a:spcAft>
            <a:buNone/>
          </a:pPr>
          <a:r>
            <a:rPr lang="en-US" sz="2400" i="1" kern="1200" dirty="0" err="1"/>
            <a:t>Phong</a:t>
          </a:r>
          <a:r>
            <a:rPr lang="en-US" sz="2400" i="1" kern="1200" dirty="0"/>
            <a:t> </a:t>
          </a:r>
          <a:r>
            <a:rPr lang="en-US" sz="2400" i="1" kern="1200" dirty="0" err="1"/>
            <a:t>trào</a:t>
          </a:r>
          <a:r>
            <a:rPr lang="en-US" sz="2400" i="1" kern="1200" dirty="0"/>
            <a:t> </a:t>
          </a:r>
          <a:r>
            <a:rPr lang="en-US" sz="2400" i="1" kern="1200" dirty="0" err="1"/>
            <a:t>dân</a:t>
          </a:r>
          <a:r>
            <a:rPr lang="en-US" sz="2400" i="1" kern="1200" dirty="0"/>
            <a:t> </a:t>
          </a:r>
          <a:r>
            <a:rPr lang="en-US" sz="2400" i="1" kern="1200" dirty="0" err="1"/>
            <a:t>chủ</a:t>
          </a:r>
          <a:r>
            <a:rPr lang="en-US" sz="2400" i="1" kern="1200" dirty="0"/>
            <a:t> 1936 – 1939.</a:t>
          </a:r>
          <a:endParaRPr lang="en-US" sz="2400" kern="1200" dirty="0"/>
        </a:p>
      </dsp:txBody>
      <dsp:txXfrm>
        <a:off x="36286" y="2304083"/>
        <a:ext cx="2884013" cy="706909"/>
      </dsp:txXfrm>
    </dsp:sp>
    <dsp:sp modelId="{AE8D8D62-B15C-4F62-A709-83B7C6FB5710}">
      <dsp:nvSpPr>
        <dsp:cNvPr id="0" name=""/>
        <dsp:cNvSpPr/>
      </dsp:nvSpPr>
      <dsp:spPr>
        <a:xfrm>
          <a:off x="0" y="3010992"/>
          <a:ext cx="11371483" cy="14866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228600" lvl="1" indent="-228600" algn="just" defTabSz="1066800">
            <a:lnSpc>
              <a:spcPct val="90000"/>
            </a:lnSpc>
            <a:spcBef>
              <a:spcPct val="0"/>
            </a:spcBef>
            <a:spcAft>
              <a:spcPct val="15000"/>
            </a:spcAft>
            <a:buChar char="•"/>
          </a:pPr>
          <a:r>
            <a:rPr lang="en-US" sz="2400" kern="1200" dirty="0" err="1"/>
            <a:t>Phong</a:t>
          </a:r>
          <a:r>
            <a:rPr lang="en-US" sz="2400" kern="1200" dirty="0"/>
            <a:t> </a:t>
          </a:r>
          <a:r>
            <a:rPr lang="en-US" sz="2400" kern="1200" dirty="0" err="1"/>
            <a:t>trào</a:t>
          </a:r>
          <a:r>
            <a:rPr lang="en-US" sz="2400" kern="1200" dirty="0"/>
            <a:t> </a:t>
          </a:r>
          <a:r>
            <a:rPr lang="en-US" sz="2400" kern="1200" dirty="0" err="1"/>
            <a:t>đấu</a:t>
          </a:r>
          <a:r>
            <a:rPr lang="en-US" sz="2400" kern="1200" dirty="0"/>
            <a:t> </a:t>
          </a:r>
          <a:r>
            <a:rPr lang="en-US" sz="2400" kern="1200" dirty="0" err="1"/>
            <a:t>tranh</a:t>
          </a:r>
          <a:r>
            <a:rPr lang="en-US" sz="2400" kern="1200" dirty="0"/>
            <a:t> </a:t>
          </a:r>
          <a:r>
            <a:rPr lang="en-US" sz="2400" kern="1200" dirty="0" err="1"/>
            <a:t>công</a:t>
          </a:r>
          <a:r>
            <a:rPr lang="en-US" sz="2400" kern="1200" dirty="0"/>
            <a:t> </a:t>
          </a:r>
          <a:r>
            <a:rPr lang="en-US" sz="2400" kern="1200" dirty="0" err="1"/>
            <a:t>khai</a:t>
          </a:r>
          <a:r>
            <a:rPr lang="en-US" sz="2400" kern="1200" dirty="0"/>
            <a:t>, </a:t>
          </a:r>
          <a:r>
            <a:rPr lang="en-US" sz="2400" kern="1200" dirty="0" err="1"/>
            <a:t>dân</a:t>
          </a:r>
          <a:r>
            <a:rPr lang="en-US" sz="2400" kern="1200" dirty="0"/>
            <a:t> </a:t>
          </a:r>
          <a:r>
            <a:rPr lang="en-US" sz="2400" kern="1200" dirty="0" err="1"/>
            <a:t>chủ</a:t>
          </a:r>
          <a:r>
            <a:rPr lang="en-US" sz="2400" kern="1200" dirty="0"/>
            <a:t>, </a:t>
          </a:r>
          <a:r>
            <a:rPr lang="en-US" sz="2400" kern="1200" dirty="0" err="1"/>
            <a:t>phong</a:t>
          </a:r>
          <a:r>
            <a:rPr lang="en-US" sz="2400" kern="1200" dirty="0"/>
            <a:t> </a:t>
          </a:r>
          <a:r>
            <a:rPr lang="en-US" sz="2400" kern="1200" dirty="0" err="1"/>
            <a:t>trào</a:t>
          </a:r>
          <a:r>
            <a:rPr lang="en-US" sz="2400" kern="1200" dirty="0"/>
            <a:t> </a:t>
          </a:r>
          <a:r>
            <a:rPr lang="en-US" sz="2400" kern="1200" dirty="0" err="1"/>
            <a:t>Đông</a:t>
          </a:r>
          <a:r>
            <a:rPr lang="en-US" sz="2400" kern="1200" dirty="0"/>
            <a:t> </a:t>
          </a:r>
          <a:r>
            <a:rPr lang="en-US" sz="2400" kern="1200" dirty="0" err="1"/>
            <a:t>Dương</a:t>
          </a:r>
          <a:r>
            <a:rPr lang="en-US" sz="2400" kern="1200" dirty="0"/>
            <a:t> </a:t>
          </a:r>
          <a:r>
            <a:rPr lang="en-US" sz="2400" kern="1200" dirty="0" err="1"/>
            <a:t>đại</a:t>
          </a:r>
          <a:r>
            <a:rPr lang="en-US" sz="2400" kern="1200" dirty="0"/>
            <a:t> </a:t>
          </a:r>
          <a:r>
            <a:rPr lang="en-US" sz="2400" kern="1200" dirty="0" err="1"/>
            <a:t>hội</a:t>
          </a:r>
          <a:r>
            <a:rPr lang="en-US" sz="2400" kern="1200" dirty="0"/>
            <a:t>, </a:t>
          </a:r>
          <a:r>
            <a:rPr lang="en-US" sz="2400" kern="1200" dirty="0" err="1"/>
            <a:t>phong</a:t>
          </a:r>
          <a:r>
            <a:rPr lang="en-US" sz="2400" kern="1200" dirty="0"/>
            <a:t> </a:t>
          </a:r>
          <a:r>
            <a:rPr lang="en-US" sz="2400" kern="1200" dirty="0" err="1"/>
            <a:t>trào</a:t>
          </a:r>
          <a:r>
            <a:rPr lang="en-US" sz="2400" kern="1200" dirty="0"/>
            <a:t> </a:t>
          </a:r>
          <a:r>
            <a:rPr lang="en-US" sz="2400" kern="1200" dirty="0" err="1"/>
            <a:t>đấu</a:t>
          </a:r>
          <a:r>
            <a:rPr lang="en-US" sz="2400" kern="1200" dirty="0"/>
            <a:t> </a:t>
          </a:r>
          <a:r>
            <a:rPr lang="en-US" sz="2400" kern="1200" dirty="0" err="1"/>
            <a:t>tranh</a:t>
          </a:r>
          <a:r>
            <a:rPr lang="en-US" sz="2400" kern="1200" dirty="0"/>
            <a:t> ở </a:t>
          </a:r>
          <a:r>
            <a:rPr lang="en-US" sz="2400" kern="1200" dirty="0" err="1"/>
            <a:t>nghị</a:t>
          </a:r>
          <a:r>
            <a:rPr lang="en-US" sz="2400" kern="1200" dirty="0"/>
            <a:t> </a:t>
          </a:r>
          <a:r>
            <a:rPr lang="en-US" sz="2400" kern="1200" dirty="0" err="1"/>
            <a:t>trường</a:t>
          </a:r>
          <a:r>
            <a:rPr lang="en-US" sz="2400" kern="1200" dirty="0"/>
            <a:t>…</a:t>
          </a:r>
        </a:p>
      </dsp:txBody>
      <dsp:txXfrm>
        <a:off x="0" y="3010992"/>
        <a:ext cx="11371483" cy="1486613"/>
      </dsp:txXfrm>
    </dsp:sp>
    <dsp:sp modelId="{DD93B320-CB5C-49A2-95DA-EE25D14DC616}">
      <dsp:nvSpPr>
        <dsp:cNvPr id="0" name=""/>
        <dsp:cNvSpPr/>
      </dsp:nvSpPr>
      <dsp:spPr>
        <a:xfrm>
          <a:off x="2956585" y="4534765"/>
          <a:ext cx="8414897" cy="7431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just" defTabSz="1066800">
            <a:lnSpc>
              <a:spcPct val="90000"/>
            </a:lnSpc>
            <a:spcBef>
              <a:spcPct val="0"/>
            </a:spcBef>
            <a:spcAft>
              <a:spcPct val="35000"/>
            </a:spcAft>
            <a:buNone/>
          </a:pPr>
          <a:r>
            <a:rPr lang="en-US" sz="2400" kern="1200" dirty="0"/>
            <a:t>HNTW </a:t>
          </a:r>
          <a:r>
            <a:rPr lang="en-US" sz="2400" kern="1200" dirty="0" err="1"/>
            <a:t>lần</a:t>
          </a:r>
          <a:r>
            <a:rPr lang="en-US" sz="2400" kern="1200" dirty="0"/>
            <a:t> 6 (1939); HNTW </a:t>
          </a:r>
          <a:r>
            <a:rPr lang="en-US" sz="2400" kern="1200" dirty="0" err="1"/>
            <a:t>lần</a:t>
          </a:r>
          <a:r>
            <a:rPr lang="en-US" sz="2400" kern="1200" dirty="0"/>
            <a:t> 7 (1940); HNTW 8 (1941)</a:t>
          </a:r>
        </a:p>
      </dsp:txBody>
      <dsp:txXfrm>
        <a:off x="2956585" y="4534765"/>
        <a:ext cx="8414897" cy="743195"/>
      </dsp:txXfrm>
    </dsp:sp>
    <dsp:sp modelId="{F14A4C38-C823-4D4D-BEB3-9A00B0513971}">
      <dsp:nvSpPr>
        <dsp:cNvPr id="0" name=""/>
        <dsp:cNvSpPr/>
      </dsp:nvSpPr>
      <dsp:spPr>
        <a:xfrm>
          <a:off x="0" y="4534765"/>
          <a:ext cx="2956585" cy="743195"/>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1066800">
            <a:lnSpc>
              <a:spcPct val="90000"/>
            </a:lnSpc>
            <a:spcBef>
              <a:spcPct val="0"/>
            </a:spcBef>
            <a:spcAft>
              <a:spcPct val="35000"/>
            </a:spcAft>
            <a:buNone/>
          </a:pPr>
          <a:r>
            <a:rPr lang="en-US" sz="2400" i="1" kern="1200" dirty="0" err="1"/>
            <a:t>Phong</a:t>
          </a:r>
          <a:r>
            <a:rPr lang="en-US" sz="2400" i="1" kern="1200" dirty="0"/>
            <a:t> </a:t>
          </a:r>
          <a:r>
            <a:rPr lang="en-US" sz="2400" i="1" kern="1200" dirty="0" err="1"/>
            <a:t>trào</a:t>
          </a:r>
          <a:r>
            <a:rPr lang="en-US" sz="2400" i="1" kern="1200" dirty="0"/>
            <a:t> </a:t>
          </a:r>
          <a:r>
            <a:rPr lang="en-US" sz="2400" i="1" kern="1200" dirty="0" err="1"/>
            <a:t>giải</a:t>
          </a:r>
          <a:r>
            <a:rPr lang="en-US" sz="2400" i="1" kern="1200" dirty="0"/>
            <a:t> </a:t>
          </a:r>
          <a:r>
            <a:rPr lang="en-US" sz="2400" i="1" kern="1200" dirty="0" err="1"/>
            <a:t>phóng</a:t>
          </a:r>
          <a:r>
            <a:rPr lang="en-US" sz="2400" i="1" kern="1200" dirty="0"/>
            <a:t> </a:t>
          </a:r>
          <a:r>
            <a:rPr lang="en-US" sz="2400" i="1" kern="1200" dirty="0" err="1"/>
            <a:t>dân</a:t>
          </a:r>
          <a:r>
            <a:rPr lang="en-US" sz="2400" i="1" kern="1200" dirty="0"/>
            <a:t> </a:t>
          </a:r>
          <a:r>
            <a:rPr lang="en-US" sz="2400" i="1" kern="1200" dirty="0" err="1"/>
            <a:t>tộc</a:t>
          </a:r>
          <a:r>
            <a:rPr lang="en-US" sz="2400" i="1" kern="1200" dirty="0"/>
            <a:t> 1939 – 1945.</a:t>
          </a:r>
          <a:endParaRPr lang="en-US" sz="2400" kern="1200" dirty="0"/>
        </a:p>
      </dsp:txBody>
      <dsp:txXfrm>
        <a:off x="36286" y="4571051"/>
        <a:ext cx="2884013" cy="706909"/>
      </dsp:txXfrm>
    </dsp:sp>
    <dsp:sp modelId="{60D4FCB0-C052-4139-A497-99DB2FFDD7FB}">
      <dsp:nvSpPr>
        <dsp:cNvPr id="0" name=""/>
        <dsp:cNvSpPr/>
      </dsp:nvSpPr>
      <dsp:spPr>
        <a:xfrm>
          <a:off x="0" y="5277960"/>
          <a:ext cx="11371483" cy="14866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228600" lvl="1" indent="-228600" algn="just" defTabSz="1066800">
            <a:lnSpc>
              <a:spcPct val="90000"/>
            </a:lnSpc>
            <a:spcBef>
              <a:spcPct val="0"/>
            </a:spcBef>
            <a:spcAft>
              <a:spcPct val="15000"/>
            </a:spcAft>
            <a:buChar char="•"/>
          </a:pPr>
          <a:r>
            <a:rPr lang="en-US" sz="2400" kern="1200" dirty="0"/>
            <a:t>CMTT 1945</a:t>
          </a:r>
        </a:p>
      </dsp:txBody>
      <dsp:txXfrm>
        <a:off x="0" y="5277960"/>
        <a:ext cx="11371483" cy="1486613"/>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0.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1.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3.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54.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5.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6.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7.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58.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519267A-C0EB-4509-8604-E1B49D0D557E}"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3613166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1035814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519267A-C0EB-4509-8604-E1B49D0D557E}"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41447370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519267A-C0EB-4509-8604-E1B49D0D557E}" type="datetimeFigureOut">
              <a:rPr lang="en-US" smtClean="0"/>
              <a:t>8/30/2021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871348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519267A-C0EB-4509-8604-E1B49D0D557E}" type="datetimeFigureOut">
              <a:rPr lang="en-US" smtClean="0"/>
              <a:t>8/30/2021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3322821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519267A-C0EB-4509-8604-E1B49D0D557E}" type="datetimeFigureOut">
              <a:rPr lang="en-US" smtClean="0"/>
              <a:t>8/30/2021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3438337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19267A-C0EB-4509-8604-E1B49D0D557E}" type="datetimeFigureOut">
              <a:rPr lang="en-US" smtClean="0"/>
              <a:t>8/30/2021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768417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19267A-C0EB-4509-8604-E1B49D0D557E}" type="datetimeFigureOut">
              <a:rPr lang="en-US" smtClean="0"/>
              <a:t>8/30/2021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482475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19267A-C0EB-4509-8604-E1B49D0D557E}" type="datetimeFigureOut">
              <a:rPr lang="en-US" smtClean="0"/>
              <a:t>8/30/2021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373232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6165970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3017001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19267A-C0EB-4509-8604-E1B49D0D557E}" type="datetimeFigureOut">
              <a:rPr lang="en-US" smtClean="0"/>
              <a:t>8/30/2021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6396A1-29CC-4E1D-B57D-8D5A15F13E77}" type="slidenum">
              <a:rPr lang="en-US" smtClean="0"/>
              <a:t>‹#›</a:t>
            </a:fld>
            <a:endParaRPr lang="en-US"/>
          </a:p>
        </p:txBody>
      </p:sp>
    </p:spTree>
    <p:extLst>
      <p:ext uri="{BB962C8B-B14F-4D97-AF65-F5344CB8AC3E}">
        <p14:creationId xmlns:p14="http://schemas.microsoft.com/office/powerpoint/2010/main" val="1460278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Layout" Target="../diagrams/layout5.xml"/><Relationship Id="rId7" Type="http://schemas.openxmlformats.org/officeDocument/2006/relationships/image" Target="../media/image9.png"/><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9.xml"/><Relationship Id="rId3" Type="http://schemas.openxmlformats.org/officeDocument/2006/relationships/diagramLayout" Target="../diagrams/layout8.xml"/><Relationship Id="rId7" Type="http://schemas.openxmlformats.org/officeDocument/2006/relationships/diagramData" Target="../diagrams/data9.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hyperlink" Target="file:///D:\Huyen%20day\tientrinhlichsuVietNam\V&#236;%20sao%20ng&#432;&#7901;i%20Vi&#7879;t%20c&#7893;%20x&#259;m%20h&#236;nh%20gh&#234;%20r&#7907;n%20l&#234;n%20c&#417;%20th&#7875;-%20-%20T&#432;%20v&#7845;n%20-%20ZINGNEWS.VN.mp4" TargetMode="External"/><Relationship Id="rId5" Type="http://schemas.openxmlformats.org/officeDocument/2006/relationships/image" Target="../media/image20.jpe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2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7.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7.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7.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7.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7.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39.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diagramLayout" Target="../diagrams/layout27.xml"/><Relationship Id="rId7" Type="http://schemas.openxmlformats.org/officeDocument/2006/relationships/image" Target="../media/image47.jpeg"/><Relationship Id="rId2" Type="http://schemas.openxmlformats.org/officeDocument/2006/relationships/diagramData" Target="../diagrams/data27.xml"/><Relationship Id="rId1" Type="http://schemas.openxmlformats.org/officeDocument/2006/relationships/slideLayout" Target="../slideLayouts/slideLayout6.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4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4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7.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7.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7.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7.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50.xml.rels><?xml version="1.0" encoding="UTF-8" standalone="yes"?>
<Relationships xmlns="http://schemas.openxmlformats.org/package/2006/relationships"><Relationship Id="rId3" Type="http://schemas.openxmlformats.org/officeDocument/2006/relationships/hyperlink" Target="http://4.bp.blogspot.com/-9MYW4-3UjU4/UEnOM7kWdiI/AAAAAAAAGp0/u5HglVTQ0BU/s1600/6b88fd1de6.jpg" TargetMode="External"/><Relationship Id="rId2" Type="http://schemas.openxmlformats.org/officeDocument/2006/relationships/image" Target="../media/image61.jpeg"/><Relationship Id="rId1" Type="http://schemas.openxmlformats.org/officeDocument/2006/relationships/slideLayout" Target="../slideLayouts/slideLayout2.xml"/><Relationship Id="rId4" Type="http://schemas.openxmlformats.org/officeDocument/2006/relationships/image" Target="../media/image62.jpeg"/></Relationships>
</file>

<file path=ppt/slides/_rels/slide5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hyperlink" Target="http://vi.wikipedia.org/wiki/Thanh_Ho%C3%A1"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hyperlink" Target="http://vi.wikipedia.org/wiki/L%C3%AA_Qu%C3%BD_%C4%90%C3%B4n" TargetMode="External"/><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7.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75.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7.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7.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82.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7.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7.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84.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7.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91.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92.xml.rels><?xml version="1.0" encoding="UTF-8" standalone="yes"?>
<Relationships xmlns="http://schemas.openxmlformats.org/package/2006/relationships"><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image" Target="../media/image89.png"/><Relationship Id="rId1" Type="http://schemas.openxmlformats.org/officeDocument/2006/relationships/slideLayout" Target="../slideLayouts/slideLayout7.xml"/><Relationship Id="rId6" Type="http://schemas.openxmlformats.org/officeDocument/2006/relationships/diagramColors" Target="../diagrams/colors39.xml"/><Relationship Id="rId5" Type="http://schemas.openxmlformats.org/officeDocument/2006/relationships/diagramQuickStyle" Target="../diagrams/quickStyle39.xml"/><Relationship Id="rId4" Type="http://schemas.openxmlformats.org/officeDocument/2006/relationships/diagramLayout" Target="../diagrams/layout39.xml"/></Relationships>
</file>

<file path=ppt/slides/_rels/slide93.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diagramData" Target="../diagrams/data40.xml"/><Relationship Id="rId7" Type="http://schemas.microsoft.com/office/2007/relationships/diagramDrawing" Target="../diagrams/drawing40.xml"/><Relationship Id="rId2" Type="http://schemas.openxmlformats.org/officeDocument/2006/relationships/image" Target="../media/image91.png"/><Relationship Id="rId1" Type="http://schemas.openxmlformats.org/officeDocument/2006/relationships/slideLayout" Target="../slideLayouts/slideLayout7.xml"/><Relationship Id="rId6" Type="http://schemas.openxmlformats.org/officeDocument/2006/relationships/diagramColors" Target="../diagrams/colors40.xml"/><Relationship Id="rId5" Type="http://schemas.openxmlformats.org/officeDocument/2006/relationships/diagramQuickStyle" Target="../diagrams/quickStyle40.xml"/><Relationship Id="rId4" Type="http://schemas.openxmlformats.org/officeDocument/2006/relationships/diagramLayout" Target="../diagrams/layout40.xml"/></Relationships>
</file>

<file path=ppt/slides/_rels/slide95.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7.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101.xml.rels><?xml version="1.0" encoding="UTF-8" standalone="yes"?>
<Relationships xmlns="http://schemas.openxmlformats.org/package/2006/relationships"><Relationship Id="rId3" Type="http://schemas.openxmlformats.org/officeDocument/2006/relationships/diagramData" Target="../diagrams/data42.xml"/><Relationship Id="rId7" Type="http://schemas.microsoft.com/office/2007/relationships/diagramDrawing" Target="../diagrams/drawing42.xml"/><Relationship Id="rId2" Type="http://schemas.openxmlformats.org/officeDocument/2006/relationships/image" Target="../media/image102.png"/><Relationship Id="rId1" Type="http://schemas.openxmlformats.org/officeDocument/2006/relationships/slideLayout" Target="../slideLayouts/slideLayout7.xml"/><Relationship Id="rId6" Type="http://schemas.openxmlformats.org/officeDocument/2006/relationships/diagramColors" Target="../diagrams/colors42.xml"/><Relationship Id="rId5" Type="http://schemas.openxmlformats.org/officeDocument/2006/relationships/diagramQuickStyle" Target="../diagrams/quickStyle42.xml"/><Relationship Id="rId4" Type="http://schemas.openxmlformats.org/officeDocument/2006/relationships/diagramLayout" Target="../diagrams/layout42.xml"/></Relationships>
</file>

<file path=ppt/slides/_rels/slide102.xml.rels><?xml version="1.0" encoding="UTF-8" standalone="yes"?>
<Relationships xmlns="http://schemas.openxmlformats.org/package/2006/relationships"><Relationship Id="rId3" Type="http://schemas.openxmlformats.org/officeDocument/2006/relationships/diagramLayout" Target="../diagrams/layout43.xml"/><Relationship Id="rId2" Type="http://schemas.openxmlformats.org/officeDocument/2006/relationships/diagramData" Target="../diagrams/data43.xml"/><Relationship Id="rId1" Type="http://schemas.openxmlformats.org/officeDocument/2006/relationships/slideLayout" Target="../slideLayouts/slideLayout7.xml"/><Relationship Id="rId6" Type="http://schemas.microsoft.com/office/2007/relationships/diagramDrawing" Target="../diagrams/drawing43.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103.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7.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104.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jpeg"/><Relationship Id="rId1" Type="http://schemas.openxmlformats.org/officeDocument/2006/relationships/slideLayout" Target="../slideLayouts/slideLayout7.xml"/><Relationship Id="rId5" Type="http://schemas.openxmlformats.org/officeDocument/2006/relationships/image" Target="../media/image106.jpeg"/><Relationship Id="rId4" Type="http://schemas.openxmlformats.org/officeDocument/2006/relationships/image" Target="../media/image105.jpeg"/></Relationships>
</file>

<file path=ppt/slides/_rels/slide105.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7.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106.xml.rels><?xml version="1.0" encoding="UTF-8" standalone="yes"?>
<Relationships xmlns="http://schemas.openxmlformats.org/package/2006/relationships"><Relationship Id="rId3" Type="http://schemas.openxmlformats.org/officeDocument/2006/relationships/diagramLayout" Target="../diagrams/layout46.xml"/><Relationship Id="rId2" Type="http://schemas.openxmlformats.org/officeDocument/2006/relationships/diagramData" Target="../diagrams/data46.xml"/><Relationship Id="rId1" Type="http://schemas.openxmlformats.org/officeDocument/2006/relationships/slideLayout" Target="../slideLayouts/slideLayout7.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107.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7.xml"/><Relationship Id="rId6" Type="http://schemas.microsoft.com/office/2007/relationships/diagramDrawing" Target="../diagrams/drawing4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108.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7.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109.xml.rels><?xml version="1.0" encoding="UTF-8" standalone="yes"?>
<Relationships xmlns="http://schemas.openxmlformats.org/package/2006/relationships"><Relationship Id="rId3" Type="http://schemas.openxmlformats.org/officeDocument/2006/relationships/diagramData" Target="../diagrams/data49.xml"/><Relationship Id="rId7" Type="http://schemas.microsoft.com/office/2007/relationships/diagramDrawing" Target="../diagrams/drawing49.xml"/><Relationship Id="rId2" Type="http://schemas.openxmlformats.org/officeDocument/2006/relationships/image" Target="../media/image107.png"/><Relationship Id="rId1" Type="http://schemas.openxmlformats.org/officeDocument/2006/relationships/slideLayout" Target="../slideLayouts/slideLayout7.xml"/><Relationship Id="rId6" Type="http://schemas.openxmlformats.org/officeDocument/2006/relationships/diagramColors" Target="../diagrams/colors49.xml"/><Relationship Id="rId5" Type="http://schemas.openxmlformats.org/officeDocument/2006/relationships/diagramQuickStyle" Target="../diagrams/quickStyle49.xml"/><Relationship Id="rId4" Type="http://schemas.openxmlformats.org/officeDocument/2006/relationships/diagramLayout" Target="../diagrams/layout49.xml"/></Relationships>
</file>

<file path=ppt/slides/_rels/slide110.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slideLayout" Target="../slideLayouts/slideLayout4.xml"/><Relationship Id="rId5" Type="http://schemas.openxmlformats.org/officeDocument/2006/relationships/image" Target="../media/image111.png"/><Relationship Id="rId4" Type="http://schemas.openxmlformats.org/officeDocument/2006/relationships/image" Target="../media/image110.png"/></Relationships>
</file>

<file path=ppt/slides/_rels/slide111.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pn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114.pn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8" Type="http://schemas.microsoft.com/office/2007/relationships/diagramDrawing" Target="../diagrams/drawing50.xml"/><Relationship Id="rId3" Type="http://schemas.openxmlformats.org/officeDocument/2006/relationships/image" Target="../media/image116.png"/><Relationship Id="rId7" Type="http://schemas.openxmlformats.org/officeDocument/2006/relationships/diagramColors" Target="../diagrams/colors50.xml"/><Relationship Id="rId2" Type="http://schemas.openxmlformats.org/officeDocument/2006/relationships/image" Target="../media/image115.png"/><Relationship Id="rId1" Type="http://schemas.openxmlformats.org/officeDocument/2006/relationships/slideLayout" Target="../slideLayouts/slideLayout7.xml"/><Relationship Id="rId6" Type="http://schemas.openxmlformats.org/officeDocument/2006/relationships/diagramQuickStyle" Target="../diagrams/quickStyle50.xml"/><Relationship Id="rId5" Type="http://schemas.openxmlformats.org/officeDocument/2006/relationships/diagramLayout" Target="../diagrams/layout50.xml"/><Relationship Id="rId4" Type="http://schemas.openxmlformats.org/officeDocument/2006/relationships/diagramData" Target="../diagrams/data50.xml"/></Relationships>
</file>

<file path=ppt/slides/_rels/slide114.xml.rels><?xml version="1.0" encoding="UTF-8" standalone="yes"?>
<Relationships xmlns="http://schemas.openxmlformats.org/package/2006/relationships"><Relationship Id="rId3" Type="http://schemas.openxmlformats.org/officeDocument/2006/relationships/diagramData" Target="../diagrams/data51.xml"/><Relationship Id="rId7" Type="http://schemas.microsoft.com/office/2007/relationships/diagramDrawing" Target="../diagrams/drawing51.xml"/><Relationship Id="rId2" Type="http://schemas.openxmlformats.org/officeDocument/2006/relationships/image" Target="../media/image117.png"/><Relationship Id="rId1" Type="http://schemas.openxmlformats.org/officeDocument/2006/relationships/slideLayout" Target="../slideLayouts/slideLayout7.xml"/><Relationship Id="rId6" Type="http://schemas.openxmlformats.org/officeDocument/2006/relationships/diagramColors" Target="../diagrams/colors51.xml"/><Relationship Id="rId5" Type="http://schemas.openxmlformats.org/officeDocument/2006/relationships/diagramQuickStyle" Target="../diagrams/quickStyle51.xml"/><Relationship Id="rId4" Type="http://schemas.openxmlformats.org/officeDocument/2006/relationships/diagramLayout" Target="../diagrams/layout51.xml"/></Relationships>
</file>

<file path=ppt/slides/_rels/slide115.xml.rels><?xml version="1.0" encoding="UTF-8" standalone="yes"?>
<Relationships xmlns="http://schemas.openxmlformats.org/package/2006/relationships"><Relationship Id="rId3" Type="http://schemas.openxmlformats.org/officeDocument/2006/relationships/diagramLayout" Target="../diagrams/layout52.xml"/><Relationship Id="rId2" Type="http://schemas.openxmlformats.org/officeDocument/2006/relationships/diagramData" Target="../diagrams/data52.xml"/><Relationship Id="rId1" Type="http://schemas.openxmlformats.org/officeDocument/2006/relationships/slideLayout" Target="../slideLayouts/slideLayout7.xml"/><Relationship Id="rId6" Type="http://schemas.microsoft.com/office/2007/relationships/diagramDrawing" Target="../diagrams/drawing52.xml"/><Relationship Id="rId5" Type="http://schemas.openxmlformats.org/officeDocument/2006/relationships/diagramColors" Target="../diagrams/colors52.xml"/><Relationship Id="rId4" Type="http://schemas.openxmlformats.org/officeDocument/2006/relationships/diagramQuickStyle" Target="../diagrams/quickStyle5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3" Type="http://schemas.openxmlformats.org/officeDocument/2006/relationships/diagramData" Target="../diagrams/data53.xml"/><Relationship Id="rId7" Type="http://schemas.microsoft.com/office/2007/relationships/diagramDrawing" Target="../diagrams/drawing53.xml"/><Relationship Id="rId2" Type="http://schemas.openxmlformats.org/officeDocument/2006/relationships/image" Target="../media/image119.png"/><Relationship Id="rId1" Type="http://schemas.openxmlformats.org/officeDocument/2006/relationships/slideLayout" Target="../slideLayouts/slideLayout7.xml"/><Relationship Id="rId6" Type="http://schemas.openxmlformats.org/officeDocument/2006/relationships/diagramColors" Target="../diagrams/colors53.xml"/><Relationship Id="rId5" Type="http://schemas.openxmlformats.org/officeDocument/2006/relationships/diagramQuickStyle" Target="../diagrams/quickStyle53.xml"/><Relationship Id="rId4" Type="http://schemas.openxmlformats.org/officeDocument/2006/relationships/diagramLayout" Target="../diagrams/layout53.xml"/></Relationships>
</file>

<file path=ppt/slides/_rels/slide118.xml.rels><?xml version="1.0" encoding="UTF-8" standalone="yes"?>
<Relationships xmlns="http://schemas.openxmlformats.org/package/2006/relationships"><Relationship Id="rId3" Type="http://schemas.openxmlformats.org/officeDocument/2006/relationships/diagramLayout" Target="../diagrams/layout54.xml"/><Relationship Id="rId2" Type="http://schemas.openxmlformats.org/officeDocument/2006/relationships/diagramData" Target="../diagrams/data54.xml"/><Relationship Id="rId1" Type="http://schemas.openxmlformats.org/officeDocument/2006/relationships/slideLayout" Target="../slideLayouts/slideLayout7.xml"/><Relationship Id="rId6" Type="http://schemas.microsoft.com/office/2007/relationships/diagramDrawing" Target="../diagrams/drawing54.xml"/><Relationship Id="rId5" Type="http://schemas.openxmlformats.org/officeDocument/2006/relationships/diagramColors" Target="../diagrams/colors54.xml"/><Relationship Id="rId4" Type="http://schemas.openxmlformats.org/officeDocument/2006/relationships/diagramQuickStyle" Target="../diagrams/quickStyle54.xml"/></Relationships>
</file>

<file path=ppt/slides/_rels/slide119.xml.rels><?xml version="1.0" encoding="UTF-8" standalone="yes"?>
<Relationships xmlns="http://schemas.openxmlformats.org/package/2006/relationships"><Relationship Id="rId3" Type="http://schemas.openxmlformats.org/officeDocument/2006/relationships/diagramLayout" Target="../diagrams/layout55.xml"/><Relationship Id="rId2" Type="http://schemas.openxmlformats.org/officeDocument/2006/relationships/diagramData" Target="../diagrams/data55.xml"/><Relationship Id="rId1" Type="http://schemas.openxmlformats.org/officeDocument/2006/relationships/slideLayout" Target="../slideLayouts/slideLayout7.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120.xml.rels><?xml version="1.0" encoding="UTF-8" standalone="yes"?>
<Relationships xmlns="http://schemas.openxmlformats.org/package/2006/relationships"><Relationship Id="rId3" Type="http://schemas.openxmlformats.org/officeDocument/2006/relationships/diagramLayout" Target="../diagrams/layout56.xml"/><Relationship Id="rId2" Type="http://schemas.openxmlformats.org/officeDocument/2006/relationships/diagramData" Target="../diagrams/data56.xml"/><Relationship Id="rId1" Type="http://schemas.openxmlformats.org/officeDocument/2006/relationships/slideLayout" Target="../slideLayouts/slideLayout7.xml"/><Relationship Id="rId6" Type="http://schemas.microsoft.com/office/2007/relationships/diagramDrawing" Target="../diagrams/drawing56.xml"/><Relationship Id="rId5" Type="http://schemas.openxmlformats.org/officeDocument/2006/relationships/diagramColors" Target="../diagrams/colors56.xml"/><Relationship Id="rId4" Type="http://schemas.openxmlformats.org/officeDocument/2006/relationships/diagramQuickStyle" Target="../diagrams/quickStyle56.xml"/></Relationships>
</file>

<file path=ppt/slides/_rels/slide121.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7.xml"/><Relationship Id="rId4" Type="http://schemas.openxmlformats.org/officeDocument/2006/relationships/image" Target="../media/image128.jpeg"/></Relationships>
</file>

<file path=ppt/slides/_rels/slide122.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image" Target="../media/image131.jpe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png"/><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image" Target="../media/image135.png"/><Relationship Id="rId1" Type="http://schemas.openxmlformats.org/officeDocument/2006/relationships/slideLayout" Target="../slideLayouts/slideLayout7.xml"/><Relationship Id="rId6" Type="http://schemas.openxmlformats.org/officeDocument/2006/relationships/image" Target="../media/image139.png"/><Relationship Id="rId5" Type="http://schemas.openxmlformats.org/officeDocument/2006/relationships/image" Target="../media/image138.png"/><Relationship Id="rId4" Type="http://schemas.openxmlformats.org/officeDocument/2006/relationships/image" Target="../media/image137.png"/></Relationships>
</file>

<file path=ppt/slides/_rels/slide127.xml.rels><?xml version="1.0" encoding="UTF-8" standalone="yes"?>
<Relationships xmlns="http://schemas.openxmlformats.org/package/2006/relationships"><Relationship Id="rId3" Type="http://schemas.openxmlformats.org/officeDocument/2006/relationships/diagramData" Target="../diagrams/data57.xml"/><Relationship Id="rId7" Type="http://schemas.microsoft.com/office/2007/relationships/diagramDrawing" Target="../diagrams/drawing57.xml"/><Relationship Id="rId2" Type="http://schemas.openxmlformats.org/officeDocument/2006/relationships/image" Target="../media/image140.png"/><Relationship Id="rId1" Type="http://schemas.openxmlformats.org/officeDocument/2006/relationships/slideLayout" Target="../slideLayouts/slideLayout7.xml"/><Relationship Id="rId6" Type="http://schemas.openxmlformats.org/officeDocument/2006/relationships/diagramColors" Target="../diagrams/colors57.xml"/><Relationship Id="rId5" Type="http://schemas.openxmlformats.org/officeDocument/2006/relationships/diagramQuickStyle" Target="../diagrams/quickStyle57.xml"/><Relationship Id="rId4" Type="http://schemas.openxmlformats.org/officeDocument/2006/relationships/diagramLayout" Target="../diagrams/layout57.xml"/></Relationships>
</file>

<file path=ppt/slides/_rels/slide128.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7.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image" Target="../media/image141.pn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142.pn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image" Target="../media/image143.pn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144.png"/><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image" Target="../media/image145.png"/><Relationship Id="rId1" Type="http://schemas.openxmlformats.org/officeDocument/2006/relationships/slideLayout" Target="../slideLayouts/slideLayout7.xml"/><Relationship Id="rId4" Type="http://schemas.openxmlformats.org/officeDocument/2006/relationships/image" Target="../media/image147.jpeg"/></Relationships>
</file>

<file path=ppt/slides/_rels/slide135.xml.rels><?xml version="1.0" encoding="UTF-8" standalone="yes"?>
<Relationships xmlns="http://schemas.openxmlformats.org/package/2006/relationships"><Relationship Id="rId2" Type="http://schemas.openxmlformats.org/officeDocument/2006/relationships/image" Target="../media/image148.jpeg"/><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2" Type="http://schemas.openxmlformats.org/officeDocument/2006/relationships/image" Target="../media/image14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2F593E4F-AF28-4363-A261-BD822A675850}"/>
              </a:ext>
            </a:extLst>
          </p:cNvPr>
          <p:cNvGraphicFramePr/>
          <p:nvPr>
            <p:extLst>
              <p:ext uri="{D42A27DB-BD31-4B8C-83A1-F6EECF244321}">
                <p14:modId xmlns:p14="http://schemas.microsoft.com/office/powerpoint/2010/main" val="75249435"/>
              </p:ext>
            </p:extLst>
          </p:nvPr>
        </p:nvGraphicFramePr>
        <p:xfrm>
          <a:off x="1073428" y="2001078"/>
          <a:ext cx="10721008" cy="3930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135921A4-CEC3-4AC2-A76D-7CA9EF10401D}"/>
              </a:ext>
            </a:extLst>
          </p:cNvPr>
          <p:cNvSpPr txBox="1"/>
          <p:nvPr/>
        </p:nvSpPr>
        <p:spPr>
          <a:xfrm>
            <a:off x="2584174" y="349695"/>
            <a:ext cx="7023652" cy="954107"/>
          </a:xfrm>
          <a:prstGeom prst="rect">
            <a:avLst/>
          </a:prstGeom>
          <a:noFill/>
        </p:spPr>
        <p:txBody>
          <a:bodyPr wrap="square">
            <a:spAutoFit/>
          </a:bodyPr>
          <a:lstStyle/>
          <a:p>
            <a:pPr algn="ctr"/>
            <a:r>
              <a:rPr lang="en-US" sz="2800" b="1" dirty="0">
                <a:solidFill>
                  <a:srgbClr val="FF0000"/>
                </a:solidFill>
                <a:effectLst/>
                <a:latin typeface="Times New Roman" panose="02020603050405020304" pitchFamily="18" charset="0"/>
                <a:ea typeface="Calibri" panose="020F0502020204030204" pitchFamily="34" charset="0"/>
              </a:rPr>
              <a:t>CHƯƠNG 1: CON NGƯỜI VIỆT NAM THỜI NGUYÊN THUỶ</a:t>
            </a:r>
            <a:r>
              <a:rPr lang="en-US" sz="2800" dirty="0">
                <a:solidFill>
                  <a:srgbClr val="FF0000"/>
                </a:solidFill>
                <a:effectLst/>
                <a:latin typeface="Times New Roman" panose="02020603050405020304" pitchFamily="18" charset="0"/>
                <a:ea typeface="Calibri" panose="020F0502020204030204" pitchFamily="34" charset="0"/>
              </a:rPr>
              <a:t> </a:t>
            </a:r>
            <a:endParaRPr lang="en-US" sz="2800" dirty="0">
              <a:solidFill>
                <a:srgbClr val="FF0000"/>
              </a:solidFill>
            </a:endParaRPr>
          </a:p>
        </p:txBody>
      </p:sp>
      <p:pic>
        <p:nvPicPr>
          <p:cNvPr id="3" name="Picture 2">
            <a:extLst>
              <a:ext uri="{FF2B5EF4-FFF2-40B4-BE49-F238E27FC236}">
                <a16:creationId xmlns:a16="http://schemas.microsoft.com/office/drawing/2014/main" id="{2A6F6444-D5D2-4972-B1A8-3B57BF8E794E}"/>
              </a:ext>
            </a:extLst>
          </p:cNvPr>
          <p:cNvPicPr>
            <a:picLocks noChangeAspect="1"/>
          </p:cNvPicPr>
          <p:nvPr/>
        </p:nvPicPr>
        <p:blipFill>
          <a:blip r:embed="rId7"/>
          <a:stretch>
            <a:fillRect/>
          </a:stretch>
        </p:blipFill>
        <p:spPr>
          <a:xfrm>
            <a:off x="2584174" y="1524001"/>
            <a:ext cx="7210812" cy="86300"/>
          </a:xfrm>
          <a:prstGeom prst="rect">
            <a:avLst/>
          </a:prstGeom>
        </p:spPr>
      </p:pic>
    </p:spTree>
    <p:extLst>
      <p:ext uri="{BB962C8B-B14F-4D97-AF65-F5344CB8AC3E}">
        <p14:creationId xmlns:p14="http://schemas.microsoft.com/office/powerpoint/2010/main" val="3923334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2D1D438B-CA59-49F3-A155-716A5F428279}"/>
              </a:ext>
            </a:extLst>
          </p:cNvPr>
          <p:cNvGraphicFramePr/>
          <p:nvPr>
            <p:extLst>
              <p:ext uri="{D42A27DB-BD31-4B8C-83A1-F6EECF244321}">
                <p14:modId xmlns:p14="http://schemas.microsoft.com/office/powerpoint/2010/main" val="3404537169"/>
              </p:ext>
            </p:extLst>
          </p:nvPr>
        </p:nvGraphicFramePr>
        <p:xfrm>
          <a:off x="1685925" y="1609725"/>
          <a:ext cx="8474075" cy="4528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8DEC5F0A-B9CA-40E6-99B7-6A21B6107DFF}"/>
              </a:ext>
            </a:extLst>
          </p:cNvPr>
          <p:cNvSpPr txBox="1"/>
          <p:nvPr/>
        </p:nvSpPr>
        <p:spPr>
          <a:xfrm>
            <a:off x="940905" y="440410"/>
            <a:ext cx="10871752" cy="1004699"/>
          </a:xfrm>
          <a:prstGeom prst="rect">
            <a:avLst/>
          </a:prstGeom>
          <a:noFill/>
          <a:ln>
            <a:solidFill>
              <a:srgbClr val="FF0000"/>
            </a:solidFill>
          </a:ln>
        </p:spPr>
        <p:txBody>
          <a:bodyPr wrap="square">
            <a:spAutoFit/>
          </a:bodyPr>
          <a:lstStyle/>
          <a:p>
            <a:pPr marL="0" marR="0" indent="274320" algn="ctr">
              <a:lnSpc>
                <a:spcPct val="130000"/>
              </a:lnSpc>
              <a:spcBef>
                <a:spcPts val="0"/>
              </a:spcBef>
              <a:spcAft>
                <a:spcPts val="0"/>
              </a:spcAft>
            </a:pPr>
            <a:r>
              <a:rPr lang="en-US" sz="2400" b="1" dirty="0">
                <a:solidFill>
                  <a:srgbClr val="FF0000"/>
                </a:solidFill>
                <a:effectLst/>
                <a:latin typeface="Times New Roman" panose="02020603050405020304" pitchFamily="18" charset="0"/>
                <a:ea typeface="Calibri" panose="020F0502020204030204" pitchFamily="34" charset="0"/>
              </a:rPr>
              <a:t>1.	</a:t>
            </a:r>
            <a:r>
              <a:rPr lang="en-US" sz="2400" b="1" dirty="0" err="1">
                <a:solidFill>
                  <a:srgbClr val="FF0000"/>
                </a:solidFill>
                <a:effectLst/>
                <a:latin typeface="Times New Roman" panose="02020603050405020304" pitchFamily="18" charset="0"/>
                <a:ea typeface="Calibri" panose="020F0502020204030204" pitchFamily="34" charset="0"/>
              </a:rPr>
              <a:t>Sự</a:t>
            </a:r>
            <a:r>
              <a:rPr lang="en-US" sz="2400" b="1" dirty="0">
                <a:solidFill>
                  <a:srgbClr val="FF0000"/>
                </a:solidFill>
                <a:effectLst/>
                <a:latin typeface="Times New Roman" panose="02020603050405020304" pitchFamily="18" charset="0"/>
                <a:ea typeface="Calibri" panose="020F0502020204030204" pitchFamily="34" charset="0"/>
              </a:rPr>
              <a:t> </a:t>
            </a:r>
            <a:r>
              <a:rPr lang="en-US" sz="2400" b="1" dirty="0" err="1">
                <a:solidFill>
                  <a:srgbClr val="FF0000"/>
                </a:solidFill>
                <a:effectLst/>
                <a:latin typeface="Times New Roman" panose="02020603050405020304" pitchFamily="18" charset="0"/>
                <a:ea typeface="Calibri" panose="020F0502020204030204" pitchFamily="34" charset="0"/>
              </a:rPr>
              <a:t>hình</a:t>
            </a:r>
            <a:r>
              <a:rPr lang="en-US" sz="2400" b="1" dirty="0">
                <a:solidFill>
                  <a:srgbClr val="FF0000"/>
                </a:solidFill>
                <a:effectLst/>
                <a:latin typeface="Times New Roman" panose="02020603050405020304" pitchFamily="18" charset="0"/>
                <a:ea typeface="Calibri" panose="020F0502020204030204" pitchFamily="34" charset="0"/>
              </a:rPr>
              <a:t> </a:t>
            </a:r>
            <a:r>
              <a:rPr lang="en-US" sz="2400" b="1" dirty="0" err="1">
                <a:solidFill>
                  <a:srgbClr val="FF0000"/>
                </a:solidFill>
                <a:effectLst/>
                <a:latin typeface="Times New Roman" panose="02020603050405020304" pitchFamily="18" charset="0"/>
                <a:ea typeface="Calibri" panose="020F0502020204030204" pitchFamily="34" charset="0"/>
              </a:rPr>
              <a:t>thành</a:t>
            </a:r>
            <a:r>
              <a:rPr lang="en-US" sz="2400" b="1" dirty="0">
                <a:solidFill>
                  <a:srgbClr val="FF0000"/>
                </a:solidFill>
                <a:effectLst/>
                <a:latin typeface="Times New Roman" panose="02020603050405020304" pitchFamily="18" charset="0"/>
                <a:ea typeface="Calibri" panose="020F0502020204030204" pitchFamily="34" charset="0"/>
              </a:rPr>
              <a:t> </a:t>
            </a:r>
            <a:r>
              <a:rPr lang="en-US" sz="2400" b="1" dirty="0" err="1">
                <a:solidFill>
                  <a:srgbClr val="FF0000"/>
                </a:solidFill>
                <a:effectLst/>
                <a:latin typeface="Times New Roman" panose="02020603050405020304" pitchFamily="18" charset="0"/>
                <a:ea typeface="Calibri" panose="020F0502020204030204" pitchFamily="34" charset="0"/>
              </a:rPr>
              <a:t>và</a:t>
            </a:r>
            <a:r>
              <a:rPr lang="en-US" sz="2400" b="1" dirty="0">
                <a:solidFill>
                  <a:srgbClr val="FF0000"/>
                </a:solidFill>
                <a:effectLst/>
                <a:latin typeface="Times New Roman" panose="02020603050405020304" pitchFamily="18" charset="0"/>
                <a:ea typeface="Calibri" panose="020F0502020204030204" pitchFamily="34" charset="0"/>
              </a:rPr>
              <a:t> </a:t>
            </a:r>
            <a:r>
              <a:rPr lang="en-US" sz="2400" b="1" dirty="0" err="1">
                <a:solidFill>
                  <a:srgbClr val="FF0000"/>
                </a:solidFill>
                <a:effectLst/>
                <a:latin typeface="Times New Roman" panose="02020603050405020304" pitchFamily="18" charset="0"/>
                <a:ea typeface="Calibri" panose="020F0502020204030204" pitchFamily="34" charset="0"/>
              </a:rPr>
              <a:t>phát</a:t>
            </a:r>
            <a:r>
              <a:rPr lang="en-US" sz="2400" b="1" dirty="0">
                <a:solidFill>
                  <a:srgbClr val="FF0000"/>
                </a:solidFill>
                <a:effectLst/>
                <a:latin typeface="Times New Roman" panose="02020603050405020304" pitchFamily="18" charset="0"/>
                <a:ea typeface="Calibri" panose="020F0502020204030204" pitchFamily="34" charset="0"/>
              </a:rPr>
              <a:t> </a:t>
            </a:r>
            <a:r>
              <a:rPr lang="en-US" sz="2400" b="1" dirty="0" err="1">
                <a:solidFill>
                  <a:srgbClr val="FF0000"/>
                </a:solidFill>
                <a:effectLst/>
                <a:latin typeface="Times New Roman" panose="02020603050405020304" pitchFamily="18" charset="0"/>
                <a:ea typeface="Calibri" panose="020F0502020204030204" pitchFamily="34" charset="0"/>
              </a:rPr>
              <a:t>triển</a:t>
            </a:r>
            <a:r>
              <a:rPr lang="en-US" sz="2400" b="1" dirty="0">
                <a:solidFill>
                  <a:srgbClr val="FF0000"/>
                </a:solidFill>
                <a:effectLst/>
                <a:latin typeface="Times New Roman" panose="02020603050405020304" pitchFamily="18" charset="0"/>
                <a:ea typeface="Calibri" panose="020F0502020204030204" pitchFamily="34" charset="0"/>
              </a:rPr>
              <a:t> </a:t>
            </a:r>
            <a:r>
              <a:rPr lang="en-US" sz="2400" b="1" dirty="0" err="1">
                <a:solidFill>
                  <a:srgbClr val="FF0000"/>
                </a:solidFill>
                <a:effectLst/>
                <a:latin typeface="Times New Roman" panose="02020603050405020304" pitchFamily="18" charset="0"/>
                <a:ea typeface="Calibri" panose="020F0502020204030204" pitchFamily="34" charset="0"/>
              </a:rPr>
              <a:t>của</a:t>
            </a:r>
            <a:r>
              <a:rPr lang="en-US" sz="2400" b="1" dirty="0">
                <a:solidFill>
                  <a:srgbClr val="FF0000"/>
                </a:solidFill>
                <a:effectLst/>
                <a:latin typeface="Times New Roman" panose="02020603050405020304" pitchFamily="18" charset="0"/>
                <a:ea typeface="Calibri" panose="020F0502020204030204" pitchFamily="34" charset="0"/>
              </a:rPr>
              <a:t> con </a:t>
            </a:r>
            <a:r>
              <a:rPr lang="en-US" sz="2400" b="1" dirty="0" err="1">
                <a:solidFill>
                  <a:srgbClr val="FF0000"/>
                </a:solidFill>
                <a:effectLst/>
                <a:latin typeface="Times New Roman" panose="02020603050405020304" pitchFamily="18" charset="0"/>
                <a:ea typeface="Calibri" panose="020F0502020204030204" pitchFamily="34" charset="0"/>
              </a:rPr>
              <a:t>người</a:t>
            </a:r>
            <a:r>
              <a:rPr lang="en-US" sz="2400" b="1" dirty="0">
                <a:solidFill>
                  <a:srgbClr val="FF0000"/>
                </a:solidFill>
                <a:effectLst/>
                <a:latin typeface="Times New Roman" panose="02020603050405020304" pitchFamily="18" charset="0"/>
                <a:ea typeface="Calibri" panose="020F0502020204030204" pitchFamily="34" charset="0"/>
              </a:rPr>
              <a:t> </a:t>
            </a:r>
            <a:r>
              <a:rPr lang="en-US" sz="2400" b="1" dirty="0" err="1">
                <a:solidFill>
                  <a:srgbClr val="FF0000"/>
                </a:solidFill>
                <a:effectLst/>
                <a:latin typeface="Times New Roman" panose="02020603050405020304" pitchFamily="18" charset="0"/>
                <a:ea typeface="Calibri" panose="020F0502020204030204" pitchFamily="34" charset="0"/>
              </a:rPr>
              <a:t>trên</a:t>
            </a:r>
            <a:r>
              <a:rPr lang="en-US" sz="2400" b="1" dirty="0">
                <a:solidFill>
                  <a:srgbClr val="FF0000"/>
                </a:solidFill>
                <a:effectLst/>
                <a:latin typeface="Times New Roman" panose="02020603050405020304" pitchFamily="18" charset="0"/>
                <a:ea typeface="Calibri" panose="020F0502020204030204" pitchFamily="34" charset="0"/>
              </a:rPr>
              <a:t> </a:t>
            </a:r>
            <a:r>
              <a:rPr lang="en-US" sz="2400" b="1" dirty="0" err="1">
                <a:solidFill>
                  <a:srgbClr val="FF0000"/>
                </a:solidFill>
                <a:effectLst/>
                <a:latin typeface="Times New Roman" panose="02020603050405020304" pitchFamily="18" charset="0"/>
                <a:ea typeface="Calibri" panose="020F0502020204030204" pitchFamily="34" charset="0"/>
              </a:rPr>
              <a:t>lãnh</a:t>
            </a:r>
            <a:r>
              <a:rPr lang="en-US" sz="2400" b="1" dirty="0">
                <a:solidFill>
                  <a:srgbClr val="FF0000"/>
                </a:solidFill>
                <a:effectLst/>
                <a:latin typeface="Times New Roman" panose="02020603050405020304" pitchFamily="18" charset="0"/>
                <a:ea typeface="Calibri" panose="020F0502020204030204" pitchFamily="34" charset="0"/>
              </a:rPr>
              <a:t> </a:t>
            </a:r>
            <a:r>
              <a:rPr lang="en-US" sz="2400" b="1" dirty="0" err="1">
                <a:solidFill>
                  <a:srgbClr val="FF0000"/>
                </a:solidFill>
                <a:effectLst/>
                <a:latin typeface="Times New Roman" panose="02020603050405020304" pitchFamily="18" charset="0"/>
                <a:ea typeface="Calibri" panose="020F0502020204030204" pitchFamily="34" charset="0"/>
              </a:rPr>
              <a:t>thổ</a:t>
            </a:r>
            <a:r>
              <a:rPr lang="en-US" sz="2400" b="1" dirty="0">
                <a:solidFill>
                  <a:srgbClr val="FF0000"/>
                </a:solidFill>
                <a:effectLst/>
                <a:latin typeface="Times New Roman" panose="02020603050405020304" pitchFamily="18" charset="0"/>
                <a:ea typeface="Calibri" panose="020F0502020204030204" pitchFamily="34" charset="0"/>
              </a:rPr>
              <a:t> </a:t>
            </a:r>
            <a:r>
              <a:rPr lang="en-US" sz="2400" b="1" dirty="0" err="1">
                <a:solidFill>
                  <a:srgbClr val="FF0000"/>
                </a:solidFill>
                <a:effectLst/>
                <a:latin typeface="Times New Roman" panose="02020603050405020304" pitchFamily="18" charset="0"/>
                <a:ea typeface="Calibri" panose="020F0502020204030204" pitchFamily="34" charset="0"/>
              </a:rPr>
              <a:t>Việt</a:t>
            </a:r>
            <a:r>
              <a:rPr lang="en-US" sz="2400" b="1" dirty="0">
                <a:solidFill>
                  <a:srgbClr val="FF0000"/>
                </a:solidFill>
                <a:effectLst/>
                <a:latin typeface="Times New Roman" panose="02020603050405020304" pitchFamily="18" charset="0"/>
                <a:ea typeface="Calibri" panose="020F0502020204030204" pitchFamily="34" charset="0"/>
              </a:rPr>
              <a:t> Nam </a:t>
            </a:r>
            <a:r>
              <a:rPr lang="en-US" sz="2400" b="1" dirty="0" err="1">
                <a:solidFill>
                  <a:srgbClr val="FF0000"/>
                </a:solidFill>
                <a:effectLst/>
                <a:latin typeface="Times New Roman" panose="02020603050405020304" pitchFamily="18" charset="0"/>
                <a:ea typeface="Calibri" panose="020F0502020204030204" pitchFamily="34" charset="0"/>
              </a:rPr>
              <a:t>thời</a:t>
            </a:r>
            <a:r>
              <a:rPr lang="en-US" sz="2400" b="1" dirty="0">
                <a:solidFill>
                  <a:srgbClr val="FF0000"/>
                </a:solidFill>
                <a:effectLst/>
                <a:latin typeface="Times New Roman" panose="02020603050405020304" pitchFamily="18" charset="0"/>
                <a:ea typeface="Calibri" panose="020F0502020204030204" pitchFamily="34" charset="0"/>
              </a:rPr>
              <a:t> </a:t>
            </a:r>
            <a:r>
              <a:rPr lang="en-US" sz="2400" b="1" dirty="0" err="1">
                <a:solidFill>
                  <a:srgbClr val="FF0000"/>
                </a:solidFill>
                <a:effectLst/>
                <a:latin typeface="Times New Roman" panose="02020603050405020304" pitchFamily="18" charset="0"/>
                <a:ea typeface="Calibri" panose="020F0502020204030204" pitchFamily="34" charset="0"/>
              </a:rPr>
              <a:t>nguyên</a:t>
            </a:r>
            <a:r>
              <a:rPr lang="en-US" sz="2400" b="1" dirty="0">
                <a:solidFill>
                  <a:srgbClr val="FF0000"/>
                </a:solidFill>
                <a:effectLst/>
                <a:latin typeface="Times New Roman" panose="02020603050405020304" pitchFamily="18" charset="0"/>
                <a:ea typeface="Calibri" panose="020F0502020204030204" pitchFamily="34" charset="0"/>
              </a:rPr>
              <a:t> </a:t>
            </a:r>
            <a:r>
              <a:rPr lang="en-US" sz="2400" b="1" dirty="0" err="1">
                <a:solidFill>
                  <a:srgbClr val="FF0000"/>
                </a:solidFill>
                <a:effectLst/>
                <a:latin typeface="Times New Roman" panose="02020603050405020304" pitchFamily="18" charset="0"/>
                <a:ea typeface="Calibri" panose="020F0502020204030204" pitchFamily="34" charset="0"/>
              </a:rPr>
              <a:t>thuỷ</a:t>
            </a:r>
            <a:endParaRPr lang="en-US" sz="24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168301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62016D29-2B6D-440A-B92C-45BABE8C9F66}"/>
              </a:ext>
            </a:extLst>
          </p:cNvPr>
          <p:cNvGraphicFramePr/>
          <p:nvPr>
            <p:extLst>
              <p:ext uri="{D42A27DB-BD31-4B8C-83A1-F6EECF244321}">
                <p14:modId xmlns:p14="http://schemas.microsoft.com/office/powerpoint/2010/main" val="150398872"/>
              </p:ext>
            </p:extLst>
          </p:nvPr>
        </p:nvGraphicFramePr>
        <p:xfrm>
          <a:off x="152399" y="438150"/>
          <a:ext cx="11877675" cy="57001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9644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2847953313"/>
              </p:ext>
            </p:extLst>
          </p:nvPr>
        </p:nvGraphicFramePr>
        <p:xfrm>
          <a:off x="1226110" y="147977"/>
          <a:ext cx="10160000" cy="63588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80135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1600200" y="644714"/>
            <a:ext cx="9144000" cy="156966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Clr>
                <a:srgbClr val="CC0099"/>
              </a:buClr>
              <a:buNone/>
            </a:pPr>
            <a:r>
              <a:rPr lang="en-US" dirty="0" err="1"/>
              <a:t>Trong</a:t>
            </a:r>
            <a:r>
              <a:rPr lang="en-US" dirty="0"/>
              <a:t> </a:t>
            </a:r>
            <a:r>
              <a:rPr lang="en-US" dirty="0" err="1"/>
              <a:t>các</a:t>
            </a:r>
            <a:r>
              <a:rPr lang="en-US" dirty="0"/>
              <a:t> hang </a:t>
            </a:r>
            <a:r>
              <a:rPr lang="en-US" dirty="0" err="1"/>
              <a:t>Thẩm</a:t>
            </a:r>
            <a:r>
              <a:rPr lang="en-US" dirty="0"/>
              <a:t> </a:t>
            </a:r>
            <a:r>
              <a:rPr lang="en-US" dirty="0" err="1"/>
              <a:t>Khuyên</a:t>
            </a:r>
            <a:r>
              <a:rPr lang="en-US" dirty="0"/>
              <a:t>, </a:t>
            </a:r>
            <a:r>
              <a:rPr lang="en-US" dirty="0" err="1"/>
              <a:t>Thẩm</a:t>
            </a:r>
            <a:r>
              <a:rPr lang="en-US" dirty="0"/>
              <a:t> Hai (</a:t>
            </a:r>
            <a:r>
              <a:rPr lang="en-US" dirty="0" err="1"/>
              <a:t>Lạng</a:t>
            </a:r>
            <a:r>
              <a:rPr lang="en-US" dirty="0"/>
              <a:t> </a:t>
            </a:r>
            <a:r>
              <a:rPr lang="en-US" dirty="0" err="1"/>
              <a:t>Sơn</a:t>
            </a:r>
            <a:r>
              <a:rPr lang="en-US" dirty="0"/>
              <a:t>); </a:t>
            </a:r>
            <a:r>
              <a:rPr lang="en-US" dirty="0" err="1"/>
              <a:t>Thẩm</a:t>
            </a:r>
            <a:r>
              <a:rPr lang="en-US" dirty="0"/>
              <a:t> </a:t>
            </a:r>
            <a:r>
              <a:rPr lang="en-US" dirty="0" err="1"/>
              <a:t>Ồm</a:t>
            </a:r>
            <a:r>
              <a:rPr lang="en-US" dirty="0"/>
              <a:t> (</a:t>
            </a:r>
            <a:r>
              <a:rPr lang="en-US" dirty="0" err="1"/>
              <a:t>Nghệ</a:t>
            </a:r>
            <a:r>
              <a:rPr lang="en-US" dirty="0"/>
              <a:t> An); Hang </a:t>
            </a:r>
            <a:r>
              <a:rPr lang="en-US" dirty="0" err="1"/>
              <a:t>Hùm</a:t>
            </a:r>
            <a:r>
              <a:rPr lang="en-US" dirty="0"/>
              <a:t> (</a:t>
            </a:r>
            <a:r>
              <a:rPr lang="en-US" dirty="0" err="1"/>
              <a:t>Yên</a:t>
            </a:r>
            <a:r>
              <a:rPr lang="en-US" dirty="0"/>
              <a:t> </a:t>
            </a:r>
            <a:r>
              <a:rPr lang="en-US" dirty="0" err="1"/>
              <a:t>Bái</a:t>
            </a:r>
            <a:r>
              <a:rPr lang="en-US" dirty="0"/>
              <a:t>)... </a:t>
            </a:r>
            <a:r>
              <a:rPr lang="en-US" dirty="0" err="1"/>
              <a:t>các</a:t>
            </a:r>
            <a:r>
              <a:rPr lang="en-US" dirty="0"/>
              <a:t> </a:t>
            </a:r>
            <a:r>
              <a:rPr lang="en-US" dirty="0" err="1"/>
              <a:t>nhà</a:t>
            </a:r>
            <a:r>
              <a:rPr lang="en-US" dirty="0"/>
              <a:t> </a:t>
            </a:r>
            <a:r>
              <a:rPr lang="en-US" dirty="0" err="1"/>
              <a:t>khảo</a:t>
            </a:r>
            <a:r>
              <a:rPr lang="en-US" dirty="0"/>
              <a:t> </a:t>
            </a:r>
            <a:r>
              <a:rPr lang="en-US" dirty="0" err="1"/>
              <a:t>cổ</a:t>
            </a:r>
            <a:r>
              <a:rPr lang="en-US" dirty="0"/>
              <a:t> </a:t>
            </a:r>
            <a:r>
              <a:rPr lang="en-US" dirty="0" err="1"/>
              <a:t>học</a:t>
            </a:r>
            <a:r>
              <a:rPr lang="en-US" dirty="0"/>
              <a:t> </a:t>
            </a:r>
            <a:r>
              <a:rPr lang="en-US" dirty="0" err="1"/>
              <a:t>đã</a:t>
            </a:r>
            <a:r>
              <a:rPr lang="en-US" dirty="0"/>
              <a:t> </a:t>
            </a:r>
            <a:r>
              <a:rPr lang="en-US" dirty="0" err="1"/>
              <a:t>tìm</a:t>
            </a:r>
            <a:r>
              <a:rPr lang="en-US" dirty="0"/>
              <a:t> </a:t>
            </a:r>
            <a:r>
              <a:rPr lang="en-US" dirty="0" err="1"/>
              <a:t>thấy</a:t>
            </a:r>
            <a:r>
              <a:rPr lang="en-US" dirty="0"/>
              <a:t> </a:t>
            </a:r>
            <a:r>
              <a:rPr lang="en-US" dirty="0" err="1"/>
              <a:t>một</a:t>
            </a:r>
            <a:r>
              <a:rPr lang="en-US" dirty="0"/>
              <a:t> </a:t>
            </a:r>
            <a:r>
              <a:rPr lang="en-US" dirty="0" err="1"/>
              <a:t>số</a:t>
            </a:r>
            <a:r>
              <a:rPr lang="en-US" dirty="0"/>
              <a:t> </a:t>
            </a:r>
            <a:r>
              <a:rPr lang="en-US" dirty="0" err="1"/>
              <a:t>răng</a:t>
            </a:r>
            <a:r>
              <a:rPr lang="en-US" dirty="0"/>
              <a:t> </a:t>
            </a:r>
            <a:r>
              <a:rPr lang="en-US" dirty="0" err="1"/>
              <a:t>người</a:t>
            </a:r>
            <a:r>
              <a:rPr lang="en-US" dirty="0"/>
              <a:t> </a:t>
            </a:r>
            <a:r>
              <a:rPr lang="en-US" dirty="0" err="1"/>
              <a:t>vượn</a:t>
            </a:r>
            <a:r>
              <a:rPr lang="en-US" dirty="0"/>
              <a:t> </a:t>
            </a:r>
            <a:endParaRPr lang="en-US" sz="4000" dirty="0">
              <a:solidFill>
                <a:srgbClr val="0000FF"/>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D74AC916-09AC-4C52-A250-DF1C410236C0}"/>
              </a:ext>
            </a:extLst>
          </p:cNvPr>
          <p:cNvPicPr>
            <a:picLocks noChangeAspect="1"/>
          </p:cNvPicPr>
          <p:nvPr/>
        </p:nvPicPr>
        <p:blipFill>
          <a:blip r:embed="rId2"/>
          <a:stretch>
            <a:fillRect/>
          </a:stretch>
        </p:blipFill>
        <p:spPr>
          <a:xfrm>
            <a:off x="1600200" y="2547411"/>
            <a:ext cx="4993791" cy="3538538"/>
          </a:xfrm>
          <a:prstGeom prst="rect">
            <a:avLst/>
          </a:prstGeom>
        </p:spPr>
      </p:pic>
      <p:pic>
        <p:nvPicPr>
          <p:cNvPr id="3" name="Picture 2">
            <a:extLst>
              <a:ext uri="{FF2B5EF4-FFF2-40B4-BE49-F238E27FC236}">
                <a16:creationId xmlns:a16="http://schemas.microsoft.com/office/drawing/2014/main" id="{D8DCD52F-125B-437B-B22E-825B352CD829}"/>
              </a:ext>
            </a:extLst>
          </p:cNvPr>
          <p:cNvPicPr>
            <a:picLocks noChangeAspect="1"/>
          </p:cNvPicPr>
          <p:nvPr/>
        </p:nvPicPr>
        <p:blipFill>
          <a:blip r:embed="rId3"/>
          <a:stretch>
            <a:fillRect/>
          </a:stretch>
        </p:blipFill>
        <p:spPr>
          <a:xfrm>
            <a:off x="7277306" y="2547411"/>
            <a:ext cx="3682241" cy="3665875"/>
          </a:xfrm>
          <a:prstGeom prst="rect">
            <a:avLst/>
          </a:prstGeom>
        </p:spPr>
      </p:pic>
      <p:sp>
        <p:nvSpPr>
          <p:cNvPr id="8" name="TextBox 7">
            <a:extLst>
              <a:ext uri="{FF2B5EF4-FFF2-40B4-BE49-F238E27FC236}">
                <a16:creationId xmlns:a16="http://schemas.microsoft.com/office/drawing/2014/main" id="{C2C73562-83B0-4E73-979B-57ED9BF7E627}"/>
              </a:ext>
            </a:extLst>
          </p:cNvPr>
          <p:cNvSpPr txBox="1"/>
          <p:nvPr/>
        </p:nvSpPr>
        <p:spPr>
          <a:xfrm>
            <a:off x="2226365" y="6361657"/>
            <a:ext cx="9462052" cy="369332"/>
          </a:xfrm>
          <a:prstGeom prst="rect">
            <a:avLst/>
          </a:prstGeom>
          <a:noFill/>
        </p:spPr>
        <p:txBody>
          <a:bodyPr wrap="square">
            <a:spAutoFit/>
          </a:bodyPr>
          <a:lstStyle/>
          <a:p>
            <a:pPr algn="ctr"/>
            <a:r>
              <a:rPr lang="vi-VN" dirty="0"/>
              <a:t>Một hiện vật được tìm thấy ở Hang Thẩm Hai - Thẩm Khuyên (Lạng Sơn)</a:t>
            </a:r>
            <a:endParaRPr lang="en-US" dirty="0"/>
          </a:p>
        </p:txBody>
      </p:sp>
    </p:spTree>
    <p:extLst>
      <p:ext uri="{BB962C8B-B14F-4D97-AF65-F5344CB8AC3E}">
        <p14:creationId xmlns:p14="http://schemas.microsoft.com/office/powerpoint/2010/main" val="3436923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88292C46-F983-451D-8905-4EFA191E3BCE}"/>
              </a:ext>
            </a:extLst>
          </p:cNvPr>
          <p:cNvGraphicFramePr/>
          <p:nvPr>
            <p:extLst>
              <p:ext uri="{D42A27DB-BD31-4B8C-83A1-F6EECF244321}">
                <p14:modId xmlns:p14="http://schemas.microsoft.com/office/powerpoint/2010/main" val="1813528488"/>
              </p:ext>
            </p:extLst>
          </p:nvPr>
        </p:nvGraphicFramePr>
        <p:xfrm>
          <a:off x="1175095" y="-106017"/>
          <a:ext cx="11016905" cy="35350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0ADA91C2-A6D4-4162-B0BA-5B3D394FA761}"/>
              </a:ext>
            </a:extLst>
          </p:cNvPr>
          <p:cNvPicPr>
            <a:picLocks noChangeAspect="1"/>
          </p:cNvPicPr>
          <p:nvPr/>
        </p:nvPicPr>
        <p:blipFill>
          <a:blip r:embed="rId7"/>
          <a:stretch>
            <a:fillRect/>
          </a:stretch>
        </p:blipFill>
        <p:spPr>
          <a:xfrm>
            <a:off x="811696" y="3598586"/>
            <a:ext cx="3810000" cy="2390775"/>
          </a:xfrm>
          <a:prstGeom prst="rect">
            <a:avLst/>
          </a:prstGeom>
        </p:spPr>
      </p:pic>
      <p:sp>
        <p:nvSpPr>
          <p:cNvPr id="5" name="TextBox 4">
            <a:extLst>
              <a:ext uri="{FF2B5EF4-FFF2-40B4-BE49-F238E27FC236}">
                <a16:creationId xmlns:a16="http://schemas.microsoft.com/office/drawing/2014/main" id="{244346FA-B83E-4699-8710-FCED0C2C15EA}"/>
              </a:ext>
            </a:extLst>
          </p:cNvPr>
          <p:cNvSpPr txBox="1"/>
          <p:nvPr/>
        </p:nvSpPr>
        <p:spPr>
          <a:xfrm>
            <a:off x="811696" y="6192698"/>
            <a:ext cx="3810000" cy="369332"/>
          </a:xfrm>
          <a:prstGeom prst="rect">
            <a:avLst/>
          </a:prstGeom>
          <a:noFill/>
        </p:spPr>
        <p:txBody>
          <a:bodyPr wrap="square">
            <a:spAutoFit/>
          </a:bodyPr>
          <a:lstStyle/>
          <a:p>
            <a:pPr algn="ctr"/>
            <a:r>
              <a:rPr lang="en-US" b="0" i="1" dirty="0" err="1">
                <a:solidFill>
                  <a:srgbClr val="008000"/>
                </a:solidFill>
                <a:effectLst/>
                <a:latin typeface="arial" panose="020B0604020202020204" pitchFamily="34" charset="0"/>
              </a:rPr>
              <a:t>Rìu</a:t>
            </a:r>
            <a:r>
              <a:rPr lang="en-US" b="0" i="1" dirty="0">
                <a:solidFill>
                  <a:srgbClr val="008000"/>
                </a:solidFill>
                <a:effectLst/>
                <a:latin typeface="arial" panose="020B0604020202020204" pitchFamily="34" charset="0"/>
              </a:rPr>
              <a:t> </a:t>
            </a:r>
            <a:r>
              <a:rPr lang="en-US" b="0" i="1" dirty="0" err="1">
                <a:solidFill>
                  <a:srgbClr val="008000"/>
                </a:solidFill>
                <a:effectLst/>
                <a:latin typeface="arial" panose="020B0604020202020204" pitchFamily="34" charset="0"/>
              </a:rPr>
              <a:t>tay</a:t>
            </a:r>
            <a:r>
              <a:rPr lang="en-US" b="0" i="1" dirty="0">
                <a:solidFill>
                  <a:srgbClr val="008000"/>
                </a:solidFill>
                <a:effectLst/>
                <a:latin typeface="arial" panose="020B0604020202020204" pitchFamily="34" charset="0"/>
              </a:rPr>
              <a:t> </a:t>
            </a:r>
            <a:r>
              <a:rPr lang="en-US" b="0" i="1" dirty="0" err="1">
                <a:solidFill>
                  <a:srgbClr val="008000"/>
                </a:solidFill>
                <a:effectLst/>
                <a:latin typeface="arial" panose="020B0604020202020204" pitchFamily="34" charset="0"/>
              </a:rPr>
              <a:t>đá</a:t>
            </a:r>
            <a:r>
              <a:rPr lang="en-US" b="0" i="1" dirty="0">
                <a:solidFill>
                  <a:srgbClr val="008000"/>
                </a:solidFill>
                <a:effectLst/>
                <a:latin typeface="arial" panose="020B0604020202020204" pitchFamily="34" charset="0"/>
              </a:rPr>
              <a:t> </a:t>
            </a:r>
            <a:r>
              <a:rPr lang="en-US" b="0" i="1" dirty="0" err="1">
                <a:solidFill>
                  <a:srgbClr val="008000"/>
                </a:solidFill>
                <a:effectLst/>
                <a:latin typeface="arial" panose="020B0604020202020204" pitchFamily="34" charset="0"/>
              </a:rPr>
              <a:t>cũ</a:t>
            </a:r>
            <a:r>
              <a:rPr lang="en-US" b="0" i="1" dirty="0">
                <a:solidFill>
                  <a:srgbClr val="008000"/>
                </a:solidFill>
                <a:effectLst/>
                <a:latin typeface="arial" panose="020B0604020202020204" pitchFamily="34" charset="0"/>
              </a:rPr>
              <a:t> </a:t>
            </a:r>
            <a:r>
              <a:rPr lang="en-US" b="0" i="1" dirty="0" err="1">
                <a:solidFill>
                  <a:srgbClr val="008000"/>
                </a:solidFill>
                <a:effectLst/>
                <a:latin typeface="arial" panose="020B0604020202020204" pitchFamily="34" charset="0"/>
              </a:rPr>
              <a:t>Núi</a:t>
            </a:r>
            <a:r>
              <a:rPr lang="en-US" b="0" i="1" dirty="0">
                <a:solidFill>
                  <a:srgbClr val="008000"/>
                </a:solidFill>
                <a:effectLst/>
                <a:latin typeface="arial" panose="020B0604020202020204" pitchFamily="34" charset="0"/>
              </a:rPr>
              <a:t> </a:t>
            </a:r>
            <a:r>
              <a:rPr lang="en-US" b="0" i="1" dirty="0" err="1">
                <a:solidFill>
                  <a:srgbClr val="008000"/>
                </a:solidFill>
                <a:effectLst/>
                <a:latin typeface="arial" panose="020B0604020202020204" pitchFamily="34" charset="0"/>
              </a:rPr>
              <a:t>Đọ</a:t>
            </a:r>
            <a:r>
              <a:rPr lang="en-US" b="0" i="1" dirty="0">
                <a:solidFill>
                  <a:srgbClr val="008000"/>
                </a:solidFill>
                <a:effectLst/>
                <a:latin typeface="arial" panose="020B0604020202020204" pitchFamily="34" charset="0"/>
              </a:rPr>
              <a:t> - Thanh </a:t>
            </a:r>
            <a:r>
              <a:rPr lang="en-US" b="0" i="1" dirty="0" err="1">
                <a:solidFill>
                  <a:srgbClr val="008000"/>
                </a:solidFill>
                <a:effectLst/>
                <a:latin typeface="arial" panose="020B0604020202020204" pitchFamily="34" charset="0"/>
              </a:rPr>
              <a:t>Hoá</a:t>
            </a:r>
            <a:endParaRPr lang="en-US" dirty="0"/>
          </a:p>
        </p:txBody>
      </p:sp>
      <p:pic>
        <p:nvPicPr>
          <p:cNvPr id="6" name="Picture 5">
            <a:extLst>
              <a:ext uri="{FF2B5EF4-FFF2-40B4-BE49-F238E27FC236}">
                <a16:creationId xmlns:a16="http://schemas.microsoft.com/office/drawing/2014/main" id="{428002D9-5462-4B2D-AA20-23391994E3FE}"/>
              </a:ext>
            </a:extLst>
          </p:cNvPr>
          <p:cNvPicPr>
            <a:picLocks noChangeAspect="1"/>
          </p:cNvPicPr>
          <p:nvPr/>
        </p:nvPicPr>
        <p:blipFill>
          <a:blip r:embed="rId8"/>
          <a:stretch>
            <a:fillRect/>
          </a:stretch>
        </p:blipFill>
        <p:spPr>
          <a:xfrm>
            <a:off x="4982817" y="3574773"/>
            <a:ext cx="3048000" cy="2438400"/>
          </a:xfrm>
          <a:prstGeom prst="rect">
            <a:avLst/>
          </a:prstGeom>
        </p:spPr>
      </p:pic>
    </p:spTree>
    <p:extLst>
      <p:ext uri="{BB962C8B-B14F-4D97-AF65-F5344CB8AC3E}">
        <p14:creationId xmlns:p14="http://schemas.microsoft.com/office/powerpoint/2010/main" val="707516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ChangeArrowheads="1"/>
          </p:cNvSpPr>
          <p:nvPr/>
        </p:nvSpPr>
        <p:spPr bwMode="auto">
          <a:xfrm>
            <a:off x="0" y="0"/>
            <a:ext cx="12192000" cy="2246769"/>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Clr>
                <a:srgbClr val="CC0099"/>
              </a:buClr>
              <a:buFont typeface="Wingdings" panose="05000000000000000000" pitchFamily="2" charset="2"/>
              <a:buChar char="ü"/>
            </a:pP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t>Khác</a:t>
            </a:r>
            <a:r>
              <a:rPr lang="en-US" sz="2800" dirty="0"/>
              <a:t> </a:t>
            </a:r>
            <a:r>
              <a:rPr lang="en-US" sz="2800" dirty="0" err="1"/>
              <a:t>với</a:t>
            </a:r>
            <a:r>
              <a:rPr lang="en-US" sz="2800" dirty="0"/>
              <a:t> </a:t>
            </a:r>
            <a:r>
              <a:rPr lang="en-US" sz="2800" dirty="0" err="1"/>
              <a:t>các</a:t>
            </a:r>
            <a:r>
              <a:rPr lang="en-US" sz="2800" dirty="0"/>
              <a:t> </a:t>
            </a:r>
            <a:r>
              <a:rPr lang="en-US" sz="2800" dirty="0" err="1"/>
              <a:t>bầy</a:t>
            </a:r>
            <a:r>
              <a:rPr lang="en-US" sz="2800" dirty="0"/>
              <a:t> </a:t>
            </a:r>
            <a:r>
              <a:rPr lang="en-US" sz="2800" dirty="0" err="1"/>
              <a:t>động</a:t>
            </a:r>
            <a:r>
              <a:rPr lang="en-US" sz="2800" dirty="0"/>
              <a:t> </a:t>
            </a:r>
            <a:r>
              <a:rPr lang="en-US" sz="2800" dirty="0" err="1"/>
              <a:t>vật</a:t>
            </a:r>
            <a:r>
              <a:rPr lang="en-US" sz="2800" dirty="0"/>
              <a:t>, </a:t>
            </a:r>
            <a:r>
              <a:rPr lang="en-US" sz="2800" dirty="0" err="1"/>
              <a:t>bầy</a:t>
            </a:r>
            <a:r>
              <a:rPr lang="en-US" sz="2800" dirty="0"/>
              <a:t> </a:t>
            </a:r>
            <a:r>
              <a:rPr lang="en-US" sz="2800" dirty="0" err="1"/>
              <a:t>người</a:t>
            </a:r>
            <a:r>
              <a:rPr lang="en-US" sz="2800" dirty="0"/>
              <a:t> </a:t>
            </a:r>
            <a:r>
              <a:rPr lang="en-US" sz="2800" dirty="0" err="1"/>
              <a:t>nguyên</a:t>
            </a:r>
            <a:r>
              <a:rPr lang="en-US" sz="2800" dirty="0"/>
              <a:t> </a:t>
            </a:r>
            <a:r>
              <a:rPr lang="en-US" sz="2800" dirty="0" err="1"/>
              <a:t>thủy</a:t>
            </a:r>
            <a:r>
              <a:rPr lang="en-US" sz="2800" dirty="0"/>
              <a:t> </a:t>
            </a:r>
            <a:r>
              <a:rPr lang="en-US" sz="2800" dirty="0" err="1"/>
              <a:t>đã</a:t>
            </a:r>
            <a:r>
              <a:rPr lang="en-US" sz="2800" dirty="0"/>
              <a:t> </a:t>
            </a:r>
            <a:r>
              <a:rPr lang="en-US" sz="2800" dirty="0" err="1"/>
              <a:t>có</a:t>
            </a:r>
            <a:r>
              <a:rPr lang="en-US" sz="2800" dirty="0"/>
              <a:t> </a:t>
            </a:r>
            <a:r>
              <a:rPr lang="en-US" sz="2800" dirty="0" err="1"/>
              <a:t>quan</a:t>
            </a:r>
            <a:r>
              <a:rPr lang="en-US" sz="2800" dirty="0"/>
              <a:t> </a:t>
            </a:r>
            <a:r>
              <a:rPr lang="en-US" sz="2800" dirty="0" err="1"/>
              <a:t>hệ</a:t>
            </a:r>
            <a:r>
              <a:rPr lang="en-US" sz="2800" dirty="0"/>
              <a:t> </a:t>
            </a:r>
            <a:r>
              <a:rPr lang="en-US" sz="2800" dirty="0" err="1"/>
              <a:t>xã</a:t>
            </a:r>
            <a:r>
              <a:rPr lang="en-US" sz="2800" dirty="0"/>
              <a:t> </a:t>
            </a:r>
            <a:r>
              <a:rPr lang="en-US" sz="2800" dirty="0" err="1"/>
              <a:t>hội</a:t>
            </a:r>
            <a:r>
              <a:rPr lang="en-US" sz="2800" dirty="0"/>
              <a:t>, </a:t>
            </a:r>
            <a:r>
              <a:rPr lang="en-US" sz="2800" dirty="0" err="1"/>
              <a:t>có</a:t>
            </a:r>
            <a:r>
              <a:rPr lang="en-US" sz="2800" dirty="0"/>
              <a:t> </a:t>
            </a:r>
            <a:r>
              <a:rPr lang="en-US" sz="2800" dirty="0" err="1"/>
              <a:t>người</a:t>
            </a:r>
            <a:r>
              <a:rPr lang="en-US" sz="2800" dirty="0"/>
              <a:t> </a:t>
            </a:r>
            <a:r>
              <a:rPr lang="en-US" sz="2800" dirty="0" err="1"/>
              <a:t>đứng</a:t>
            </a:r>
            <a:r>
              <a:rPr lang="en-US" sz="2800" dirty="0"/>
              <a:t> </a:t>
            </a:r>
            <a:r>
              <a:rPr lang="en-US" sz="2800" dirty="0" err="1"/>
              <a:t>đầu</a:t>
            </a:r>
            <a:r>
              <a:rPr lang="en-US" sz="2800" dirty="0"/>
              <a:t>, </a:t>
            </a:r>
            <a:r>
              <a:rPr lang="en-US" sz="2800" dirty="0" err="1"/>
              <a:t>có</a:t>
            </a:r>
            <a:r>
              <a:rPr lang="en-US" sz="2800" dirty="0"/>
              <a:t> </a:t>
            </a:r>
            <a:r>
              <a:rPr lang="en-US" sz="2800" dirty="0" err="1"/>
              <a:t>sự</a:t>
            </a:r>
            <a:r>
              <a:rPr lang="en-US" sz="2800" dirty="0"/>
              <a:t> </a:t>
            </a:r>
            <a:r>
              <a:rPr lang="en-US" sz="2800" dirty="0" err="1"/>
              <a:t>phân</a:t>
            </a:r>
            <a:r>
              <a:rPr lang="en-US" sz="2800" dirty="0"/>
              <a:t> </a:t>
            </a:r>
            <a:r>
              <a:rPr lang="en-US" sz="2800" dirty="0" err="1"/>
              <a:t>công</a:t>
            </a:r>
            <a:r>
              <a:rPr lang="en-US" sz="2800" dirty="0"/>
              <a:t> </a:t>
            </a:r>
            <a:r>
              <a:rPr lang="en-US" sz="2800" dirty="0" err="1"/>
              <a:t>lao</a:t>
            </a:r>
            <a:r>
              <a:rPr lang="en-US" sz="2800" dirty="0"/>
              <a:t> </a:t>
            </a:r>
            <a:r>
              <a:rPr lang="en-US" sz="2800" dirty="0" err="1"/>
              <a:t>động</a:t>
            </a:r>
            <a:r>
              <a:rPr lang="en-US" sz="2800" dirty="0"/>
              <a:t> </a:t>
            </a:r>
            <a:r>
              <a:rPr lang="en-US" sz="2800" dirty="0" err="1"/>
              <a:t>giữa</a:t>
            </a:r>
            <a:r>
              <a:rPr lang="en-US" sz="2800" dirty="0"/>
              <a:t> </a:t>
            </a:r>
            <a:r>
              <a:rPr lang="en-US" sz="2800" dirty="0" err="1"/>
              <a:t>nam</a:t>
            </a:r>
            <a:r>
              <a:rPr lang="en-US" sz="2800" dirty="0"/>
              <a:t> </a:t>
            </a:r>
            <a:r>
              <a:rPr lang="en-US" sz="2800" dirty="0" err="1"/>
              <a:t>và</a:t>
            </a:r>
            <a:r>
              <a:rPr lang="en-US" sz="2800" dirty="0"/>
              <a:t> </a:t>
            </a:r>
            <a:r>
              <a:rPr lang="en-US" sz="2800" dirty="0" err="1"/>
              <a:t>nữ</a:t>
            </a:r>
            <a:r>
              <a:rPr lang="en-US" sz="2800" dirty="0"/>
              <a:t>. </a:t>
            </a:r>
            <a:r>
              <a:rPr lang="en-US" sz="2800" dirty="0" err="1"/>
              <a:t>Mỗi</a:t>
            </a:r>
            <a:r>
              <a:rPr lang="en-US" sz="2800" dirty="0"/>
              <a:t> </a:t>
            </a:r>
            <a:r>
              <a:rPr lang="en-US" sz="2800" dirty="0" err="1"/>
              <a:t>bầy</a:t>
            </a:r>
            <a:r>
              <a:rPr lang="en-US" sz="2800" dirty="0"/>
              <a:t> </a:t>
            </a:r>
            <a:r>
              <a:rPr lang="en-US" sz="2800" dirty="0" err="1"/>
              <a:t>thường</a:t>
            </a:r>
            <a:r>
              <a:rPr lang="en-US" sz="2800" dirty="0"/>
              <a:t> </a:t>
            </a:r>
            <a:r>
              <a:rPr lang="en-US" sz="2800" dirty="0" err="1"/>
              <a:t>có</a:t>
            </a:r>
            <a:r>
              <a:rPr lang="en-US" sz="2800" dirty="0"/>
              <a:t> </a:t>
            </a:r>
            <a:r>
              <a:rPr lang="en-US" sz="2800" dirty="0" err="1"/>
              <a:t>khoảng</a:t>
            </a:r>
            <a:r>
              <a:rPr lang="en-US" sz="2800" dirty="0"/>
              <a:t> 20 - 30 </a:t>
            </a:r>
            <a:r>
              <a:rPr lang="en-US" sz="2800" dirty="0" err="1"/>
              <a:t>người</a:t>
            </a:r>
            <a:r>
              <a:rPr lang="en-US" sz="2800" dirty="0"/>
              <a:t>, </a:t>
            </a:r>
            <a:r>
              <a:rPr lang="en-US" sz="2800" dirty="0" err="1"/>
              <a:t>gồm</a:t>
            </a:r>
            <a:r>
              <a:rPr lang="en-US" sz="2800" dirty="0"/>
              <a:t> </a:t>
            </a:r>
            <a:r>
              <a:rPr lang="en-US" sz="2800" dirty="0" err="1"/>
              <a:t>các</a:t>
            </a:r>
            <a:r>
              <a:rPr lang="en-US" sz="2800" dirty="0"/>
              <a:t> </a:t>
            </a:r>
            <a:r>
              <a:rPr lang="en-US" sz="2800" dirty="0" err="1"/>
              <a:t>thế</a:t>
            </a:r>
            <a:r>
              <a:rPr lang="en-US" sz="2800" dirty="0"/>
              <a:t> </a:t>
            </a:r>
            <a:r>
              <a:rPr lang="en-US" sz="2800" dirty="0" err="1"/>
              <a:t>hệ</a:t>
            </a:r>
            <a:r>
              <a:rPr lang="en-US" sz="2800" dirty="0"/>
              <a:t> </a:t>
            </a:r>
            <a:r>
              <a:rPr lang="en-US" sz="2800" dirty="0" err="1"/>
              <a:t>khác</a:t>
            </a:r>
            <a:r>
              <a:rPr lang="en-US" sz="2800" dirty="0"/>
              <a:t> </a:t>
            </a:r>
            <a:r>
              <a:rPr lang="en-US" sz="2800" dirty="0" err="1"/>
              <a:t>nhau</a:t>
            </a:r>
            <a:r>
              <a:rPr lang="en-US" sz="2800" dirty="0"/>
              <a:t>, </a:t>
            </a:r>
            <a:r>
              <a:rPr lang="en-US" sz="2800" dirty="0" err="1"/>
              <a:t>lấy</a:t>
            </a:r>
            <a:r>
              <a:rPr lang="en-US" sz="2800" dirty="0"/>
              <a:t> </a:t>
            </a:r>
            <a:r>
              <a:rPr lang="en-US" sz="2800" dirty="0" err="1"/>
              <a:t>hái</a:t>
            </a:r>
            <a:r>
              <a:rPr lang="en-US" sz="2800" dirty="0"/>
              <a:t> </a:t>
            </a:r>
            <a:r>
              <a:rPr lang="en-US" sz="2800" dirty="0" err="1"/>
              <a:t>lượm</a:t>
            </a:r>
            <a:r>
              <a:rPr lang="en-US" sz="2800" dirty="0"/>
              <a:t>, </a:t>
            </a:r>
            <a:r>
              <a:rPr lang="en-US" sz="2800" dirty="0" err="1"/>
              <a:t>săn</a:t>
            </a:r>
            <a:r>
              <a:rPr lang="en-US" sz="2800" dirty="0"/>
              <a:t> </a:t>
            </a:r>
            <a:r>
              <a:rPr lang="en-US" sz="2800" dirty="0" err="1"/>
              <a:t>bắt</a:t>
            </a:r>
            <a:r>
              <a:rPr lang="en-US" sz="2800" dirty="0"/>
              <a:t> </a:t>
            </a:r>
            <a:r>
              <a:rPr lang="en-US" sz="2800" dirty="0" err="1"/>
              <a:t>làm</a:t>
            </a:r>
            <a:r>
              <a:rPr lang="en-US" sz="2800" dirty="0"/>
              <a:t> </a:t>
            </a:r>
            <a:r>
              <a:rPr lang="en-US" sz="2800" dirty="0" err="1"/>
              <a:t>phương</a:t>
            </a:r>
            <a:r>
              <a:rPr lang="en-US" sz="2800" dirty="0"/>
              <a:t> </a:t>
            </a:r>
            <a:r>
              <a:rPr lang="en-US" sz="2800" dirty="0" err="1"/>
              <a:t>tiện</a:t>
            </a:r>
            <a:r>
              <a:rPr lang="en-US" sz="2800" dirty="0"/>
              <a:t> </a:t>
            </a:r>
            <a:r>
              <a:rPr lang="en-US" sz="2800" dirty="0" err="1"/>
              <a:t>để</a:t>
            </a:r>
            <a:r>
              <a:rPr lang="en-US" sz="2800" dirty="0"/>
              <a:t> </a:t>
            </a:r>
            <a:r>
              <a:rPr lang="en-US" sz="2800" dirty="0" err="1"/>
              <a:t>sinh</a:t>
            </a:r>
            <a:r>
              <a:rPr lang="en-US" sz="2800" dirty="0"/>
              <a:t> </a:t>
            </a:r>
            <a:r>
              <a:rPr lang="en-US" sz="2800" dirty="0" err="1"/>
              <a:t>sống</a:t>
            </a:r>
            <a:r>
              <a:rPr lang="en-US" sz="2800" dirty="0"/>
              <a:t> </a:t>
            </a:r>
            <a:r>
              <a:rPr lang="en-US" sz="2800" dirty="0" err="1"/>
              <a:t>và</a:t>
            </a:r>
            <a:r>
              <a:rPr lang="en-US" sz="2800" dirty="0"/>
              <a:t> lang thang </a:t>
            </a:r>
            <a:r>
              <a:rPr lang="en-US" sz="2800" dirty="0" err="1"/>
              <a:t>khắp</a:t>
            </a:r>
            <a:r>
              <a:rPr lang="en-US" sz="2800" dirty="0"/>
              <a:t> </a:t>
            </a:r>
            <a:r>
              <a:rPr lang="en-US" sz="2800" dirty="0" err="1"/>
              <a:t>nơi</a:t>
            </a:r>
            <a:r>
              <a:rPr lang="en-US" sz="2800" dirty="0"/>
              <a:t>.</a:t>
            </a:r>
          </a:p>
          <a:p>
            <a:pPr algn="just" eaLnBrk="1" hangingPunct="1">
              <a:spcBef>
                <a:spcPct val="0"/>
              </a:spcBef>
              <a:buClr>
                <a:srgbClr val="CC0099"/>
              </a:buClr>
              <a:buFont typeface="Wingdings" panose="05000000000000000000" pitchFamily="2" charset="2"/>
              <a:buChar char="ü"/>
            </a:pPr>
            <a:endParaRPr lang="en-US" sz="2800" dirty="0">
              <a:solidFill>
                <a:srgbClr val="0000FF"/>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B914F56-82BF-4DE0-AB33-0B5561E0B06E}"/>
              </a:ext>
            </a:extLst>
          </p:cNvPr>
          <p:cNvPicPr>
            <a:picLocks noChangeAspect="1"/>
          </p:cNvPicPr>
          <p:nvPr/>
        </p:nvPicPr>
        <p:blipFill>
          <a:blip r:embed="rId2"/>
          <a:stretch>
            <a:fillRect/>
          </a:stretch>
        </p:blipFill>
        <p:spPr>
          <a:xfrm>
            <a:off x="118323" y="2663177"/>
            <a:ext cx="5749906" cy="4024934"/>
          </a:xfrm>
          <a:prstGeom prst="rect">
            <a:avLst/>
          </a:prstGeom>
        </p:spPr>
      </p:pic>
      <p:pic>
        <p:nvPicPr>
          <p:cNvPr id="4" name="Picture 3">
            <a:extLst>
              <a:ext uri="{FF2B5EF4-FFF2-40B4-BE49-F238E27FC236}">
                <a16:creationId xmlns:a16="http://schemas.microsoft.com/office/drawing/2014/main" id="{3826C4FC-1A10-4CED-9AC2-B4751DB988C3}"/>
              </a:ext>
            </a:extLst>
          </p:cNvPr>
          <p:cNvPicPr>
            <a:picLocks noChangeAspect="1"/>
          </p:cNvPicPr>
          <p:nvPr/>
        </p:nvPicPr>
        <p:blipFill>
          <a:blip r:embed="rId3"/>
          <a:stretch>
            <a:fillRect/>
          </a:stretch>
        </p:blipFill>
        <p:spPr>
          <a:xfrm>
            <a:off x="5868229" y="2663177"/>
            <a:ext cx="5996609" cy="4024934"/>
          </a:xfrm>
          <a:prstGeom prst="rect">
            <a:avLst/>
          </a:prstGeom>
        </p:spPr>
      </p:pic>
    </p:spTree>
    <p:extLst>
      <p:ext uri="{BB962C8B-B14F-4D97-AF65-F5344CB8AC3E}">
        <p14:creationId xmlns:p14="http://schemas.microsoft.com/office/powerpoint/2010/main" val="21109663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19272879-605C-4B5F-B191-502D23A954F3}"/>
              </a:ext>
            </a:extLst>
          </p:cNvPr>
          <p:cNvGraphicFramePr/>
          <p:nvPr>
            <p:extLst>
              <p:ext uri="{D42A27DB-BD31-4B8C-83A1-F6EECF244321}">
                <p14:modId xmlns:p14="http://schemas.microsoft.com/office/powerpoint/2010/main" val="3638872442"/>
              </p:ext>
            </p:extLst>
          </p:nvPr>
        </p:nvGraphicFramePr>
        <p:xfrm>
          <a:off x="1226110" y="147977"/>
          <a:ext cx="10160000" cy="13495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BF423FCD-D0FD-4D0C-B912-7EE5C69E9D5D}"/>
              </a:ext>
            </a:extLst>
          </p:cNvPr>
          <p:cNvGraphicFramePr/>
          <p:nvPr>
            <p:extLst>
              <p:ext uri="{D42A27DB-BD31-4B8C-83A1-F6EECF244321}">
                <p14:modId xmlns:p14="http://schemas.microsoft.com/office/powerpoint/2010/main" val="2490427364"/>
              </p:ext>
            </p:extLst>
          </p:nvPr>
        </p:nvGraphicFramePr>
        <p:xfrm>
          <a:off x="171451" y="1695450"/>
          <a:ext cx="11915774" cy="51625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144394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19272879-605C-4B5F-B191-502D23A954F3}"/>
              </a:ext>
            </a:extLst>
          </p:cNvPr>
          <p:cNvGraphicFramePr/>
          <p:nvPr/>
        </p:nvGraphicFramePr>
        <p:xfrm>
          <a:off x="1226110" y="147977"/>
          <a:ext cx="10160000" cy="13495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BF423FCD-D0FD-4D0C-B912-7EE5C69E9D5D}"/>
              </a:ext>
            </a:extLst>
          </p:cNvPr>
          <p:cNvGraphicFramePr/>
          <p:nvPr>
            <p:extLst>
              <p:ext uri="{D42A27DB-BD31-4B8C-83A1-F6EECF244321}">
                <p14:modId xmlns:p14="http://schemas.microsoft.com/office/powerpoint/2010/main" val="3279716891"/>
              </p:ext>
            </p:extLst>
          </p:nvPr>
        </p:nvGraphicFramePr>
        <p:xfrm>
          <a:off x="171451" y="1695450"/>
          <a:ext cx="11915774" cy="51625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31643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txBox="1">
            <a:spLocks/>
          </p:cNvSpPr>
          <p:nvPr/>
        </p:nvSpPr>
        <p:spPr bwMode="auto">
          <a:xfrm>
            <a:off x="5181600" y="131763"/>
            <a:ext cx="287655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n-US" sz="4400" b="1" u="sng">
                <a:solidFill>
                  <a:srgbClr val="FF0000"/>
                </a:solidFill>
                <a:latin typeface="Times New Roman" panose="02020603050405020304" pitchFamily="18" charset="0"/>
                <a:cs typeface="Times New Roman" panose="02020603050405020304" pitchFamily="18" charset="0"/>
              </a:rPr>
              <a:t>Đánh giá</a:t>
            </a:r>
          </a:p>
        </p:txBody>
      </p:sp>
      <p:sp>
        <p:nvSpPr>
          <p:cNvPr id="7" name="Rectangle 6"/>
          <p:cNvSpPr>
            <a:spLocks noChangeArrowheads="1"/>
          </p:cNvSpPr>
          <p:nvPr/>
        </p:nvSpPr>
        <p:spPr bwMode="auto">
          <a:xfrm>
            <a:off x="1892300" y="1168987"/>
            <a:ext cx="8496300" cy="5262979"/>
          </a:xfrm>
          <a:prstGeom prst="rect">
            <a:avLst/>
          </a:prstGeom>
          <a:noFill/>
          <a:ln w="19050">
            <a:solidFill>
              <a:srgbClr val="00206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Clr>
                <a:srgbClr val="CC0099"/>
              </a:buClr>
              <a:buFont typeface="Wingdings" panose="05000000000000000000" pitchFamily="2" charset="2"/>
              <a:buChar char="ü"/>
            </a:pPr>
            <a:r>
              <a:rPr lang="en-US" sz="4000" b="1" dirty="0">
                <a:solidFill>
                  <a:srgbClr val="0000FF"/>
                </a:solidFill>
                <a:latin typeface="Times New Roman" panose="02020603050405020304" pitchFamily="18" charset="0"/>
                <a:cs typeface="Times New Roman" panose="02020603050405020304" pitchFamily="18" charset="0"/>
              </a:rPr>
              <a:t> </a:t>
            </a:r>
            <a:r>
              <a:rPr lang="en-US" sz="2400" dirty="0"/>
              <a:t>C</a:t>
            </a:r>
            <a:r>
              <a:rPr lang="en-US" sz="2400"/>
              <a:t>ách</a:t>
            </a:r>
            <a:r>
              <a:rPr lang="en-US" dirty="0"/>
              <a:t> </a:t>
            </a:r>
            <a:r>
              <a:rPr lang="en-US" dirty="0" err="1"/>
              <a:t>ngày</a:t>
            </a:r>
            <a:r>
              <a:rPr lang="en-US" dirty="0"/>
              <a:t> nay </a:t>
            </a:r>
            <a:r>
              <a:rPr lang="en-US" dirty="0" err="1"/>
              <a:t>khoảng</a:t>
            </a:r>
            <a:r>
              <a:rPr lang="en-US" dirty="0"/>
              <a:t> 4.000 </a:t>
            </a:r>
            <a:r>
              <a:rPr lang="en-US" dirty="0" err="1"/>
              <a:t>năm</a:t>
            </a:r>
            <a:r>
              <a:rPr lang="en-US" dirty="0"/>
              <a:t>,  </a:t>
            </a:r>
            <a:r>
              <a:rPr lang="en-US" dirty="0" err="1"/>
              <a:t>không</a:t>
            </a:r>
            <a:r>
              <a:rPr lang="en-US" dirty="0"/>
              <a:t> </a:t>
            </a:r>
            <a:r>
              <a:rPr lang="en-US" dirty="0" err="1"/>
              <a:t>chỉ</a:t>
            </a:r>
            <a:r>
              <a:rPr lang="en-US" dirty="0"/>
              <a:t> </a:t>
            </a:r>
            <a:r>
              <a:rPr lang="en-US" dirty="0" err="1"/>
              <a:t>các</a:t>
            </a:r>
            <a:r>
              <a:rPr lang="en-US" dirty="0"/>
              <a:t> </a:t>
            </a:r>
            <a:r>
              <a:rPr lang="en-US" dirty="0" err="1"/>
              <a:t>bộ</a:t>
            </a:r>
            <a:r>
              <a:rPr lang="en-US" dirty="0"/>
              <a:t> </a:t>
            </a:r>
            <a:r>
              <a:rPr lang="en-US" dirty="0" err="1"/>
              <a:t>lạc</a:t>
            </a:r>
            <a:r>
              <a:rPr lang="en-US" dirty="0"/>
              <a:t> </a:t>
            </a:r>
            <a:r>
              <a:rPr lang="en-US" dirty="0" err="1"/>
              <a:t>Phùng</a:t>
            </a:r>
            <a:r>
              <a:rPr lang="en-US" dirty="0"/>
              <a:t> </a:t>
            </a:r>
            <a:r>
              <a:rPr lang="en-US" dirty="0" err="1"/>
              <a:t>Nguyên</a:t>
            </a:r>
            <a:r>
              <a:rPr lang="en-US" dirty="0"/>
              <a:t>  </a:t>
            </a:r>
            <a:r>
              <a:rPr lang="en-US" dirty="0" err="1"/>
              <a:t>mà</a:t>
            </a:r>
            <a:r>
              <a:rPr lang="en-US" dirty="0"/>
              <a:t> </a:t>
            </a:r>
            <a:r>
              <a:rPr lang="en-US" dirty="0" err="1"/>
              <a:t>còn</a:t>
            </a:r>
            <a:r>
              <a:rPr lang="en-US" dirty="0"/>
              <a:t> </a:t>
            </a:r>
            <a:r>
              <a:rPr lang="en-US" dirty="0" err="1"/>
              <a:t>nhiều</a:t>
            </a:r>
            <a:r>
              <a:rPr lang="en-US" dirty="0"/>
              <a:t> </a:t>
            </a:r>
            <a:r>
              <a:rPr lang="en-US" dirty="0" err="1"/>
              <a:t>bộ</a:t>
            </a:r>
            <a:r>
              <a:rPr lang="en-US" dirty="0"/>
              <a:t> </a:t>
            </a:r>
            <a:r>
              <a:rPr lang="en-US" dirty="0" err="1"/>
              <a:t>lạc</a:t>
            </a:r>
            <a:r>
              <a:rPr lang="en-US" dirty="0"/>
              <a:t> </a:t>
            </a:r>
            <a:r>
              <a:rPr lang="en-US" dirty="0" err="1"/>
              <a:t>khác</a:t>
            </a:r>
            <a:r>
              <a:rPr lang="en-US" dirty="0"/>
              <a:t> </a:t>
            </a:r>
            <a:r>
              <a:rPr lang="en-US" dirty="0" err="1"/>
              <a:t>trên</a:t>
            </a:r>
            <a:r>
              <a:rPr lang="en-US" dirty="0"/>
              <a:t> </a:t>
            </a:r>
            <a:r>
              <a:rPr lang="en-US" dirty="0" err="1"/>
              <a:t>khắp</a:t>
            </a:r>
            <a:r>
              <a:rPr lang="en-US" dirty="0"/>
              <a:t> </a:t>
            </a:r>
            <a:r>
              <a:rPr lang="en-US" dirty="0" err="1"/>
              <a:t>lãnh</a:t>
            </a:r>
            <a:r>
              <a:rPr lang="en-US" dirty="0"/>
              <a:t> </a:t>
            </a:r>
            <a:r>
              <a:rPr lang="en-US" dirty="0" err="1"/>
              <a:t>thổ</a:t>
            </a:r>
            <a:r>
              <a:rPr lang="en-US" dirty="0"/>
              <a:t> </a:t>
            </a:r>
            <a:r>
              <a:rPr lang="en-US" dirty="0" err="1"/>
              <a:t>Việt</a:t>
            </a:r>
            <a:r>
              <a:rPr lang="en-US" dirty="0"/>
              <a:t> Nam </a:t>
            </a:r>
            <a:r>
              <a:rPr lang="en-US" dirty="0" err="1"/>
              <a:t>đã</a:t>
            </a:r>
            <a:r>
              <a:rPr lang="en-US" dirty="0"/>
              <a:t> </a:t>
            </a:r>
            <a:r>
              <a:rPr lang="en-US" dirty="0" err="1"/>
              <a:t>biết</a:t>
            </a:r>
            <a:r>
              <a:rPr lang="en-US" dirty="0"/>
              <a:t> </a:t>
            </a:r>
            <a:r>
              <a:rPr lang="en-US" dirty="0" err="1"/>
              <a:t>đến</a:t>
            </a:r>
            <a:r>
              <a:rPr lang="en-US" dirty="0"/>
              <a:t> </a:t>
            </a:r>
            <a:r>
              <a:rPr lang="en-US" dirty="0" err="1"/>
              <a:t>hợp</a:t>
            </a:r>
            <a:r>
              <a:rPr lang="en-US" dirty="0"/>
              <a:t> </a:t>
            </a:r>
            <a:r>
              <a:rPr lang="en-US" dirty="0" err="1"/>
              <a:t>kim</a:t>
            </a:r>
            <a:r>
              <a:rPr lang="en-US" dirty="0"/>
              <a:t> </a:t>
            </a:r>
            <a:r>
              <a:rPr lang="en-US" dirty="0" err="1"/>
              <a:t>đồng</a:t>
            </a:r>
            <a:r>
              <a:rPr lang="en-US" dirty="0"/>
              <a:t> </a:t>
            </a:r>
            <a:r>
              <a:rPr lang="en-US" dirty="0" err="1"/>
              <a:t>thau</a:t>
            </a:r>
            <a:endParaRPr lang="en-US" sz="4000" b="1" dirty="0">
              <a:solidFill>
                <a:srgbClr val="0000FF"/>
              </a:solidFill>
              <a:latin typeface="Times New Roman" panose="02020603050405020304" pitchFamily="18" charset="0"/>
              <a:cs typeface="Times New Roman" panose="02020603050405020304" pitchFamily="18" charset="0"/>
            </a:endParaRPr>
          </a:p>
          <a:p>
            <a:pPr algn="just">
              <a:spcBef>
                <a:spcPct val="0"/>
              </a:spcBef>
              <a:buClr>
                <a:srgbClr val="CC0099"/>
              </a:buClr>
              <a:buFont typeface="Wingdings" panose="05000000000000000000" pitchFamily="2" charset="2"/>
              <a:buChar char="ü"/>
            </a:pPr>
            <a:r>
              <a:rPr lang="en-US" dirty="0" err="1"/>
              <a:t>Sự</a:t>
            </a:r>
            <a:r>
              <a:rPr lang="en-US" dirty="0"/>
              <a:t> </a:t>
            </a:r>
            <a:r>
              <a:rPr lang="en-US" dirty="0" err="1"/>
              <a:t>xuất</a:t>
            </a:r>
            <a:r>
              <a:rPr lang="en-US" dirty="0"/>
              <a:t> </a:t>
            </a:r>
            <a:r>
              <a:rPr lang="en-US" dirty="0" err="1"/>
              <a:t>hiện</a:t>
            </a:r>
            <a:r>
              <a:rPr lang="en-US" dirty="0"/>
              <a:t> </a:t>
            </a:r>
            <a:r>
              <a:rPr lang="en-US" dirty="0" err="1"/>
              <a:t>của</a:t>
            </a:r>
            <a:r>
              <a:rPr lang="en-US" dirty="0"/>
              <a:t> </a:t>
            </a:r>
            <a:r>
              <a:rPr lang="en-US" dirty="0" err="1"/>
              <a:t>hợp</a:t>
            </a:r>
            <a:r>
              <a:rPr lang="en-US" dirty="0"/>
              <a:t> </a:t>
            </a:r>
            <a:r>
              <a:rPr lang="en-US" dirty="0" err="1"/>
              <a:t>kim</a:t>
            </a:r>
            <a:r>
              <a:rPr lang="en-US" dirty="0"/>
              <a:t> </a:t>
            </a:r>
            <a:r>
              <a:rPr lang="en-US" dirty="0" err="1"/>
              <a:t>đồng</a:t>
            </a:r>
            <a:r>
              <a:rPr lang="en-US" dirty="0"/>
              <a:t> </a:t>
            </a:r>
            <a:r>
              <a:rPr lang="en-US" dirty="0" err="1"/>
              <a:t>thau</a:t>
            </a:r>
            <a:r>
              <a:rPr lang="en-US" dirty="0"/>
              <a:t> </a:t>
            </a:r>
            <a:r>
              <a:rPr lang="en-US" dirty="0" err="1"/>
              <a:t>được</a:t>
            </a:r>
            <a:r>
              <a:rPr lang="en-US" dirty="0"/>
              <a:t> </a:t>
            </a:r>
            <a:r>
              <a:rPr lang="en-US" dirty="0" err="1"/>
              <a:t>xem</a:t>
            </a:r>
            <a:r>
              <a:rPr lang="en-US" dirty="0"/>
              <a:t> </a:t>
            </a:r>
            <a:r>
              <a:rPr lang="en-US" dirty="0" err="1"/>
              <a:t>là</a:t>
            </a:r>
            <a:r>
              <a:rPr lang="en-US" dirty="0"/>
              <a:t> </a:t>
            </a:r>
            <a:r>
              <a:rPr lang="en-US" dirty="0" err="1"/>
              <a:t>sự</a:t>
            </a:r>
            <a:r>
              <a:rPr lang="en-US" dirty="0"/>
              <a:t> </a:t>
            </a:r>
            <a:r>
              <a:rPr lang="en-US" dirty="0" err="1"/>
              <a:t>kiện</a:t>
            </a:r>
            <a:r>
              <a:rPr lang="en-US" dirty="0"/>
              <a:t> </a:t>
            </a:r>
            <a:r>
              <a:rPr lang="en-US" dirty="0" err="1"/>
              <a:t>trọng</a:t>
            </a:r>
            <a:r>
              <a:rPr lang="en-US" dirty="0"/>
              <a:t> </a:t>
            </a:r>
            <a:r>
              <a:rPr lang="en-US" dirty="0" err="1"/>
              <a:t>đại</a:t>
            </a:r>
            <a:r>
              <a:rPr lang="en-US" dirty="0"/>
              <a:t> </a:t>
            </a:r>
            <a:r>
              <a:rPr lang="en-US" dirty="0" err="1"/>
              <a:t>nhất</a:t>
            </a:r>
            <a:r>
              <a:rPr lang="en-US" dirty="0"/>
              <a:t> </a:t>
            </a:r>
            <a:r>
              <a:rPr lang="en-US" dirty="0" err="1"/>
              <a:t>trong</a:t>
            </a:r>
            <a:r>
              <a:rPr lang="en-US" dirty="0"/>
              <a:t> </a:t>
            </a:r>
            <a:r>
              <a:rPr lang="en-US" dirty="0" err="1"/>
              <a:t>đời</a:t>
            </a:r>
            <a:r>
              <a:rPr lang="en-US" dirty="0"/>
              <a:t> </a:t>
            </a:r>
            <a:r>
              <a:rPr lang="en-US" dirty="0" err="1"/>
              <a:t>sống</a:t>
            </a:r>
            <a:r>
              <a:rPr lang="en-US" dirty="0"/>
              <a:t> </a:t>
            </a:r>
            <a:r>
              <a:rPr lang="en-US" dirty="0" err="1"/>
              <a:t>kinh</a:t>
            </a:r>
            <a:r>
              <a:rPr lang="en-US" dirty="0"/>
              <a:t> </a:t>
            </a:r>
            <a:r>
              <a:rPr lang="en-US" dirty="0" err="1"/>
              <a:t>tế</a:t>
            </a:r>
            <a:r>
              <a:rPr lang="en-US" dirty="0"/>
              <a:t> </a:t>
            </a:r>
            <a:r>
              <a:rPr lang="en-US" dirty="0" err="1"/>
              <a:t>xã</a:t>
            </a:r>
            <a:r>
              <a:rPr lang="en-US" dirty="0"/>
              <a:t> </a:t>
            </a:r>
            <a:r>
              <a:rPr lang="en-US" dirty="0" err="1"/>
              <a:t>hội</a:t>
            </a:r>
            <a:r>
              <a:rPr lang="en-US" dirty="0"/>
              <a:t> </a:t>
            </a:r>
            <a:r>
              <a:rPr lang="en-US" dirty="0" err="1"/>
              <a:t>nguyên</a:t>
            </a:r>
            <a:r>
              <a:rPr lang="en-US" dirty="0"/>
              <a:t> </a:t>
            </a:r>
            <a:r>
              <a:rPr lang="en-US" dirty="0" err="1"/>
              <a:t>thủy</a:t>
            </a:r>
            <a:r>
              <a:rPr lang="en-US" dirty="0"/>
              <a:t>, </a:t>
            </a:r>
            <a:r>
              <a:rPr lang="en-US" dirty="0" err="1"/>
              <a:t>là</a:t>
            </a:r>
            <a:r>
              <a:rPr lang="en-US" dirty="0"/>
              <a:t> </a:t>
            </a:r>
            <a:r>
              <a:rPr lang="en-US" dirty="0" err="1"/>
              <a:t>cơ</a:t>
            </a:r>
            <a:r>
              <a:rPr lang="en-US" dirty="0"/>
              <a:t> </a:t>
            </a:r>
            <a:r>
              <a:rPr lang="en-US" dirty="0" err="1"/>
              <a:t>sở</a:t>
            </a:r>
            <a:r>
              <a:rPr lang="en-US" dirty="0"/>
              <a:t> </a:t>
            </a:r>
            <a:r>
              <a:rPr lang="en-US" dirty="0" err="1"/>
              <a:t>cho</a:t>
            </a:r>
            <a:r>
              <a:rPr lang="en-US" dirty="0"/>
              <a:t> </a:t>
            </a:r>
            <a:r>
              <a:rPr lang="en-US" dirty="0" err="1"/>
              <a:t>bước</a:t>
            </a:r>
            <a:r>
              <a:rPr lang="en-US" dirty="0"/>
              <a:t> </a:t>
            </a:r>
            <a:r>
              <a:rPr lang="en-US" dirty="0" err="1"/>
              <a:t>phát</a:t>
            </a:r>
            <a:r>
              <a:rPr lang="en-US" dirty="0"/>
              <a:t> </a:t>
            </a:r>
            <a:r>
              <a:rPr lang="en-US" dirty="0" err="1"/>
              <a:t>triển</a:t>
            </a:r>
            <a:r>
              <a:rPr lang="en-US" dirty="0"/>
              <a:t> </a:t>
            </a:r>
            <a:r>
              <a:rPr lang="en-US" dirty="0" err="1"/>
              <a:t>nhảy</a:t>
            </a:r>
            <a:r>
              <a:rPr lang="en-US" dirty="0"/>
              <a:t> </a:t>
            </a:r>
            <a:r>
              <a:rPr lang="en-US" dirty="0" err="1"/>
              <a:t>vọt</a:t>
            </a:r>
            <a:r>
              <a:rPr lang="en-US" dirty="0"/>
              <a:t> </a:t>
            </a:r>
            <a:r>
              <a:rPr lang="en-US" dirty="0" err="1"/>
              <a:t>của</a:t>
            </a:r>
            <a:r>
              <a:rPr lang="en-US" dirty="0"/>
              <a:t> </a:t>
            </a:r>
            <a:r>
              <a:rPr lang="en-US" dirty="0" err="1"/>
              <a:t>các</a:t>
            </a:r>
            <a:r>
              <a:rPr lang="en-US" dirty="0"/>
              <a:t> </a:t>
            </a:r>
            <a:r>
              <a:rPr lang="en-US" dirty="0" err="1"/>
              <a:t>bộ</a:t>
            </a:r>
            <a:r>
              <a:rPr lang="en-US" dirty="0"/>
              <a:t> </a:t>
            </a:r>
            <a:r>
              <a:rPr lang="en-US" dirty="0" err="1"/>
              <a:t>lạc</a:t>
            </a:r>
            <a:r>
              <a:rPr lang="en-US" dirty="0"/>
              <a:t> </a:t>
            </a:r>
            <a:r>
              <a:rPr lang="en-US" dirty="0" err="1"/>
              <a:t>nguyên</a:t>
            </a:r>
            <a:r>
              <a:rPr lang="en-US" dirty="0"/>
              <a:t> </a:t>
            </a:r>
            <a:r>
              <a:rPr lang="en-US" dirty="0" err="1"/>
              <a:t>thủy</a:t>
            </a:r>
            <a:r>
              <a:rPr lang="en-US" dirty="0"/>
              <a:t> </a:t>
            </a:r>
            <a:r>
              <a:rPr lang="en-US" dirty="0" err="1"/>
              <a:t>trên</a:t>
            </a:r>
            <a:r>
              <a:rPr lang="en-US" dirty="0"/>
              <a:t> </a:t>
            </a:r>
            <a:r>
              <a:rPr lang="en-US" dirty="0" err="1"/>
              <a:t>đất</a:t>
            </a:r>
            <a:r>
              <a:rPr lang="en-US" dirty="0"/>
              <a:t> </a:t>
            </a:r>
            <a:r>
              <a:rPr lang="en-US" dirty="0" err="1"/>
              <a:t>nước</a:t>
            </a:r>
            <a:r>
              <a:rPr lang="en-US" dirty="0"/>
              <a:t> ta </a:t>
            </a:r>
            <a:r>
              <a:rPr lang="en-US" dirty="0" err="1"/>
              <a:t>trong</a:t>
            </a:r>
            <a:r>
              <a:rPr lang="en-US" dirty="0"/>
              <a:t> </a:t>
            </a:r>
            <a:r>
              <a:rPr lang="en-US" dirty="0" err="1"/>
              <a:t>giai</a:t>
            </a:r>
            <a:r>
              <a:rPr lang="en-US" dirty="0"/>
              <a:t> </a:t>
            </a:r>
            <a:r>
              <a:rPr lang="en-US" dirty="0" err="1"/>
              <a:t>đoạn</a:t>
            </a:r>
            <a:r>
              <a:rPr lang="en-US" dirty="0"/>
              <a:t> </a:t>
            </a:r>
            <a:r>
              <a:rPr lang="en-US" dirty="0" err="1"/>
              <a:t>tiếp</a:t>
            </a:r>
            <a:r>
              <a:rPr lang="en-US" dirty="0"/>
              <a:t>  </a:t>
            </a:r>
            <a:r>
              <a:rPr lang="en-US" dirty="0" err="1"/>
              <a:t>theo.</a:t>
            </a:r>
            <a:endParaRPr lang="en-US" dirty="0"/>
          </a:p>
          <a:p>
            <a:pPr algn="just" eaLnBrk="1" hangingPunct="1">
              <a:spcBef>
                <a:spcPct val="0"/>
              </a:spcBef>
              <a:buClr>
                <a:srgbClr val="CC0099"/>
              </a:buClr>
              <a:buFont typeface="Wingdings" panose="05000000000000000000" pitchFamily="2" charset="2"/>
              <a:buChar char="ü"/>
            </a:pPr>
            <a:endParaRPr lang="en-US" sz="400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94038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arn(inVertical)">
                                      <p:cBhvr>
                                        <p:cTn id="7" dur="500"/>
                                        <p:tgtEl>
                                          <p:spTgt spid="102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781208392"/>
              </p:ext>
            </p:extLst>
          </p:nvPr>
        </p:nvGraphicFramePr>
        <p:xfrm>
          <a:off x="1489213" y="333499"/>
          <a:ext cx="8820977" cy="61910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58139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45717745"/>
              </p:ext>
            </p:extLst>
          </p:nvPr>
        </p:nvGraphicFramePr>
        <p:xfrm>
          <a:off x="537882" y="1706470"/>
          <a:ext cx="1136276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3"/>
          <p:cNvSpPr>
            <a:spLocks noChangeArrowheads="1"/>
          </p:cNvSpPr>
          <p:nvPr/>
        </p:nvSpPr>
        <p:spPr bwMode="auto">
          <a:xfrm>
            <a:off x="537882" y="212726"/>
            <a:ext cx="11362765" cy="584775"/>
          </a:xfrm>
          <a:prstGeom prst="rect">
            <a:avLst/>
          </a:prstGeom>
          <a:solidFill>
            <a:schemeClr val="accent6">
              <a:lumMod val="50000"/>
            </a:schemeClr>
          </a:solidFill>
          <a:ln>
            <a:noFill/>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None/>
            </a:pPr>
            <a:r>
              <a:rPr lang="fr-FR" b="1" dirty="0">
                <a:solidFill>
                  <a:schemeClr val="bg1"/>
                </a:solidFill>
              </a:rPr>
              <a:t>2.1 </a:t>
            </a:r>
            <a:r>
              <a:rPr lang="fr-FR" b="1" dirty="0" err="1">
                <a:solidFill>
                  <a:schemeClr val="bg1"/>
                </a:solidFill>
              </a:rPr>
              <a:t>Lửa</a:t>
            </a:r>
            <a:r>
              <a:rPr lang="fr-FR" b="1" dirty="0">
                <a:solidFill>
                  <a:schemeClr val="bg1"/>
                </a:solidFill>
              </a:rPr>
              <a:t>, </a:t>
            </a:r>
            <a:r>
              <a:rPr lang="fr-FR" b="1" dirty="0" err="1">
                <a:solidFill>
                  <a:schemeClr val="bg1"/>
                </a:solidFill>
              </a:rPr>
              <a:t>việc</a:t>
            </a:r>
            <a:r>
              <a:rPr lang="fr-FR" b="1" dirty="0">
                <a:solidFill>
                  <a:schemeClr val="bg1"/>
                </a:solidFill>
              </a:rPr>
              <a:t> </a:t>
            </a:r>
            <a:r>
              <a:rPr lang="fr-FR" b="1" dirty="0" err="1">
                <a:solidFill>
                  <a:schemeClr val="bg1"/>
                </a:solidFill>
              </a:rPr>
              <a:t>giữ</a:t>
            </a:r>
            <a:r>
              <a:rPr lang="fr-FR" b="1" dirty="0">
                <a:solidFill>
                  <a:schemeClr val="bg1"/>
                </a:solidFill>
              </a:rPr>
              <a:t> </a:t>
            </a:r>
            <a:r>
              <a:rPr lang="fr-FR" b="1" dirty="0" err="1">
                <a:solidFill>
                  <a:schemeClr val="bg1"/>
                </a:solidFill>
              </a:rPr>
              <a:t>lửa</a:t>
            </a:r>
            <a:r>
              <a:rPr lang="fr-FR" b="1" dirty="0">
                <a:solidFill>
                  <a:schemeClr val="bg1"/>
                </a:solidFill>
              </a:rPr>
              <a:t> </a:t>
            </a:r>
            <a:r>
              <a:rPr lang="fr-FR" b="1" dirty="0" err="1">
                <a:solidFill>
                  <a:schemeClr val="bg1"/>
                </a:solidFill>
              </a:rPr>
              <a:t>và</a:t>
            </a:r>
            <a:r>
              <a:rPr lang="fr-FR" b="1" dirty="0">
                <a:solidFill>
                  <a:schemeClr val="bg1"/>
                </a:solidFill>
              </a:rPr>
              <a:t> </a:t>
            </a:r>
            <a:r>
              <a:rPr lang="fr-FR" b="1" dirty="0" err="1">
                <a:solidFill>
                  <a:schemeClr val="bg1"/>
                </a:solidFill>
              </a:rPr>
              <a:t>truyền</a:t>
            </a:r>
            <a:r>
              <a:rPr lang="fr-FR" b="1" dirty="0">
                <a:solidFill>
                  <a:schemeClr val="bg1"/>
                </a:solidFill>
              </a:rPr>
              <a:t> </a:t>
            </a:r>
            <a:r>
              <a:rPr lang="fr-FR" b="1" dirty="0" err="1">
                <a:solidFill>
                  <a:schemeClr val="bg1"/>
                </a:solidFill>
              </a:rPr>
              <a:t>lử</a:t>
            </a:r>
            <a:r>
              <a:rPr lang="vi-VN" b="1" dirty="0">
                <a:solidFill>
                  <a:schemeClr val="bg1"/>
                </a:solidFill>
              </a:rPr>
              <a:t>a</a:t>
            </a:r>
            <a:endParaRPr lang="en-US" dirty="0">
              <a:solidFill>
                <a:schemeClr val="bg1"/>
              </a:solidFill>
            </a:endParaRPr>
          </a:p>
        </p:txBody>
      </p:sp>
      <p:sp>
        <p:nvSpPr>
          <p:cNvPr id="5" name="AutoShape 2"/>
          <p:cNvSpPr>
            <a:spLocks noChangeAspect="1" noChangeArrowheads="1"/>
          </p:cNvSpPr>
          <p:nvPr/>
        </p:nvSpPr>
        <p:spPr bwMode="auto">
          <a:xfrm flipV="1">
            <a:off x="2514600" y="1615983"/>
            <a:ext cx="7162800" cy="746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3791177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2">
                                            <p:graphicEl>
                                              <a:dgm id="{426B2F9E-7A43-4585-AEC4-C2C4F644D155}"/>
                                            </p:graphicEl>
                                          </p:spTgt>
                                        </p:tgtEl>
                                        <p:attrNameLst>
                                          <p:attrName>style.visibility</p:attrName>
                                        </p:attrNameLst>
                                      </p:cBhvr>
                                      <p:to>
                                        <p:strVal val="visible"/>
                                      </p:to>
                                    </p:set>
                                    <p:anim calcmode="lin" valueType="num">
                                      <p:cBhvr additive="base">
                                        <p:cTn id="15" dur="500" fill="hold"/>
                                        <p:tgtEl>
                                          <p:spTgt spid="2">
                                            <p:graphicEl>
                                              <a:dgm id="{426B2F9E-7A43-4585-AEC4-C2C4F644D155}"/>
                                            </p:graphic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2">
                                            <p:graphicEl>
                                              <a:dgm id="{426B2F9E-7A43-4585-AEC4-C2C4F644D155}"/>
                                            </p:graphic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2">
                                            <p:graphicEl>
                                              <a:dgm id="{38993981-EA33-48B3-9D15-A644F9A3BE96}"/>
                                            </p:graphicEl>
                                          </p:spTgt>
                                        </p:tgtEl>
                                        <p:attrNameLst>
                                          <p:attrName>style.visibility</p:attrName>
                                        </p:attrNameLst>
                                      </p:cBhvr>
                                      <p:to>
                                        <p:strVal val="visible"/>
                                      </p:to>
                                    </p:set>
                                    <p:anim calcmode="lin" valueType="num">
                                      <p:cBhvr additive="base">
                                        <p:cTn id="21" dur="500" fill="hold"/>
                                        <p:tgtEl>
                                          <p:spTgt spid="2">
                                            <p:graphicEl>
                                              <a:dgm id="{38993981-EA33-48B3-9D15-A644F9A3BE96}"/>
                                            </p:graphic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
                                            <p:graphicEl>
                                              <a:dgm id="{38993981-EA33-48B3-9D15-A644F9A3BE96}"/>
                                            </p:graphic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
                                            <p:graphicEl>
                                              <a:dgm id="{BE17D744-7E6F-4CC3-B4E1-CC7561EB2DB4}"/>
                                            </p:graphicEl>
                                          </p:spTgt>
                                        </p:tgtEl>
                                        <p:attrNameLst>
                                          <p:attrName>style.visibility</p:attrName>
                                        </p:attrNameLst>
                                      </p:cBhvr>
                                      <p:to>
                                        <p:strVal val="visible"/>
                                      </p:to>
                                    </p:set>
                                    <p:anim calcmode="lin" valueType="num">
                                      <p:cBhvr additive="base">
                                        <p:cTn id="25" dur="500" fill="hold"/>
                                        <p:tgtEl>
                                          <p:spTgt spid="2">
                                            <p:graphicEl>
                                              <a:dgm id="{BE17D744-7E6F-4CC3-B4E1-CC7561EB2DB4}"/>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BE17D744-7E6F-4CC3-B4E1-CC7561EB2DB4}"/>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graphicEl>
                                              <a:dgm id="{3FDE774C-DC0F-4489-824E-EA44C1D4ADBC}"/>
                                            </p:graphicEl>
                                          </p:spTgt>
                                        </p:tgtEl>
                                        <p:attrNameLst>
                                          <p:attrName>style.visibility</p:attrName>
                                        </p:attrNameLst>
                                      </p:cBhvr>
                                      <p:to>
                                        <p:strVal val="visible"/>
                                      </p:to>
                                    </p:set>
                                    <p:anim calcmode="lin" valueType="num">
                                      <p:cBhvr additive="base">
                                        <p:cTn id="31" dur="500" fill="hold"/>
                                        <p:tgtEl>
                                          <p:spTgt spid="2">
                                            <p:graphicEl>
                                              <a:dgm id="{3FDE774C-DC0F-4489-824E-EA44C1D4ADBC}"/>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3FDE774C-DC0F-4489-824E-EA44C1D4ADBC}"/>
                                            </p:graphic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
                                            <p:graphicEl>
                                              <a:dgm id="{2DC0DB32-D3A9-4868-9F3B-AC0DD7F4437D}"/>
                                            </p:graphicEl>
                                          </p:spTgt>
                                        </p:tgtEl>
                                        <p:attrNameLst>
                                          <p:attrName>style.visibility</p:attrName>
                                        </p:attrNameLst>
                                      </p:cBhvr>
                                      <p:to>
                                        <p:strVal val="visible"/>
                                      </p:to>
                                    </p:set>
                                    <p:anim calcmode="lin" valueType="num">
                                      <p:cBhvr additive="base">
                                        <p:cTn id="35" dur="500" fill="hold"/>
                                        <p:tgtEl>
                                          <p:spTgt spid="2">
                                            <p:graphicEl>
                                              <a:dgm id="{2DC0DB32-D3A9-4868-9F3B-AC0DD7F4437D}"/>
                                            </p:graphic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
                                            <p:graphicEl>
                                              <a:dgm id="{2DC0DB32-D3A9-4868-9F3B-AC0DD7F4437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54DBDD5-D6EB-4A1D-A99F-9E681E2A51ED}"/>
              </a:ext>
            </a:extLst>
          </p:cNvPr>
          <p:cNvPicPr>
            <a:picLocks noChangeAspect="1"/>
          </p:cNvPicPr>
          <p:nvPr/>
        </p:nvPicPr>
        <p:blipFill>
          <a:blip r:embed="rId2"/>
          <a:stretch>
            <a:fillRect/>
          </a:stretch>
        </p:blipFill>
        <p:spPr>
          <a:xfrm>
            <a:off x="834887" y="0"/>
            <a:ext cx="3922644" cy="3184508"/>
          </a:xfrm>
          <a:prstGeom prst="rect">
            <a:avLst/>
          </a:prstGeom>
        </p:spPr>
      </p:pic>
      <p:pic>
        <p:nvPicPr>
          <p:cNvPr id="3" name="Picture 2">
            <a:extLst>
              <a:ext uri="{FF2B5EF4-FFF2-40B4-BE49-F238E27FC236}">
                <a16:creationId xmlns:a16="http://schemas.microsoft.com/office/drawing/2014/main" id="{F76DF7C0-64BF-4696-96EC-9D169DCCE199}"/>
              </a:ext>
            </a:extLst>
          </p:cNvPr>
          <p:cNvPicPr>
            <a:picLocks noChangeAspect="1"/>
          </p:cNvPicPr>
          <p:nvPr/>
        </p:nvPicPr>
        <p:blipFill>
          <a:blip r:embed="rId3"/>
          <a:stretch>
            <a:fillRect/>
          </a:stretch>
        </p:blipFill>
        <p:spPr>
          <a:xfrm>
            <a:off x="834887" y="3184508"/>
            <a:ext cx="3922644" cy="3673492"/>
          </a:xfrm>
          <a:prstGeom prst="rect">
            <a:avLst/>
          </a:prstGeom>
        </p:spPr>
      </p:pic>
      <p:pic>
        <p:nvPicPr>
          <p:cNvPr id="4" name="Picture 3">
            <a:extLst>
              <a:ext uri="{FF2B5EF4-FFF2-40B4-BE49-F238E27FC236}">
                <a16:creationId xmlns:a16="http://schemas.microsoft.com/office/drawing/2014/main" id="{CF2DCF3F-4471-4E6A-A36E-FE9DBF389DD6}"/>
              </a:ext>
            </a:extLst>
          </p:cNvPr>
          <p:cNvPicPr>
            <a:picLocks noChangeAspect="1"/>
          </p:cNvPicPr>
          <p:nvPr/>
        </p:nvPicPr>
        <p:blipFill>
          <a:blip r:embed="rId4"/>
          <a:stretch>
            <a:fillRect/>
          </a:stretch>
        </p:blipFill>
        <p:spPr>
          <a:xfrm>
            <a:off x="5450992" y="435639"/>
            <a:ext cx="5906121" cy="5986722"/>
          </a:xfrm>
          <a:prstGeom prst="rect">
            <a:avLst/>
          </a:prstGeom>
        </p:spPr>
      </p:pic>
    </p:spTree>
    <p:extLst>
      <p:ext uri="{BB962C8B-B14F-4D97-AF65-F5344CB8AC3E}">
        <p14:creationId xmlns:p14="http://schemas.microsoft.com/office/powerpoint/2010/main" val="2762524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pic>
        <p:nvPicPr>
          <p:cNvPr id="1026" name="Picture 2" descr="Xam hinh anh 1">
            <a:extLst>
              <a:ext uri="{FF2B5EF4-FFF2-40B4-BE49-F238E27FC236}">
                <a16:creationId xmlns:a16="http://schemas.microsoft.com/office/drawing/2014/main" id="{8AC23B8A-EBBD-4656-8FB9-D22624B399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4974" y="59635"/>
            <a:ext cx="4731026" cy="321365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2CF9F1F-A119-4F54-9C13-BFC036538FBC}"/>
              </a:ext>
            </a:extLst>
          </p:cNvPr>
          <p:cNvPicPr>
            <a:picLocks noChangeAspect="1"/>
          </p:cNvPicPr>
          <p:nvPr/>
        </p:nvPicPr>
        <p:blipFill>
          <a:blip r:embed="rId4"/>
          <a:stretch>
            <a:fillRect/>
          </a:stretch>
        </p:blipFill>
        <p:spPr>
          <a:xfrm>
            <a:off x="6129131" y="619539"/>
            <a:ext cx="5791200" cy="5307495"/>
          </a:xfrm>
          <a:prstGeom prst="rect">
            <a:avLst/>
          </a:prstGeom>
        </p:spPr>
      </p:pic>
      <p:pic>
        <p:nvPicPr>
          <p:cNvPr id="1028" name="Picture 4" descr="Xam hinh anh 5">
            <a:extLst>
              <a:ext uri="{FF2B5EF4-FFF2-40B4-BE49-F238E27FC236}">
                <a16:creationId xmlns:a16="http://schemas.microsoft.com/office/drawing/2014/main" id="{A377A598-545D-415B-B4AF-7CB0C41D41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99931" y="3332922"/>
            <a:ext cx="4876800" cy="3359426"/>
          </a:xfrm>
          <a:prstGeom prst="rect">
            <a:avLst/>
          </a:prstGeom>
          <a:noFill/>
          <a:extLst>
            <a:ext uri="{909E8E84-426E-40DD-AFC4-6F175D3DCCD1}">
              <a14:hiddenFill xmlns:a14="http://schemas.microsoft.com/office/drawing/2010/main">
                <a:solidFill>
                  <a:srgbClr val="FFFFFF"/>
                </a:solidFill>
              </a14:hiddenFill>
            </a:ext>
          </a:extLst>
        </p:spPr>
      </p:pic>
      <p:sp>
        <p:nvSpPr>
          <p:cNvPr id="5" name="Action Button: Video 4">
            <a:hlinkClick r:id="rId6" action="ppaction://program" highlightClick="1"/>
            <a:extLst>
              <a:ext uri="{FF2B5EF4-FFF2-40B4-BE49-F238E27FC236}">
                <a16:creationId xmlns:a16="http://schemas.microsoft.com/office/drawing/2014/main" id="{BC566B47-D31C-4DD0-96F5-5EB2A7C504D9}"/>
              </a:ext>
            </a:extLst>
          </p:cNvPr>
          <p:cNvSpPr/>
          <p:nvPr/>
        </p:nvSpPr>
        <p:spPr>
          <a:xfrm>
            <a:off x="8786191" y="6056243"/>
            <a:ext cx="2517913" cy="801757"/>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172250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C2300DFD-127F-4667-A6E4-4A49E56AC3B0}"/>
              </a:ext>
            </a:extLst>
          </p:cNvPr>
          <p:cNvPicPr>
            <a:picLocks noChangeAspect="1"/>
          </p:cNvPicPr>
          <p:nvPr/>
        </p:nvPicPr>
        <p:blipFill>
          <a:blip r:embed="rId3"/>
          <a:stretch>
            <a:fillRect/>
          </a:stretch>
        </p:blipFill>
        <p:spPr>
          <a:xfrm>
            <a:off x="236031" y="332339"/>
            <a:ext cx="6544940" cy="4358930"/>
          </a:xfrm>
          <a:prstGeom prst="rect">
            <a:avLst/>
          </a:prstGeom>
        </p:spPr>
      </p:pic>
      <p:sp>
        <p:nvSpPr>
          <p:cNvPr id="6" name="TextBox 5">
            <a:extLst>
              <a:ext uri="{FF2B5EF4-FFF2-40B4-BE49-F238E27FC236}">
                <a16:creationId xmlns:a16="http://schemas.microsoft.com/office/drawing/2014/main" id="{5B148FC2-CE45-47AF-9982-9A16D8588C9B}"/>
              </a:ext>
            </a:extLst>
          </p:cNvPr>
          <p:cNvSpPr txBox="1"/>
          <p:nvPr/>
        </p:nvSpPr>
        <p:spPr>
          <a:xfrm>
            <a:off x="414119" y="4838942"/>
            <a:ext cx="6188764" cy="369332"/>
          </a:xfrm>
          <a:prstGeom prst="rect">
            <a:avLst/>
          </a:prstGeom>
          <a:solidFill>
            <a:srgbClr val="C00000"/>
          </a:solidFill>
        </p:spPr>
        <p:txBody>
          <a:bodyPr wrap="square">
            <a:spAutoFit/>
          </a:bodyPr>
          <a:lstStyle/>
          <a:p>
            <a:pPr algn="ctr"/>
            <a:r>
              <a:rPr lang="vi-VN" dirty="0">
                <a:solidFill>
                  <a:schemeClr val="bg1"/>
                </a:solidFill>
              </a:rPr>
              <a:t>Mỹ thuật Việt Nam thời kỳ Hùng Vương</a:t>
            </a:r>
            <a:endParaRPr lang="en-US" dirty="0">
              <a:solidFill>
                <a:schemeClr val="bg1"/>
              </a:solidFill>
            </a:endParaRPr>
          </a:p>
        </p:txBody>
      </p:sp>
      <p:pic>
        <p:nvPicPr>
          <p:cNvPr id="5" name="Picture 4">
            <a:extLst>
              <a:ext uri="{FF2B5EF4-FFF2-40B4-BE49-F238E27FC236}">
                <a16:creationId xmlns:a16="http://schemas.microsoft.com/office/drawing/2014/main" id="{AA3B2D97-7122-495C-AD22-66979E56CD4B}"/>
              </a:ext>
            </a:extLst>
          </p:cNvPr>
          <p:cNvPicPr>
            <a:picLocks noChangeAspect="1"/>
          </p:cNvPicPr>
          <p:nvPr/>
        </p:nvPicPr>
        <p:blipFill>
          <a:blip r:embed="rId4"/>
          <a:stretch>
            <a:fillRect/>
          </a:stretch>
        </p:blipFill>
        <p:spPr>
          <a:xfrm>
            <a:off x="7319341" y="0"/>
            <a:ext cx="4762500" cy="6172200"/>
          </a:xfrm>
          <a:prstGeom prst="rect">
            <a:avLst/>
          </a:prstGeom>
        </p:spPr>
      </p:pic>
    </p:spTree>
    <p:extLst>
      <p:ext uri="{BB962C8B-B14F-4D97-AF65-F5344CB8AC3E}">
        <p14:creationId xmlns:p14="http://schemas.microsoft.com/office/powerpoint/2010/main" val="12748012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EF7F981-9AC0-4B68-B3D8-464ADF001C80}"/>
              </a:ext>
            </a:extLst>
          </p:cNvPr>
          <p:cNvSpPr txBox="1"/>
          <p:nvPr/>
        </p:nvSpPr>
        <p:spPr>
          <a:xfrm>
            <a:off x="0" y="3228417"/>
            <a:ext cx="5680213" cy="646331"/>
          </a:xfrm>
          <a:prstGeom prst="rect">
            <a:avLst/>
          </a:prstGeom>
          <a:noFill/>
        </p:spPr>
        <p:txBody>
          <a:bodyPr wrap="square">
            <a:spAutoFit/>
          </a:bodyPr>
          <a:lstStyle/>
          <a:p>
            <a:r>
              <a:rPr lang="en-US" dirty="0"/>
              <a:t> </a:t>
            </a:r>
            <a:r>
              <a:rPr lang="en-US" dirty="0" err="1"/>
              <a:t>Dấu</a:t>
            </a:r>
            <a:r>
              <a:rPr lang="en-US" dirty="0"/>
              <a:t> </a:t>
            </a:r>
            <a:r>
              <a:rPr lang="en-US" dirty="0" err="1"/>
              <a:t>tích</a:t>
            </a:r>
            <a:r>
              <a:rPr lang="en-US" dirty="0"/>
              <a:t> </a:t>
            </a:r>
            <a:r>
              <a:rPr lang="en-US" dirty="0" err="1"/>
              <a:t>vải</a:t>
            </a:r>
            <a:r>
              <a:rPr lang="en-US" dirty="0"/>
              <a:t> </a:t>
            </a:r>
            <a:r>
              <a:rPr lang="en-US" dirty="0" err="1"/>
              <a:t>với</a:t>
            </a:r>
            <a:r>
              <a:rPr lang="en-US" dirty="0"/>
              <a:t> </a:t>
            </a:r>
            <a:r>
              <a:rPr lang="en-US" dirty="0" err="1"/>
              <a:t>các</a:t>
            </a:r>
            <a:r>
              <a:rPr lang="en-US" dirty="0"/>
              <a:t> </a:t>
            </a:r>
            <a:r>
              <a:rPr lang="en-US" dirty="0" err="1"/>
              <a:t>chất</a:t>
            </a:r>
            <a:r>
              <a:rPr lang="en-US" dirty="0"/>
              <a:t> </a:t>
            </a:r>
            <a:r>
              <a:rPr lang="en-US" dirty="0" err="1"/>
              <a:t>liệu</a:t>
            </a:r>
            <a:r>
              <a:rPr lang="en-US" dirty="0"/>
              <a:t> </a:t>
            </a:r>
            <a:r>
              <a:rPr lang="en-US" dirty="0" err="1"/>
              <a:t>lụa</a:t>
            </a:r>
            <a:r>
              <a:rPr lang="en-US" dirty="0"/>
              <a:t>, </a:t>
            </a:r>
            <a:r>
              <a:rPr lang="en-US" dirty="0" err="1"/>
              <a:t>vải</a:t>
            </a:r>
            <a:r>
              <a:rPr lang="en-US" dirty="0"/>
              <a:t> </a:t>
            </a:r>
            <a:r>
              <a:rPr lang="en-US" dirty="0" err="1"/>
              <a:t>lanh</a:t>
            </a:r>
            <a:r>
              <a:rPr lang="en-US" dirty="0"/>
              <a:t> (hemp) </a:t>
            </a:r>
            <a:r>
              <a:rPr lang="en-US" dirty="0" err="1"/>
              <a:t>và</a:t>
            </a:r>
            <a:r>
              <a:rPr lang="en-US" dirty="0"/>
              <a:t> </a:t>
            </a:r>
            <a:r>
              <a:rPr lang="en-US" dirty="0" err="1"/>
              <a:t>vải</a:t>
            </a:r>
            <a:r>
              <a:rPr lang="en-US" dirty="0"/>
              <a:t> gai (ramie) </a:t>
            </a:r>
          </a:p>
        </p:txBody>
      </p:sp>
      <p:pic>
        <p:nvPicPr>
          <p:cNvPr id="4" name="Picture 3">
            <a:extLst>
              <a:ext uri="{FF2B5EF4-FFF2-40B4-BE49-F238E27FC236}">
                <a16:creationId xmlns:a16="http://schemas.microsoft.com/office/drawing/2014/main" id="{1FE55261-259D-4D4C-91A4-BA202F6B8454}"/>
              </a:ext>
            </a:extLst>
          </p:cNvPr>
          <p:cNvPicPr>
            <a:picLocks noChangeAspect="1"/>
          </p:cNvPicPr>
          <p:nvPr/>
        </p:nvPicPr>
        <p:blipFill>
          <a:blip r:embed="rId2"/>
          <a:stretch>
            <a:fillRect/>
          </a:stretch>
        </p:blipFill>
        <p:spPr>
          <a:xfrm>
            <a:off x="6255026" y="354080"/>
            <a:ext cx="5408751" cy="3520667"/>
          </a:xfrm>
          <a:prstGeom prst="rect">
            <a:avLst/>
          </a:prstGeom>
        </p:spPr>
      </p:pic>
      <p:sp>
        <p:nvSpPr>
          <p:cNvPr id="8" name="TextBox 7">
            <a:extLst>
              <a:ext uri="{FF2B5EF4-FFF2-40B4-BE49-F238E27FC236}">
                <a16:creationId xmlns:a16="http://schemas.microsoft.com/office/drawing/2014/main" id="{83D17D8B-3695-4F55-AD17-38F5C991BA4F}"/>
              </a:ext>
            </a:extLst>
          </p:cNvPr>
          <p:cNvSpPr txBox="1"/>
          <p:nvPr/>
        </p:nvSpPr>
        <p:spPr>
          <a:xfrm>
            <a:off x="6673401" y="4003670"/>
            <a:ext cx="4572000" cy="923330"/>
          </a:xfrm>
          <a:prstGeom prst="rect">
            <a:avLst/>
          </a:prstGeom>
          <a:noFill/>
        </p:spPr>
        <p:txBody>
          <a:bodyPr wrap="square">
            <a:spAutoFit/>
          </a:bodyPr>
          <a:lstStyle/>
          <a:p>
            <a:r>
              <a:rPr lang="vi-VN" b="0" i="0" dirty="0">
                <a:solidFill>
                  <a:srgbClr val="000000"/>
                </a:solidFill>
                <a:effectLst/>
                <a:latin typeface="Roboto Condensed" panose="02000000000000000000" pitchFamily="2" charset="0"/>
              </a:rPr>
              <a:t>Dọi xe sợi văn hoá Phùng Nguyên (cách nay 4000 năm) [Tạ Đức, 2013, Nguồn gốc người Việt – người Mường]</a:t>
            </a:r>
            <a:endParaRPr lang="en-US" dirty="0"/>
          </a:p>
        </p:txBody>
      </p:sp>
      <p:pic>
        <p:nvPicPr>
          <p:cNvPr id="7" name="Picture 6">
            <a:extLst>
              <a:ext uri="{FF2B5EF4-FFF2-40B4-BE49-F238E27FC236}">
                <a16:creationId xmlns:a16="http://schemas.microsoft.com/office/drawing/2014/main" id="{1F2EB20C-B1FD-4C0A-B334-56967267BAF1}"/>
              </a:ext>
            </a:extLst>
          </p:cNvPr>
          <p:cNvPicPr>
            <a:picLocks noChangeAspect="1"/>
          </p:cNvPicPr>
          <p:nvPr/>
        </p:nvPicPr>
        <p:blipFill>
          <a:blip r:embed="rId3"/>
          <a:stretch>
            <a:fillRect/>
          </a:stretch>
        </p:blipFill>
        <p:spPr>
          <a:xfrm>
            <a:off x="3158574" y="3699815"/>
            <a:ext cx="3353215" cy="3158185"/>
          </a:xfrm>
          <a:prstGeom prst="rect">
            <a:avLst/>
          </a:prstGeom>
        </p:spPr>
      </p:pic>
      <p:pic>
        <p:nvPicPr>
          <p:cNvPr id="9" name="Picture 8">
            <a:extLst>
              <a:ext uri="{FF2B5EF4-FFF2-40B4-BE49-F238E27FC236}">
                <a16:creationId xmlns:a16="http://schemas.microsoft.com/office/drawing/2014/main" id="{5D463CCA-D5EC-4513-8876-245E9C3D1929}"/>
              </a:ext>
            </a:extLst>
          </p:cNvPr>
          <p:cNvPicPr>
            <a:picLocks noChangeAspect="1"/>
          </p:cNvPicPr>
          <p:nvPr/>
        </p:nvPicPr>
        <p:blipFill>
          <a:blip r:embed="rId4"/>
          <a:stretch>
            <a:fillRect/>
          </a:stretch>
        </p:blipFill>
        <p:spPr>
          <a:xfrm>
            <a:off x="872574" y="245165"/>
            <a:ext cx="5223426" cy="2804491"/>
          </a:xfrm>
          <a:prstGeom prst="rect">
            <a:avLst/>
          </a:prstGeom>
        </p:spPr>
      </p:pic>
    </p:spTree>
    <p:extLst>
      <p:ext uri="{BB962C8B-B14F-4D97-AF65-F5344CB8AC3E}">
        <p14:creationId xmlns:p14="http://schemas.microsoft.com/office/powerpoint/2010/main" val="7182871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88460B5-5808-4F85-AF7C-DB14326D2A79}"/>
              </a:ext>
            </a:extLst>
          </p:cNvPr>
          <p:cNvPicPr>
            <a:picLocks noChangeAspect="1"/>
          </p:cNvPicPr>
          <p:nvPr/>
        </p:nvPicPr>
        <p:blipFill>
          <a:blip r:embed="rId2"/>
          <a:stretch>
            <a:fillRect/>
          </a:stretch>
        </p:blipFill>
        <p:spPr>
          <a:xfrm>
            <a:off x="39757" y="0"/>
            <a:ext cx="6917634" cy="6579704"/>
          </a:xfrm>
          <a:prstGeom prst="rect">
            <a:avLst/>
          </a:prstGeom>
        </p:spPr>
      </p:pic>
      <p:pic>
        <p:nvPicPr>
          <p:cNvPr id="5" name="Picture 4">
            <a:extLst>
              <a:ext uri="{FF2B5EF4-FFF2-40B4-BE49-F238E27FC236}">
                <a16:creationId xmlns:a16="http://schemas.microsoft.com/office/drawing/2014/main" id="{83D8BAD7-E933-4D1F-9ABD-105ECB94C46D}"/>
              </a:ext>
            </a:extLst>
          </p:cNvPr>
          <p:cNvPicPr>
            <a:picLocks noChangeAspect="1"/>
          </p:cNvPicPr>
          <p:nvPr/>
        </p:nvPicPr>
        <p:blipFill>
          <a:blip r:embed="rId3"/>
          <a:stretch>
            <a:fillRect/>
          </a:stretch>
        </p:blipFill>
        <p:spPr>
          <a:xfrm>
            <a:off x="6599582" y="142999"/>
            <a:ext cx="5552661" cy="5257676"/>
          </a:xfrm>
          <a:prstGeom prst="rect">
            <a:avLst/>
          </a:prstGeom>
        </p:spPr>
      </p:pic>
      <p:sp>
        <p:nvSpPr>
          <p:cNvPr id="10" name="TextBox 9">
            <a:extLst>
              <a:ext uri="{FF2B5EF4-FFF2-40B4-BE49-F238E27FC236}">
                <a16:creationId xmlns:a16="http://schemas.microsoft.com/office/drawing/2014/main" id="{BDC5FC0B-8C38-4E9A-8658-A32C6336E640}"/>
              </a:ext>
            </a:extLst>
          </p:cNvPr>
          <p:cNvSpPr txBox="1"/>
          <p:nvPr/>
        </p:nvSpPr>
        <p:spPr>
          <a:xfrm>
            <a:off x="6884503" y="5656374"/>
            <a:ext cx="4982818" cy="923330"/>
          </a:xfrm>
          <a:prstGeom prst="rect">
            <a:avLst/>
          </a:prstGeom>
          <a:noFill/>
        </p:spPr>
        <p:txBody>
          <a:bodyPr wrap="square">
            <a:spAutoFit/>
          </a:bodyPr>
          <a:lstStyle/>
          <a:p>
            <a:pPr algn="ctr"/>
            <a:r>
              <a:rPr lang="vi-VN" dirty="0"/>
              <a:t>Dạng áo váy quấn thân sang trái được mô phỏng chi tiết hơn trên hình vẽ trên các bức tượng Điền Việt. </a:t>
            </a:r>
            <a:endParaRPr lang="en-US" dirty="0"/>
          </a:p>
        </p:txBody>
      </p:sp>
    </p:spTree>
    <p:extLst>
      <p:ext uri="{BB962C8B-B14F-4D97-AF65-F5344CB8AC3E}">
        <p14:creationId xmlns:p14="http://schemas.microsoft.com/office/powerpoint/2010/main" val="35333553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551CA3-9CD6-407B-A06C-CCB9CEEEA77F}"/>
              </a:ext>
            </a:extLst>
          </p:cNvPr>
          <p:cNvPicPr>
            <a:picLocks noChangeAspect="1"/>
          </p:cNvPicPr>
          <p:nvPr/>
        </p:nvPicPr>
        <p:blipFill>
          <a:blip r:embed="rId2"/>
          <a:stretch>
            <a:fillRect/>
          </a:stretch>
        </p:blipFill>
        <p:spPr>
          <a:xfrm>
            <a:off x="132523" y="119952"/>
            <a:ext cx="8026676" cy="6618096"/>
          </a:xfrm>
          <a:prstGeom prst="rect">
            <a:avLst/>
          </a:prstGeom>
        </p:spPr>
      </p:pic>
      <p:sp>
        <p:nvSpPr>
          <p:cNvPr id="8" name="TextBox 7">
            <a:extLst>
              <a:ext uri="{FF2B5EF4-FFF2-40B4-BE49-F238E27FC236}">
                <a16:creationId xmlns:a16="http://schemas.microsoft.com/office/drawing/2014/main" id="{38A2033A-6600-41F5-B710-B0BD4FC1FC52}"/>
              </a:ext>
            </a:extLst>
          </p:cNvPr>
          <p:cNvSpPr txBox="1"/>
          <p:nvPr/>
        </p:nvSpPr>
        <p:spPr>
          <a:xfrm>
            <a:off x="8587407" y="1347905"/>
            <a:ext cx="3472070" cy="3785652"/>
          </a:xfrm>
          <a:prstGeom prst="rect">
            <a:avLst/>
          </a:prstGeom>
          <a:noFill/>
        </p:spPr>
        <p:txBody>
          <a:bodyPr wrap="square">
            <a:spAutoFit/>
          </a:bodyPr>
          <a:lstStyle/>
          <a:p>
            <a:pPr algn="just"/>
            <a:r>
              <a:rPr lang="vi-VN" sz="2400" dirty="0"/>
              <a:t>Kiểu thứ nhất hình thuyền, trên mái được trang trí hình một hoặc hai con chim cách điệu. Kiểu thứ hai mái tròn hình mui rùa, hai đầu mái là hai hình tròn đồng tâm. Cả hai kiểu nhà sàn đều có cấu trúc cân đối, hài hòa</a:t>
            </a:r>
            <a:endParaRPr lang="en-US" sz="2400" dirty="0"/>
          </a:p>
        </p:txBody>
      </p:sp>
    </p:spTree>
    <p:extLst>
      <p:ext uri="{BB962C8B-B14F-4D97-AF65-F5344CB8AC3E}">
        <p14:creationId xmlns:p14="http://schemas.microsoft.com/office/powerpoint/2010/main" val="34612927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7069539"/>
          </a:xfrm>
          <a:prstGeom prst="rect">
            <a:avLst/>
          </a:prstGeom>
        </p:spPr>
      </p:pic>
      <p:pic>
        <p:nvPicPr>
          <p:cNvPr id="3" name="Picture 2">
            <a:extLst>
              <a:ext uri="{FF2B5EF4-FFF2-40B4-BE49-F238E27FC236}">
                <a16:creationId xmlns:a16="http://schemas.microsoft.com/office/drawing/2014/main" id="{BC5508F4-BFB0-4AD0-8FD9-F4697916FD92}"/>
              </a:ext>
            </a:extLst>
          </p:cNvPr>
          <p:cNvPicPr>
            <a:picLocks noChangeAspect="1"/>
          </p:cNvPicPr>
          <p:nvPr/>
        </p:nvPicPr>
        <p:blipFill>
          <a:blip r:embed="rId3"/>
          <a:stretch>
            <a:fillRect/>
          </a:stretch>
        </p:blipFill>
        <p:spPr>
          <a:xfrm>
            <a:off x="530088" y="473558"/>
            <a:ext cx="3902972" cy="3275358"/>
          </a:xfrm>
          <a:prstGeom prst="rect">
            <a:avLst/>
          </a:prstGeom>
        </p:spPr>
      </p:pic>
      <p:pic>
        <p:nvPicPr>
          <p:cNvPr id="7" name="Picture 6">
            <a:extLst>
              <a:ext uri="{FF2B5EF4-FFF2-40B4-BE49-F238E27FC236}">
                <a16:creationId xmlns:a16="http://schemas.microsoft.com/office/drawing/2014/main" id="{A019B2AF-F24A-4F01-82A9-FD403CAE0A7B}"/>
              </a:ext>
            </a:extLst>
          </p:cNvPr>
          <p:cNvPicPr>
            <a:picLocks noChangeAspect="1"/>
          </p:cNvPicPr>
          <p:nvPr/>
        </p:nvPicPr>
        <p:blipFill>
          <a:blip r:embed="rId4"/>
          <a:stretch>
            <a:fillRect/>
          </a:stretch>
        </p:blipFill>
        <p:spPr>
          <a:xfrm>
            <a:off x="4433060" y="473558"/>
            <a:ext cx="7316857" cy="4877905"/>
          </a:xfrm>
          <a:prstGeom prst="rect">
            <a:avLst/>
          </a:prstGeom>
        </p:spPr>
      </p:pic>
      <p:sp>
        <p:nvSpPr>
          <p:cNvPr id="9" name="TextBox 8">
            <a:extLst>
              <a:ext uri="{FF2B5EF4-FFF2-40B4-BE49-F238E27FC236}">
                <a16:creationId xmlns:a16="http://schemas.microsoft.com/office/drawing/2014/main" id="{A5C9C020-6585-45AD-AD44-C477B0884865}"/>
              </a:ext>
            </a:extLst>
          </p:cNvPr>
          <p:cNvSpPr txBox="1"/>
          <p:nvPr/>
        </p:nvSpPr>
        <p:spPr>
          <a:xfrm>
            <a:off x="4433060" y="5351463"/>
            <a:ext cx="6188764" cy="646331"/>
          </a:xfrm>
          <a:prstGeom prst="rect">
            <a:avLst/>
          </a:prstGeom>
          <a:noFill/>
        </p:spPr>
        <p:txBody>
          <a:bodyPr wrap="square">
            <a:spAutoFit/>
          </a:bodyPr>
          <a:lstStyle/>
          <a:p>
            <a:pPr algn="ctr"/>
            <a:r>
              <a:rPr lang="en-US" dirty="0">
                <a:solidFill>
                  <a:srgbClr val="333333"/>
                </a:solidFill>
                <a:latin typeface="Times New Roman" panose="02020603050405020304" pitchFamily="18" charset="0"/>
              </a:rPr>
              <a:t>N</a:t>
            </a:r>
            <a:r>
              <a:rPr lang="vi-VN" b="0" i="0" dirty="0">
                <a:solidFill>
                  <a:srgbClr val="333333"/>
                </a:solidFill>
                <a:effectLst/>
                <a:latin typeface="Times New Roman" panose="02020603050405020304" pitchFamily="18" charset="0"/>
              </a:rPr>
              <a:t>hững chiếc tù và, kèn lá, cọng rơm, ống đu đủ, sâu kèn…, thì ở thời Hùng Vương cũng có thể được sử dụng.</a:t>
            </a:r>
            <a:endParaRPr lang="en-US" dirty="0"/>
          </a:p>
        </p:txBody>
      </p:sp>
      <p:sp>
        <p:nvSpPr>
          <p:cNvPr id="10" name="TextBox 9">
            <a:extLst>
              <a:ext uri="{FF2B5EF4-FFF2-40B4-BE49-F238E27FC236}">
                <a16:creationId xmlns:a16="http://schemas.microsoft.com/office/drawing/2014/main" id="{9130A0A5-2897-4951-9968-57EFAFC2F8A1}"/>
              </a:ext>
            </a:extLst>
          </p:cNvPr>
          <p:cNvSpPr txBox="1"/>
          <p:nvPr/>
        </p:nvSpPr>
        <p:spPr>
          <a:xfrm>
            <a:off x="980661" y="4222474"/>
            <a:ext cx="2464904" cy="369332"/>
          </a:xfrm>
          <a:prstGeom prst="rect">
            <a:avLst/>
          </a:prstGeom>
          <a:noFill/>
        </p:spPr>
        <p:txBody>
          <a:bodyPr wrap="square" rtlCol="0">
            <a:spAutoFit/>
          </a:bodyPr>
          <a:lstStyle/>
          <a:p>
            <a:pPr algn="ctr"/>
            <a:r>
              <a:rPr lang="en-US" dirty="0" err="1"/>
              <a:t>Khuyên</a:t>
            </a:r>
            <a:r>
              <a:rPr lang="en-US" dirty="0"/>
              <a:t> tai</a:t>
            </a:r>
          </a:p>
        </p:txBody>
      </p:sp>
    </p:spTree>
    <p:extLst>
      <p:ext uri="{BB962C8B-B14F-4D97-AF65-F5344CB8AC3E}">
        <p14:creationId xmlns:p14="http://schemas.microsoft.com/office/powerpoint/2010/main" val="31426127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65F0FC4C-0FB2-42BE-8845-F21A5FA3233E}"/>
              </a:ext>
            </a:extLst>
          </p:cNvPr>
          <p:cNvSpPr txBox="1"/>
          <p:nvPr/>
        </p:nvSpPr>
        <p:spPr>
          <a:xfrm>
            <a:off x="3558209" y="893034"/>
            <a:ext cx="6188764" cy="954107"/>
          </a:xfrm>
          <a:prstGeom prst="rect">
            <a:avLst/>
          </a:prstGeom>
          <a:solidFill>
            <a:srgbClr val="FF0000"/>
          </a:solidFill>
        </p:spPr>
        <p:txBody>
          <a:bodyPr wrap="square">
            <a:spAutoFit/>
          </a:bodyPr>
          <a:lstStyle/>
          <a:p>
            <a:pPr algn="ctr"/>
            <a:r>
              <a:rPr lang="fr-FR" sz="2800" b="1" dirty="0">
                <a:solidFill>
                  <a:srgbClr val="FFFF00"/>
                </a:solidFill>
                <a:effectLst/>
                <a:latin typeface="Times New Roman" panose="02020603050405020304" pitchFamily="18" charset="0"/>
                <a:ea typeface="Calibri" panose="020F0502020204030204" pitchFamily="34" charset="0"/>
              </a:rPr>
              <a:t>CHƯƠNG 2: THỜI KỲ HÌNH THÀNH QUỐC GIA ĐẦU TIÊN</a:t>
            </a:r>
            <a:endParaRPr lang="en-US" sz="2800" dirty="0">
              <a:solidFill>
                <a:srgbClr val="FFFF00"/>
              </a:solidFill>
            </a:endParaRPr>
          </a:p>
        </p:txBody>
      </p:sp>
      <p:graphicFrame>
        <p:nvGraphicFramePr>
          <p:cNvPr id="4" name="Diagram 3">
            <a:extLst>
              <a:ext uri="{FF2B5EF4-FFF2-40B4-BE49-F238E27FC236}">
                <a16:creationId xmlns:a16="http://schemas.microsoft.com/office/drawing/2014/main" id="{7950BE0F-628C-41E9-AB08-4A8F76AB5E31}"/>
              </a:ext>
            </a:extLst>
          </p:cNvPr>
          <p:cNvGraphicFramePr/>
          <p:nvPr>
            <p:extLst>
              <p:ext uri="{D42A27DB-BD31-4B8C-83A1-F6EECF244321}">
                <p14:modId xmlns:p14="http://schemas.microsoft.com/office/powerpoint/2010/main" val="1437381243"/>
              </p:ext>
            </p:extLst>
          </p:nvPr>
        </p:nvGraphicFramePr>
        <p:xfrm>
          <a:off x="2827131" y="1960233"/>
          <a:ext cx="8128000" cy="39119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21116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7EEA4FA4-DC34-4D93-BEBA-CDA075E83C73}"/>
                                            </p:graphicEl>
                                          </p:spTgt>
                                        </p:tgtEl>
                                        <p:attrNameLst>
                                          <p:attrName>style.visibility</p:attrName>
                                        </p:attrNameLst>
                                      </p:cBhvr>
                                      <p:to>
                                        <p:strVal val="visible"/>
                                      </p:to>
                                    </p:set>
                                    <p:anim calcmode="lin" valueType="num">
                                      <p:cBhvr additive="base">
                                        <p:cTn id="7" dur="500" fill="hold"/>
                                        <p:tgtEl>
                                          <p:spTgt spid="4">
                                            <p:graphicEl>
                                              <a:dgm id="{7EEA4FA4-DC34-4D93-BEBA-CDA075E83C73}"/>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graphicEl>
                                              <a:dgm id="{7EEA4FA4-DC34-4D93-BEBA-CDA075E83C73}"/>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BC524224-FCAF-46AD-9332-03B8461D7633}"/>
                                            </p:graphicEl>
                                          </p:spTgt>
                                        </p:tgtEl>
                                        <p:attrNameLst>
                                          <p:attrName>style.visibility</p:attrName>
                                        </p:attrNameLst>
                                      </p:cBhvr>
                                      <p:to>
                                        <p:strVal val="visible"/>
                                      </p:to>
                                    </p:set>
                                    <p:anim calcmode="lin" valueType="num">
                                      <p:cBhvr additive="base">
                                        <p:cTn id="13" dur="500" fill="hold"/>
                                        <p:tgtEl>
                                          <p:spTgt spid="4">
                                            <p:graphicEl>
                                              <a:dgm id="{BC524224-FCAF-46AD-9332-03B8461D7633}"/>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
                                            <p:graphicEl>
                                              <a:dgm id="{BC524224-FCAF-46AD-9332-03B8461D7633}"/>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
                                            <p:graphicEl>
                                              <a:dgm id="{CF1108DC-A0C5-4220-A1B3-4AC6E44BDD20}"/>
                                            </p:graphicEl>
                                          </p:spTgt>
                                        </p:tgtEl>
                                        <p:attrNameLst>
                                          <p:attrName>style.visibility</p:attrName>
                                        </p:attrNameLst>
                                      </p:cBhvr>
                                      <p:to>
                                        <p:strVal val="visible"/>
                                      </p:to>
                                    </p:set>
                                    <p:anim calcmode="lin" valueType="num">
                                      <p:cBhvr additive="base">
                                        <p:cTn id="19" dur="500" fill="hold"/>
                                        <p:tgtEl>
                                          <p:spTgt spid="4">
                                            <p:graphicEl>
                                              <a:dgm id="{CF1108DC-A0C5-4220-A1B3-4AC6E44BDD2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
                                            <p:graphicEl>
                                              <a:dgm id="{CF1108DC-A0C5-4220-A1B3-4AC6E44BDD20}"/>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
                                            <p:graphicEl>
                                              <a:dgm id="{72CFA720-742D-445E-933A-B290D36FD5A5}"/>
                                            </p:graphicEl>
                                          </p:spTgt>
                                        </p:tgtEl>
                                        <p:attrNameLst>
                                          <p:attrName>style.visibility</p:attrName>
                                        </p:attrNameLst>
                                      </p:cBhvr>
                                      <p:to>
                                        <p:strVal val="visible"/>
                                      </p:to>
                                    </p:set>
                                    <p:anim calcmode="lin" valueType="num">
                                      <p:cBhvr additive="base">
                                        <p:cTn id="25" dur="500" fill="hold"/>
                                        <p:tgtEl>
                                          <p:spTgt spid="4">
                                            <p:graphicEl>
                                              <a:dgm id="{72CFA720-742D-445E-933A-B290D36FD5A5}"/>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
                                            <p:graphicEl>
                                              <a:dgm id="{72CFA720-742D-445E-933A-B290D36FD5A5}"/>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1369466-7665-4925-B146-4D78B3D2A7F3}"/>
              </a:ext>
            </a:extLst>
          </p:cNvPr>
          <p:cNvGraphicFramePr/>
          <p:nvPr>
            <p:extLst>
              <p:ext uri="{D42A27DB-BD31-4B8C-83A1-F6EECF244321}">
                <p14:modId xmlns:p14="http://schemas.microsoft.com/office/powerpoint/2010/main" val="2870236383"/>
              </p:ext>
            </p:extLst>
          </p:nvPr>
        </p:nvGraphicFramePr>
        <p:xfrm>
          <a:off x="1080051" y="798003"/>
          <a:ext cx="10906539"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C235E77E-9DB2-48B2-9341-AF9093F7556E}"/>
              </a:ext>
            </a:extLst>
          </p:cNvPr>
          <p:cNvSpPr txBox="1"/>
          <p:nvPr/>
        </p:nvSpPr>
        <p:spPr>
          <a:xfrm>
            <a:off x="2951922" y="116397"/>
            <a:ext cx="6288156" cy="461665"/>
          </a:xfrm>
          <a:prstGeom prst="rect">
            <a:avLst/>
          </a:prstGeom>
          <a:solidFill>
            <a:srgbClr val="FFC000"/>
          </a:solidFill>
        </p:spPr>
        <p:txBody>
          <a:bodyPr wrap="square">
            <a:spAutoFit/>
          </a:bodyPr>
          <a:lstStyle/>
          <a:p>
            <a:r>
              <a:rPr lang="en-US" sz="2400" b="1" dirty="0">
                <a:solidFill>
                  <a:srgbClr val="0070C0"/>
                </a:solidFill>
                <a:effectLst/>
                <a:latin typeface="Times New Roman" panose="02020603050405020304" pitchFamily="18" charset="0"/>
                <a:ea typeface="Calibri" panose="020F0502020204030204" pitchFamily="34" charset="0"/>
              </a:rPr>
              <a:t>1. 	</a:t>
            </a:r>
            <a:r>
              <a:rPr lang="en-US" sz="2400" b="1" dirty="0" err="1">
                <a:solidFill>
                  <a:srgbClr val="0070C0"/>
                </a:solidFill>
                <a:effectLst/>
                <a:latin typeface="Times New Roman" panose="02020603050405020304" pitchFamily="18" charset="0"/>
                <a:ea typeface="Calibri" panose="020F0502020204030204" pitchFamily="34" charset="0"/>
              </a:rPr>
              <a:t>Thời</a:t>
            </a:r>
            <a:r>
              <a:rPr lang="en-US" sz="2400" b="1" dirty="0">
                <a:solidFill>
                  <a:srgbClr val="0070C0"/>
                </a:solidFill>
                <a:effectLst/>
                <a:latin typeface="Times New Roman" panose="02020603050405020304" pitchFamily="18" charset="0"/>
                <a:ea typeface="Calibri" panose="020F0502020204030204" pitchFamily="34" charset="0"/>
              </a:rPr>
              <a:t> </a:t>
            </a:r>
            <a:r>
              <a:rPr lang="en-US" sz="2400" b="1" dirty="0" err="1">
                <a:solidFill>
                  <a:srgbClr val="0070C0"/>
                </a:solidFill>
                <a:effectLst/>
                <a:latin typeface="Times New Roman" panose="02020603050405020304" pitchFamily="18" charset="0"/>
                <a:ea typeface="Calibri" panose="020F0502020204030204" pitchFamily="34" charset="0"/>
              </a:rPr>
              <a:t>gian</a:t>
            </a:r>
            <a:r>
              <a:rPr lang="en-US" sz="2400" b="1" dirty="0">
                <a:solidFill>
                  <a:srgbClr val="0070C0"/>
                </a:solidFill>
                <a:effectLst/>
                <a:latin typeface="Times New Roman" panose="02020603050405020304" pitchFamily="18" charset="0"/>
                <a:ea typeface="Calibri" panose="020F0502020204030204" pitchFamily="34" charset="0"/>
              </a:rPr>
              <a:t> </a:t>
            </a:r>
            <a:r>
              <a:rPr lang="en-US" sz="2400" b="1" dirty="0" err="1">
                <a:solidFill>
                  <a:srgbClr val="0070C0"/>
                </a:solidFill>
                <a:effectLst/>
                <a:latin typeface="Times New Roman" panose="02020603050405020304" pitchFamily="18" charset="0"/>
                <a:ea typeface="Calibri" panose="020F0502020204030204" pitchFamily="34" charset="0"/>
              </a:rPr>
              <a:t>trị</a:t>
            </a:r>
            <a:r>
              <a:rPr lang="en-US" sz="2400" b="1" dirty="0">
                <a:solidFill>
                  <a:srgbClr val="0070C0"/>
                </a:solidFill>
                <a:effectLst/>
                <a:latin typeface="Times New Roman" panose="02020603050405020304" pitchFamily="18" charset="0"/>
                <a:ea typeface="Calibri" panose="020F0502020204030204" pitchFamily="34" charset="0"/>
              </a:rPr>
              <a:t> </a:t>
            </a:r>
            <a:r>
              <a:rPr lang="en-US" sz="2400" b="1" dirty="0" err="1">
                <a:solidFill>
                  <a:srgbClr val="0070C0"/>
                </a:solidFill>
                <a:effectLst/>
                <a:latin typeface="Times New Roman" panose="02020603050405020304" pitchFamily="18" charset="0"/>
                <a:ea typeface="Calibri" panose="020F0502020204030204" pitchFamily="34" charset="0"/>
              </a:rPr>
              <a:t>vì</a:t>
            </a:r>
            <a:r>
              <a:rPr lang="en-US" sz="2400" b="1" dirty="0">
                <a:solidFill>
                  <a:srgbClr val="0070C0"/>
                </a:solidFill>
                <a:effectLst/>
                <a:latin typeface="Times New Roman" panose="02020603050405020304" pitchFamily="18" charset="0"/>
                <a:ea typeface="Calibri" panose="020F0502020204030204" pitchFamily="34" charset="0"/>
              </a:rPr>
              <a:t>, </a:t>
            </a:r>
            <a:r>
              <a:rPr lang="en-US" sz="2400" b="1" dirty="0" err="1">
                <a:solidFill>
                  <a:srgbClr val="0070C0"/>
                </a:solidFill>
                <a:effectLst/>
                <a:latin typeface="Times New Roman" panose="02020603050405020304" pitchFamily="18" charset="0"/>
                <a:ea typeface="Calibri" panose="020F0502020204030204" pitchFamily="34" charset="0"/>
              </a:rPr>
              <a:t>cương</a:t>
            </a:r>
            <a:r>
              <a:rPr lang="en-US" sz="2400" b="1" dirty="0">
                <a:solidFill>
                  <a:srgbClr val="0070C0"/>
                </a:solidFill>
                <a:effectLst/>
                <a:latin typeface="Times New Roman" panose="02020603050405020304" pitchFamily="18" charset="0"/>
                <a:ea typeface="Calibri" panose="020F0502020204030204" pitchFamily="34" charset="0"/>
              </a:rPr>
              <a:t> </a:t>
            </a:r>
            <a:r>
              <a:rPr lang="en-US" sz="2400" b="1" dirty="0" err="1">
                <a:solidFill>
                  <a:srgbClr val="0070C0"/>
                </a:solidFill>
                <a:effectLst/>
                <a:latin typeface="Times New Roman" panose="02020603050405020304" pitchFamily="18" charset="0"/>
                <a:ea typeface="Calibri" panose="020F0502020204030204" pitchFamily="34" charset="0"/>
              </a:rPr>
              <a:t>vực</a:t>
            </a:r>
            <a:r>
              <a:rPr lang="en-US" sz="2400" b="1" dirty="0">
                <a:solidFill>
                  <a:srgbClr val="0070C0"/>
                </a:solidFill>
                <a:effectLst/>
                <a:latin typeface="Times New Roman" panose="02020603050405020304" pitchFamily="18" charset="0"/>
                <a:ea typeface="Calibri" panose="020F0502020204030204" pitchFamily="34" charset="0"/>
              </a:rPr>
              <a:t>, </a:t>
            </a:r>
            <a:r>
              <a:rPr lang="en-US" sz="2400" b="1" dirty="0" err="1">
                <a:solidFill>
                  <a:srgbClr val="0070C0"/>
                </a:solidFill>
                <a:effectLst/>
                <a:latin typeface="Times New Roman" panose="02020603050405020304" pitchFamily="18" charset="0"/>
                <a:ea typeface="Calibri" panose="020F0502020204030204" pitchFamily="34" charset="0"/>
              </a:rPr>
              <a:t>dân</a:t>
            </a:r>
            <a:r>
              <a:rPr lang="en-US" sz="2400" b="1" dirty="0">
                <a:solidFill>
                  <a:srgbClr val="0070C0"/>
                </a:solidFill>
                <a:effectLst/>
                <a:latin typeface="Times New Roman" panose="02020603050405020304" pitchFamily="18" charset="0"/>
                <a:ea typeface="Calibri" panose="020F0502020204030204" pitchFamily="34" charset="0"/>
              </a:rPr>
              <a:t> </a:t>
            </a:r>
            <a:r>
              <a:rPr lang="en-US" sz="2400" b="1" dirty="0" err="1">
                <a:solidFill>
                  <a:srgbClr val="0070C0"/>
                </a:solidFill>
                <a:effectLst/>
                <a:latin typeface="Times New Roman" panose="02020603050405020304" pitchFamily="18" charset="0"/>
                <a:ea typeface="Calibri" panose="020F0502020204030204" pitchFamily="34" charset="0"/>
              </a:rPr>
              <a:t>cư</a:t>
            </a:r>
            <a:r>
              <a:rPr lang="en-US" sz="2400" b="1" dirty="0">
                <a:solidFill>
                  <a:srgbClr val="0070C0"/>
                </a:solidFill>
                <a:effectLst/>
                <a:latin typeface="Times New Roman" panose="02020603050405020304" pitchFamily="18" charset="0"/>
                <a:ea typeface="Calibri" panose="020F0502020204030204" pitchFamily="34" charset="0"/>
              </a:rPr>
              <a:t>	</a:t>
            </a:r>
            <a:endParaRPr lang="en-US" sz="2400" dirty="0">
              <a:solidFill>
                <a:srgbClr val="0070C0"/>
              </a:solidFill>
            </a:endParaRPr>
          </a:p>
        </p:txBody>
      </p:sp>
    </p:spTree>
    <p:extLst>
      <p:ext uri="{BB962C8B-B14F-4D97-AF65-F5344CB8AC3E}">
        <p14:creationId xmlns:p14="http://schemas.microsoft.com/office/powerpoint/2010/main" val="2662027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4D729FEC-9E8F-43BF-9625-978D2A6F33D1}"/>
                                            </p:graphicEl>
                                          </p:spTgt>
                                        </p:tgtEl>
                                        <p:attrNameLst>
                                          <p:attrName>style.visibility</p:attrName>
                                        </p:attrNameLst>
                                      </p:cBhvr>
                                      <p:to>
                                        <p:strVal val="visible"/>
                                      </p:to>
                                    </p:set>
                                    <p:anim calcmode="lin" valueType="num">
                                      <p:cBhvr additive="base">
                                        <p:cTn id="7" dur="500" fill="hold"/>
                                        <p:tgtEl>
                                          <p:spTgt spid="2">
                                            <p:graphicEl>
                                              <a:dgm id="{4D729FEC-9E8F-43BF-9625-978D2A6F33D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4D729FEC-9E8F-43BF-9625-978D2A6F33D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47288459-7293-42BA-92EE-9E69B2979AFA}"/>
                                            </p:graphicEl>
                                          </p:spTgt>
                                        </p:tgtEl>
                                        <p:attrNameLst>
                                          <p:attrName>style.visibility</p:attrName>
                                        </p:attrNameLst>
                                      </p:cBhvr>
                                      <p:to>
                                        <p:strVal val="visible"/>
                                      </p:to>
                                    </p:set>
                                    <p:anim calcmode="lin" valueType="num">
                                      <p:cBhvr additive="base">
                                        <p:cTn id="13" dur="500" fill="hold"/>
                                        <p:tgtEl>
                                          <p:spTgt spid="2">
                                            <p:graphicEl>
                                              <a:dgm id="{47288459-7293-42BA-92EE-9E69B2979AFA}"/>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47288459-7293-42BA-92EE-9E69B2979AFA}"/>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C7E9D6F9-9092-4E13-BBF9-A95A3BD62C58}"/>
                                            </p:graphicEl>
                                          </p:spTgt>
                                        </p:tgtEl>
                                        <p:attrNameLst>
                                          <p:attrName>style.visibility</p:attrName>
                                        </p:attrNameLst>
                                      </p:cBhvr>
                                      <p:to>
                                        <p:strVal val="visible"/>
                                      </p:to>
                                    </p:set>
                                    <p:anim calcmode="lin" valueType="num">
                                      <p:cBhvr additive="base">
                                        <p:cTn id="17" dur="500" fill="hold"/>
                                        <p:tgtEl>
                                          <p:spTgt spid="2">
                                            <p:graphicEl>
                                              <a:dgm id="{C7E9D6F9-9092-4E13-BBF9-A95A3BD62C58}"/>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C7E9D6F9-9092-4E13-BBF9-A95A3BD62C58}"/>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387B1782-11DA-4EA0-8539-F2D1C83BAAAD}"/>
                                            </p:graphicEl>
                                          </p:spTgt>
                                        </p:tgtEl>
                                        <p:attrNameLst>
                                          <p:attrName>style.visibility</p:attrName>
                                        </p:attrNameLst>
                                      </p:cBhvr>
                                      <p:to>
                                        <p:strVal val="visible"/>
                                      </p:to>
                                    </p:set>
                                    <p:anim calcmode="lin" valueType="num">
                                      <p:cBhvr additive="base">
                                        <p:cTn id="23" dur="500" fill="hold"/>
                                        <p:tgtEl>
                                          <p:spTgt spid="2">
                                            <p:graphicEl>
                                              <a:dgm id="{387B1782-11DA-4EA0-8539-F2D1C83BAAAD}"/>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387B1782-11DA-4EA0-8539-F2D1C83BAAAD}"/>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7AF726A2-A0CF-4D5A-9B0C-191729DEA07C}"/>
                                            </p:graphicEl>
                                          </p:spTgt>
                                        </p:tgtEl>
                                        <p:attrNameLst>
                                          <p:attrName>style.visibility</p:attrName>
                                        </p:attrNameLst>
                                      </p:cBhvr>
                                      <p:to>
                                        <p:strVal val="visible"/>
                                      </p:to>
                                    </p:set>
                                    <p:anim calcmode="lin" valueType="num">
                                      <p:cBhvr additive="base">
                                        <p:cTn id="27" dur="500" fill="hold"/>
                                        <p:tgtEl>
                                          <p:spTgt spid="2">
                                            <p:graphicEl>
                                              <a:dgm id="{7AF726A2-A0CF-4D5A-9B0C-191729DEA07C}"/>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graphicEl>
                                              <a:dgm id="{7AF726A2-A0CF-4D5A-9B0C-191729DEA07C}"/>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8C61C12B-B771-4E69-8FE2-5EC303E00814}"/>
                                            </p:graphicEl>
                                          </p:spTgt>
                                        </p:tgtEl>
                                        <p:attrNameLst>
                                          <p:attrName>style.visibility</p:attrName>
                                        </p:attrNameLst>
                                      </p:cBhvr>
                                      <p:to>
                                        <p:strVal val="visible"/>
                                      </p:to>
                                    </p:set>
                                    <p:anim calcmode="lin" valueType="num">
                                      <p:cBhvr additive="base">
                                        <p:cTn id="33" dur="500" fill="hold"/>
                                        <p:tgtEl>
                                          <p:spTgt spid="2">
                                            <p:graphicEl>
                                              <a:dgm id="{8C61C12B-B771-4E69-8FE2-5EC303E00814}"/>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8C61C12B-B771-4E69-8FE2-5EC303E00814}"/>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DF3B2CD9-D143-4A31-8719-F53799C11E7B}"/>
                                            </p:graphicEl>
                                          </p:spTgt>
                                        </p:tgtEl>
                                        <p:attrNameLst>
                                          <p:attrName>style.visibility</p:attrName>
                                        </p:attrNameLst>
                                      </p:cBhvr>
                                      <p:to>
                                        <p:strVal val="visible"/>
                                      </p:to>
                                    </p:set>
                                    <p:anim calcmode="lin" valueType="num">
                                      <p:cBhvr additive="base">
                                        <p:cTn id="39" dur="500" fill="hold"/>
                                        <p:tgtEl>
                                          <p:spTgt spid="2">
                                            <p:graphicEl>
                                              <a:dgm id="{DF3B2CD9-D143-4A31-8719-F53799C11E7B}"/>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DF3B2CD9-D143-4A31-8719-F53799C11E7B}"/>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
                                            <p:graphicEl>
                                              <a:dgm id="{00C9ECF9-FBAC-4036-A55B-C9FEECAA7D27}"/>
                                            </p:graphicEl>
                                          </p:spTgt>
                                        </p:tgtEl>
                                        <p:attrNameLst>
                                          <p:attrName>style.visibility</p:attrName>
                                        </p:attrNameLst>
                                      </p:cBhvr>
                                      <p:to>
                                        <p:strVal val="visible"/>
                                      </p:to>
                                    </p:set>
                                    <p:anim calcmode="lin" valueType="num">
                                      <p:cBhvr additive="base">
                                        <p:cTn id="43" dur="500" fill="hold"/>
                                        <p:tgtEl>
                                          <p:spTgt spid="2">
                                            <p:graphicEl>
                                              <a:dgm id="{00C9ECF9-FBAC-4036-A55B-C9FEECAA7D27}"/>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00C9ECF9-FBAC-4036-A55B-C9FEECAA7D27}"/>
                                            </p:graphic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
                                            <p:graphicEl>
                                              <a:dgm id="{D2796804-D8E0-48AC-8898-D0BEEE92E5BF}"/>
                                            </p:graphicEl>
                                          </p:spTgt>
                                        </p:tgtEl>
                                        <p:attrNameLst>
                                          <p:attrName>style.visibility</p:attrName>
                                        </p:attrNameLst>
                                      </p:cBhvr>
                                      <p:to>
                                        <p:strVal val="visible"/>
                                      </p:to>
                                    </p:set>
                                    <p:anim calcmode="lin" valueType="num">
                                      <p:cBhvr additive="base">
                                        <p:cTn id="49" dur="500" fill="hold"/>
                                        <p:tgtEl>
                                          <p:spTgt spid="2">
                                            <p:graphicEl>
                                              <a:dgm id="{D2796804-D8E0-48AC-8898-D0BEEE92E5BF}"/>
                                            </p:graphic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2">
                                            <p:graphicEl>
                                              <a:dgm id="{D2796804-D8E0-48AC-8898-D0BEEE92E5BF}"/>
                                            </p:graphicEl>
                                          </p:spTgt>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2">
                                            <p:graphicEl>
                                              <a:dgm id="{E98C7654-56D2-4743-8CEF-D04010FAF908}"/>
                                            </p:graphicEl>
                                          </p:spTgt>
                                        </p:tgtEl>
                                        <p:attrNameLst>
                                          <p:attrName>style.visibility</p:attrName>
                                        </p:attrNameLst>
                                      </p:cBhvr>
                                      <p:to>
                                        <p:strVal val="visible"/>
                                      </p:to>
                                    </p:set>
                                    <p:anim calcmode="lin" valueType="num">
                                      <p:cBhvr additive="base">
                                        <p:cTn id="53" dur="500" fill="hold"/>
                                        <p:tgtEl>
                                          <p:spTgt spid="2">
                                            <p:graphicEl>
                                              <a:dgm id="{E98C7654-56D2-4743-8CEF-D04010FAF908}"/>
                                            </p:graphic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2">
                                            <p:graphicEl>
                                              <a:dgm id="{E98C7654-56D2-4743-8CEF-D04010FAF908}"/>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747F366-41A7-4A87-85B9-AE65BE5AB7D8}"/>
              </a:ext>
            </a:extLst>
          </p:cNvPr>
          <p:cNvSpPr txBox="1"/>
          <p:nvPr/>
        </p:nvSpPr>
        <p:spPr>
          <a:xfrm>
            <a:off x="3286540" y="226151"/>
            <a:ext cx="6096000" cy="461665"/>
          </a:xfrm>
          <a:prstGeom prst="rect">
            <a:avLst/>
          </a:prstGeom>
          <a:noFill/>
        </p:spPr>
        <p:txBody>
          <a:bodyPr wrap="square">
            <a:spAutoFit/>
          </a:bodyPr>
          <a:lstStyle/>
          <a:p>
            <a:r>
              <a:rPr lang="en-US" sz="2400" dirty="0">
                <a:solidFill>
                  <a:srgbClr val="FF0000"/>
                </a:solidFill>
              </a:rPr>
              <a:t>2. 	</a:t>
            </a:r>
            <a:r>
              <a:rPr lang="en-US" sz="2400" dirty="0" err="1">
                <a:solidFill>
                  <a:srgbClr val="FF0000"/>
                </a:solidFill>
              </a:rPr>
              <a:t>Tình</a:t>
            </a:r>
            <a:r>
              <a:rPr lang="en-US" sz="2400" dirty="0">
                <a:solidFill>
                  <a:srgbClr val="FF0000"/>
                </a:solidFill>
              </a:rPr>
              <a:t> </a:t>
            </a:r>
            <a:r>
              <a:rPr lang="en-US" sz="2400" dirty="0" err="1">
                <a:solidFill>
                  <a:srgbClr val="FF0000"/>
                </a:solidFill>
              </a:rPr>
              <a:t>hình</a:t>
            </a:r>
            <a:r>
              <a:rPr lang="en-US" sz="2400" dirty="0">
                <a:solidFill>
                  <a:srgbClr val="FF0000"/>
                </a:solidFill>
              </a:rPr>
              <a:t> </a:t>
            </a:r>
            <a:r>
              <a:rPr lang="en-US" sz="2400" dirty="0" err="1">
                <a:solidFill>
                  <a:srgbClr val="FF0000"/>
                </a:solidFill>
              </a:rPr>
              <a:t>kinh</a:t>
            </a:r>
            <a:r>
              <a:rPr lang="en-US" sz="2400" dirty="0">
                <a:solidFill>
                  <a:srgbClr val="FF0000"/>
                </a:solidFill>
              </a:rPr>
              <a:t> </a:t>
            </a:r>
            <a:r>
              <a:rPr lang="en-US" sz="2400" dirty="0" err="1">
                <a:solidFill>
                  <a:srgbClr val="FF0000"/>
                </a:solidFill>
              </a:rPr>
              <a:t>tế</a:t>
            </a:r>
            <a:r>
              <a:rPr lang="en-US" sz="2400" dirty="0">
                <a:solidFill>
                  <a:srgbClr val="FF0000"/>
                </a:solidFill>
              </a:rPr>
              <a:t> </a:t>
            </a:r>
            <a:r>
              <a:rPr lang="en-US" sz="2400" dirty="0" err="1">
                <a:solidFill>
                  <a:srgbClr val="FF0000"/>
                </a:solidFill>
              </a:rPr>
              <a:t>thời</a:t>
            </a:r>
            <a:r>
              <a:rPr lang="en-US" sz="2400" dirty="0">
                <a:solidFill>
                  <a:srgbClr val="FF0000"/>
                </a:solidFill>
              </a:rPr>
              <a:t> </a:t>
            </a:r>
            <a:r>
              <a:rPr lang="en-US" sz="2400" dirty="0" err="1">
                <a:solidFill>
                  <a:srgbClr val="FF0000"/>
                </a:solidFill>
              </a:rPr>
              <a:t>các</a:t>
            </a:r>
            <a:r>
              <a:rPr lang="en-US" sz="2400" dirty="0">
                <a:solidFill>
                  <a:srgbClr val="FF0000"/>
                </a:solidFill>
              </a:rPr>
              <a:t> </a:t>
            </a:r>
            <a:r>
              <a:rPr lang="en-US" sz="2400" dirty="0" err="1">
                <a:solidFill>
                  <a:srgbClr val="FF0000"/>
                </a:solidFill>
              </a:rPr>
              <a:t>vua</a:t>
            </a:r>
            <a:r>
              <a:rPr lang="en-US" sz="2400" dirty="0">
                <a:solidFill>
                  <a:srgbClr val="FF0000"/>
                </a:solidFill>
              </a:rPr>
              <a:t> </a:t>
            </a:r>
            <a:r>
              <a:rPr lang="en-US" sz="2400" dirty="0" err="1">
                <a:solidFill>
                  <a:srgbClr val="FF0000"/>
                </a:solidFill>
              </a:rPr>
              <a:t>Hùng</a:t>
            </a:r>
            <a:r>
              <a:rPr lang="en-US" sz="2400" dirty="0">
                <a:solidFill>
                  <a:srgbClr val="FF0000"/>
                </a:solidFill>
              </a:rPr>
              <a:t>	</a:t>
            </a:r>
          </a:p>
        </p:txBody>
      </p:sp>
      <p:graphicFrame>
        <p:nvGraphicFramePr>
          <p:cNvPr id="3" name="Diagram 2">
            <a:extLst>
              <a:ext uri="{FF2B5EF4-FFF2-40B4-BE49-F238E27FC236}">
                <a16:creationId xmlns:a16="http://schemas.microsoft.com/office/drawing/2014/main" id="{90C04B4F-2E3D-47B3-AAE2-BE478A4F6B12}"/>
              </a:ext>
            </a:extLst>
          </p:cNvPr>
          <p:cNvGraphicFramePr/>
          <p:nvPr>
            <p:extLst>
              <p:ext uri="{D42A27DB-BD31-4B8C-83A1-F6EECF244321}">
                <p14:modId xmlns:p14="http://schemas.microsoft.com/office/powerpoint/2010/main" val="970060665"/>
              </p:ext>
            </p:extLst>
          </p:nvPr>
        </p:nvGraphicFramePr>
        <p:xfrm>
          <a:off x="2495826"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6354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7694ED53-E180-4ED5-ABCE-F7609B37DFA2}"/>
                                            </p:graphicEl>
                                          </p:spTgt>
                                        </p:tgtEl>
                                        <p:attrNameLst>
                                          <p:attrName>style.visibility</p:attrName>
                                        </p:attrNameLst>
                                      </p:cBhvr>
                                      <p:to>
                                        <p:strVal val="visible"/>
                                      </p:to>
                                    </p:set>
                                    <p:animEffect transition="in" filter="fade">
                                      <p:cBhvr>
                                        <p:cTn id="7" dur="500"/>
                                        <p:tgtEl>
                                          <p:spTgt spid="3">
                                            <p:graphicEl>
                                              <a:dgm id="{7694ED53-E180-4ED5-ABCE-F7609B37DFA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0CA4178A-6000-4967-9D9A-FC81A61A021A}"/>
                                            </p:graphicEl>
                                          </p:spTgt>
                                        </p:tgtEl>
                                        <p:attrNameLst>
                                          <p:attrName>style.visibility</p:attrName>
                                        </p:attrNameLst>
                                      </p:cBhvr>
                                      <p:to>
                                        <p:strVal val="visible"/>
                                      </p:to>
                                    </p:set>
                                    <p:animEffect transition="in" filter="fade">
                                      <p:cBhvr>
                                        <p:cTn id="12" dur="500"/>
                                        <p:tgtEl>
                                          <p:spTgt spid="3">
                                            <p:graphicEl>
                                              <a:dgm id="{0CA4178A-6000-4967-9D9A-FC81A61A021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5A93FEFD-F680-4D8B-9B93-8021133635CD}"/>
                                            </p:graphicEl>
                                          </p:spTgt>
                                        </p:tgtEl>
                                        <p:attrNameLst>
                                          <p:attrName>style.visibility</p:attrName>
                                        </p:attrNameLst>
                                      </p:cBhvr>
                                      <p:to>
                                        <p:strVal val="visible"/>
                                      </p:to>
                                    </p:set>
                                    <p:animEffect transition="in" filter="fade">
                                      <p:cBhvr>
                                        <p:cTn id="17" dur="500"/>
                                        <p:tgtEl>
                                          <p:spTgt spid="3">
                                            <p:graphicEl>
                                              <a:dgm id="{5A93FEFD-F680-4D8B-9B93-8021133635C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5BB5184F-163A-408A-A19A-CB4829ECD584}"/>
                                            </p:graphicEl>
                                          </p:spTgt>
                                        </p:tgtEl>
                                        <p:attrNameLst>
                                          <p:attrName>style.visibility</p:attrName>
                                        </p:attrNameLst>
                                      </p:cBhvr>
                                      <p:to>
                                        <p:strVal val="visible"/>
                                      </p:to>
                                    </p:set>
                                    <p:animEffect transition="in" filter="fade">
                                      <p:cBhvr>
                                        <p:cTn id="22" dur="500"/>
                                        <p:tgtEl>
                                          <p:spTgt spid="3">
                                            <p:graphicEl>
                                              <a:dgm id="{5BB5184F-163A-408A-A19A-CB4829ECD58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993913" y="137826"/>
            <a:ext cx="9806609" cy="58477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Clr>
                <a:srgbClr val="CC0099"/>
              </a:buClr>
              <a:buNone/>
            </a:pPr>
            <a:r>
              <a:rPr lang="en-US" b="1" dirty="0"/>
              <a:t>2. 	</a:t>
            </a:r>
            <a:r>
              <a:rPr lang="en-US" b="1" dirty="0" err="1"/>
              <a:t>Tình</a:t>
            </a:r>
            <a:r>
              <a:rPr lang="en-US" b="1" dirty="0"/>
              <a:t> </a:t>
            </a:r>
            <a:r>
              <a:rPr lang="en-US" b="1" dirty="0" err="1"/>
              <a:t>hình</a:t>
            </a:r>
            <a:r>
              <a:rPr lang="en-US" b="1" dirty="0"/>
              <a:t> </a:t>
            </a:r>
            <a:r>
              <a:rPr lang="en-US" b="1" dirty="0" err="1"/>
              <a:t>kinh</a:t>
            </a:r>
            <a:r>
              <a:rPr lang="en-US" b="1" dirty="0"/>
              <a:t> </a:t>
            </a:r>
            <a:r>
              <a:rPr lang="en-US" b="1" dirty="0" err="1"/>
              <a:t>tế</a:t>
            </a:r>
            <a:r>
              <a:rPr lang="en-US" b="1" dirty="0"/>
              <a:t> </a:t>
            </a:r>
            <a:r>
              <a:rPr lang="en-US" b="1" dirty="0" err="1"/>
              <a:t>thời</a:t>
            </a:r>
            <a:r>
              <a:rPr lang="en-US" b="1" dirty="0"/>
              <a:t> </a:t>
            </a:r>
            <a:r>
              <a:rPr lang="en-US" b="1" dirty="0" err="1"/>
              <a:t>các</a:t>
            </a:r>
            <a:r>
              <a:rPr lang="en-US" b="1" dirty="0"/>
              <a:t> </a:t>
            </a:r>
            <a:r>
              <a:rPr lang="en-US" b="1" dirty="0" err="1"/>
              <a:t>vua</a:t>
            </a:r>
            <a:r>
              <a:rPr lang="en-US" b="1" dirty="0"/>
              <a:t> </a:t>
            </a:r>
            <a:r>
              <a:rPr lang="en-US" b="1" dirty="0" err="1"/>
              <a:t>Hùng</a:t>
            </a:r>
            <a:r>
              <a:rPr lang="en-US" b="1" dirty="0"/>
              <a:t>	</a:t>
            </a: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6" name="AutoShape 2"/>
          <p:cNvSpPr>
            <a:spLocks noChangeAspect="1" noChangeArrowheads="1"/>
          </p:cNvSpPr>
          <p:nvPr/>
        </p:nvSpPr>
        <p:spPr bwMode="auto">
          <a:xfrm>
            <a:off x="3649664" y="784225"/>
            <a:ext cx="4656137"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graphicFrame>
        <p:nvGraphicFramePr>
          <p:cNvPr id="2" name="Diagram 1">
            <a:extLst>
              <a:ext uri="{FF2B5EF4-FFF2-40B4-BE49-F238E27FC236}">
                <a16:creationId xmlns:a16="http://schemas.microsoft.com/office/drawing/2014/main" id="{FD8C4F62-D54E-429D-A749-9E3C8517F567}"/>
              </a:ext>
            </a:extLst>
          </p:cNvPr>
          <p:cNvGraphicFramePr/>
          <p:nvPr>
            <p:extLst>
              <p:ext uri="{D42A27DB-BD31-4B8C-83A1-F6EECF244321}">
                <p14:modId xmlns:p14="http://schemas.microsoft.com/office/powerpoint/2010/main" val="3646492332"/>
              </p:ext>
            </p:extLst>
          </p:nvPr>
        </p:nvGraphicFramePr>
        <p:xfrm>
          <a:off x="353391" y="1510748"/>
          <a:ext cx="11679583" cy="53472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3297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1)">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27CB80F6-A683-4F23-95C2-3022F5D23856}"/>
                                            </p:graphicEl>
                                          </p:spTgt>
                                        </p:tgtEl>
                                        <p:attrNameLst>
                                          <p:attrName>style.visibility</p:attrName>
                                        </p:attrNameLst>
                                      </p:cBhvr>
                                      <p:to>
                                        <p:strVal val="visible"/>
                                      </p:to>
                                    </p:set>
                                    <p:animEffect transition="in" filter="fade">
                                      <p:cBhvr>
                                        <p:cTn id="15" dur="500"/>
                                        <p:tgtEl>
                                          <p:spTgt spid="2">
                                            <p:graphicEl>
                                              <a:dgm id="{27CB80F6-A683-4F23-95C2-3022F5D2385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A80500D1-9780-484E-BBF0-C0F4187A3C23}"/>
                                            </p:graphicEl>
                                          </p:spTgt>
                                        </p:tgtEl>
                                        <p:attrNameLst>
                                          <p:attrName>style.visibility</p:attrName>
                                        </p:attrNameLst>
                                      </p:cBhvr>
                                      <p:to>
                                        <p:strVal val="visible"/>
                                      </p:to>
                                    </p:set>
                                    <p:animEffect transition="in" filter="fade">
                                      <p:cBhvr>
                                        <p:cTn id="20" dur="500"/>
                                        <p:tgtEl>
                                          <p:spTgt spid="2">
                                            <p:graphicEl>
                                              <a:dgm id="{A80500D1-9780-484E-BBF0-C0F4187A3C2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Graphic spid="2" grpId="0">
        <p:bldSub>
          <a:bldDgm bld="lvl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a:extLst>
              <a:ext uri="{FF2B5EF4-FFF2-40B4-BE49-F238E27FC236}">
                <a16:creationId xmlns:a16="http://schemas.microsoft.com/office/drawing/2014/main" id="{58994BA1-D505-4EE0-895B-CEC7765D6B30}"/>
              </a:ext>
            </a:extLst>
          </p:cNvPr>
          <p:cNvGraphicFramePr/>
          <p:nvPr>
            <p:extLst>
              <p:ext uri="{D42A27DB-BD31-4B8C-83A1-F6EECF244321}">
                <p14:modId xmlns:p14="http://schemas.microsoft.com/office/powerpoint/2010/main" val="476237087"/>
              </p:ext>
            </p:extLst>
          </p:nvPr>
        </p:nvGraphicFramePr>
        <p:xfrm>
          <a:off x="-92765" y="530088"/>
          <a:ext cx="10252765" cy="56082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8652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7BE0935F-BFBC-4B2F-9A9A-0BEC4D4EE12A}"/>
                                            </p:graphicEl>
                                          </p:spTgt>
                                        </p:tgtEl>
                                        <p:attrNameLst>
                                          <p:attrName>style.visibility</p:attrName>
                                        </p:attrNameLst>
                                      </p:cBhvr>
                                      <p:to>
                                        <p:strVal val="visible"/>
                                      </p:to>
                                    </p:set>
                                    <p:animEffect transition="in" filter="fade">
                                      <p:cBhvr>
                                        <p:cTn id="7" dur="500"/>
                                        <p:tgtEl>
                                          <p:spTgt spid="7">
                                            <p:graphicEl>
                                              <a:dgm id="{7BE0935F-BFBC-4B2F-9A9A-0BEC4D4EE12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7B219958-E3AB-4920-8022-04D40E55975E}"/>
                                            </p:graphicEl>
                                          </p:spTgt>
                                        </p:tgtEl>
                                        <p:attrNameLst>
                                          <p:attrName>style.visibility</p:attrName>
                                        </p:attrNameLst>
                                      </p:cBhvr>
                                      <p:to>
                                        <p:strVal val="visible"/>
                                      </p:to>
                                    </p:set>
                                    <p:animEffect transition="in" filter="fade">
                                      <p:cBhvr>
                                        <p:cTn id="12" dur="500"/>
                                        <p:tgtEl>
                                          <p:spTgt spid="7">
                                            <p:graphicEl>
                                              <a:dgm id="{7B219958-E3AB-4920-8022-04D40E55975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8ADF597D-7544-4771-9273-611429F705B2}"/>
                                            </p:graphicEl>
                                          </p:spTgt>
                                        </p:tgtEl>
                                        <p:attrNameLst>
                                          <p:attrName>style.visibility</p:attrName>
                                        </p:attrNameLst>
                                      </p:cBhvr>
                                      <p:to>
                                        <p:strVal val="visible"/>
                                      </p:to>
                                    </p:set>
                                    <p:animEffect transition="in" filter="fade">
                                      <p:cBhvr>
                                        <p:cTn id="15" dur="500"/>
                                        <p:tgtEl>
                                          <p:spTgt spid="7">
                                            <p:graphicEl>
                                              <a:dgm id="{8ADF597D-7544-4771-9273-611429F705B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graphicEl>
                                              <a:dgm id="{93C32F4D-1341-40F7-9DC2-715D5FC9CA67}"/>
                                            </p:graphicEl>
                                          </p:spTgt>
                                        </p:tgtEl>
                                        <p:attrNameLst>
                                          <p:attrName>style.visibility</p:attrName>
                                        </p:attrNameLst>
                                      </p:cBhvr>
                                      <p:to>
                                        <p:strVal val="visible"/>
                                      </p:to>
                                    </p:set>
                                    <p:animEffect transition="in" filter="fade">
                                      <p:cBhvr>
                                        <p:cTn id="20" dur="500"/>
                                        <p:tgtEl>
                                          <p:spTgt spid="7">
                                            <p:graphicEl>
                                              <a:dgm id="{93C32F4D-1341-40F7-9DC2-715D5FC9CA6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graphicEl>
                                              <a:dgm id="{5187526A-BE9A-47C1-87C4-278FEC32FE97}"/>
                                            </p:graphicEl>
                                          </p:spTgt>
                                        </p:tgtEl>
                                        <p:attrNameLst>
                                          <p:attrName>style.visibility</p:attrName>
                                        </p:attrNameLst>
                                      </p:cBhvr>
                                      <p:to>
                                        <p:strVal val="visible"/>
                                      </p:to>
                                    </p:set>
                                    <p:animEffect transition="in" filter="fade">
                                      <p:cBhvr>
                                        <p:cTn id="23" dur="500"/>
                                        <p:tgtEl>
                                          <p:spTgt spid="7">
                                            <p:graphicEl>
                                              <a:dgm id="{5187526A-BE9A-47C1-87C4-278FEC32FE97}"/>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graphicEl>
                                              <a:dgm id="{D95E6253-5764-412A-BA56-4288C1334097}"/>
                                            </p:graphicEl>
                                          </p:spTgt>
                                        </p:tgtEl>
                                        <p:attrNameLst>
                                          <p:attrName>style.visibility</p:attrName>
                                        </p:attrNameLst>
                                      </p:cBhvr>
                                      <p:to>
                                        <p:strVal val="visible"/>
                                      </p:to>
                                    </p:set>
                                    <p:animEffect transition="in" filter="fade">
                                      <p:cBhvr>
                                        <p:cTn id="28" dur="500"/>
                                        <p:tgtEl>
                                          <p:spTgt spid="7">
                                            <p:graphicEl>
                                              <a:dgm id="{D95E6253-5764-412A-BA56-4288C1334097}"/>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
                                            <p:graphicEl>
                                              <a:dgm id="{CB7525C4-D647-4909-9D5A-6BAA2B096A85}"/>
                                            </p:graphicEl>
                                          </p:spTgt>
                                        </p:tgtEl>
                                        <p:attrNameLst>
                                          <p:attrName>style.visibility</p:attrName>
                                        </p:attrNameLst>
                                      </p:cBhvr>
                                      <p:to>
                                        <p:strVal val="visible"/>
                                      </p:to>
                                    </p:set>
                                    <p:animEffect transition="in" filter="fade">
                                      <p:cBhvr>
                                        <p:cTn id="31" dur="500"/>
                                        <p:tgtEl>
                                          <p:spTgt spid="7">
                                            <p:graphicEl>
                                              <a:dgm id="{CB7525C4-D647-4909-9D5A-6BAA2B096A85}"/>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7">
                                            <p:graphicEl>
                                              <a:dgm id="{B1DEF2D0-929F-46C0-95F8-CCFDF38F8ADB}"/>
                                            </p:graphicEl>
                                          </p:spTgt>
                                        </p:tgtEl>
                                        <p:attrNameLst>
                                          <p:attrName>style.visibility</p:attrName>
                                        </p:attrNameLst>
                                      </p:cBhvr>
                                      <p:to>
                                        <p:strVal val="visible"/>
                                      </p:to>
                                    </p:set>
                                    <p:animEffect transition="in" filter="fade">
                                      <p:cBhvr>
                                        <p:cTn id="36" dur="500"/>
                                        <p:tgtEl>
                                          <p:spTgt spid="7">
                                            <p:graphicEl>
                                              <a:dgm id="{B1DEF2D0-929F-46C0-95F8-CCFDF38F8ADB}"/>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7">
                                            <p:graphicEl>
                                              <a:dgm id="{59B3A71F-8042-42D7-918B-58DD3545AA5B}"/>
                                            </p:graphicEl>
                                          </p:spTgt>
                                        </p:tgtEl>
                                        <p:attrNameLst>
                                          <p:attrName>style.visibility</p:attrName>
                                        </p:attrNameLst>
                                      </p:cBhvr>
                                      <p:to>
                                        <p:strVal val="visible"/>
                                      </p:to>
                                    </p:set>
                                    <p:animEffect transition="in" filter="fade">
                                      <p:cBhvr>
                                        <p:cTn id="39" dur="500"/>
                                        <p:tgtEl>
                                          <p:spTgt spid="7">
                                            <p:graphicEl>
                                              <a:dgm id="{59B3A71F-8042-42D7-918B-58DD3545AA5B}"/>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7">
                                            <p:graphicEl>
                                              <a:dgm id="{D6868FC2-4E82-4F25-8AB4-CBD83B89A0B5}"/>
                                            </p:graphicEl>
                                          </p:spTgt>
                                        </p:tgtEl>
                                        <p:attrNameLst>
                                          <p:attrName>style.visibility</p:attrName>
                                        </p:attrNameLst>
                                      </p:cBhvr>
                                      <p:to>
                                        <p:strVal val="visible"/>
                                      </p:to>
                                    </p:set>
                                    <p:animEffect transition="in" filter="fade">
                                      <p:cBhvr>
                                        <p:cTn id="44" dur="500"/>
                                        <p:tgtEl>
                                          <p:spTgt spid="7">
                                            <p:graphicEl>
                                              <a:dgm id="{D6868FC2-4E82-4F25-8AB4-CBD83B89A0B5}"/>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
                                            <p:graphicEl>
                                              <a:dgm id="{AE0DD0A5-5139-4C4B-A83F-C91182BD4C05}"/>
                                            </p:graphicEl>
                                          </p:spTgt>
                                        </p:tgtEl>
                                        <p:attrNameLst>
                                          <p:attrName>style.visibility</p:attrName>
                                        </p:attrNameLst>
                                      </p:cBhvr>
                                      <p:to>
                                        <p:strVal val="visible"/>
                                      </p:to>
                                    </p:set>
                                    <p:animEffect transition="in" filter="fade">
                                      <p:cBhvr>
                                        <p:cTn id="47" dur="500"/>
                                        <p:tgtEl>
                                          <p:spTgt spid="7">
                                            <p:graphicEl>
                                              <a:dgm id="{AE0DD0A5-5139-4C4B-A83F-C91182BD4C0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EE79F15F-9653-4AA0-9782-4866471F227C}"/>
              </a:ext>
            </a:extLst>
          </p:cNvPr>
          <p:cNvGraphicFramePr/>
          <p:nvPr>
            <p:extLst>
              <p:ext uri="{D42A27DB-BD31-4B8C-83A1-F6EECF244321}">
                <p14:modId xmlns:p14="http://schemas.microsoft.com/office/powerpoint/2010/main" val="2211194437"/>
              </p:ext>
            </p:extLst>
          </p:nvPr>
        </p:nvGraphicFramePr>
        <p:xfrm>
          <a:off x="848139" y="160542"/>
          <a:ext cx="10252765" cy="56082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7262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E0210570-BABE-4DCB-9EF2-B181A603562E}"/>
              </a:ext>
            </a:extLst>
          </p:cNvPr>
          <p:cNvGraphicFramePr/>
          <p:nvPr>
            <p:extLst>
              <p:ext uri="{D42A27DB-BD31-4B8C-83A1-F6EECF244321}">
                <p14:modId xmlns:p14="http://schemas.microsoft.com/office/powerpoint/2010/main" val="2882554744"/>
              </p:ext>
            </p:extLst>
          </p:nvPr>
        </p:nvGraphicFramePr>
        <p:xfrm>
          <a:off x="848139" y="160542"/>
          <a:ext cx="10252765" cy="56082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2542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graphicFrame>
        <p:nvGraphicFramePr>
          <p:cNvPr id="5" name="Diagram 4">
            <a:extLst>
              <a:ext uri="{FF2B5EF4-FFF2-40B4-BE49-F238E27FC236}">
                <a16:creationId xmlns:a16="http://schemas.microsoft.com/office/drawing/2014/main" id="{51FC7872-5BBA-4A9E-B3E0-20DB140E4380}"/>
              </a:ext>
            </a:extLst>
          </p:cNvPr>
          <p:cNvGraphicFramePr/>
          <p:nvPr>
            <p:extLst>
              <p:ext uri="{D42A27DB-BD31-4B8C-83A1-F6EECF244321}">
                <p14:modId xmlns:p14="http://schemas.microsoft.com/office/powerpoint/2010/main" val="2695229343"/>
              </p:ext>
            </p:extLst>
          </p:nvPr>
        </p:nvGraphicFramePr>
        <p:xfrm>
          <a:off x="848139" y="160542"/>
          <a:ext cx="10252765" cy="56082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3147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graphicFrame>
        <p:nvGraphicFramePr>
          <p:cNvPr id="5" name="Diagram 4">
            <a:extLst>
              <a:ext uri="{FF2B5EF4-FFF2-40B4-BE49-F238E27FC236}">
                <a16:creationId xmlns:a16="http://schemas.microsoft.com/office/drawing/2014/main" id="{51FC7872-5BBA-4A9E-B3E0-20DB140E4380}"/>
              </a:ext>
            </a:extLst>
          </p:cNvPr>
          <p:cNvGraphicFramePr/>
          <p:nvPr>
            <p:extLst>
              <p:ext uri="{D42A27DB-BD31-4B8C-83A1-F6EECF244321}">
                <p14:modId xmlns:p14="http://schemas.microsoft.com/office/powerpoint/2010/main" val="2391042684"/>
              </p:ext>
            </p:extLst>
          </p:nvPr>
        </p:nvGraphicFramePr>
        <p:xfrm>
          <a:off x="848139" y="160542"/>
          <a:ext cx="11449878" cy="66974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69458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0B4D697-3B3A-49DF-9945-DA9D4AB3D7B4}"/>
              </a:ext>
            </a:extLst>
          </p:cNvPr>
          <p:cNvPicPr>
            <a:picLocks noChangeAspect="1"/>
          </p:cNvPicPr>
          <p:nvPr/>
        </p:nvPicPr>
        <p:blipFill>
          <a:blip r:embed="rId2"/>
          <a:stretch>
            <a:fillRect/>
          </a:stretch>
        </p:blipFill>
        <p:spPr>
          <a:xfrm>
            <a:off x="36666" y="0"/>
            <a:ext cx="12118667" cy="5976730"/>
          </a:xfrm>
          <a:prstGeom prst="rect">
            <a:avLst/>
          </a:prstGeom>
        </p:spPr>
      </p:pic>
      <p:sp>
        <p:nvSpPr>
          <p:cNvPr id="4" name="TextBox 3">
            <a:extLst>
              <a:ext uri="{FF2B5EF4-FFF2-40B4-BE49-F238E27FC236}">
                <a16:creationId xmlns:a16="http://schemas.microsoft.com/office/drawing/2014/main" id="{EA77FE47-FE9B-48C2-A553-765035927189}"/>
              </a:ext>
            </a:extLst>
          </p:cNvPr>
          <p:cNvSpPr txBox="1"/>
          <p:nvPr/>
        </p:nvSpPr>
        <p:spPr>
          <a:xfrm>
            <a:off x="1881809" y="6202017"/>
            <a:ext cx="9488557" cy="400110"/>
          </a:xfrm>
          <a:prstGeom prst="rect">
            <a:avLst/>
          </a:prstGeom>
          <a:noFill/>
        </p:spPr>
        <p:txBody>
          <a:bodyPr wrap="square">
            <a:spAutoFit/>
          </a:bodyPr>
          <a:lstStyle/>
          <a:p>
            <a:r>
              <a:rPr lang="vi-VN" sz="2000" dirty="0"/>
              <a:t>Cuộc sống của người Việt thời Văn Lang. Tranh minh hoạ của hoạ sĩ Tạ Huy Long </a:t>
            </a:r>
            <a:endParaRPr lang="en-US" sz="2000" dirty="0"/>
          </a:p>
        </p:txBody>
      </p:sp>
    </p:spTree>
    <p:extLst>
      <p:ext uri="{BB962C8B-B14F-4D97-AF65-F5344CB8AC3E}">
        <p14:creationId xmlns:p14="http://schemas.microsoft.com/office/powerpoint/2010/main" val="39588055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871447"/>
          </a:xfrm>
          <a:prstGeom prst="rect">
            <a:avLst/>
          </a:prstGeom>
        </p:spPr>
      </p:pic>
      <p:graphicFrame>
        <p:nvGraphicFramePr>
          <p:cNvPr id="3" name="Diagram 2">
            <a:extLst>
              <a:ext uri="{FF2B5EF4-FFF2-40B4-BE49-F238E27FC236}">
                <a16:creationId xmlns:a16="http://schemas.microsoft.com/office/drawing/2014/main" id="{AE7F0BB6-FD45-4D2B-A241-BD56CEAFC7AB}"/>
              </a:ext>
            </a:extLst>
          </p:cNvPr>
          <p:cNvGraphicFramePr/>
          <p:nvPr>
            <p:extLst>
              <p:ext uri="{D42A27DB-BD31-4B8C-83A1-F6EECF244321}">
                <p14:modId xmlns:p14="http://schemas.microsoft.com/office/powerpoint/2010/main" val="3932203970"/>
              </p:ext>
            </p:extLst>
          </p:nvPr>
        </p:nvGraphicFramePr>
        <p:xfrm>
          <a:off x="-132523" y="86041"/>
          <a:ext cx="9912627" cy="66724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506181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331704732"/>
              </p:ext>
            </p:extLst>
          </p:nvPr>
        </p:nvGraphicFramePr>
        <p:xfrm>
          <a:off x="1094441" y="1919597"/>
          <a:ext cx="1000311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5" name="Group 4">
            <a:extLst>
              <a:ext uri="{FF2B5EF4-FFF2-40B4-BE49-F238E27FC236}">
                <a16:creationId xmlns:a16="http://schemas.microsoft.com/office/drawing/2014/main" id="{648502A9-6BE8-4CB3-B3A8-18B9C94D5015}"/>
              </a:ext>
            </a:extLst>
          </p:cNvPr>
          <p:cNvGrpSpPr/>
          <p:nvPr/>
        </p:nvGrpSpPr>
        <p:grpSpPr>
          <a:xfrm>
            <a:off x="2676941" y="236822"/>
            <a:ext cx="7222434" cy="571561"/>
            <a:chOff x="0" y="1490413"/>
            <a:chExt cx="4956313" cy="1269017"/>
          </a:xfrm>
        </p:grpSpPr>
        <p:sp>
          <p:nvSpPr>
            <p:cNvPr id="6" name="Rectangle 5">
              <a:extLst>
                <a:ext uri="{FF2B5EF4-FFF2-40B4-BE49-F238E27FC236}">
                  <a16:creationId xmlns:a16="http://schemas.microsoft.com/office/drawing/2014/main" id="{CD53B3FA-3E8D-4D6E-867B-2719985251FE}"/>
                </a:ext>
              </a:extLst>
            </p:cNvPr>
            <p:cNvSpPr/>
            <p:nvPr/>
          </p:nvSpPr>
          <p:spPr>
            <a:xfrm>
              <a:off x="0" y="1490413"/>
              <a:ext cx="4956313" cy="1269017"/>
            </a:xfrm>
            <a:prstGeom prst="rect">
              <a:avLst/>
            </a:prstGeom>
            <a:solidFill>
              <a:srgbClr val="00B050">
                <a:alpha val="90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7" name="TextBox 6">
              <a:extLst>
                <a:ext uri="{FF2B5EF4-FFF2-40B4-BE49-F238E27FC236}">
                  <a16:creationId xmlns:a16="http://schemas.microsoft.com/office/drawing/2014/main" id="{871626D9-1ED3-4BE4-9D14-CA33F747061E}"/>
                </a:ext>
              </a:extLst>
            </p:cNvPr>
            <p:cNvSpPr txBox="1"/>
            <p:nvPr/>
          </p:nvSpPr>
          <p:spPr>
            <a:xfrm>
              <a:off x="0" y="1490413"/>
              <a:ext cx="4956313" cy="126901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9136" tIns="35560" rIns="199136" bIns="3556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bg1"/>
                  </a:solidFill>
                </a:rPr>
                <a:t>3.1	Gia </a:t>
              </a:r>
              <a:r>
                <a:rPr lang="en-US" sz="2800" kern="1200" dirty="0" err="1">
                  <a:solidFill>
                    <a:schemeClr val="bg1"/>
                  </a:solidFill>
                </a:rPr>
                <a:t>đình</a:t>
              </a:r>
              <a:r>
                <a:rPr lang="en-US" sz="2800" kern="1200" dirty="0">
                  <a:solidFill>
                    <a:schemeClr val="bg1"/>
                  </a:solidFill>
                </a:rPr>
                <a:t> </a:t>
              </a:r>
              <a:r>
                <a:rPr lang="en-US" sz="2800" kern="1200" dirty="0" err="1">
                  <a:solidFill>
                    <a:schemeClr val="bg1"/>
                  </a:solidFill>
                </a:rPr>
                <a:t>và</a:t>
              </a:r>
              <a:r>
                <a:rPr lang="en-US" sz="2800" kern="1200" dirty="0">
                  <a:solidFill>
                    <a:schemeClr val="bg1"/>
                  </a:solidFill>
                </a:rPr>
                <a:t> </a:t>
              </a:r>
              <a:r>
                <a:rPr lang="en-US" sz="2800" kern="1200" dirty="0" err="1">
                  <a:solidFill>
                    <a:schemeClr val="bg1"/>
                  </a:solidFill>
                </a:rPr>
                <a:t>dòng</a:t>
              </a:r>
              <a:r>
                <a:rPr lang="en-US" sz="2800" kern="1200" dirty="0">
                  <a:solidFill>
                    <a:schemeClr val="bg1"/>
                  </a:solidFill>
                </a:rPr>
                <a:t> </a:t>
              </a:r>
              <a:r>
                <a:rPr lang="en-US" sz="2800" kern="1200" dirty="0" err="1">
                  <a:solidFill>
                    <a:schemeClr val="bg1"/>
                  </a:solidFill>
                </a:rPr>
                <a:t>họ</a:t>
              </a:r>
              <a:endParaRPr lang="en-US" sz="2800" kern="1200" dirty="0">
                <a:solidFill>
                  <a:schemeClr val="bg1"/>
                </a:solidFill>
              </a:endParaRPr>
            </a:p>
          </p:txBody>
        </p:sp>
      </p:grpSp>
    </p:spTree>
    <p:extLst>
      <p:ext uri="{BB962C8B-B14F-4D97-AF65-F5344CB8AC3E}">
        <p14:creationId xmlns:p14="http://schemas.microsoft.com/office/powerpoint/2010/main" val="2045670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273F9A8D-F8F6-4CC6-B016-E4080AFE829F}"/>
                                            </p:graphicEl>
                                          </p:spTgt>
                                        </p:tgtEl>
                                        <p:attrNameLst>
                                          <p:attrName>style.visibility</p:attrName>
                                        </p:attrNameLst>
                                      </p:cBhvr>
                                      <p:to>
                                        <p:strVal val="visible"/>
                                      </p:to>
                                    </p:set>
                                    <p:anim calcmode="lin" valueType="num">
                                      <p:cBhvr additive="base">
                                        <p:cTn id="7" dur="500" fill="hold"/>
                                        <p:tgtEl>
                                          <p:spTgt spid="2">
                                            <p:graphicEl>
                                              <a:dgm id="{273F9A8D-F8F6-4CC6-B016-E4080AFE829F}"/>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273F9A8D-F8F6-4CC6-B016-E4080AFE829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4DF7E78E-FA81-440B-93CF-C86732D016CD}"/>
                                            </p:graphicEl>
                                          </p:spTgt>
                                        </p:tgtEl>
                                        <p:attrNameLst>
                                          <p:attrName>style.visibility</p:attrName>
                                        </p:attrNameLst>
                                      </p:cBhvr>
                                      <p:to>
                                        <p:strVal val="visible"/>
                                      </p:to>
                                    </p:set>
                                    <p:anim calcmode="lin" valueType="num">
                                      <p:cBhvr additive="base">
                                        <p:cTn id="13" dur="500" fill="hold"/>
                                        <p:tgtEl>
                                          <p:spTgt spid="2">
                                            <p:graphicEl>
                                              <a:dgm id="{4DF7E78E-FA81-440B-93CF-C86732D016CD}"/>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4DF7E78E-FA81-440B-93CF-C86732D016CD}"/>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FB582799-E5E0-4761-BC46-6E9DCDDC0A81}"/>
                                            </p:graphicEl>
                                          </p:spTgt>
                                        </p:tgtEl>
                                        <p:attrNameLst>
                                          <p:attrName>style.visibility</p:attrName>
                                        </p:attrNameLst>
                                      </p:cBhvr>
                                      <p:to>
                                        <p:strVal val="visible"/>
                                      </p:to>
                                    </p:set>
                                    <p:anim calcmode="lin" valueType="num">
                                      <p:cBhvr additive="base">
                                        <p:cTn id="17" dur="500" fill="hold"/>
                                        <p:tgtEl>
                                          <p:spTgt spid="2">
                                            <p:graphicEl>
                                              <a:dgm id="{FB582799-E5E0-4761-BC46-6E9DCDDC0A81}"/>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FB582799-E5E0-4761-BC46-6E9DCDDC0A81}"/>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8908BB11-47CA-49BD-803F-9214FD02A8ED}"/>
                                            </p:graphicEl>
                                          </p:spTgt>
                                        </p:tgtEl>
                                        <p:attrNameLst>
                                          <p:attrName>style.visibility</p:attrName>
                                        </p:attrNameLst>
                                      </p:cBhvr>
                                      <p:to>
                                        <p:strVal val="visible"/>
                                      </p:to>
                                    </p:set>
                                    <p:anim calcmode="lin" valueType="num">
                                      <p:cBhvr additive="base">
                                        <p:cTn id="23" dur="500" fill="hold"/>
                                        <p:tgtEl>
                                          <p:spTgt spid="2">
                                            <p:graphicEl>
                                              <a:dgm id="{8908BB11-47CA-49BD-803F-9214FD02A8ED}"/>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8908BB11-47CA-49BD-803F-9214FD02A8ED}"/>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EED867B5-4873-43FE-A841-741C27F238CE}"/>
                                            </p:graphicEl>
                                          </p:spTgt>
                                        </p:tgtEl>
                                        <p:attrNameLst>
                                          <p:attrName>style.visibility</p:attrName>
                                        </p:attrNameLst>
                                      </p:cBhvr>
                                      <p:to>
                                        <p:strVal val="visible"/>
                                      </p:to>
                                    </p:set>
                                    <p:anim calcmode="lin" valueType="num">
                                      <p:cBhvr additive="base">
                                        <p:cTn id="27" dur="500" fill="hold"/>
                                        <p:tgtEl>
                                          <p:spTgt spid="2">
                                            <p:graphicEl>
                                              <a:dgm id="{EED867B5-4873-43FE-A841-741C27F238CE}"/>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graphicEl>
                                              <a:dgm id="{EED867B5-4873-43FE-A841-741C27F238CE}"/>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0FD61B73-7CD4-4B0A-9D32-EA94EB71E35D}"/>
                                            </p:graphicEl>
                                          </p:spTgt>
                                        </p:tgtEl>
                                        <p:attrNameLst>
                                          <p:attrName>style.visibility</p:attrName>
                                        </p:attrNameLst>
                                      </p:cBhvr>
                                      <p:to>
                                        <p:strVal val="visible"/>
                                      </p:to>
                                    </p:set>
                                    <p:anim calcmode="lin" valueType="num">
                                      <p:cBhvr additive="base">
                                        <p:cTn id="33" dur="500" fill="hold"/>
                                        <p:tgtEl>
                                          <p:spTgt spid="2">
                                            <p:graphicEl>
                                              <a:dgm id="{0FD61B73-7CD4-4B0A-9D32-EA94EB71E35D}"/>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0FD61B73-7CD4-4B0A-9D32-EA94EB71E35D}"/>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60EB736B-3CD1-43F5-8E9C-5D81C6BD656F}"/>
                                            </p:graphicEl>
                                          </p:spTgt>
                                        </p:tgtEl>
                                        <p:attrNameLst>
                                          <p:attrName>style.visibility</p:attrName>
                                        </p:attrNameLst>
                                      </p:cBhvr>
                                      <p:to>
                                        <p:strVal val="visible"/>
                                      </p:to>
                                    </p:set>
                                    <p:anim calcmode="lin" valueType="num">
                                      <p:cBhvr additive="base">
                                        <p:cTn id="37" dur="500" fill="hold"/>
                                        <p:tgtEl>
                                          <p:spTgt spid="2">
                                            <p:graphicEl>
                                              <a:dgm id="{60EB736B-3CD1-43F5-8E9C-5D81C6BD656F}"/>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60EB736B-3CD1-43F5-8E9C-5D81C6BD656F}"/>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154356304"/>
              </p:ext>
            </p:extLst>
          </p:nvPr>
        </p:nvGraphicFramePr>
        <p:xfrm>
          <a:off x="233049" y="762624"/>
          <a:ext cx="10951785" cy="6194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D0705512-8FCC-43A6-9965-B369E1016CEF}"/>
              </a:ext>
            </a:extLst>
          </p:cNvPr>
          <p:cNvSpPr txBox="1"/>
          <p:nvPr/>
        </p:nvSpPr>
        <p:spPr>
          <a:xfrm>
            <a:off x="2226365" y="239403"/>
            <a:ext cx="8468139" cy="523220"/>
          </a:xfrm>
          <a:prstGeom prst="rect">
            <a:avLst/>
          </a:prstGeom>
          <a:solidFill>
            <a:srgbClr val="C00000"/>
          </a:solidFill>
        </p:spPr>
        <p:txBody>
          <a:bodyPr wrap="square">
            <a:spAutoFit/>
          </a:bodyPr>
          <a:lstStyle/>
          <a:p>
            <a:r>
              <a:rPr lang="vi-VN" sz="2800" dirty="0">
                <a:solidFill>
                  <a:schemeClr val="bg1"/>
                </a:solidFill>
              </a:rPr>
              <a:t>3.2 Một số vấn đề về nhà nước thời các vua Hùng</a:t>
            </a:r>
          </a:p>
        </p:txBody>
      </p:sp>
    </p:spTree>
    <p:extLst>
      <p:ext uri="{BB962C8B-B14F-4D97-AF65-F5344CB8AC3E}">
        <p14:creationId xmlns:p14="http://schemas.microsoft.com/office/powerpoint/2010/main" val="2093480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273F9A8D-F8F6-4CC6-B016-E4080AFE829F}"/>
                                            </p:graphicEl>
                                          </p:spTgt>
                                        </p:tgtEl>
                                        <p:attrNameLst>
                                          <p:attrName>style.visibility</p:attrName>
                                        </p:attrNameLst>
                                      </p:cBhvr>
                                      <p:to>
                                        <p:strVal val="visible"/>
                                      </p:to>
                                    </p:set>
                                    <p:anim calcmode="lin" valueType="num">
                                      <p:cBhvr additive="base">
                                        <p:cTn id="7" dur="500" fill="hold"/>
                                        <p:tgtEl>
                                          <p:spTgt spid="2">
                                            <p:graphicEl>
                                              <a:dgm id="{273F9A8D-F8F6-4CC6-B016-E4080AFE829F}"/>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273F9A8D-F8F6-4CC6-B016-E4080AFE829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4DF7E78E-FA81-440B-93CF-C86732D016CD}"/>
                                            </p:graphicEl>
                                          </p:spTgt>
                                        </p:tgtEl>
                                        <p:attrNameLst>
                                          <p:attrName>style.visibility</p:attrName>
                                        </p:attrNameLst>
                                      </p:cBhvr>
                                      <p:to>
                                        <p:strVal val="visible"/>
                                      </p:to>
                                    </p:set>
                                    <p:anim calcmode="lin" valueType="num">
                                      <p:cBhvr additive="base">
                                        <p:cTn id="13" dur="500" fill="hold"/>
                                        <p:tgtEl>
                                          <p:spTgt spid="2">
                                            <p:graphicEl>
                                              <a:dgm id="{4DF7E78E-FA81-440B-93CF-C86732D016CD}"/>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4DF7E78E-FA81-440B-93CF-C86732D016CD}"/>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FB582799-E5E0-4761-BC46-6E9DCDDC0A81}"/>
                                            </p:graphicEl>
                                          </p:spTgt>
                                        </p:tgtEl>
                                        <p:attrNameLst>
                                          <p:attrName>style.visibility</p:attrName>
                                        </p:attrNameLst>
                                      </p:cBhvr>
                                      <p:to>
                                        <p:strVal val="visible"/>
                                      </p:to>
                                    </p:set>
                                    <p:anim calcmode="lin" valueType="num">
                                      <p:cBhvr additive="base">
                                        <p:cTn id="17" dur="500" fill="hold"/>
                                        <p:tgtEl>
                                          <p:spTgt spid="2">
                                            <p:graphicEl>
                                              <a:dgm id="{FB582799-E5E0-4761-BC46-6E9DCDDC0A81}"/>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FB582799-E5E0-4761-BC46-6E9DCDDC0A81}"/>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4ED029D1-1C88-4A72-BEE0-3142B6DA2814}"/>
                                            </p:graphicEl>
                                          </p:spTgt>
                                        </p:tgtEl>
                                        <p:attrNameLst>
                                          <p:attrName>style.visibility</p:attrName>
                                        </p:attrNameLst>
                                      </p:cBhvr>
                                      <p:to>
                                        <p:strVal val="visible"/>
                                      </p:to>
                                    </p:set>
                                    <p:anim calcmode="lin" valueType="num">
                                      <p:cBhvr additive="base">
                                        <p:cTn id="23" dur="500" fill="hold"/>
                                        <p:tgtEl>
                                          <p:spTgt spid="2">
                                            <p:graphicEl>
                                              <a:dgm id="{4ED029D1-1C88-4A72-BEE0-3142B6DA2814}"/>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4ED029D1-1C88-4A72-BEE0-3142B6DA2814}"/>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D518EFF4-599A-4A1D-A4D1-A084AE5A80BC}"/>
                                            </p:graphicEl>
                                          </p:spTgt>
                                        </p:tgtEl>
                                        <p:attrNameLst>
                                          <p:attrName>style.visibility</p:attrName>
                                        </p:attrNameLst>
                                      </p:cBhvr>
                                      <p:to>
                                        <p:strVal val="visible"/>
                                      </p:to>
                                    </p:set>
                                    <p:anim calcmode="lin" valueType="num">
                                      <p:cBhvr additive="base">
                                        <p:cTn id="27" dur="500" fill="hold"/>
                                        <p:tgtEl>
                                          <p:spTgt spid="2">
                                            <p:graphicEl>
                                              <a:dgm id="{D518EFF4-599A-4A1D-A4D1-A084AE5A80BC}"/>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graphicEl>
                                              <a:dgm id="{D518EFF4-599A-4A1D-A4D1-A084AE5A80BC}"/>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4727B60F-FBCE-448A-8362-BDE8A416B82A}"/>
                                            </p:graphicEl>
                                          </p:spTgt>
                                        </p:tgtEl>
                                        <p:attrNameLst>
                                          <p:attrName>style.visibility</p:attrName>
                                        </p:attrNameLst>
                                      </p:cBhvr>
                                      <p:to>
                                        <p:strVal val="visible"/>
                                      </p:to>
                                    </p:set>
                                    <p:anim calcmode="lin" valueType="num">
                                      <p:cBhvr additive="base">
                                        <p:cTn id="33" dur="500" fill="hold"/>
                                        <p:tgtEl>
                                          <p:spTgt spid="2">
                                            <p:graphicEl>
                                              <a:dgm id="{4727B60F-FBCE-448A-8362-BDE8A416B82A}"/>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4727B60F-FBCE-448A-8362-BDE8A416B82A}"/>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7A0E6D0C-5F64-4C03-A92D-A9C8ABC0E6F5}"/>
                                            </p:graphicEl>
                                          </p:spTgt>
                                        </p:tgtEl>
                                        <p:attrNameLst>
                                          <p:attrName>style.visibility</p:attrName>
                                        </p:attrNameLst>
                                      </p:cBhvr>
                                      <p:to>
                                        <p:strVal val="visible"/>
                                      </p:to>
                                    </p:set>
                                    <p:anim calcmode="lin" valueType="num">
                                      <p:cBhvr additive="base">
                                        <p:cTn id="37" dur="500" fill="hold"/>
                                        <p:tgtEl>
                                          <p:spTgt spid="2">
                                            <p:graphicEl>
                                              <a:dgm id="{7A0E6D0C-5F64-4C03-A92D-A9C8ABC0E6F5}"/>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7A0E6D0C-5F64-4C03-A92D-A9C8ABC0E6F5}"/>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26A09FB3-353A-4EC6-8E0A-B6ED9AE391B6}"/>
                                            </p:graphicEl>
                                          </p:spTgt>
                                        </p:tgtEl>
                                        <p:attrNameLst>
                                          <p:attrName>style.visibility</p:attrName>
                                        </p:attrNameLst>
                                      </p:cBhvr>
                                      <p:to>
                                        <p:strVal val="visible"/>
                                      </p:to>
                                    </p:set>
                                    <p:anim calcmode="lin" valueType="num">
                                      <p:cBhvr additive="base">
                                        <p:cTn id="43" dur="500" fill="hold"/>
                                        <p:tgtEl>
                                          <p:spTgt spid="2">
                                            <p:graphicEl>
                                              <a:dgm id="{26A09FB3-353A-4EC6-8E0A-B6ED9AE391B6}"/>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26A09FB3-353A-4EC6-8E0A-B6ED9AE391B6}"/>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A1ECA706-510B-4B0E-82AC-D799A53EAF3A}"/>
                                            </p:graphicEl>
                                          </p:spTgt>
                                        </p:tgtEl>
                                        <p:attrNameLst>
                                          <p:attrName>style.visibility</p:attrName>
                                        </p:attrNameLst>
                                      </p:cBhvr>
                                      <p:to>
                                        <p:strVal val="visible"/>
                                      </p:to>
                                    </p:set>
                                    <p:anim calcmode="lin" valueType="num">
                                      <p:cBhvr additive="base">
                                        <p:cTn id="47" dur="500" fill="hold"/>
                                        <p:tgtEl>
                                          <p:spTgt spid="2">
                                            <p:graphicEl>
                                              <a:dgm id="{A1ECA706-510B-4B0E-82AC-D799A53EAF3A}"/>
                                            </p:graphic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2">
                                            <p:graphicEl>
                                              <a:dgm id="{A1ECA706-510B-4B0E-82AC-D799A53EAF3A}"/>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
                                            <p:graphicEl>
                                              <a:dgm id="{34A120E1-4AAA-44BB-AE02-FCE79495F562}"/>
                                            </p:graphicEl>
                                          </p:spTgt>
                                        </p:tgtEl>
                                        <p:attrNameLst>
                                          <p:attrName>style.visibility</p:attrName>
                                        </p:attrNameLst>
                                      </p:cBhvr>
                                      <p:to>
                                        <p:strVal val="visible"/>
                                      </p:to>
                                    </p:set>
                                    <p:anim calcmode="lin" valueType="num">
                                      <p:cBhvr additive="base">
                                        <p:cTn id="53" dur="500" fill="hold"/>
                                        <p:tgtEl>
                                          <p:spTgt spid="2">
                                            <p:graphicEl>
                                              <a:dgm id="{34A120E1-4AAA-44BB-AE02-FCE79495F562}"/>
                                            </p:graphic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2">
                                            <p:graphicEl>
                                              <a:dgm id="{34A120E1-4AAA-44BB-AE02-FCE79495F562}"/>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
                                            <p:graphicEl>
                                              <a:dgm id="{368D516D-048E-46D6-9772-5C8AD12C67B3}"/>
                                            </p:graphicEl>
                                          </p:spTgt>
                                        </p:tgtEl>
                                        <p:attrNameLst>
                                          <p:attrName>style.visibility</p:attrName>
                                        </p:attrNameLst>
                                      </p:cBhvr>
                                      <p:to>
                                        <p:strVal val="visible"/>
                                      </p:to>
                                    </p:set>
                                    <p:anim calcmode="lin" valueType="num">
                                      <p:cBhvr additive="base">
                                        <p:cTn id="57" dur="500" fill="hold"/>
                                        <p:tgtEl>
                                          <p:spTgt spid="2">
                                            <p:graphicEl>
                                              <a:dgm id="{368D516D-048E-46D6-9772-5C8AD12C67B3}"/>
                                            </p:graphicEl>
                                          </p:spTgt>
                                        </p:tgtEl>
                                        <p:attrNameLst>
                                          <p:attrName>ppt_x</p:attrName>
                                        </p:attrNameLst>
                                      </p:cBhvr>
                                      <p:tavLst>
                                        <p:tav tm="0">
                                          <p:val>
                                            <p:strVal val="0-#ppt_w/2"/>
                                          </p:val>
                                        </p:tav>
                                        <p:tav tm="100000">
                                          <p:val>
                                            <p:strVal val="#ppt_x"/>
                                          </p:val>
                                        </p:tav>
                                      </p:tavLst>
                                    </p:anim>
                                    <p:anim calcmode="lin" valueType="num">
                                      <p:cBhvr additive="base">
                                        <p:cTn id="58" dur="500" fill="hold"/>
                                        <p:tgtEl>
                                          <p:spTgt spid="2">
                                            <p:graphicEl>
                                              <a:dgm id="{368D516D-048E-46D6-9772-5C8AD12C67B3}"/>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8E75BF7-1C02-46DE-93C4-C3CFC4E1FC0D}"/>
              </a:ext>
            </a:extLst>
          </p:cNvPr>
          <p:cNvPicPr>
            <a:picLocks noChangeAspect="1"/>
          </p:cNvPicPr>
          <p:nvPr/>
        </p:nvPicPr>
        <p:blipFill>
          <a:blip r:embed="rId2"/>
          <a:stretch>
            <a:fillRect/>
          </a:stretch>
        </p:blipFill>
        <p:spPr>
          <a:xfrm>
            <a:off x="0" y="0"/>
            <a:ext cx="5886450" cy="3095625"/>
          </a:xfrm>
          <a:prstGeom prst="rect">
            <a:avLst/>
          </a:prstGeom>
        </p:spPr>
      </p:pic>
      <p:pic>
        <p:nvPicPr>
          <p:cNvPr id="4" name="Picture 3">
            <a:extLst>
              <a:ext uri="{FF2B5EF4-FFF2-40B4-BE49-F238E27FC236}">
                <a16:creationId xmlns:a16="http://schemas.microsoft.com/office/drawing/2014/main" id="{AE8FDA22-13A8-4DEF-A734-D98E69583FD6}"/>
              </a:ext>
            </a:extLst>
          </p:cNvPr>
          <p:cNvPicPr>
            <a:picLocks noChangeAspect="1"/>
          </p:cNvPicPr>
          <p:nvPr/>
        </p:nvPicPr>
        <p:blipFill>
          <a:blip r:embed="rId3"/>
          <a:stretch>
            <a:fillRect/>
          </a:stretch>
        </p:blipFill>
        <p:spPr>
          <a:xfrm>
            <a:off x="6800990" y="133273"/>
            <a:ext cx="4516367" cy="3723110"/>
          </a:xfrm>
          <a:prstGeom prst="rect">
            <a:avLst/>
          </a:prstGeom>
        </p:spPr>
      </p:pic>
      <p:pic>
        <p:nvPicPr>
          <p:cNvPr id="5" name="Picture 4">
            <a:extLst>
              <a:ext uri="{FF2B5EF4-FFF2-40B4-BE49-F238E27FC236}">
                <a16:creationId xmlns:a16="http://schemas.microsoft.com/office/drawing/2014/main" id="{44187820-1FEF-4ED5-9D2E-A9B31BF8BF09}"/>
              </a:ext>
            </a:extLst>
          </p:cNvPr>
          <p:cNvPicPr>
            <a:picLocks noChangeAspect="1"/>
          </p:cNvPicPr>
          <p:nvPr/>
        </p:nvPicPr>
        <p:blipFill>
          <a:blip r:embed="rId4"/>
          <a:stretch>
            <a:fillRect/>
          </a:stretch>
        </p:blipFill>
        <p:spPr>
          <a:xfrm>
            <a:off x="1340543" y="3762376"/>
            <a:ext cx="7491410" cy="3095624"/>
          </a:xfrm>
          <a:prstGeom prst="rect">
            <a:avLst/>
          </a:prstGeom>
        </p:spPr>
      </p:pic>
    </p:spTree>
    <p:extLst>
      <p:ext uri="{BB962C8B-B14F-4D97-AF65-F5344CB8AC3E}">
        <p14:creationId xmlns:p14="http://schemas.microsoft.com/office/powerpoint/2010/main" val="3447709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2D60164F-5FE9-4B90-97B7-E8290092E7A9}"/>
              </a:ext>
            </a:extLst>
          </p:cNvPr>
          <p:cNvGraphicFramePr/>
          <p:nvPr>
            <p:extLst>
              <p:ext uri="{D42A27DB-BD31-4B8C-83A1-F6EECF244321}">
                <p14:modId xmlns:p14="http://schemas.microsoft.com/office/powerpoint/2010/main" val="2974185677"/>
              </p:ext>
            </p:extLst>
          </p:nvPr>
        </p:nvGraphicFramePr>
        <p:xfrm>
          <a:off x="1060174" y="1298714"/>
          <a:ext cx="9841948" cy="54624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BFCD5F86-1D8F-4C8A-82E3-3147922F71CF}"/>
              </a:ext>
            </a:extLst>
          </p:cNvPr>
          <p:cNvSpPr txBox="1"/>
          <p:nvPr/>
        </p:nvSpPr>
        <p:spPr>
          <a:xfrm>
            <a:off x="2239617" y="491194"/>
            <a:ext cx="8468139" cy="523220"/>
          </a:xfrm>
          <a:prstGeom prst="rect">
            <a:avLst/>
          </a:prstGeom>
          <a:solidFill>
            <a:srgbClr val="C00000"/>
          </a:solidFill>
        </p:spPr>
        <p:txBody>
          <a:bodyPr wrap="square">
            <a:spAutoFit/>
          </a:bodyPr>
          <a:lstStyle/>
          <a:p>
            <a:r>
              <a:rPr lang="vi-VN" sz="2800" dirty="0">
                <a:solidFill>
                  <a:schemeClr val="bg1"/>
                </a:solidFill>
              </a:rPr>
              <a:t>3.2 Một số vấn đề về nhà nước thời các vua Hùng</a:t>
            </a:r>
          </a:p>
        </p:txBody>
      </p:sp>
    </p:spTree>
    <p:extLst>
      <p:ext uri="{BB962C8B-B14F-4D97-AF65-F5344CB8AC3E}">
        <p14:creationId xmlns:p14="http://schemas.microsoft.com/office/powerpoint/2010/main" val="30310345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3" name="Rectangle 7"/>
          <p:cNvSpPr>
            <a:spLocks noChangeArrowheads="1"/>
          </p:cNvSpPr>
          <p:nvPr/>
        </p:nvSpPr>
        <p:spPr bwMode="auto">
          <a:xfrm>
            <a:off x="1641475" y="2133600"/>
            <a:ext cx="89916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200" dirty="0" err="1">
                <a:solidFill>
                  <a:srgbClr val="0000FF"/>
                </a:solidFill>
                <a:latin typeface="Times New Roman" panose="02020603050405020304" pitchFamily="18" charset="0"/>
                <a:cs typeface="Times New Roman" panose="02020603050405020304" pitchFamily="18" charset="0"/>
              </a:rPr>
              <a:t>Năm</a:t>
            </a:r>
            <a:r>
              <a:rPr lang="en-US" sz="4200" dirty="0">
                <a:solidFill>
                  <a:srgbClr val="0000FF"/>
                </a:solidFill>
                <a:latin typeface="Times New Roman" panose="02020603050405020304" pitchFamily="18" charset="0"/>
                <a:cs typeface="Times New Roman" panose="02020603050405020304" pitchFamily="18" charset="0"/>
              </a:rPr>
              <a:t> 1075, </a:t>
            </a:r>
            <a:r>
              <a:rPr lang="en-US" sz="4200" dirty="0" err="1">
                <a:solidFill>
                  <a:srgbClr val="0000FF"/>
                </a:solidFill>
                <a:latin typeface="Times New Roman" panose="02020603050405020304" pitchFamily="18" charset="0"/>
                <a:cs typeface="Times New Roman" panose="02020603050405020304" pitchFamily="18" charset="0"/>
              </a:rPr>
              <a:t>nhà</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Tống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có</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âm</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mưu</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xâm</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lược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Đại</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Việt</a:t>
            </a:r>
            <a:r>
              <a:rPr lang="en-US" sz="4200" dirty="0">
                <a:solidFill>
                  <a:srgbClr val="0000FF"/>
                </a:solidFill>
                <a:latin typeface="Times New Roman" panose="02020603050405020304" pitchFamily="18" charset="0"/>
                <a:cs typeface="Times New Roman" panose="02020603050405020304" pitchFamily="18" charset="0"/>
              </a:rPr>
              <a:t>. </a:t>
            </a:r>
          </a:p>
        </p:txBody>
      </p:sp>
      <p:sp>
        <p:nvSpPr>
          <p:cNvPr id="22534" name="Rectangle 8"/>
          <p:cNvSpPr>
            <a:spLocks noChangeArrowheads="1"/>
          </p:cNvSpPr>
          <p:nvPr/>
        </p:nvSpPr>
        <p:spPr bwMode="auto">
          <a:xfrm>
            <a:off x="2565400" y="836614"/>
            <a:ext cx="7848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4000" b="1" u="sng" dirty="0" err="1">
                <a:solidFill>
                  <a:srgbClr val="006600"/>
                </a:solidFill>
                <a:latin typeface="Times New Roman" panose="02020603050405020304" pitchFamily="18" charset="0"/>
                <a:cs typeface="Times New Roman" panose="02020603050405020304" pitchFamily="18" charset="0"/>
              </a:rPr>
              <a:t>Chống</a:t>
            </a:r>
            <a:r>
              <a:rPr lang="en-US" sz="4000" b="1" u="sng" dirty="0">
                <a:solidFill>
                  <a:srgbClr val="006600"/>
                </a:solidFill>
                <a:latin typeface="Times New Roman" panose="02020603050405020304" pitchFamily="18" charset="0"/>
                <a:cs typeface="Times New Roman" panose="02020603050405020304" pitchFamily="18" charset="0"/>
              </a:rPr>
              <a:t> </a:t>
            </a:r>
            <a:r>
              <a:rPr lang="en-US" sz="4000" b="1" u="sng" dirty="0" err="1">
                <a:solidFill>
                  <a:srgbClr val="006600"/>
                </a:solidFill>
                <a:latin typeface="Times New Roman" panose="02020603050405020304" pitchFamily="18" charset="0"/>
                <a:cs typeface="Times New Roman" panose="02020603050405020304" pitchFamily="18" charset="0"/>
              </a:rPr>
              <a:t>quân</a:t>
            </a:r>
            <a:r>
              <a:rPr lang="en-US" sz="4000" b="1" u="sng" dirty="0">
                <a:solidFill>
                  <a:srgbClr val="006600"/>
                </a:solidFill>
                <a:latin typeface="Times New Roman" panose="02020603050405020304" pitchFamily="18" charset="0"/>
                <a:cs typeface="Times New Roman" panose="02020603050405020304" pitchFamily="18" charset="0"/>
              </a:rPr>
              <a:t> </a:t>
            </a:r>
            <a:r>
              <a:rPr lang="en-US" sz="4000" b="1" u="sng" dirty="0" err="1">
                <a:solidFill>
                  <a:srgbClr val="006600"/>
                </a:solidFill>
                <a:latin typeface="Times New Roman" panose="02020603050405020304" pitchFamily="18" charset="0"/>
                <a:cs typeface="Times New Roman" panose="02020603050405020304" pitchFamily="18" charset="0"/>
              </a:rPr>
              <a:t>Tống</a:t>
            </a:r>
            <a:r>
              <a:rPr lang="en-US" sz="4000" b="1" u="sng" dirty="0">
                <a:solidFill>
                  <a:srgbClr val="006600"/>
                </a:solidFill>
                <a:latin typeface="Times New Roman" panose="02020603050405020304" pitchFamily="18" charset="0"/>
                <a:cs typeface="Times New Roman" panose="02020603050405020304" pitchFamily="18" charset="0"/>
              </a:rPr>
              <a:t> </a:t>
            </a:r>
            <a:r>
              <a:rPr lang="en-US" sz="4000" b="1" u="sng" dirty="0" err="1">
                <a:solidFill>
                  <a:srgbClr val="006600"/>
                </a:solidFill>
                <a:latin typeface="Times New Roman" panose="02020603050405020304" pitchFamily="18" charset="0"/>
                <a:cs typeface="Times New Roman" panose="02020603050405020304" pitchFamily="18" charset="0"/>
              </a:rPr>
              <a:t>xâm</a:t>
            </a:r>
            <a:r>
              <a:rPr lang="en-US" sz="4000" b="1" u="sng" dirty="0">
                <a:solidFill>
                  <a:srgbClr val="006600"/>
                </a:solidFill>
                <a:latin typeface="Times New Roman" panose="02020603050405020304" pitchFamily="18" charset="0"/>
                <a:cs typeface="Times New Roman" panose="02020603050405020304" pitchFamily="18" charset="0"/>
              </a:rPr>
              <a:t> l</a:t>
            </a:r>
            <a:r>
              <a:rPr lang="vi-VN" sz="4000" b="1" u="sng" dirty="0">
                <a:solidFill>
                  <a:srgbClr val="006600"/>
                </a:solidFill>
                <a:latin typeface="Times New Roman" panose="02020603050405020304" pitchFamily="18" charset="0"/>
                <a:cs typeface="Times New Roman" panose="02020603050405020304" pitchFamily="18" charset="0"/>
              </a:rPr>
              <a:t>ược</a:t>
            </a:r>
            <a:r>
              <a:rPr lang="en-US" sz="4000" b="1" u="sng" dirty="0">
                <a:solidFill>
                  <a:srgbClr val="006600"/>
                </a:solidFill>
                <a:latin typeface="Times New Roman" panose="02020603050405020304" pitchFamily="18" charset="0"/>
                <a:cs typeface="Times New Roman" panose="02020603050405020304" pitchFamily="18" charset="0"/>
              </a:rPr>
              <a:t> 1075</a:t>
            </a:r>
          </a:p>
        </p:txBody>
      </p:sp>
      <p:pic>
        <p:nvPicPr>
          <p:cNvPr id="103429" name="Picture 10" descr="VIET SU BANG TR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0" y="3862388"/>
            <a:ext cx="426720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0" name="Picture 8" descr="VIET SU BANG TRA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1263" y="3898900"/>
            <a:ext cx="426720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03804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22533"/>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22534"/>
                                        </p:tgtEl>
                                        <p:attrNameLst>
                                          <p:attrName>style.visibility</p:attrName>
                                        </p:attrNameLst>
                                      </p:cBhvr>
                                      <p:to>
                                        <p:strVal val="visible"/>
                                      </p:to>
                                    </p:set>
                                  </p:childTnLst>
                                </p:cTn>
                              </p:par>
                              <p:par>
                                <p:cTn id="10" presetID="10" presetClass="entr" presetSubtype="0" fill="hold" nodeType="withEffect">
                                  <p:stCondLst>
                                    <p:cond delay="0"/>
                                  </p:stCondLst>
                                  <p:childTnLst>
                                    <p:set>
                                      <p:cBhvr>
                                        <p:cTn id="11" dur="1" fill="hold">
                                          <p:stCondLst>
                                            <p:cond delay="0"/>
                                          </p:stCondLst>
                                        </p:cTn>
                                        <p:tgtEl>
                                          <p:spTgt spid="103429"/>
                                        </p:tgtEl>
                                        <p:attrNameLst>
                                          <p:attrName>style.visibility</p:attrName>
                                        </p:attrNameLst>
                                      </p:cBhvr>
                                      <p:to>
                                        <p:strVal val="visible"/>
                                      </p:to>
                                    </p:set>
                                    <p:animEffect transition="in" filter="fade">
                                      <p:cBhvr>
                                        <p:cTn id="12" dur="500"/>
                                        <p:tgtEl>
                                          <p:spTgt spid="103429"/>
                                        </p:tgtEl>
                                      </p:cBhvr>
                                    </p:animEffect>
                                  </p:childTnLst>
                                </p:cTn>
                              </p:par>
                              <p:par>
                                <p:cTn id="13" presetID="10" presetClass="entr" presetSubtype="0" fill="hold" nodeType="withEffect">
                                  <p:stCondLst>
                                    <p:cond delay="0"/>
                                  </p:stCondLst>
                                  <p:childTnLst>
                                    <p:set>
                                      <p:cBhvr>
                                        <p:cTn id="14" dur="1" fill="hold">
                                          <p:stCondLst>
                                            <p:cond delay="0"/>
                                          </p:stCondLst>
                                        </p:cTn>
                                        <p:tgtEl>
                                          <p:spTgt spid="103430"/>
                                        </p:tgtEl>
                                        <p:attrNameLst>
                                          <p:attrName>style.visibility</p:attrName>
                                        </p:attrNameLst>
                                      </p:cBhvr>
                                      <p:to>
                                        <p:strVal val="visible"/>
                                      </p:to>
                                    </p:set>
                                    <p:animEffect transition="in" filter="fade">
                                      <p:cBhvr>
                                        <p:cTn id="15" dur="500"/>
                                        <p:tgtEl>
                                          <p:spTgt spid="1034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3" grpId="0" autoUpdateAnimBg="0"/>
      <p:bldP spid="22534"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14" descr="VIET SU BANG TR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3862388"/>
            <a:ext cx="426720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451" name="Rectangle 5"/>
          <p:cNvSpPr>
            <a:spLocks noChangeArrowheads="1"/>
          </p:cNvSpPr>
          <p:nvPr/>
        </p:nvSpPr>
        <p:spPr bwMode="auto">
          <a:xfrm>
            <a:off x="1981200" y="533400"/>
            <a:ext cx="84582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200" dirty="0" err="1">
                <a:solidFill>
                  <a:srgbClr val="0000FF"/>
                </a:solidFill>
                <a:latin typeface="Times New Roman" panose="02020603050405020304" pitchFamily="18" charset="0"/>
                <a:cs typeface="Times New Roman" panose="02020603050405020304" pitchFamily="18" charset="0"/>
              </a:rPr>
              <a:t>Mùa</a:t>
            </a:r>
            <a:r>
              <a:rPr lang="en-US" sz="4200" dirty="0">
                <a:solidFill>
                  <a:srgbClr val="0000FF"/>
                </a:solidFill>
                <a:latin typeface="Times New Roman" panose="02020603050405020304" pitchFamily="18" charset="0"/>
                <a:cs typeface="Times New Roman" panose="02020603050405020304" pitchFamily="18" charset="0"/>
              </a:rPr>
              <a:t> Thu </a:t>
            </a:r>
            <a:r>
              <a:rPr lang="en-US" sz="4200" dirty="0" err="1">
                <a:solidFill>
                  <a:srgbClr val="0000FF"/>
                </a:solidFill>
                <a:latin typeface="Times New Roman" panose="02020603050405020304" pitchFamily="18" charset="0"/>
                <a:cs typeface="Times New Roman" panose="02020603050405020304" pitchFamily="18" charset="0"/>
              </a:rPr>
              <a:t>năm</a:t>
            </a:r>
            <a:r>
              <a:rPr lang="en-US" sz="4200" dirty="0">
                <a:solidFill>
                  <a:srgbClr val="0000FF"/>
                </a:solidFill>
                <a:latin typeface="Times New Roman" panose="02020603050405020304" pitchFamily="18" charset="0"/>
                <a:cs typeface="Times New Roman" panose="02020603050405020304" pitchFamily="18" charset="0"/>
              </a:rPr>
              <a:t> 1076, </a:t>
            </a:r>
            <a:r>
              <a:rPr lang="en-US" sz="4200" dirty="0" err="1">
                <a:solidFill>
                  <a:srgbClr val="0000FF"/>
                </a:solidFill>
                <a:latin typeface="Times New Roman" panose="02020603050405020304" pitchFamily="18" charset="0"/>
                <a:cs typeface="Times New Roman" panose="02020603050405020304" pitchFamily="18" charset="0"/>
              </a:rPr>
              <a:t>nhà</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Tống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cho</a:t>
            </a:r>
            <a:r>
              <a:rPr lang="en-US" sz="4200" dirty="0">
                <a:solidFill>
                  <a:srgbClr val="0000FF"/>
                </a:solidFill>
                <a:latin typeface="Times New Roman" panose="02020603050405020304" pitchFamily="18" charset="0"/>
                <a:cs typeface="Times New Roman" panose="02020603050405020304" pitchFamily="18" charset="0"/>
              </a:rPr>
              <a:t> 10 </a:t>
            </a:r>
            <a:r>
              <a:rPr lang="en-US" sz="4200" dirty="0" err="1">
                <a:solidFill>
                  <a:srgbClr val="0000FF"/>
                </a:solidFill>
                <a:latin typeface="Times New Roman" panose="02020603050405020304" pitchFamily="18" charset="0"/>
                <a:cs typeface="Times New Roman" panose="02020603050405020304" pitchFamily="18" charset="0"/>
              </a:rPr>
              <a:t>vạn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quân</a:t>
            </a:r>
            <a:r>
              <a:rPr lang="en-US" sz="4200" dirty="0">
                <a:solidFill>
                  <a:srgbClr val="0000FF"/>
                </a:solidFill>
                <a:latin typeface="Times New Roman" panose="02020603050405020304" pitchFamily="18" charset="0"/>
                <a:cs typeface="Times New Roman" panose="02020603050405020304" pitchFamily="18" charset="0"/>
              </a:rPr>
              <a:t> sang </a:t>
            </a:r>
            <a:r>
              <a:rPr lang="en-US" sz="4200" dirty="0" err="1">
                <a:solidFill>
                  <a:srgbClr val="0000FF"/>
                </a:solidFill>
                <a:latin typeface="Times New Roman" panose="02020603050405020304" pitchFamily="18" charset="0"/>
                <a:cs typeface="Times New Roman" panose="02020603050405020304" pitchFamily="18" charset="0"/>
              </a:rPr>
              <a:t>xâm</a:t>
            </a:r>
            <a:r>
              <a:rPr lang="en-US" sz="4200" dirty="0">
                <a:solidFill>
                  <a:srgbClr val="0000FF"/>
                </a:solidFill>
                <a:latin typeface="Times New Roman" panose="02020603050405020304" pitchFamily="18" charset="0"/>
                <a:cs typeface="Times New Roman" panose="02020603050405020304" pitchFamily="18" charset="0"/>
              </a:rPr>
              <a:t> l</a:t>
            </a:r>
            <a:r>
              <a:rPr lang="vi-VN" sz="4200" dirty="0">
                <a:solidFill>
                  <a:srgbClr val="0000FF"/>
                </a:solidFill>
                <a:latin typeface="Times New Roman" panose="02020603050405020304" pitchFamily="18" charset="0"/>
                <a:cs typeface="Times New Roman" panose="02020603050405020304" pitchFamily="18" charset="0"/>
              </a:rPr>
              <a:t>ược</a:t>
            </a:r>
            <a:r>
              <a:rPr lang="en-US" sz="4200" dirty="0">
                <a:solidFill>
                  <a:srgbClr val="0000FF"/>
                </a:solidFill>
                <a:latin typeface="Times New Roman" panose="02020603050405020304" pitchFamily="18" charset="0"/>
                <a:cs typeface="Times New Roman" panose="02020603050405020304" pitchFamily="18" charset="0"/>
              </a:rPr>
              <a:t> n</a:t>
            </a:r>
            <a:r>
              <a:rPr lang="vi-VN" sz="4200" dirty="0">
                <a:solidFill>
                  <a:srgbClr val="0000FF"/>
                </a:solidFill>
                <a:latin typeface="Times New Roman" panose="02020603050405020304" pitchFamily="18" charset="0"/>
                <a:cs typeface="Times New Roman" panose="02020603050405020304" pitchFamily="18" charset="0"/>
              </a:rPr>
              <a:t>ước</a:t>
            </a:r>
            <a:r>
              <a:rPr lang="en-US" sz="4200" dirty="0">
                <a:solidFill>
                  <a:srgbClr val="0000FF"/>
                </a:solidFill>
                <a:latin typeface="Times New Roman" panose="02020603050405020304" pitchFamily="18" charset="0"/>
                <a:cs typeface="Times New Roman" panose="02020603050405020304" pitchFamily="18" charset="0"/>
              </a:rPr>
              <a:t> ta. </a:t>
            </a:r>
            <a:endParaRPr lang="en-US" sz="4200" dirty="0"/>
          </a:p>
        </p:txBody>
      </p:sp>
      <p:pic>
        <p:nvPicPr>
          <p:cNvPr id="104452" name="Picture 12" descr="VIET SU BANG TRA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2100" y="1917700"/>
            <a:ext cx="426720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8739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4451"/>
                                        </p:tgtEl>
                                        <p:attrNameLst>
                                          <p:attrName>style.visibility</p:attrName>
                                        </p:attrNameLst>
                                      </p:cBhvr>
                                      <p:to>
                                        <p:strVal val="visible"/>
                                      </p:to>
                                    </p:set>
                                    <p:animEffect transition="in" filter="fade">
                                      <p:cBhvr>
                                        <p:cTn id="7" dur="500"/>
                                        <p:tgtEl>
                                          <p:spTgt spid="104451"/>
                                        </p:tgtEl>
                                      </p:cBhvr>
                                    </p:animEffect>
                                  </p:childTnLst>
                                </p:cTn>
                              </p:par>
                              <p:par>
                                <p:cTn id="8" presetID="10" presetClass="entr" presetSubtype="0" fill="hold" nodeType="withEffect">
                                  <p:stCondLst>
                                    <p:cond delay="0"/>
                                  </p:stCondLst>
                                  <p:childTnLst>
                                    <p:set>
                                      <p:cBhvr>
                                        <p:cTn id="9" dur="1" fill="hold">
                                          <p:stCondLst>
                                            <p:cond delay="0"/>
                                          </p:stCondLst>
                                        </p:cTn>
                                        <p:tgtEl>
                                          <p:spTgt spid="104452"/>
                                        </p:tgtEl>
                                        <p:attrNameLst>
                                          <p:attrName>style.visibility</p:attrName>
                                        </p:attrNameLst>
                                      </p:cBhvr>
                                      <p:to>
                                        <p:strVal val="visible"/>
                                      </p:to>
                                    </p:set>
                                    <p:animEffect transition="in" filter="fade">
                                      <p:cBhvr>
                                        <p:cTn id="10" dur="500"/>
                                        <p:tgtEl>
                                          <p:spTgt spid="104452"/>
                                        </p:tgtEl>
                                      </p:cBhvr>
                                    </p:animEffect>
                                  </p:childTnLst>
                                </p:cTn>
                              </p:par>
                              <p:par>
                                <p:cTn id="11" presetID="10" presetClass="entr" presetSubtype="0" fill="hold" nodeType="withEffect">
                                  <p:stCondLst>
                                    <p:cond delay="0"/>
                                  </p:stCondLst>
                                  <p:childTnLst>
                                    <p:set>
                                      <p:cBhvr>
                                        <p:cTn id="12" dur="1" fill="hold">
                                          <p:stCondLst>
                                            <p:cond delay="0"/>
                                          </p:stCondLst>
                                        </p:cTn>
                                        <p:tgtEl>
                                          <p:spTgt spid="104450"/>
                                        </p:tgtEl>
                                        <p:attrNameLst>
                                          <p:attrName>style.visibility</p:attrName>
                                        </p:attrNameLst>
                                      </p:cBhvr>
                                      <p:to>
                                        <p:strVal val="visible"/>
                                      </p:to>
                                    </p:set>
                                    <p:animEffect transition="in" filter="fade">
                                      <p:cBhvr>
                                        <p:cTn id="13" dur="500"/>
                                        <p:tgtEl>
                                          <p:spTgt spid="1044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474CEF5F-75A8-4C17-89DD-D33F3F2176C0}"/>
              </a:ext>
            </a:extLst>
          </p:cNvPr>
          <p:cNvGraphicFramePr/>
          <p:nvPr>
            <p:extLst>
              <p:ext uri="{D42A27DB-BD31-4B8C-83A1-F6EECF244321}">
                <p14:modId xmlns:p14="http://schemas.microsoft.com/office/powerpoint/2010/main" val="1800011685"/>
              </p:ext>
            </p:extLst>
          </p:nvPr>
        </p:nvGraphicFramePr>
        <p:xfrm>
          <a:off x="2032000" y="719666"/>
          <a:ext cx="9931400" cy="54906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43957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C8A8B5E-C579-4E48-BE1D-5130BEA559A5}"/>
              </a:ext>
            </a:extLst>
          </p:cNvPr>
          <p:cNvGraphicFramePr/>
          <p:nvPr>
            <p:extLst>
              <p:ext uri="{D42A27DB-BD31-4B8C-83A1-F6EECF244321}">
                <p14:modId xmlns:p14="http://schemas.microsoft.com/office/powerpoint/2010/main" val="919915966"/>
              </p:ext>
            </p:extLst>
          </p:nvPr>
        </p:nvGraphicFramePr>
        <p:xfrm>
          <a:off x="352425" y="76199"/>
          <a:ext cx="11610975" cy="6696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5342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18E577F0-70B9-45D0-B13C-BCEAF4F56CFC}"/>
                                            </p:graphicEl>
                                          </p:spTgt>
                                        </p:tgtEl>
                                        <p:attrNameLst>
                                          <p:attrName>style.visibility</p:attrName>
                                        </p:attrNameLst>
                                      </p:cBhvr>
                                      <p:to>
                                        <p:strVal val="visible"/>
                                      </p:to>
                                    </p:set>
                                    <p:animEffect transition="in" filter="fade">
                                      <p:cBhvr>
                                        <p:cTn id="7" dur="500"/>
                                        <p:tgtEl>
                                          <p:spTgt spid="2">
                                            <p:graphicEl>
                                              <a:dgm id="{18E577F0-70B9-45D0-B13C-BCEAF4F56CF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C7FEDC51-03B8-4393-BC83-D934F3ADAD77}"/>
                                            </p:graphicEl>
                                          </p:spTgt>
                                        </p:tgtEl>
                                        <p:attrNameLst>
                                          <p:attrName>style.visibility</p:attrName>
                                        </p:attrNameLst>
                                      </p:cBhvr>
                                      <p:to>
                                        <p:strVal val="visible"/>
                                      </p:to>
                                    </p:set>
                                    <p:animEffect transition="in" filter="fade">
                                      <p:cBhvr>
                                        <p:cTn id="12" dur="500"/>
                                        <p:tgtEl>
                                          <p:spTgt spid="2">
                                            <p:graphicEl>
                                              <a:dgm id="{C7FEDC51-03B8-4393-BC83-D934F3ADAD7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7C3F8BD6-2328-4459-A977-6A44D356C46F}"/>
              </a:ext>
            </a:extLst>
          </p:cNvPr>
          <p:cNvGraphicFramePr/>
          <p:nvPr>
            <p:extLst>
              <p:ext uri="{D42A27DB-BD31-4B8C-83A1-F6EECF244321}">
                <p14:modId xmlns:p14="http://schemas.microsoft.com/office/powerpoint/2010/main" val="3089339899"/>
              </p:ext>
            </p:extLst>
          </p:nvPr>
        </p:nvGraphicFramePr>
        <p:xfrm>
          <a:off x="85725" y="0"/>
          <a:ext cx="9401176" cy="46333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2" descr="http://farm4.static.flickr.com/3315/3284507534_6995236a0e.jpg">
            <a:extLst>
              <a:ext uri="{FF2B5EF4-FFF2-40B4-BE49-F238E27FC236}">
                <a16:creationId xmlns:a16="http://schemas.microsoft.com/office/drawing/2014/main" id="{F5CB72D0-CEEE-4D00-BFA0-63E72507EC9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72463" y="1408377"/>
            <a:ext cx="3919537" cy="275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descr="http://du-lich-nuoc-ngoai.hanoitourist.vn/upload/product/1336978116M%C3%B4ng%20C%E1%BB%95.hanoitourist%20(3).jpg">
            <a:extLst>
              <a:ext uri="{FF2B5EF4-FFF2-40B4-BE49-F238E27FC236}">
                <a16:creationId xmlns:a16="http://schemas.microsoft.com/office/drawing/2014/main" id="{150E7C5D-6DE1-4791-B2E2-5EA3342CEF0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588543" y="4006116"/>
            <a:ext cx="3269458" cy="2451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8353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_zm-mMtDWMAM/TERMTPTvPQI/AAAAAAAAEyU/f7SA270wd3g/s1600/mongol.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1" y="736600"/>
            <a:ext cx="8080375"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0" name="Picture 4" descr="http://withfriendship.com/images/b/8986/Mongol-Empire-picture.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304800"/>
            <a:ext cx="8720138"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12914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nodeType="clickEffect">
                                  <p:stCondLst>
                                    <p:cond delay="0"/>
                                  </p:stCondLst>
                                  <p:childTnLst>
                                    <p:set>
                                      <p:cBhvr>
                                        <p:cTn id="11" dur="1" fill="hold">
                                          <p:stCondLst>
                                            <p:cond delay="0"/>
                                          </p:stCondLst>
                                        </p:cTn>
                                        <p:tgtEl>
                                          <p:spTgt spid="70660"/>
                                        </p:tgtEl>
                                        <p:attrNameLst>
                                          <p:attrName>style.visibility</p:attrName>
                                        </p:attrNameLst>
                                      </p:cBhvr>
                                      <p:to>
                                        <p:strVal val="visible"/>
                                      </p:to>
                                    </p:set>
                                    <p:animEffect transition="in" filter="fade">
                                      <p:cBhvr>
                                        <p:cTn id="12" dur="1000"/>
                                        <p:tgtEl>
                                          <p:spTgt spid="70660"/>
                                        </p:tgtEl>
                                      </p:cBhvr>
                                    </p:animEffect>
                                    <p:anim calcmode="lin" valueType="num">
                                      <p:cBhvr>
                                        <p:cTn id="13" dur="1000" fill="hold"/>
                                        <p:tgtEl>
                                          <p:spTgt spid="70660"/>
                                        </p:tgtEl>
                                        <p:attrNameLst>
                                          <p:attrName>ppt_x</p:attrName>
                                        </p:attrNameLst>
                                      </p:cBhvr>
                                      <p:tavLst>
                                        <p:tav tm="0">
                                          <p:val>
                                            <p:strVal val="#ppt_x"/>
                                          </p:val>
                                        </p:tav>
                                        <p:tav tm="100000">
                                          <p:val>
                                            <p:strVal val="#ppt_x"/>
                                          </p:val>
                                        </p:tav>
                                      </p:tavLst>
                                    </p:anim>
                                    <p:anim calcmode="lin" valueType="num">
                                      <p:cBhvr>
                                        <p:cTn id="14" dur="1000" fill="hold"/>
                                        <p:tgtEl>
                                          <p:spTgt spid="706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5"/>
          <p:cNvSpPr>
            <a:spLocks noChangeArrowheads="1"/>
          </p:cNvSpPr>
          <p:nvPr/>
        </p:nvSpPr>
        <p:spPr bwMode="auto">
          <a:xfrm>
            <a:off x="247650" y="137565"/>
            <a:ext cx="1142047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400" b="1" u="sng" dirty="0" err="1">
                <a:solidFill>
                  <a:srgbClr val="FF0000"/>
                </a:solidFill>
                <a:latin typeface="Times New Roman" panose="02020603050405020304" pitchFamily="18" charset="0"/>
                <a:cs typeface="Times New Roman" panose="02020603050405020304" pitchFamily="18" charset="0"/>
              </a:rPr>
              <a:t>Cuộc</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kháng</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chiến</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lần</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thứ</a:t>
            </a:r>
            <a:r>
              <a:rPr lang="en-US" sz="4400" b="1" u="sng" dirty="0">
                <a:solidFill>
                  <a:srgbClr val="FF0000"/>
                </a:solidFill>
                <a:latin typeface="Times New Roman" panose="02020603050405020304" pitchFamily="18" charset="0"/>
                <a:cs typeface="Times New Roman" panose="02020603050405020304" pitchFamily="18" charset="0"/>
              </a:rPr>
              <a:t> I </a:t>
            </a:r>
            <a:r>
              <a:rPr lang="en-US" sz="4400" b="1" u="sng" dirty="0" err="1">
                <a:solidFill>
                  <a:srgbClr val="FF0000"/>
                </a:solidFill>
                <a:latin typeface="Times New Roman" panose="02020603050405020304" pitchFamily="18" charset="0"/>
                <a:cs typeface="Times New Roman" panose="02020603050405020304" pitchFamily="18" charset="0"/>
              </a:rPr>
              <a:t>năm</a:t>
            </a:r>
            <a:r>
              <a:rPr lang="en-US" sz="4400" b="1" u="sng" dirty="0">
                <a:solidFill>
                  <a:srgbClr val="FF0000"/>
                </a:solidFill>
                <a:latin typeface="Times New Roman" panose="02020603050405020304" pitchFamily="18" charset="0"/>
                <a:cs typeface="Times New Roman" panose="02020603050405020304" pitchFamily="18" charset="0"/>
              </a:rPr>
              <a:t> 1258</a:t>
            </a:r>
          </a:p>
        </p:txBody>
      </p:sp>
      <p:sp>
        <p:nvSpPr>
          <p:cNvPr id="26628" name="Rectangle 6"/>
          <p:cNvSpPr>
            <a:spLocks noChangeArrowheads="1"/>
          </p:cNvSpPr>
          <p:nvPr/>
        </p:nvSpPr>
        <p:spPr bwMode="auto">
          <a:xfrm>
            <a:off x="612776" y="1354137"/>
            <a:ext cx="5778499"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457200" indent="-457200" algn="just" eaLnBrk="1" hangingPunct="1">
              <a:spcBef>
                <a:spcPct val="0"/>
              </a:spcBef>
              <a:buFont typeface="Wingdings" panose="05000000000000000000" pitchFamily="2" charset="2"/>
              <a:buChar char="Ø"/>
            </a:pPr>
            <a:r>
              <a:rPr lang="en-US" dirty="0">
                <a:solidFill>
                  <a:srgbClr val="002060"/>
                </a:solidFill>
                <a:latin typeface="Times New Roman" panose="02020603050405020304" pitchFamily="18" charset="0"/>
                <a:cs typeface="Times New Roman" panose="02020603050405020304" pitchFamily="18" charset="0"/>
              </a:rPr>
              <a:t>N</a:t>
            </a:r>
            <a:r>
              <a:rPr lang="vi-VN" dirty="0">
                <a:solidFill>
                  <a:srgbClr val="002060"/>
                </a:solidFill>
                <a:latin typeface="Times New Roman" panose="02020603050405020304" pitchFamily="18" charset="0"/>
                <a:cs typeface="Times New Roman" panose="02020603050405020304" pitchFamily="18" charset="0"/>
              </a:rPr>
              <a:t>ă</a:t>
            </a:r>
            <a:r>
              <a:rPr lang="en-US" dirty="0">
                <a:solidFill>
                  <a:srgbClr val="002060"/>
                </a:solidFill>
                <a:latin typeface="Times New Roman" panose="02020603050405020304" pitchFamily="18" charset="0"/>
                <a:cs typeface="Times New Roman" panose="02020603050405020304" pitchFamily="18" charset="0"/>
              </a:rPr>
              <a:t>m 1258, 3 </a:t>
            </a:r>
            <a:r>
              <a:rPr lang="en-US" dirty="0" err="1">
                <a:solidFill>
                  <a:srgbClr val="002060"/>
                </a:solidFill>
                <a:latin typeface="Times New Roman" panose="02020603050405020304" pitchFamily="18" charset="0"/>
                <a:cs typeface="Times New Roman" panose="02020603050405020304" pitchFamily="18" charset="0"/>
              </a:rPr>
              <a:t>vạn</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quân</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Mông</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Cổ</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xâm</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lược</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nước</a:t>
            </a:r>
            <a:r>
              <a:rPr lang="en-US" dirty="0">
                <a:solidFill>
                  <a:srgbClr val="002060"/>
                </a:solidFill>
                <a:latin typeface="Times New Roman" panose="02020603050405020304" pitchFamily="18" charset="0"/>
                <a:cs typeface="Times New Roman" panose="02020603050405020304" pitchFamily="18" charset="0"/>
              </a:rPr>
              <a:t> ta.</a:t>
            </a:r>
          </a:p>
          <a:p>
            <a:pPr algn="just" eaLnBrk="1" hangingPunct="1">
              <a:spcBef>
                <a:spcPct val="0"/>
              </a:spcBef>
              <a:buNone/>
            </a:pPr>
            <a:endParaRPr lang="en-US" dirty="0">
              <a:solidFill>
                <a:srgbClr val="002060"/>
              </a:solidFill>
              <a:latin typeface="Times New Roman" panose="02020603050405020304" pitchFamily="18" charset="0"/>
              <a:cs typeface="Times New Roman" panose="02020603050405020304" pitchFamily="18" charset="0"/>
            </a:endParaRPr>
          </a:p>
          <a:p>
            <a:pPr marL="457200" indent="-457200" algn="just">
              <a:spcBef>
                <a:spcPct val="0"/>
              </a:spcBef>
              <a:buFont typeface="Wingdings" panose="05000000000000000000" pitchFamily="2" charset="2"/>
              <a:buChar char="Ø"/>
            </a:pPr>
            <a:r>
              <a:rPr lang="en-US" dirty="0">
                <a:solidFill>
                  <a:srgbClr val="002060"/>
                </a:solidFill>
              </a:rPr>
              <a:t>Ta </a:t>
            </a:r>
            <a:r>
              <a:rPr lang="en-US" dirty="0" err="1">
                <a:solidFill>
                  <a:srgbClr val="002060"/>
                </a:solidFill>
              </a:rPr>
              <a:t>thực</a:t>
            </a:r>
            <a:r>
              <a:rPr lang="en-US" dirty="0">
                <a:solidFill>
                  <a:srgbClr val="002060"/>
                </a:solidFill>
              </a:rPr>
              <a:t> </a:t>
            </a:r>
            <a:r>
              <a:rPr lang="en-US" dirty="0" err="1">
                <a:solidFill>
                  <a:srgbClr val="002060"/>
                </a:solidFill>
              </a:rPr>
              <a:t>hiện</a:t>
            </a:r>
            <a:r>
              <a:rPr lang="en-US" dirty="0">
                <a:solidFill>
                  <a:srgbClr val="002060"/>
                </a:solidFill>
              </a:rPr>
              <a:t> </a:t>
            </a:r>
            <a:r>
              <a:rPr lang="en-US" dirty="0" err="1">
                <a:solidFill>
                  <a:srgbClr val="002060"/>
                </a:solidFill>
              </a:rPr>
              <a:t>kế</a:t>
            </a:r>
            <a:r>
              <a:rPr lang="en-US" dirty="0">
                <a:solidFill>
                  <a:srgbClr val="002060"/>
                </a:solidFill>
              </a:rPr>
              <a:t> </a:t>
            </a:r>
            <a:r>
              <a:rPr lang="en-US" dirty="0" err="1">
                <a:solidFill>
                  <a:srgbClr val="002060"/>
                </a:solidFill>
              </a:rPr>
              <a:t>hoạch</a:t>
            </a:r>
            <a:r>
              <a:rPr lang="en-US" dirty="0">
                <a:solidFill>
                  <a:srgbClr val="002060"/>
                </a:solidFill>
              </a:rPr>
              <a:t> “</a:t>
            </a:r>
            <a:r>
              <a:rPr lang="en-US" dirty="0" err="1">
                <a:solidFill>
                  <a:srgbClr val="002060"/>
                </a:solidFill>
              </a:rPr>
              <a:t>vườn</a:t>
            </a:r>
            <a:r>
              <a:rPr lang="en-US" dirty="0">
                <a:solidFill>
                  <a:srgbClr val="002060"/>
                </a:solidFill>
              </a:rPr>
              <a:t> </a:t>
            </a:r>
            <a:r>
              <a:rPr lang="en-US" dirty="0" err="1">
                <a:solidFill>
                  <a:srgbClr val="002060"/>
                </a:solidFill>
              </a:rPr>
              <a:t>không</a:t>
            </a:r>
            <a:r>
              <a:rPr lang="en-US" dirty="0">
                <a:solidFill>
                  <a:srgbClr val="002060"/>
                </a:solidFill>
              </a:rPr>
              <a:t> </a:t>
            </a:r>
            <a:r>
              <a:rPr lang="en-US" dirty="0" err="1">
                <a:solidFill>
                  <a:srgbClr val="002060"/>
                </a:solidFill>
              </a:rPr>
              <a:t>nhà</a:t>
            </a:r>
            <a:r>
              <a:rPr lang="en-US" dirty="0">
                <a:solidFill>
                  <a:srgbClr val="002060"/>
                </a:solidFill>
              </a:rPr>
              <a:t> </a:t>
            </a:r>
            <a:r>
              <a:rPr lang="en-US" dirty="0" err="1">
                <a:solidFill>
                  <a:srgbClr val="002060"/>
                </a:solidFill>
              </a:rPr>
              <a:t>trống</a:t>
            </a:r>
            <a:r>
              <a:rPr lang="en-US" dirty="0">
                <a:solidFill>
                  <a:srgbClr val="002060"/>
                </a:solidFill>
              </a:rPr>
              <a:t>”, </a:t>
            </a:r>
            <a:r>
              <a:rPr lang="en-US" dirty="0" err="1">
                <a:solidFill>
                  <a:srgbClr val="002060"/>
                </a:solidFill>
              </a:rPr>
              <a:t>đánh</a:t>
            </a:r>
            <a:r>
              <a:rPr lang="en-US" dirty="0">
                <a:solidFill>
                  <a:srgbClr val="002060"/>
                </a:solidFill>
              </a:rPr>
              <a:t> </a:t>
            </a:r>
            <a:r>
              <a:rPr lang="en-US" dirty="0" err="1">
                <a:solidFill>
                  <a:srgbClr val="002060"/>
                </a:solidFill>
              </a:rPr>
              <a:t>bật</a:t>
            </a:r>
            <a:r>
              <a:rPr lang="en-US" dirty="0">
                <a:solidFill>
                  <a:srgbClr val="002060"/>
                </a:solidFill>
              </a:rPr>
              <a:t> </a:t>
            </a:r>
            <a:r>
              <a:rPr lang="en-US" dirty="0" err="1">
                <a:solidFill>
                  <a:srgbClr val="002060"/>
                </a:solidFill>
              </a:rPr>
              <a:t>quân</a:t>
            </a:r>
            <a:r>
              <a:rPr lang="en-US" dirty="0">
                <a:solidFill>
                  <a:srgbClr val="002060"/>
                </a:solidFill>
              </a:rPr>
              <a:t> </a:t>
            </a:r>
            <a:r>
              <a:rPr lang="en-US" dirty="0" err="1">
                <a:solidFill>
                  <a:srgbClr val="002060"/>
                </a:solidFill>
              </a:rPr>
              <a:t>giặc</a:t>
            </a:r>
            <a:r>
              <a:rPr lang="en-US" dirty="0">
                <a:solidFill>
                  <a:srgbClr val="002060"/>
                </a:solidFill>
              </a:rPr>
              <a:t> </a:t>
            </a:r>
            <a:r>
              <a:rPr lang="en-US" dirty="0" err="1">
                <a:solidFill>
                  <a:srgbClr val="002060"/>
                </a:solidFill>
              </a:rPr>
              <a:t>khỏi</a:t>
            </a:r>
            <a:r>
              <a:rPr lang="en-US" dirty="0">
                <a:solidFill>
                  <a:srgbClr val="002060"/>
                </a:solidFill>
              </a:rPr>
              <a:t> </a:t>
            </a:r>
            <a:r>
              <a:rPr lang="en-US" dirty="0" err="1">
                <a:solidFill>
                  <a:srgbClr val="002060"/>
                </a:solidFill>
              </a:rPr>
              <a:t>Thăng</a:t>
            </a:r>
            <a:r>
              <a:rPr lang="en-US" dirty="0">
                <a:solidFill>
                  <a:srgbClr val="002060"/>
                </a:solidFill>
              </a:rPr>
              <a:t> Long, </a:t>
            </a:r>
            <a:r>
              <a:rPr lang="en-US" dirty="0" err="1">
                <a:solidFill>
                  <a:srgbClr val="002060"/>
                </a:solidFill>
              </a:rPr>
              <a:t>buộc</a:t>
            </a:r>
            <a:r>
              <a:rPr lang="en-US" dirty="0">
                <a:solidFill>
                  <a:srgbClr val="002060"/>
                </a:solidFill>
              </a:rPr>
              <a:t> </a:t>
            </a:r>
            <a:r>
              <a:rPr lang="en-US" dirty="0" err="1">
                <a:solidFill>
                  <a:srgbClr val="002060"/>
                </a:solidFill>
              </a:rPr>
              <a:t>chúng</a:t>
            </a:r>
            <a:r>
              <a:rPr lang="en-US" dirty="0">
                <a:solidFill>
                  <a:srgbClr val="002060"/>
                </a:solidFill>
              </a:rPr>
              <a:t> </a:t>
            </a:r>
            <a:r>
              <a:rPr lang="en-US" dirty="0" err="1">
                <a:solidFill>
                  <a:srgbClr val="002060"/>
                </a:solidFill>
              </a:rPr>
              <a:t>phải</a:t>
            </a:r>
            <a:r>
              <a:rPr lang="en-US" dirty="0">
                <a:solidFill>
                  <a:srgbClr val="002060"/>
                </a:solidFill>
              </a:rPr>
              <a:t> </a:t>
            </a:r>
            <a:r>
              <a:rPr lang="en-US" dirty="0" err="1">
                <a:solidFill>
                  <a:srgbClr val="002060"/>
                </a:solidFill>
              </a:rPr>
              <a:t>tháo</a:t>
            </a:r>
            <a:r>
              <a:rPr lang="en-US" dirty="0">
                <a:solidFill>
                  <a:srgbClr val="002060"/>
                </a:solidFill>
              </a:rPr>
              <a:t> </a:t>
            </a:r>
            <a:r>
              <a:rPr lang="en-US" dirty="0" err="1">
                <a:solidFill>
                  <a:srgbClr val="002060"/>
                </a:solidFill>
              </a:rPr>
              <a:t>chạy</a:t>
            </a:r>
            <a:r>
              <a:rPr lang="en-US" dirty="0">
                <a:solidFill>
                  <a:srgbClr val="002060"/>
                </a:solidFill>
              </a:rPr>
              <a:t> </a:t>
            </a:r>
            <a:r>
              <a:rPr lang="en-US" dirty="0" err="1">
                <a:solidFill>
                  <a:srgbClr val="002060"/>
                </a:solidFill>
              </a:rPr>
              <a:t>về</a:t>
            </a:r>
            <a:r>
              <a:rPr lang="en-US" dirty="0">
                <a:solidFill>
                  <a:srgbClr val="002060"/>
                </a:solidFill>
              </a:rPr>
              <a:t> </a:t>
            </a:r>
            <a:r>
              <a:rPr lang="en-US" dirty="0" err="1">
                <a:solidFill>
                  <a:srgbClr val="002060"/>
                </a:solidFill>
              </a:rPr>
              <a:t>Vân</a:t>
            </a:r>
            <a:r>
              <a:rPr lang="en-US" dirty="0">
                <a:solidFill>
                  <a:srgbClr val="002060"/>
                </a:solidFill>
              </a:rPr>
              <a:t> Nam. </a:t>
            </a:r>
            <a:r>
              <a:rPr lang="en-US" dirty="0" err="1">
                <a:solidFill>
                  <a:srgbClr val="002060"/>
                </a:solidFill>
              </a:rPr>
              <a:t>Cuộc</a:t>
            </a:r>
            <a:r>
              <a:rPr lang="en-US" dirty="0">
                <a:solidFill>
                  <a:srgbClr val="002060"/>
                </a:solidFill>
              </a:rPr>
              <a:t> </a:t>
            </a:r>
            <a:r>
              <a:rPr lang="en-US" dirty="0" err="1">
                <a:solidFill>
                  <a:srgbClr val="002060"/>
                </a:solidFill>
              </a:rPr>
              <a:t>kháng</a:t>
            </a:r>
            <a:r>
              <a:rPr lang="en-US" dirty="0">
                <a:solidFill>
                  <a:srgbClr val="002060"/>
                </a:solidFill>
              </a:rPr>
              <a:t> </a:t>
            </a:r>
            <a:r>
              <a:rPr lang="en-US" dirty="0" err="1">
                <a:solidFill>
                  <a:srgbClr val="002060"/>
                </a:solidFill>
              </a:rPr>
              <a:t>chiến</a:t>
            </a:r>
            <a:r>
              <a:rPr lang="en-US" dirty="0">
                <a:solidFill>
                  <a:srgbClr val="002060"/>
                </a:solidFill>
              </a:rPr>
              <a:t> </a:t>
            </a:r>
            <a:r>
              <a:rPr lang="en-US" dirty="0" err="1">
                <a:solidFill>
                  <a:srgbClr val="002060"/>
                </a:solidFill>
              </a:rPr>
              <a:t>kết</a:t>
            </a:r>
            <a:r>
              <a:rPr lang="en-US" dirty="0">
                <a:solidFill>
                  <a:srgbClr val="002060"/>
                </a:solidFill>
              </a:rPr>
              <a:t> </a:t>
            </a:r>
            <a:r>
              <a:rPr lang="en-US" dirty="0" err="1">
                <a:solidFill>
                  <a:srgbClr val="002060"/>
                </a:solidFill>
              </a:rPr>
              <a:t>thúc</a:t>
            </a:r>
            <a:r>
              <a:rPr lang="en-US" dirty="0">
                <a:solidFill>
                  <a:srgbClr val="002060"/>
                </a:solidFill>
              </a:rPr>
              <a:t> </a:t>
            </a:r>
            <a:r>
              <a:rPr lang="en-US" dirty="0" err="1">
                <a:solidFill>
                  <a:srgbClr val="002060"/>
                </a:solidFill>
              </a:rPr>
              <a:t>thắng</a:t>
            </a:r>
            <a:r>
              <a:rPr lang="en-US" dirty="0">
                <a:solidFill>
                  <a:srgbClr val="002060"/>
                </a:solidFill>
              </a:rPr>
              <a:t> </a:t>
            </a:r>
            <a:r>
              <a:rPr lang="en-US" dirty="0" err="1">
                <a:solidFill>
                  <a:srgbClr val="002060"/>
                </a:solidFill>
              </a:rPr>
              <a:t>lợi</a:t>
            </a:r>
            <a:r>
              <a:rPr lang="en-US" dirty="0">
                <a:solidFill>
                  <a:srgbClr val="002060"/>
                </a:solidFill>
              </a:rPr>
              <a:t>.</a:t>
            </a:r>
          </a:p>
          <a:p>
            <a:pPr marL="457200" indent="-457200" algn="just">
              <a:spcBef>
                <a:spcPct val="0"/>
              </a:spcBef>
              <a:buFont typeface="Wingdings" panose="05000000000000000000" pitchFamily="2" charset="2"/>
              <a:buChar char="Ø"/>
            </a:pPr>
            <a:r>
              <a:rPr lang="en-US" dirty="0">
                <a:solidFill>
                  <a:srgbClr val="002060"/>
                </a:solidFill>
              </a:rPr>
              <a:t>6/1285</a:t>
            </a:r>
            <a:r>
              <a:rPr lang="en-US" dirty="0"/>
              <a:t> </a:t>
            </a:r>
            <a:r>
              <a:rPr lang="en-US" dirty="0" err="1"/>
              <a:t>Đất</a:t>
            </a:r>
            <a:r>
              <a:rPr lang="en-US" dirty="0"/>
              <a:t> </a:t>
            </a:r>
            <a:r>
              <a:rPr lang="en-US" dirty="0" err="1"/>
              <a:t>nước</a:t>
            </a:r>
            <a:r>
              <a:rPr lang="en-US" dirty="0"/>
              <a:t> </a:t>
            </a:r>
            <a:r>
              <a:rPr lang="en-US" dirty="0" err="1"/>
              <a:t>sạch</a:t>
            </a:r>
            <a:r>
              <a:rPr lang="en-US" dirty="0"/>
              <a:t> </a:t>
            </a:r>
            <a:r>
              <a:rPr lang="en-US" dirty="0" err="1"/>
              <a:t>bóng</a:t>
            </a:r>
            <a:r>
              <a:rPr lang="en-US" dirty="0"/>
              <a:t> </a:t>
            </a:r>
            <a:r>
              <a:rPr lang="en-US" dirty="0" err="1"/>
              <a:t>quân</a:t>
            </a:r>
            <a:r>
              <a:rPr lang="en-US" dirty="0"/>
              <a:t> </a:t>
            </a:r>
            <a:r>
              <a:rPr lang="en-US" dirty="0" err="1"/>
              <a:t>xâm</a:t>
            </a:r>
            <a:r>
              <a:rPr lang="en-US" dirty="0"/>
              <a:t> </a:t>
            </a:r>
            <a:r>
              <a:rPr lang="en-US" dirty="0" err="1"/>
              <a:t>lược</a:t>
            </a:r>
            <a:r>
              <a:rPr lang="en-US" dirty="0"/>
              <a:t>.</a:t>
            </a:r>
            <a:endParaRPr lang="en-US" dirty="0">
              <a:solidFill>
                <a:srgbClr val="002060"/>
              </a:solidFill>
            </a:endParaRPr>
          </a:p>
          <a:p>
            <a:pPr marL="457200" indent="-457200" algn="just" eaLnBrk="1" hangingPunct="1">
              <a:spcBef>
                <a:spcPct val="0"/>
              </a:spcBef>
              <a:buFont typeface="Wingdings" panose="05000000000000000000" pitchFamily="2" charset="2"/>
              <a:buChar char="Ø"/>
            </a:pPr>
            <a:endParaRPr lang="en-US" dirty="0">
              <a:solidFill>
                <a:srgbClr val="002060"/>
              </a:solidFill>
              <a:latin typeface="Times New Roman" panose="02020603050405020304" pitchFamily="18" charset="0"/>
              <a:cs typeface="Times New Roman" panose="02020603050405020304" pitchFamily="18" charset="0"/>
            </a:endParaRPr>
          </a:p>
        </p:txBody>
      </p:sp>
      <p:pic>
        <p:nvPicPr>
          <p:cNvPr id="6" name="Picture 4" descr="http://d4.violet.vn/uploads/blogs/447/ky_binh_mong_co_020_1_5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0375" y="4331744"/>
            <a:ext cx="4965620" cy="238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573" name="Picture 7" descr="IMG_037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1028" y="1177923"/>
            <a:ext cx="4507098" cy="337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2048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626"/>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26628"/>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utoUpdateAnimBg="0"/>
      <p:bldP spid="26628" grpId="0"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vanganh.info/wp-content/uploads/2012/09/K%E1%BB%B5-binh-M%C3%B4ng-C%E1%BB%9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1" y="2457450"/>
            <a:ext cx="4156075"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Rectangle 4"/>
          <p:cNvSpPr>
            <a:spLocks noChangeArrowheads="1"/>
          </p:cNvSpPr>
          <p:nvPr/>
        </p:nvSpPr>
        <p:spPr bwMode="auto">
          <a:xfrm>
            <a:off x="295275" y="152400"/>
            <a:ext cx="107632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3600" b="1" u="sng" dirty="0" err="1">
                <a:solidFill>
                  <a:srgbClr val="FF0000"/>
                </a:solidFill>
                <a:latin typeface="Times New Roman" panose="02020603050405020304" pitchFamily="18" charset="0"/>
                <a:cs typeface="Times New Roman" panose="02020603050405020304" pitchFamily="18" charset="0"/>
              </a:rPr>
              <a:t>Cuộc</a:t>
            </a:r>
            <a:r>
              <a:rPr lang="en-US" sz="3600" b="1" u="sng" dirty="0">
                <a:solidFill>
                  <a:srgbClr val="FF0000"/>
                </a:solidFill>
                <a:latin typeface="Times New Roman" panose="02020603050405020304" pitchFamily="18" charset="0"/>
                <a:cs typeface="Times New Roman" panose="02020603050405020304" pitchFamily="18" charset="0"/>
              </a:rPr>
              <a:t> </a:t>
            </a:r>
            <a:r>
              <a:rPr lang="en-US" sz="3600" b="1" u="sng" dirty="0" err="1">
                <a:solidFill>
                  <a:srgbClr val="FF0000"/>
                </a:solidFill>
                <a:latin typeface="Times New Roman" panose="02020603050405020304" pitchFamily="18" charset="0"/>
                <a:cs typeface="Times New Roman" panose="02020603050405020304" pitchFamily="18" charset="0"/>
              </a:rPr>
              <a:t>kháng</a:t>
            </a:r>
            <a:r>
              <a:rPr lang="en-US" sz="3600" b="1" u="sng" dirty="0">
                <a:solidFill>
                  <a:srgbClr val="FF0000"/>
                </a:solidFill>
                <a:latin typeface="Times New Roman" panose="02020603050405020304" pitchFamily="18" charset="0"/>
                <a:cs typeface="Times New Roman" panose="02020603050405020304" pitchFamily="18" charset="0"/>
              </a:rPr>
              <a:t> </a:t>
            </a:r>
            <a:r>
              <a:rPr lang="en-US" sz="3600" b="1" u="sng" dirty="0" err="1">
                <a:solidFill>
                  <a:srgbClr val="FF0000"/>
                </a:solidFill>
                <a:latin typeface="Times New Roman" panose="02020603050405020304" pitchFamily="18" charset="0"/>
                <a:cs typeface="Times New Roman" panose="02020603050405020304" pitchFamily="18" charset="0"/>
              </a:rPr>
              <a:t>chiến</a:t>
            </a:r>
            <a:r>
              <a:rPr lang="en-US" sz="3600" b="1" u="sng" dirty="0">
                <a:solidFill>
                  <a:srgbClr val="FF0000"/>
                </a:solidFill>
                <a:latin typeface="Times New Roman" panose="02020603050405020304" pitchFamily="18" charset="0"/>
                <a:cs typeface="Times New Roman" panose="02020603050405020304" pitchFamily="18" charset="0"/>
              </a:rPr>
              <a:t> </a:t>
            </a:r>
            <a:r>
              <a:rPr lang="en-US" sz="3600" b="1" u="sng" dirty="0" err="1">
                <a:solidFill>
                  <a:srgbClr val="FF0000"/>
                </a:solidFill>
                <a:latin typeface="Times New Roman" panose="02020603050405020304" pitchFamily="18" charset="0"/>
                <a:cs typeface="Times New Roman" panose="02020603050405020304" pitchFamily="18" charset="0"/>
              </a:rPr>
              <a:t>lần</a:t>
            </a:r>
            <a:r>
              <a:rPr lang="en-US" sz="3600" b="1" u="sng" dirty="0">
                <a:solidFill>
                  <a:srgbClr val="FF0000"/>
                </a:solidFill>
                <a:latin typeface="Times New Roman" panose="02020603050405020304" pitchFamily="18" charset="0"/>
                <a:cs typeface="Times New Roman" panose="02020603050405020304" pitchFamily="18" charset="0"/>
              </a:rPr>
              <a:t> </a:t>
            </a:r>
            <a:r>
              <a:rPr lang="en-US" sz="3600" b="1" u="sng" dirty="0" err="1">
                <a:solidFill>
                  <a:srgbClr val="FF0000"/>
                </a:solidFill>
                <a:latin typeface="Times New Roman" panose="02020603050405020304" pitchFamily="18" charset="0"/>
                <a:cs typeface="Times New Roman" panose="02020603050405020304" pitchFamily="18" charset="0"/>
              </a:rPr>
              <a:t>thứ</a:t>
            </a:r>
            <a:r>
              <a:rPr lang="en-US" sz="3600" b="1" u="sng" dirty="0">
                <a:solidFill>
                  <a:srgbClr val="FF0000"/>
                </a:solidFill>
                <a:latin typeface="Times New Roman" panose="02020603050405020304" pitchFamily="18" charset="0"/>
                <a:cs typeface="Times New Roman" panose="02020603050405020304" pitchFamily="18" charset="0"/>
              </a:rPr>
              <a:t> II </a:t>
            </a:r>
            <a:r>
              <a:rPr lang="en-US" sz="3600" b="1" u="sng" dirty="0" err="1">
                <a:solidFill>
                  <a:srgbClr val="FF0000"/>
                </a:solidFill>
                <a:latin typeface="Times New Roman" panose="02020603050405020304" pitchFamily="18" charset="0"/>
                <a:cs typeface="Times New Roman" panose="02020603050405020304" pitchFamily="18" charset="0"/>
              </a:rPr>
              <a:t>vào</a:t>
            </a:r>
            <a:r>
              <a:rPr lang="en-US" sz="3600" b="1" u="sng" dirty="0">
                <a:solidFill>
                  <a:srgbClr val="FF0000"/>
                </a:solidFill>
                <a:latin typeface="Times New Roman" panose="02020603050405020304" pitchFamily="18" charset="0"/>
                <a:cs typeface="Times New Roman" panose="02020603050405020304" pitchFamily="18" charset="0"/>
              </a:rPr>
              <a:t> </a:t>
            </a:r>
            <a:r>
              <a:rPr lang="en-US" sz="3600" b="1" u="sng" dirty="0" err="1">
                <a:solidFill>
                  <a:srgbClr val="FF0000"/>
                </a:solidFill>
                <a:latin typeface="Times New Roman" panose="02020603050405020304" pitchFamily="18" charset="0"/>
                <a:cs typeface="Times New Roman" panose="02020603050405020304" pitchFamily="18" charset="0"/>
              </a:rPr>
              <a:t>năm</a:t>
            </a:r>
            <a:r>
              <a:rPr lang="en-US" sz="3600" b="1" u="sng" dirty="0">
                <a:solidFill>
                  <a:srgbClr val="FF0000"/>
                </a:solidFill>
                <a:latin typeface="Times New Roman" panose="02020603050405020304" pitchFamily="18" charset="0"/>
                <a:cs typeface="Times New Roman" panose="02020603050405020304" pitchFamily="18" charset="0"/>
              </a:rPr>
              <a:t> 1285</a:t>
            </a:r>
          </a:p>
        </p:txBody>
      </p:sp>
      <p:sp>
        <p:nvSpPr>
          <p:cNvPr id="27652" name="Rectangle 3"/>
          <p:cNvSpPr>
            <a:spLocks noChangeArrowheads="1"/>
          </p:cNvSpPr>
          <p:nvPr/>
        </p:nvSpPr>
        <p:spPr bwMode="auto">
          <a:xfrm>
            <a:off x="228600" y="1114426"/>
            <a:ext cx="6629401"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457200" indent="-457200" algn="just" eaLnBrk="1" hangingPunct="1">
              <a:spcBef>
                <a:spcPct val="0"/>
              </a:spcBef>
              <a:buFontTx/>
              <a:buChar char="-"/>
            </a:pPr>
            <a:r>
              <a:rPr lang="en-US" dirty="0" err="1">
                <a:latin typeface="Times New Roman" panose="02020603050405020304" pitchFamily="18" charset="0"/>
                <a:cs typeface="Times New Roman" panose="02020603050405020304" pitchFamily="18" charset="0"/>
              </a:rPr>
              <a:t>Năm</a:t>
            </a:r>
            <a:r>
              <a:rPr lang="en-US" dirty="0">
                <a:latin typeface="Times New Roman" panose="02020603050405020304" pitchFamily="18" charset="0"/>
                <a:cs typeface="Times New Roman" panose="02020603050405020304" pitchFamily="18" charset="0"/>
              </a:rPr>
              <a:t> 1285, </a:t>
            </a:r>
            <a:r>
              <a:rPr lang="en-US" dirty="0" err="1">
                <a:latin typeface="Times New Roman" panose="02020603050405020304" pitchFamily="18" charset="0"/>
                <a:cs typeface="Times New Roman" panose="02020603050405020304" pitchFamily="18" charset="0"/>
              </a:rPr>
              <a:t>hơn</a:t>
            </a:r>
            <a:r>
              <a:rPr lang="en-US" dirty="0">
                <a:latin typeface="Times New Roman" panose="02020603050405020304" pitchFamily="18" charset="0"/>
                <a:cs typeface="Times New Roman" panose="02020603050405020304" pitchFamily="18" charset="0"/>
              </a:rPr>
              <a:t> 50 </a:t>
            </a:r>
            <a:r>
              <a:rPr lang="en-US" dirty="0" err="1">
                <a:latin typeface="Times New Roman" panose="02020603050405020304" pitchFamily="18" charset="0"/>
                <a:cs typeface="Times New Roman" panose="02020603050405020304" pitchFamily="18" charset="0"/>
              </a:rPr>
              <a:t>vạn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Nguyên</a:t>
            </a:r>
            <a:r>
              <a:rPr lang="en-US" dirty="0">
                <a:latin typeface="Times New Roman" panose="02020603050405020304" pitchFamily="18" charset="0"/>
                <a:cs typeface="Times New Roman" panose="02020603050405020304" pitchFamily="18" charset="0"/>
              </a:rPr>
              <a:t> do </a:t>
            </a:r>
            <a:r>
              <a:rPr lang="en-US" dirty="0" err="1">
                <a:latin typeface="Times New Roman" panose="02020603050405020304" pitchFamily="18" charset="0"/>
                <a:cs typeface="Times New Roman" panose="02020603050405020304" pitchFamily="18" charset="0"/>
              </a:rPr>
              <a:t>Thoát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cầm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đầu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xâm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Việt</a:t>
            </a:r>
            <a:r>
              <a:rPr lang="en-US" dirty="0">
                <a:latin typeface="Times New Roman" panose="02020603050405020304" pitchFamily="18" charset="0"/>
                <a:cs typeface="Times New Roman" panose="02020603050405020304" pitchFamily="18" charset="0"/>
              </a:rPr>
              <a:t>. </a:t>
            </a:r>
          </a:p>
          <a:p>
            <a:pPr marL="457200" indent="-457200" algn="just" eaLnBrk="1" hangingPunct="1">
              <a:spcBef>
                <a:spcPct val="0"/>
              </a:spcBef>
              <a:buFontTx/>
              <a:buChar char="-"/>
            </a:pPr>
            <a:r>
              <a:rPr lang="en-US" dirty="0" err="1">
                <a:latin typeface="Times New Roman" panose="02020603050405020304" pitchFamily="18" charset="0"/>
                <a:cs typeface="Times New Roman" panose="02020603050405020304" pitchFamily="18" charset="0"/>
              </a:rPr>
              <a:t>Nhà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vườn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trống</a:t>
            </a:r>
            <a:r>
              <a:rPr lang="en-US" dirty="0">
                <a:latin typeface="Times New Roman" panose="02020603050405020304" pitchFamily="18" charset="0"/>
                <a:cs typeface="Times New Roman" panose="02020603050405020304" pitchFamily="18" charset="0"/>
              </a:rPr>
              <a:t>”. </a:t>
            </a:r>
          </a:p>
          <a:p>
            <a:pPr marL="457200" indent="-457200" algn="just">
              <a:spcBef>
                <a:spcPct val="0"/>
              </a:spcBef>
              <a:buFontTx/>
              <a:buChar char="-"/>
            </a:pPr>
            <a:r>
              <a:rPr lang="en-US" dirty="0" err="1"/>
              <a:t>Trần</a:t>
            </a:r>
            <a:r>
              <a:rPr lang="en-US" dirty="0"/>
              <a:t> </a:t>
            </a:r>
            <a:r>
              <a:rPr lang="en-US" dirty="0" err="1"/>
              <a:t>Quốc</a:t>
            </a:r>
            <a:r>
              <a:rPr lang="en-US" dirty="0"/>
              <a:t> </a:t>
            </a:r>
            <a:r>
              <a:rPr lang="en-US" dirty="0" err="1"/>
              <a:t>Tuấn</a:t>
            </a:r>
            <a:r>
              <a:rPr lang="en-US" dirty="0"/>
              <a:t> </a:t>
            </a:r>
            <a:r>
              <a:rPr lang="en-US" dirty="0" err="1"/>
              <a:t>cho</a:t>
            </a:r>
            <a:r>
              <a:rPr lang="en-US" dirty="0"/>
              <a:t> </a:t>
            </a:r>
            <a:r>
              <a:rPr lang="en-US" dirty="0" err="1"/>
              <a:t>quân</a:t>
            </a:r>
            <a:r>
              <a:rPr lang="en-US" dirty="0"/>
              <a:t> </a:t>
            </a:r>
            <a:r>
              <a:rPr lang="en-US" dirty="0" err="1"/>
              <a:t>liên</a:t>
            </a:r>
            <a:r>
              <a:rPr lang="en-US" dirty="0"/>
              <a:t> </a:t>
            </a:r>
            <a:r>
              <a:rPr lang="en-US" dirty="0" err="1"/>
              <a:t>tục</a:t>
            </a:r>
            <a:r>
              <a:rPr lang="en-US" dirty="0"/>
              <a:t> </a:t>
            </a:r>
            <a:r>
              <a:rPr lang="en-US" dirty="0" err="1"/>
              <a:t>tấn</a:t>
            </a:r>
            <a:r>
              <a:rPr lang="en-US" dirty="0"/>
              <a:t> </a:t>
            </a:r>
            <a:r>
              <a:rPr lang="en-US" dirty="0" err="1"/>
              <a:t>công</a:t>
            </a:r>
            <a:r>
              <a:rPr lang="en-US" dirty="0"/>
              <a:t>, </a:t>
            </a:r>
            <a:r>
              <a:rPr lang="en-US" dirty="0" err="1"/>
              <a:t>tiêu</a:t>
            </a:r>
            <a:r>
              <a:rPr lang="en-US" dirty="0"/>
              <a:t> </a:t>
            </a:r>
            <a:r>
              <a:rPr lang="en-US" dirty="0" err="1"/>
              <a:t>diệt</a:t>
            </a:r>
            <a:r>
              <a:rPr lang="en-US" dirty="0"/>
              <a:t> </a:t>
            </a:r>
            <a:r>
              <a:rPr lang="en-US" dirty="0" err="1"/>
              <a:t>địch</a:t>
            </a:r>
            <a:r>
              <a:rPr lang="en-US" dirty="0"/>
              <a:t> ở </a:t>
            </a:r>
            <a:r>
              <a:rPr lang="en-US" dirty="0" err="1"/>
              <a:t>Tây</a:t>
            </a:r>
            <a:r>
              <a:rPr lang="en-US" dirty="0"/>
              <a:t> </a:t>
            </a:r>
            <a:r>
              <a:rPr lang="en-US" dirty="0" err="1"/>
              <a:t>Kết</a:t>
            </a:r>
            <a:r>
              <a:rPr lang="en-US" dirty="0"/>
              <a:t>, </a:t>
            </a:r>
            <a:r>
              <a:rPr lang="en-US" dirty="0" err="1"/>
              <a:t>Hàm</a:t>
            </a:r>
            <a:r>
              <a:rPr lang="en-US" dirty="0"/>
              <a:t> </a:t>
            </a:r>
            <a:r>
              <a:rPr lang="en-US" dirty="0" err="1"/>
              <a:t>Tử</a:t>
            </a:r>
            <a:r>
              <a:rPr lang="en-US" dirty="0"/>
              <a:t> (</a:t>
            </a:r>
            <a:r>
              <a:rPr lang="en-US" dirty="0" err="1"/>
              <a:t>Khoái</a:t>
            </a:r>
            <a:r>
              <a:rPr lang="en-US" dirty="0"/>
              <a:t> </a:t>
            </a:r>
            <a:r>
              <a:rPr lang="en-US" dirty="0" err="1"/>
              <a:t>Châu</a:t>
            </a:r>
            <a:r>
              <a:rPr lang="en-US" dirty="0"/>
              <a:t>, </a:t>
            </a:r>
            <a:r>
              <a:rPr lang="en-US" dirty="0" err="1"/>
              <a:t>Hưng</a:t>
            </a:r>
            <a:r>
              <a:rPr lang="en-US" dirty="0"/>
              <a:t> </a:t>
            </a:r>
            <a:r>
              <a:rPr lang="en-US" dirty="0" err="1"/>
              <a:t>Yên</a:t>
            </a:r>
            <a:r>
              <a:rPr lang="en-US" dirty="0"/>
              <a:t>), </a:t>
            </a:r>
            <a:r>
              <a:rPr lang="en-US" dirty="0" err="1"/>
              <a:t>Chương</a:t>
            </a:r>
            <a:r>
              <a:rPr lang="en-US" dirty="0"/>
              <a:t> </a:t>
            </a:r>
            <a:r>
              <a:rPr lang="en-US" dirty="0" err="1"/>
              <a:t>Dương</a:t>
            </a:r>
            <a:r>
              <a:rPr lang="en-US" dirty="0"/>
              <a:t> (</a:t>
            </a:r>
            <a:r>
              <a:rPr lang="en-US" dirty="0" err="1"/>
              <a:t>Thường</a:t>
            </a:r>
            <a:r>
              <a:rPr lang="en-US" dirty="0"/>
              <a:t> </a:t>
            </a:r>
            <a:r>
              <a:rPr lang="en-US" dirty="0" err="1"/>
              <a:t>Tín</a:t>
            </a:r>
            <a:r>
              <a:rPr lang="en-US" dirty="0"/>
              <a:t>, </a:t>
            </a:r>
            <a:r>
              <a:rPr lang="en-US" dirty="0" err="1"/>
              <a:t>Hà</a:t>
            </a:r>
            <a:r>
              <a:rPr lang="en-US" dirty="0"/>
              <a:t> </a:t>
            </a:r>
            <a:r>
              <a:rPr lang="en-US" dirty="0" err="1"/>
              <a:t>Tây</a:t>
            </a:r>
            <a:r>
              <a:rPr lang="en-US" dirty="0"/>
              <a:t>), </a:t>
            </a:r>
            <a:r>
              <a:rPr lang="en-US" dirty="0" err="1"/>
              <a:t>Thăng</a:t>
            </a:r>
            <a:r>
              <a:rPr lang="en-US" dirty="0"/>
              <a:t> Long</a:t>
            </a:r>
            <a:endParaRPr lang="en-US" dirty="0">
              <a:latin typeface="Times New Roman" panose="02020603050405020304" pitchFamily="18" charset="0"/>
              <a:cs typeface="Times New Roman" panose="02020603050405020304" pitchFamily="18" charset="0"/>
            </a:endParaRPr>
          </a:p>
        </p:txBody>
      </p:sp>
      <p:pic>
        <p:nvPicPr>
          <p:cNvPr id="27653" name="Picture 4" descr="http://upload.wikimedia.org/wikipedia/commons/thumb/6/66/Chongquannguyenlan2.svg/250px-Chongquannguyenlan2.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1" y="884239"/>
            <a:ext cx="3725863" cy="542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85807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arn(inVertical)">
                                      <p:cBhvr>
                                        <p:cTn id="7" dur="500"/>
                                        <p:tgtEl>
                                          <p:spTgt spid="2765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7651"/>
                                        </p:tgtEl>
                                        <p:attrNameLst>
                                          <p:attrName>style.visibility</p:attrName>
                                        </p:attrNameLst>
                                      </p:cBhvr>
                                      <p:to>
                                        <p:strVal val="visible"/>
                                      </p:to>
                                    </p:set>
                                    <p:animEffect transition="in" filter="barn(inVertical)">
                                      <p:cBhvr>
                                        <p:cTn id="10" dur="500"/>
                                        <p:tgtEl>
                                          <p:spTgt spid="2765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7652"/>
                                        </p:tgtEl>
                                        <p:attrNameLst>
                                          <p:attrName>style.visibility</p:attrName>
                                        </p:attrNameLst>
                                      </p:cBhvr>
                                      <p:to>
                                        <p:strVal val="visible"/>
                                      </p:to>
                                    </p:set>
                                    <p:animEffect transition="in" filter="barn(inVertical)">
                                      <p:cBhvr>
                                        <p:cTn id="13" dur="500"/>
                                        <p:tgtEl>
                                          <p:spTgt spid="27652"/>
                                        </p:tgtEl>
                                      </p:cBhvr>
                                    </p:animEffect>
                                  </p:childTnLst>
                                </p:cTn>
                              </p:par>
                              <p:par>
                                <p:cTn id="14" presetID="16" presetClass="entr" presetSubtype="21" fill="hold" nodeType="withEffect">
                                  <p:stCondLst>
                                    <p:cond delay="0"/>
                                  </p:stCondLst>
                                  <p:childTnLst>
                                    <p:set>
                                      <p:cBhvr>
                                        <p:cTn id="15" dur="1" fill="hold">
                                          <p:stCondLst>
                                            <p:cond delay="0"/>
                                          </p:stCondLst>
                                        </p:cTn>
                                        <p:tgtEl>
                                          <p:spTgt spid="27653"/>
                                        </p:tgtEl>
                                        <p:attrNameLst>
                                          <p:attrName>style.visibility</p:attrName>
                                        </p:attrNameLst>
                                      </p:cBhvr>
                                      <p:to>
                                        <p:strVal val="visible"/>
                                      </p:to>
                                    </p:set>
                                    <p:animEffect transition="in" filter="barn(inVertical)">
                                      <p:cBhvr>
                                        <p:cTn id="16" dur="500"/>
                                        <p:tgtEl>
                                          <p:spTgt spid="276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2" name="Picture 4" descr="http://img2.news.zing.vn/2012/03/28/r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1" y="534988"/>
            <a:ext cx="3421063"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5894" name="Picture 6" descr="http://1.bp.blogspot.com/-rNomUrd0pQM/T0z1fVwRigI/AAAAAAAAAM4/xlTBoS_7ETU/s1600/2010_ns2_12_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2325" y="2549525"/>
            <a:ext cx="3524250" cy="229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7546555" y="6173788"/>
            <a:ext cx="1586753" cy="369332"/>
          </a:xfrm>
          <a:prstGeom prst="rect">
            <a:avLst/>
          </a:prstGeom>
          <a:noFill/>
        </p:spPr>
        <p:txBody>
          <a:bodyPr wrap="square" rtlCol="0">
            <a:spAutoFit/>
          </a:bodyPr>
          <a:lstStyle/>
          <a:p>
            <a:r>
              <a:rPr lang="en-US" dirty="0" err="1"/>
              <a:t>Thiên</a:t>
            </a:r>
            <a:r>
              <a:rPr lang="en-US" dirty="0"/>
              <a:t> </a:t>
            </a:r>
            <a:r>
              <a:rPr lang="en-US" dirty="0" err="1"/>
              <a:t>Thành</a:t>
            </a:r>
            <a:endParaRPr lang="en-US" dirty="0"/>
          </a:p>
        </p:txBody>
      </p:sp>
      <p:pic>
        <p:nvPicPr>
          <p:cNvPr id="3" name="Picture 2">
            <a:extLst>
              <a:ext uri="{FF2B5EF4-FFF2-40B4-BE49-F238E27FC236}">
                <a16:creationId xmlns:a16="http://schemas.microsoft.com/office/drawing/2014/main" id="{C5F7CCCB-B25F-4E9D-86C3-97E33E968A9E}"/>
              </a:ext>
            </a:extLst>
          </p:cNvPr>
          <p:cNvPicPr>
            <a:picLocks noChangeAspect="1"/>
          </p:cNvPicPr>
          <p:nvPr/>
        </p:nvPicPr>
        <p:blipFill>
          <a:blip r:embed="rId4"/>
          <a:stretch>
            <a:fillRect/>
          </a:stretch>
        </p:blipFill>
        <p:spPr>
          <a:xfrm>
            <a:off x="704850" y="696912"/>
            <a:ext cx="6115050" cy="4543425"/>
          </a:xfrm>
          <a:prstGeom prst="rect">
            <a:avLst/>
          </a:prstGeom>
        </p:spPr>
      </p:pic>
    </p:spTree>
    <p:extLst>
      <p:ext uri="{BB962C8B-B14F-4D97-AF65-F5344CB8AC3E}">
        <p14:creationId xmlns:p14="http://schemas.microsoft.com/office/powerpoint/2010/main" val="37801295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165894"/>
                                        </p:tgtEl>
                                        <p:attrNameLst>
                                          <p:attrName>style.visibility</p:attrName>
                                        </p:attrNameLst>
                                      </p:cBhvr>
                                      <p:to>
                                        <p:strVal val="visible"/>
                                      </p:to>
                                    </p:set>
                                    <p:animEffect transition="in" filter="wheel(1)">
                                      <p:cBhvr>
                                        <p:cTn id="7" dur="2000"/>
                                        <p:tgtEl>
                                          <p:spTgt spid="16589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nodeType="clickEffect">
                                  <p:stCondLst>
                                    <p:cond delay="0"/>
                                  </p:stCondLst>
                                  <p:childTnLst>
                                    <p:set>
                                      <p:cBhvr>
                                        <p:cTn id="11" dur="1" fill="hold">
                                          <p:stCondLst>
                                            <p:cond delay="0"/>
                                          </p:stCondLst>
                                        </p:cTn>
                                        <p:tgtEl>
                                          <p:spTgt spid="165892"/>
                                        </p:tgtEl>
                                        <p:attrNameLst>
                                          <p:attrName>style.visibility</p:attrName>
                                        </p:attrNameLst>
                                      </p:cBhvr>
                                      <p:to>
                                        <p:strVal val="visible"/>
                                      </p:to>
                                    </p:set>
                                    <p:animEffect transition="in" filter="randombar(horizontal)">
                                      <p:cBhvr>
                                        <p:cTn id="12" dur="500"/>
                                        <p:tgtEl>
                                          <p:spTgt spid="165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5"/>
          <p:cNvSpPr>
            <a:spLocks noChangeArrowheads="1"/>
          </p:cNvSpPr>
          <p:nvPr/>
        </p:nvSpPr>
        <p:spPr bwMode="auto">
          <a:xfrm>
            <a:off x="428625" y="1225550"/>
            <a:ext cx="5895975"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571500" indent="-571500" algn="just" eaLnBrk="1" hangingPunct="1">
              <a:spcBef>
                <a:spcPct val="0"/>
              </a:spcBef>
              <a:buFontTx/>
              <a:buChar char="-"/>
            </a:pPr>
            <a:r>
              <a:rPr lang="en-US" dirty="0" err="1">
                <a:solidFill>
                  <a:srgbClr val="0070C0"/>
                </a:solidFill>
                <a:latin typeface="Times New Roman" panose="02020603050405020304" pitchFamily="18" charset="0"/>
                <a:cs typeface="Times New Roman" panose="02020603050405020304" pitchFamily="18" charset="0"/>
              </a:rPr>
              <a:t>Cuối</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năm</a:t>
            </a:r>
            <a:r>
              <a:rPr lang="en-US" dirty="0">
                <a:solidFill>
                  <a:srgbClr val="0070C0"/>
                </a:solidFill>
                <a:latin typeface="Times New Roman" panose="02020603050405020304" pitchFamily="18" charset="0"/>
                <a:cs typeface="Times New Roman" panose="02020603050405020304" pitchFamily="18" charset="0"/>
              </a:rPr>
              <a:t> 1287, 50 </a:t>
            </a:r>
            <a:r>
              <a:rPr lang="en-US" dirty="0" err="1">
                <a:solidFill>
                  <a:srgbClr val="0070C0"/>
                </a:solidFill>
                <a:latin typeface="Times New Roman" panose="02020603050405020304" pitchFamily="18" charset="0"/>
                <a:cs typeface="Times New Roman" panose="02020603050405020304" pitchFamily="18" charset="0"/>
              </a:rPr>
              <a:t>vạn</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quân</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Nguyên</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lại</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đánh</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Đại</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Việt</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phục</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thù</a:t>
            </a:r>
            <a:endParaRPr lang="en-US" dirty="0">
              <a:solidFill>
                <a:srgbClr val="0070C0"/>
              </a:solidFill>
              <a:latin typeface="Times New Roman" panose="02020603050405020304" pitchFamily="18" charset="0"/>
              <a:cs typeface="Times New Roman" panose="02020603050405020304" pitchFamily="18" charset="0"/>
            </a:endParaRPr>
          </a:p>
          <a:p>
            <a:pPr algn="just" eaLnBrk="1" hangingPunct="1">
              <a:spcBef>
                <a:spcPct val="0"/>
              </a:spcBef>
              <a:buNone/>
            </a:pPr>
            <a:endParaRPr lang="en-US" dirty="0">
              <a:solidFill>
                <a:srgbClr val="0070C0"/>
              </a:solidFill>
              <a:latin typeface="Times New Roman" panose="02020603050405020304" pitchFamily="18" charset="0"/>
              <a:cs typeface="Times New Roman" panose="02020603050405020304" pitchFamily="18" charset="0"/>
            </a:endParaRPr>
          </a:p>
          <a:p>
            <a:pPr marL="571500" indent="-571500" algn="just">
              <a:spcBef>
                <a:spcPct val="0"/>
              </a:spcBef>
              <a:buFontTx/>
              <a:buChar char="-"/>
            </a:pPr>
            <a:r>
              <a:rPr lang="en-US" dirty="0" err="1">
                <a:solidFill>
                  <a:srgbClr val="0070C0"/>
                </a:solidFill>
              </a:rPr>
              <a:t>Quân</a:t>
            </a:r>
            <a:r>
              <a:rPr lang="en-US" dirty="0">
                <a:solidFill>
                  <a:srgbClr val="0070C0"/>
                </a:solidFill>
              </a:rPr>
              <a:t> </a:t>
            </a:r>
            <a:r>
              <a:rPr lang="en-US" dirty="0" err="1">
                <a:solidFill>
                  <a:srgbClr val="0070C0"/>
                </a:solidFill>
              </a:rPr>
              <a:t>dân</a:t>
            </a:r>
            <a:r>
              <a:rPr lang="en-US" dirty="0">
                <a:solidFill>
                  <a:srgbClr val="0070C0"/>
                </a:solidFill>
              </a:rPr>
              <a:t> </a:t>
            </a:r>
            <a:r>
              <a:rPr lang="en-US" dirty="0" err="1">
                <a:solidFill>
                  <a:srgbClr val="0070C0"/>
                </a:solidFill>
              </a:rPr>
              <a:t>nhà</a:t>
            </a:r>
            <a:r>
              <a:rPr lang="en-US" dirty="0">
                <a:solidFill>
                  <a:srgbClr val="0070C0"/>
                </a:solidFill>
              </a:rPr>
              <a:t> </a:t>
            </a:r>
            <a:r>
              <a:rPr lang="en-US" dirty="0" err="1">
                <a:solidFill>
                  <a:srgbClr val="0070C0"/>
                </a:solidFill>
              </a:rPr>
              <a:t>Trần</a:t>
            </a:r>
            <a:r>
              <a:rPr lang="en-US" dirty="0">
                <a:solidFill>
                  <a:srgbClr val="0070C0"/>
                </a:solidFill>
              </a:rPr>
              <a:t> </a:t>
            </a:r>
            <a:r>
              <a:rPr lang="en-US" dirty="0" err="1">
                <a:solidFill>
                  <a:srgbClr val="0070C0"/>
                </a:solidFill>
              </a:rPr>
              <a:t>đã</a:t>
            </a:r>
            <a:r>
              <a:rPr lang="en-US" dirty="0">
                <a:solidFill>
                  <a:srgbClr val="0070C0"/>
                </a:solidFill>
              </a:rPr>
              <a:t> </a:t>
            </a:r>
            <a:r>
              <a:rPr lang="en-US" dirty="0" err="1">
                <a:solidFill>
                  <a:srgbClr val="0070C0"/>
                </a:solidFill>
              </a:rPr>
              <a:t>đứng</a:t>
            </a:r>
            <a:r>
              <a:rPr lang="en-US" dirty="0">
                <a:solidFill>
                  <a:srgbClr val="0070C0"/>
                </a:solidFill>
              </a:rPr>
              <a:t> </a:t>
            </a:r>
            <a:r>
              <a:rPr lang="en-US" dirty="0" err="1">
                <a:solidFill>
                  <a:srgbClr val="0070C0"/>
                </a:solidFill>
              </a:rPr>
              <a:t>lên</a:t>
            </a:r>
            <a:r>
              <a:rPr lang="en-US" dirty="0">
                <a:solidFill>
                  <a:srgbClr val="0070C0"/>
                </a:solidFill>
              </a:rPr>
              <a:t> </a:t>
            </a:r>
            <a:r>
              <a:rPr lang="en-US" dirty="0" err="1">
                <a:solidFill>
                  <a:srgbClr val="0070C0"/>
                </a:solidFill>
              </a:rPr>
              <a:t>tiêu</a:t>
            </a:r>
            <a:r>
              <a:rPr lang="en-US" dirty="0">
                <a:solidFill>
                  <a:srgbClr val="0070C0"/>
                </a:solidFill>
              </a:rPr>
              <a:t> </a:t>
            </a:r>
            <a:r>
              <a:rPr lang="en-US" dirty="0" err="1">
                <a:solidFill>
                  <a:srgbClr val="0070C0"/>
                </a:solidFill>
              </a:rPr>
              <a:t>diệt</a:t>
            </a:r>
            <a:r>
              <a:rPr lang="en-US" dirty="0">
                <a:solidFill>
                  <a:srgbClr val="0070C0"/>
                </a:solidFill>
              </a:rPr>
              <a:t> </a:t>
            </a:r>
            <a:r>
              <a:rPr lang="en-US" dirty="0" err="1">
                <a:solidFill>
                  <a:srgbClr val="0070C0"/>
                </a:solidFill>
              </a:rPr>
              <a:t>các</a:t>
            </a:r>
            <a:r>
              <a:rPr lang="en-US" dirty="0">
                <a:solidFill>
                  <a:srgbClr val="0070C0"/>
                </a:solidFill>
              </a:rPr>
              <a:t> </a:t>
            </a:r>
            <a:r>
              <a:rPr lang="en-US" dirty="0" err="1">
                <a:solidFill>
                  <a:srgbClr val="0070C0"/>
                </a:solidFill>
              </a:rPr>
              <a:t>đạo</a:t>
            </a:r>
            <a:r>
              <a:rPr lang="en-US" dirty="0">
                <a:solidFill>
                  <a:srgbClr val="0070C0"/>
                </a:solidFill>
              </a:rPr>
              <a:t> </a:t>
            </a:r>
            <a:r>
              <a:rPr lang="en-US" dirty="0" err="1">
                <a:solidFill>
                  <a:srgbClr val="0070C0"/>
                </a:solidFill>
              </a:rPr>
              <a:t>quân</a:t>
            </a:r>
            <a:r>
              <a:rPr lang="en-US" dirty="0">
                <a:solidFill>
                  <a:srgbClr val="0070C0"/>
                </a:solidFill>
              </a:rPr>
              <a:t> </a:t>
            </a:r>
            <a:r>
              <a:rPr lang="en-US" dirty="0" err="1">
                <a:solidFill>
                  <a:srgbClr val="0070C0"/>
                </a:solidFill>
              </a:rPr>
              <a:t>của</a:t>
            </a:r>
            <a:r>
              <a:rPr lang="en-US" dirty="0">
                <a:solidFill>
                  <a:srgbClr val="0070C0"/>
                </a:solidFill>
              </a:rPr>
              <a:t> </a:t>
            </a:r>
            <a:r>
              <a:rPr lang="en-US" dirty="0" err="1">
                <a:solidFill>
                  <a:srgbClr val="0070C0"/>
                </a:solidFill>
              </a:rPr>
              <a:t>giặc</a:t>
            </a:r>
            <a:r>
              <a:rPr lang="en-US" dirty="0">
                <a:solidFill>
                  <a:srgbClr val="0070C0"/>
                </a:solidFill>
              </a:rPr>
              <a:t>, </a:t>
            </a:r>
            <a:r>
              <a:rPr lang="en-US" dirty="0" err="1">
                <a:solidFill>
                  <a:srgbClr val="0070C0"/>
                </a:solidFill>
              </a:rPr>
              <a:t>giành</a:t>
            </a:r>
            <a:r>
              <a:rPr lang="en-US" dirty="0">
                <a:solidFill>
                  <a:srgbClr val="0070C0"/>
                </a:solidFill>
              </a:rPr>
              <a:t> </a:t>
            </a:r>
            <a:r>
              <a:rPr lang="en-US" dirty="0" err="1">
                <a:solidFill>
                  <a:srgbClr val="0070C0"/>
                </a:solidFill>
              </a:rPr>
              <a:t>thắng</a:t>
            </a:r>
            <a:r>
              <a:rPr lang="en-US" dirty="0">
                <a:solidFill>
                  <a:srgbClr val="0070C0"/>
                </a:solidFill>
              </a:rPr>
              <a:t> </a:t>
            </a:r>
            <a:r>
              <a:rPr lang="en-US" dirty="0" err="1">
                <a:solidFill>
                  <a:srgbClr val="0070C0"/>
                </a:solidFill>
              </a:rPr>
              <a:t>lợi</a:t>
            </a:r>
            <a:r>
              <a:rPr lang="en-US" dirty="0">
                <a:solidFill>
                  <a:srgbClr val="0070C0"/>
                </a:solidFill>
              </a:rPr>
              <a:t> </a:t>
            </a:r>
            <a:r>
              <a:rPr lang="en-US" dirty="0" err="1">
                <a:solidFill>
                  <a:srgbClr val="0070C0"/>
                </a:solidFill>
              </a:rPr>
              <a:t>nhanh</a:t>
            </a:r>
            <a:r>
              <a:rPr lang="en-US" dirty="0">
                <a:solidFill>
                  <a:srgbClr val="0070C0"/>
                </a:solidFill>
              </a:rPr>
              <a:t> </a:t>
            </a:r>
            <a:r>
              <a:rPr lang="en-US" dirty="0" err="1">
                <a:solidFill>
                  <a:srgbClr val="0070C0"/>
                </a:solidFill>
              </a:rPr>
              <a:t>chóng</a:t>
            </a:r>
            <a:endParaRPr lang="en-US" dirty="0">
              <a:solidFill>
                <a:srgbClr val="0070C0"/>
              </a:solidFill>
              <a:latin typeface="Times New Roman" panose="02020603050405020304" pitchFamily="18" charset="0"/>
              <a:cs typeface="Times New Roman" panose="02020603050405020304" pitchFamily="18" charset="0"/>
            </a:endParaRPr>
          </a:p>
        </p:txBody>
      </p:sp>
      <p:pic>
        <p:nvPicPr>
          <p:cNvPr id="112643" name="Picture 2" descr="http://d4.violet.vn/uploads/blogs/447/chong_ngiuen_lan__hai_500_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6076" y="1371600"/>
            <a:ext cx="3971925"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44" name="Rectangle 1"/>
          <p:cNvSpPr>
            <a:spLocks noChangeArrowheads="1"/>
          </p:cNvSpPr>
          <p:nvPr/>
        </p:nvSpPr>
        <p:spPr bwMode="auto">
          <a:xfrm>
            <a:off x="888662" y="198439"/>
            <a:ext cx="1087188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400" b="1" u="sng" dirty="0" err="1">
                <a:solidFill>
                  <a:srgbClr val="FF0000"/>
                </a:solidFill>
                <a:latin typeface="Times New Roman" panose="02020603050405020304" pitchFamily="18" charset="0"/>
                <a:cs typeface="Times New Roman" panose="02020603050405020304" pitchFamily="18" charset="0"/>
              </a:rPr>
              <a:t>Cuộc</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kháng</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chiến</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lần</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thứ</a:t>
            </a:r>
            <a:r>
              <a:rPr lang="en-US" sz="4400" b="1" u="sng" dirty="0">
                <a:solidFill>
                  <a:srgbClr val="FF0000"/>
                </a:solidFill>
                <a:latin typeface="Times New Roman" panose="02020603050405020304" pitchFamily="18" charset="0"/>
                <a:cs typeface="Times New Roman" panose="02020603050405020304" pitchFamily="18" charset="0"/>
              </a:rPr>
              <a:t> III </a:t>
            </a:r>
            <a:r>
              <a:rPr lang="en-US" sz="4400" b="1" u="sng" dirty="0" err="1">
                <a:solidFill>
                  <a:srgbClr val="FF0000"/>
                </a:solidFill>
                <a:latin typeface="Times New Roman" panose="02020603050405020304" pitchFamily="18" charset="0"/>
                <a:cs typeface="Times New Roman" panose="02020603050405020304" pitchFamily="18" charset="0"/>
              </a:rPr>
              <a:t>vào</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năm</a:t>
            </a:r>
            <a:r>
              <a:rPr lang="en-US" sz="4400" b="1" u="sng" dirty="0">
                <a:solidFill>
                  <a:srgbClr val="FF0000"/>
                </a:solidFill>
                <a:latin typeface="Times New Roman" panose="02020603050405020304" pitchFamily="18" charset="0"/>
                <a:cs typeface="Times New Roman" panose="02020603050405020304" pitchFamily="18" charset="0"/>
              </a:rPr>
              <a:t> 1288</a:t>
            </a:r>
          </a:p>
        </p:txBody>
      </p:sp>
    </p:spTree>
    <p:extLst>
      <p:ext uri="{BB962C8B-B14F-4D97-AF65-F5344CB8AC3E}">
        <p14:creationId xmlns:p14="http://schemas.microsoft.com/office/powerpoint/2010/main" val="5776640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2644"/>
                                        </p:tgtEl>
                                        <p:attrNameLst>
                                          <p:attrName>style.visibility</p:attrName>
                                        </p:attrNameLst>
                                      </p:cBhvr>
                                      <p:to>
                                        <p:strVal val="visible"/>
                                      </p:to>
                                    </p:set>
                                    <p:anim calcmode="lin" valueType="num">
                                      <p:cBhvr>
                                        <p:cTn id="7" dur="1000" fill="hold"/>
                                        <p:tgtEl>
                                          <p:spTgt spid="112644"/>
                                        </p:tgtEl>
                                        <p:attrNameLst>
                                          <p:attrName>ppt_w</p:attrName>
                                        </p:attrNameLst>
                                      </p:cBhvr>
                                      <p:tavLst>
                                        <p:tav tm="0">
                                          <p:val>
                                            <p:fltVal val="0"/>
                                          </p:val>
                                        </p:tav>
                                        <p:tav tm="100000">
                                          <p:val>
                                            <p:strVal val="#ppt_w"/>
                                          </p:val>
                                        </p:tav>
                                      </p:tavLst>
                                    </p:anim>
                                    <p:anim calcmode="lin" valueType="num">
                                      <p:cBhvr>
                                        <p:cTn id="8" dur="1000" fill="hold"/>
                                        <p:tgtEl>
                                          <p:spTgt spid="112644"/>
                                        </p:tgtEl>
                                        <p:attrNameLst>
                                          <p:attrName>ppt_h</p:attrName>
                                        </p:attrNameLst>
                                      </p:cBhvr>
                                      <p:tavLst>
                                        <p:tav tm="0">
                                          <p:val>
                                            <p:fltVal val="0"/>
                                          </p:val>
                                        </p:tav>
                                        <p:tav tm="100000">
                                          <p:val>
                                            <p:strVal val="#ppt_h"/>
                                          </p:val>
                                        </p:tav>
                                      </p:tavLst>
                                    </p:anim>
                                    <p:anim calcmode="lin" valueType="num">
                                      <p:cBhvr>
                                        <p:cTn id="9" dur="1000" fill="hold"/>
                                        <p:tgtEl>
                                          <p:spTgt spid="112644"/>
                                        </p:tgtEl>
                                        <p:attrNameLst>
                                          <p:attrName>style.rotation</p:attrName>
                                        </p:attrNameLst>
                                      </p:cBhvr>
                                      <p:tavLst>
                                        <p:tav tm="0">
                                          <p:val>
                                            <p:fltVal val="90"/>
                                          </p:val>
                                        </p:tav>
                                        <p:tav tm="100000">
                                          <p:val>
                                            <p:fltVal val="0"/>
                                          </p:val>
                                        </p:tav>
                                      </p:tavLst>
                                    </p:anim>
                                    <p:animEffect transition="in" filter="fade">
                                      <p:cBhvr>
                                        <p:cTn id="10" dur="1000"/>
                                        <p:tgtEl>
                                          <p:spTgt spid="112644"/>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8676"/>
                                        </p:tgtEl>
                                        <p:attrNameLst>
                                          <p:attrName>style.visibility</p:attrName>
                                        </p:attrNameLst>
                                      </p:cBhvr>
                                      <p:to>
                                        <p:strVal val="visible"/>
                                      </p:to>
                                    </p:set>
                                    <p:animEffect transition="in" filter="randombar(horizontal)">
                                      <p:cBhvr>
                                        <p:cTn id="13" dur="500"/>
                                        <p:tgtEl>
                                          <p:spTgt spid="28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P spid="11264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http://t1.gstatic.com/images?q=tbn:ANd9GcTw8dEWYeaaG-R9X4w-uvKJrHxW62lZNvcn-FcH0Uw-CehoqJCzgU8UYlo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2563" y="2584310"/>
            <a:ext cx="4395788" cy="403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28DA0D03-B995-404F-AA6B-48EABD75AD0C}"/>
              </a:ext>
            </a:extLst>
          </p:cNvPr>
          <p:cNvSpPr txBox="1"/>
          <p:nvPr/>
        </p:nvSpPr>
        <p:spPr>
          <a:xfrm>
            <a:off x="396875" y="645319"/>
            <a:ext cx="7251700" cy="1569660"/>
          </a:xfrm>
          <a:prstGeom prst="rect">
            <a:avLst/>
          </a:prstGeom>
          <a:noFill/>
        </p:spPr>
        <p:txBody>
          <a:bodyPr wrap="square">
            <a:spAutoFit/>
          </a:bodyPr>
          <a:lstStyle/>
          <a:p>
            <a:pPr algn="ctr"/>
            <a:r>
              <a:rPr lang="en-US" sz="2400" dirty="0">
                <a:solidFill>
                  <a:srgbClr val="FF0000"/>
                </a:solidFill>
                <a:latin typeface="Roboto" panose="02000000000000000000" pitchFamily="2" charset="0"/>
              </a:rPr>
              <a:t>T</a:t>
            </a:r>
            <a:r>
              <a:rPr lang="vi-VN" sz="2400" b="0" i="0" dirty="0">
                <a:solidFill>
                  <a:srgbClr val="FF0000"/>
                </a:solidFill>
                <a:effectLst/>
                <a:latin typeface="Roboto" panose="02000000000000000000" pitchFamily="2" charset="0"/>
              </a:rPr>
              <a:t>rong ba lần  giặc Nguyên-Mông xâm phạm nước ta thì chỉ có lần duy nhất vua nhà Trần phải dùng mỹ nhân kế để hoãn thế giặc là vào năm 1285, khi đưa Công chúa An Tư sang trại giặc Thoát Hoan.</a:t>
            </a:r>
            <a:endParaRPr lang="en-US" sz="2400" dirty="0">
              <a:solidFill>
                <a:srgbClr val="FF0000"/>
              </a:solidFill>
            </a:endParaRPr>
          </a:p>
        </p:txBody>
      </p:sp>
      <p:pic>
        <p:nvPicPr>
          <p:cNvPr id="1026" name="Picture 2" descr="Vị công chúa nhà Trần bị cống cho Thoát Hoan sống chết ra sao?">
            <a:extLst>
              <a:ext uri="{FF2B5EF4-FFF2-40B4-BE49-F238E27FC236}">
                <a16:creationId xmlns:a16="http://schemas.microsoft.com/office/drawing/2014/main" id="{9F69FA7E-F8AB-4AA2-B372-83FA549C3F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2012" y="2584311"/>
            <a:ext cx="4967288" cy="4223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6961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639939-1100-4F49-BAE9-8FB38FF3E5D4}"/>
              </a:ext>
            </a:extLst>
          </p:cNvPr>
          <p:cNvGraphicFramePr/>
          <p:nvPr>
            <p:extLst>
              <p:ext uri="{D42A27DB-BD31-4B8C-83A1-F6EECF244321}">
                <p14:modId xmlns:p14="http://schemas.microsoft.com/office/powerpoint/2010/main" val="1849348230"/>
              </p:ext>
            </p:extLst>
          </p:nvPr>
        </p:nvGraphicFramePr>
        <p:xfrm>
          <a:off x="762000" y="142875"/>
          <a:ext cx="10360025" cy="52334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582960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D951652-B7B4-4779-946C-B8A2908B6DDA}"/>
              </a:ext>
            </a:extLst>
          </p:cNvPr>
          <p:cNvGraphicFramePr/>
          <p:nvPr>
            <p:extLst>
              <p:ext uri="{D42A27DB-BD31-4B8C-83A1-F6EECF244321}">
                <p14:modId xmlns:p14="http://schemas.microsoft.com/office/powerpoint/2010/main" val="1836868535"/>
              </p:ext>
            </p:extLst>
          </p:nvPr>
        </p:nvGraphicFramePr>
        <p:xfrm>
          <a:off x="152401" y="295276"/>
          <a:ext cx="11858624" cy="58430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40589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D951652-B7B4-4779-946C-B8A2908B6DDA}"/>
              </a:ext>
            </a:extLst>
          </p:cNvPr>
          <p:cNvGraphicFramePr/>
          <p:nvPr>
            <p:extLst>
              <p:ext uri="{D42A27DB-BD31-4B8C-83A1-F6EECF244321}">
                <p14:modId xmlns:p14="http://schemas.microsoft.com/office/powerpoint/2010/main" val="3055696680"/>
              </p:ext>
            </p:extLst>
          </p:nvPr>
        </p:nvGraphicFramePr>
        <p:xfrm>
          <a:off x="152401" y="295276"/>
          <a:ext cx="11858624" cy="58430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17380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D951652-B7B4-4779-946C-B8A2908B6DDA}"/>
              </a:ext>
            </a:extLst>
          </p:cNvPr>
          <p:cNvGraphicFramePr/>
          <p:nvPr>
            <p:extLst>
              <p:ext uri="{D42A27DB-BD31-4B8C-83A1-F6EECF244321}">
                <p14:modId xmlns:p14="http://schemas.microsoft.com/office/powerpoint/2010/main" val="167777649"/>
              </p:ext>
            </p:extLst>
          </p:nvPr>
        </p:nvGraphicFramePr>
        <p:xfrm>
          <a:off x="152401" y="295276"/>
          <a:ext cx="11858624" cy="58430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226130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6"/>
          <p:cNvSpPr>
            <a:spLocks noChangeArrowheads="1"/>
          </p:cNvSpPr>
          <p:nvPr/>
        </p:nvSpPr>
        <p:spPr bwMode="auto">
          <a:xfrm>
            <a:off x="1681163" y="990600"/>
            <a:ext cx="8839200" cy="2554288"/>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000" dirty="0" err="1">
                <a:solidFill>
                  <a:srgbClr val="0000FF"/>
                </a:solidFill>
                <a:latin typeface="Times New Roman" panose="02020603050405020304" pitchFamily="18" charset="0"/>
                <a:cs typeface="Times New Roman" panose="02020603050405020304" pitchFamily="18" charset="0"/>
              </a:rPr>
              <a:t>Năm</a:t>
            </a:r>
            <a:r>
              <a:rPr lang="en-US" sz="4000" dirty="0">
                <a:solidFill>
                  <a:srgbClr val="0000FF"/>
                </a:solidFill>
                <a:latin typeface="Times New Roman" panose="02020603050405020304" pitchFamily="18" charset="0"/>
                <a:cs typeface="Times New Roman" panose="02020603050405020304" pitchFamily="18" charset="0"/>
              </a:rPr>
              <a:t> 1407, </a:t>
            </a:r>
            <a:r>
              <a:rPr lang="en-US" sz="4000" dirty="0" err="1">
                <a:solidFill>
                  <a:srgbClr val="0000FF"/>
                </a:solidFill>
                <a:latin typeface="Times New Roman" panose="02020603050405020304" pitchFamily="18" charset="0"/>
                <a:cs typeface="Times New Roman" panose="02020603050405020304" pitchFamily="18" charset="0"/>
              </a:rPr>
              <a:t>lấy</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cớ</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phù</a:t>
            </a:r>
            <a:r>
              <a:rPr lang="en-US" sz="4000" dirty="0">
                <a:solidFill>
                  <a:srgbClr val="0000FF"/>
                </a:solidFill>
                <a:latin typeface="Times New Roman" panose="02020603050405020304" pitchFamily="18" charset="0"/>
                <a:cs typeface="Times New Roman" panose="02020603050405020304" pitchFamily="18" charset="0"/>
              </a:rPr>
              <a:t> </a:t>
            </a:r>
            <a:r>
              <a:rPr lang="en-US" sz="4000" b="1" i="1" dirty="0" err="1">
                <a:solidFill>
                  <a:srgbClr val="006600"/>
                </a:solidFill>
                <a:latin typeface="Times New Roman" panose="02020603050405020304" pitchFamily="18" charset="0"/>
                <a:cs typeface="Times New Roman" panose="02020603050405020304" pitchFamily="18" charset="0"/>
              </a:rPr>
              <a:t>Trần</a:t>
            </a:r>
            <a:r>
              <a:rPr lang="en-US" sz="4000" b="1" i="1" dirty="0">
                <a:solidFill>
                  <a:srgbClr val="006600"/>
                </a:solidFill>
                <a:latin typeface="Times New Roman" panose="02020603050405020304" pitchFamily="18" charset="0"/>
                <a:cs typeface="Times New Roman" panose="02020603050405020304" pitchFamily="18" charset="0"/>
              </a:rPr>
              <a:t> </a:t>
            </a:r>
            <a:r>
              <a:rPr lang="en-US" sz="4000" b="1" i="1" dirty="0" err="1">
                <a:solidFill>
                  <a:srgbClr val="006600"/>
                </a:solidFill>
                <a:latin typeface="Times New Roman" panose="02020603050405020304" pitchFamily="18" charset="0"/>
                <a:cs typeface="Times New Roman" panose="02020603050405020304" pitchFamily="18" charset="0"/>
              </a:rPr>
              <a:t>diệt</a:t>
            </a:r>
            <a:r>
              <a:rPr lang="en-US" sz="4000" b="1" i="1" dirty="0">
                <a:solidFill>
                  <a:srgbClr val="006600"/>
                </a:solidFill>
                <a:latin typeface="Times New Roman" panose="02020603050405020304" pitchFamily="18" charset="0"/>
                <a:cs typeface="Times New Roman" panose="02020603050405020304" pitchFamily="18" charset="0"/>
              </a:rPr>
              <a:t> </a:t>
            </a:r>
            <a:r>
              <a:rPr lang="en-US" sz="4000" b="1" i="1" dirty="0" err="1">
                <a:solidFill>
                  <a:srgbClr val="006600"/>
                </a:solidFill>
                <a:latin typeface="Times New Roman" panose="02020603050405020304" pitchFamily="18" charset="0"/>
                <a:cs typeface="Times New Roman" panose="02020603050405020304" pitchFamily="18" charset="0"/>
              </a:rPr>
              <a:t>Hồ</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quân</a:t>
            </a:r>
            <a:r>
              <a:rPr lang="en-US" sz="4000" dirty="0">
                <a:solidFill>
                  <a:srgbClr val="0000FF"/>
                </a:solidFill>
                <a:latin typeface="Times New Roman" panose="02020603050405020304" pitchFamily="18" charset="0"/>
                <a:cs typeface="Times New Roman" panose="02020603050405020304" pitchFamily="18" charset="0"/>
              </a:rPr>
              <a:t> Minh do </a:t>
            </a:r>
            <a:r>
              <a:rPr lang="en-US" sz="4000" dirty="0" err="1">
                <a:solidFill>
                  <a:srgbClr val="0000FF"/>
                </a:solidFill>
                <a:latin typeface="Times New Roman" panose="02020603050405020304" pitchFamily="18" charset="0"/>
                <a:cs typeface="Times New Roman" panose="02020603050405020304" pitchFamily="18" charset="0"/>
              </a:rPr>
              <a:t>Trương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Phụ</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chỉ</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huy</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tiến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vào</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xâm</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lược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Đại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Ngu</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Nhà</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Hồ</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đánh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địch</a:t>
            </a:r>
            <a:r>
              <a:rPr lang="en-US" sz="4000" dirty="0">
                <a:solidFill>
                  <a:srgbClr val="0000FF"/>
                </a:solidFill>
                <a:latin typeface="Times New Roman" panose="02020603050405020304" pitchFamily="18" charset="0"/>
                <a:cs typeface="Times New Roman" panose="02020603050405020304" pitchFamily="18" charset="0"/>
              </a:rPr>
              <a:t> ở </a:t>
            </a:r>
            <a:r>
              <a:rPr lang="en-US" sz="4000" dirty="0" err="1">
                <a:solidFill>
                  <a:srgbClr val="0000FF"/>
                </a:solidFill>
                <a:latin typeface="Times New Roman" panose="02020603050405020304" pitchFamily="18" charset="0"/>
                <a:cs typeface="Times New Roman" panose="02020603050405020304" pitchFamily="18" charset="0"/>
              </a:rPr>
              <a:t>thành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Đa</a:t>
            </a:r>
            <a:r>
              <a:rPr lang="en-US" sz="4000" dirty="0">
                <a:solidFill>
                  <a:srgbClr val="0000FF"/>
                </a:solidFill>
                <a:latin typeface="Times New Roman" panose="02020603050405020304" pitchFamily="18" charset="0"/>
                <a:cs typeface="Times New Roman" panose="02020603050405020304" pitchFamily="18" charset="0"/>
              </a:rPr>
              <a:t> Bang (</a:t>
            </a:r>
            <a:r>
              <a:rPr lang="en-US" sz="4000" dirty="0" err="1">
                <a:solidFill>
                  <a:srgbClr val="0000FF"/>
                </a:solidFill>
                <a:latin typeface="Times New Roman" panose="02020603050405020304" pitchFamily="18" charset="0"/>
                <a:cs typeface="Times New Roman" panose="02020603050405020304" pitchFamily="18" charset="0"/>
              </a:rPr>
              <a:t>Hà</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Tây</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nhưng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thất</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bại</a:t>
            </a:r>
            <a:r>
              <a:rPr lang="en-US" sz="4000" dirty="0">
                <a:solidFill>
                  <a:srgbClr val="0000FF"/>
                </a:solidFill>
                <a:latin typeface="Times New Roman" panose="02020603050405020304" pitchFamily="18" charset="0"/>
                <a:cs typeface="Times New Roman" panose="02020603050405020304" pitchFamily="18" charset="0"/>
              </a:rPr>
              <a:t>. </a:t>
            </a:r>
          </a:p>
        </p:txBody>
      </p:sp>
      <p:pic>
        <p:nvPicPr>
          <p:cNvPr id="114691" name="Picture 2" descr="http://tourdulichtrongnuoc.dulichvietnam.com.vn/wp-content/uploads/2012/01/Th%E1%BB%9Di-H%E1%BA%ADu-Tr%E1%BA%A7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9425" y="3668713"/>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428625" y="32247"/>
            <a:ext cx="107632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tabLst>
                <a:tab pos="20574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205740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20574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20574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20574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9pPr>
          </a:lstStyle>
          <a:p>
            <a:pPr algn="ctr" eaLnBrk="1" hangingPunct="1">
              <a:spcBef>
                <a:spcPct val="0"/>
              </a:spcBef>
              <a:buFontTx/>
              <a:buNone/>
            </a:pPr>
            <a:r>
              <a:rPr lang="en-US" sz="4000" b="1" dirty="0">
                <a:solidFill>
                  <a:srgbClr val="FF0000"/>
                </a:solidFill>
                <a:latin typeface="Times New Roman" panose="02020603050405020304" pitchFamily="18" charset="0"/>
                <a:cs typeface="Times New Roman" panose="02020603050405020304" pitchFamily="18" charset="0"/>
              </a:rPr>
              <a:t>2.5 </a:t>
            </a:r>
            <a:r>
              <a:rPr lang="en-US" sz="4000" b="1" dirty="0" err="1">
                <a:solidFill>
                  <a:srgbClr val="FF0000"/>
                </a:solidFill>
                <a:latin typeface="Times New Roman" panose="02020603050405020304" pitchFamily="18" charset="0"/>
                <a:cs typeface="Times New Roman" panose="02020603050405020304" pitchFamily="18" charset="0"/>
              </a:rPr>
              <a:t>Chống</a:t>
            </a:r>
            <a:r>
              <a:rPr lang="en-US" sz="4000" b="1" dirty="0">
                <a:solidFill>
                  <a:srgbClr val="FF0000"/>
                </a:solidFill>
                <a:latin typeface="Times New Roman" panose="02020603050405020304" pitchFamily="18" charset="0"/>
                <a:cs typeface="Times New Roman" panose="02020603050405020304" pitchFamily="18" charset="0"/>
              </a:rPr>
              <a:t> </a:t>
            </a:r>
            <a:r>
              <a:rPr lang="en-US" sz="4000" b="1" dirty="0" err="1">
                <a:solidFill>
                  <a:srgbClr val="FF0000"/>
                </a:solidFill>
                <a:latin typeface="Times New Roman" panose="02020603050405020304" pitchFamily="18" charset="0"/>
                <a:cs typeface="Times New Roman" panose="02020603050405020304" pitchFamily="18" charset="0"/>
              </a:rPr>
              <a:t>quân</a:t>
            </a:r>
            <a:r>
              <a:rPr lang="en-US" sz="4000" b="1" dirty="0">
                <a:solidFill>
                  <a:srgbClr val="FF0000"/>
                </a:solidFill>
                <a:latin typeface="Times New Roman" panose="02020603050405020304" pitchFamily="18" charset="0"/>
                <a:cs typeface="Times New Roman" panose="02020603050405020304" pitchFamily="18" charset="0"/>
              </a:rPr>
              <a:t> Minh </a:t>
            </a:r>
            <a:r>
              <a:rPr lang="en-US" sz="4000" b="1" dirty="0" err="1">
                <a:solidFill>
                  <a:srgbClr val="FF0000"/>
                </a:solidFill>
                <a:latin typeface="Times New Roman" panose="02020603050405020304" pitchFamily="18" charset="0"/>
                <a:cs typeface="Times New Roman" panose="02020603050405020304" pitchFamily="18" charset="0"/>
              </a:rPr>
              <a:t>xâm</a:t>
            </a:r>
            <a:r>
              <a:rPr lang="en-US" sz="4000" b="1" dirty="0">
                <a:solidFill>
                  <a:srgbClr val="FF0000"/>
                </a:solidFill>
                <a:latin typeface="Times New Roman" panose="02020603050405020304" pitchFamily="18" charset="0"/>
                <a:cs typeface="Times New Roman" panose="02020603050405020304" pitchFamily="18" charset="0"/>
              </a:rPr>
              <a:t> </a:t>
            </a:r>
            <a:r>
              <a:rPr lang="en-US" sz="4000" b="1" dirty="0" err="1">
                <a:solidFill>
                  <a:srgbClr val="FF0000"/>
                </a:solidFill>
                <a:latin typeface="Times New Roman" panose="02020603050405020304" pitchFamily="18" charset="0"/>
                <a:cs typeface="Times New Roman" panose="02020603050405020304" pitchFamily="18" charset="0"/>
              </a:rPr>
              <a:t>lược</a:t>
            </a:r>
            <a:r>
              <a:rPr lang="en-US" sz="4000" b="1" dirty="0">
                <a:solidFill>
                  <a:srgbClr val="FF0000"/>
                </a:solidFill>
                <a:latin typeface="Times New Roman" panose="02020603050405020304" pitchFamily="18" charset="0"/>
                <a:cs typeface="Times New Roman" panose="02020603050405020304" pitchFamily="18" charset="0"/>
              </a:rPr>
              <a:t> (1407)</a:t>
            </a:r>
          </a:p>
        </p:txBody>
      </p:sp>
      <p:pic>
        <p:nvPicPr>
          <p:cNvPr id="114693" name="Picture 6" descr="http://4.bp.blogspot.com/-9MYW4-3UjU4/UEnOM7kWdiI/AAAAAAAAGp0/u5HglVTQ0BU/s640/6b88fd1de6.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7488" y="3733800"/>
            <a:ext cx="4913313"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18778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4690"/>
                                        </p:tgtEl>
                                        <p:attrNameLst>
                                          <p:attrName>style.visibility</p:attrName>
                                        </p:attrNameLst>
                                      </p:cBhvr>
                                      <p:to>
                                        <p:strVal val="visible"/>
                                      </p:to>
                                    </p:set>
                                    <p:anim calcmode="lin" valueType="num">
                                      <p:cBhvr additive="base">
                                        <p:cTn id="12" dur="500" fill="hold"/>
                                        <p:tgtEl>
                                          <p:spTgt spid="114690"/>
                                        </p:tgtEl>
                                        <p:attrNameLst>
                                          <p:attrName>ppt_x</p:attrName>
                                        </p:attrNameLst>
                                      </p:cBhvr>
                                      <p:tavLst>
                                        <p:tav tm="0">
                                          <p:val>
                                            <p:strVal val="#ppt_x"/>
                                          </p:val>
                                        </p:tav>
                                        <p:tav tm="100000">
                                          <p:val>
                                            <p:strVal val="#ppt_x"/>
                                          </p:val>
                                        </p:tav>
                                      </p:tavLst>
                                    </p:anim>
                                    <p:anim calcmode="lin" valueType="num">
                                      <p:cBhvr additive="base">
                                        <p:cTn id="13" dur="500" fill="hold"/>
                                        <p:tgtEl>
                                          <p:spTgt spid="114690"/>
                                        </p:tgtEl>
                                        <p:attrNameLst>
                                          <p:attrName>ppt_y</p:attrName>
                                        </p:attrNameLst>
                                      </p:cBhvr>
                                      <p:tavLst>
                                        <p:tav tm="0">
                                          <p:val>
                                            <p:strVal val="1+#ppt_h/2"/>
                                          </p:val>
                                        </p:tav>
                                        <p:tav tm="100000">
                                          <p:val>
                                            <p:strVal val="#ppt_y"/>
                                          </p:val>
                                        </p:tav>
                                      </p:tavLst>
                                    </p:anim>
                                  </p:childTnLst>
                                </p:cTn>
                              </p:par>
                              <p:par>
                                <p:cTn id="14" presetID="10" presetClass="entr" presetSubtype="0" fill="hold" nodeType="withEffect">
                                  <p:stCondLst>
                                    <p:cond delay="0"/>
                                  </p:stCondLst>
                                  <p:childTnLst>
                                    <p:set>
                                      <p:cBhvr>
                                        <p:cTn id="15" dur="1" fill="hold">
                                          <p:stCondLst>
                                            <p:cond delay="0"/>
                                          </p:stCondLst>
                                        </p:cTn>
                                        <p:tgtEl>
                                          <p:spTgt spid="114693"/>
                                        </p:tgtEl>
                                        <p:attrNameLst>
                                          <p:attrName>style.visibility</p:attrName>
                                        </p:attrNameLst>
                                      </p:cBhvr>
                                      <p:to>
                                        <p:strVal val="visible"/>
                                      </p:to>
                                    </p:set>
                                    <p:animEffect transition="in" filter="fade">
                                      <p:cBhvr>
                                        <p:cTn id="16" dur="500"/>
                                        <p:tgtEl>
                                          <p:spTgt spid="114693"/>
                                        </p:tgtEl>
                                      </p:cBhvr>
                                    </p:animEffect>
                                  </p:childTnLst>
                                </p:cTn>
                              </p:par>
                              <p:par>
                                <p:cTn id="17" presetID="10" presetClass="entr" presetSubtype="0" fill="hold" nodeType="withEffect">
                                  <p:stCondLst>
                                    <p:cond delay="0"/>
                                  </p:stCondLst>
                                  <p:childTnLst>
                                    <p:set>
                                      <p:cBhvr>
                                        <p:cTn id="18" dur="1" fill="hold">
                                          <p:stCondLst>
                                            <p:cond delay="0"/>
                                          </p:stCondLst>
                                        </p:cTn>
                                        <p:tgtEl>
                                          <p:spTgt spid="114691"/>
                                        </p:tgtEl>
                                        <p:attrNameLst>
                                          <p:attrName>style.visibility</p:attrName>
                                        </p:attrNameLst>
                                      </p:cBhvr>
                                      <p:to>
                                        <p:strVal val="visible"/>
                                      </p:to>
                                    </p:set>
                                    <p:animEffect transition="in" filter="fade">
                                      <p:cBhvr>
                                        <p:cTn id="19" dur="500"/>
                                        <p:tgtEl>
                                          <p:spTgt spid="1146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0" grpId="0" animBg="1"/>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ttp://www.giupconhoc.com/wp-content/uploads/2012/06/13-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9100" y="2838450"/>
            <a:ext cx="3970338" cy="297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715" name="Picture 2" descr="http://i289.photobucket.com/albums/ll239/Ladies__Killer/sao%20Khue%20lap%20lanh/0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6764" y="3632200"/>
            <a:ext cx="4649787" cy="296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716" name="Rectangle 7"/>
          <p:cNvSpPr>
            <a:spLocks noChangeArrowheads="1"/>
          </p:cNvSpPr>
          <p:nvPr/>
        </p:nvSpPr>
        <p:spPr bwMode="auto">
          <a:xfrm>
            <a:off x="1720851" y="685801"/>
            <a:ext cx="8797925" cy="212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n-US" sz="4400" dirty="0" err="1">
                <a:solidFill>
                  <a:srgbClr val="0000FF"/>
                </a:solidFill>
                <a:latin typeface="Times New Roman" panose="02020603050405020304" pitchFamily="18" charset="0"/>
                <a:cs typeface="Times New Roman" panose="02020603050405020304" pitchFamily="18" charset="0"/>
              </a:rPr>
              <a:t>Hồ</a:t>
            </a:r>
            <a:r>
              <a:rPr lang="en-US" sz="4400" dirty="0">
                <a:solidFill>
                  <a:srgbClr val="0000FF"/>
                </a:solidFill>
                <a:latin typeface="Times New Roman" panose="02020603050405020304" pitchFamily="18" charset="0"/>
                <a:cs typeface="Times New Roman" panose="02020603050405020304" pitchFamily="18" charset="0"/>
              </a:rPr>
              <a:t> </a:t>
            </a:r>
            <a:r>
              <a:rPr lang="en-US" sz="4400" dirty="0" err="1">
                <a:solidFill>
                  <a:srgbClr val="0000FF"/>
                </a:solidFill>
                <a:latin typeface="Times New Roman" panose="02020603050405020304" pitchFamily="18" charset="0"/>
                <a:cs typeface="Times New Roman" panose="02020603050405020304" pitchFamily="18" charset="0"/>
              </a:rPr>
              <a:t>Nguyên</a:t>
            </a:r>
            <a:r>
              <a:rPr lang="en-US" sz="4400" dirty="0">
                <a:solidFill>
                  <a:srgbClr val="0000FF"/>
                </a:solidFill>
                <a:latin typeface="Times New Roman" panose="02020603050405020304" pitchFamily="18" charset="0"/>
                <a:cs typeface="Times New Roman" panose="02020603050405020304" pitchFamily="18" charset="0"/>
              </a:rPr>
              <a:t> </a:t>
            </a:r>
            <a:r>
              <a:rPr lang="en-US" sz="4400" dirty="0" err="1">
                <a:solidFill>
                  <a:srgbClr val="0000FF"/>
                </a:solidFill>
                <a:latin typeface="Times New Roman" panose="02020603050405020304" pitchFamily="18" charset="0"/>
                <a:cs typeface="Times New Roman" panose="02020603050405020304" pitchFamily="18" charset="0"/>
              </a:rPr>
              <a:t>Trừng</a:t>
            </a:r>
            <a:r>
              <a:rPr lang="en-US" sz="4400" dirty="0">
                <a:solidFill>
                  <a:srgbClr val="0000FF"/>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Thần</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không</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ngại</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đánh</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chỉ</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sợ</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lòng</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dân</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không</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theo</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mà</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thôi</a:t>
            </a:r>
            <a:r>
              <a:rPr lang="en-US" sz="4400" dirty="0">
                <a:solidFill>
                  <a:srgbClr val="0000FF"/>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12262884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3"/>
          <p:cNvSpPr>
            <a:spLocks noChangeArrowheads="1"/>
          </p:cNvSpPr>
          <p:nvPr/>
        </p:nvSpPr>
        <p:spPr bwMode="auto">
          <a:xfrm>
            <a:off x="1752600" y="4953000"/>
            <a:ext cx="8763000" cy="175418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vi-VN" sz="3600">
                <a:solidFill>
                  <a:srgbClr val="0000FF"/>
                </a:solidFill>
                <a:latin typeface="Times New Roman" panose="02020603050405020304" pitchFamily="18" charset="0"/>
                <a:cs typeface="Times New Roman" panose="02020603050405020304" pitchFamily="18" charset="0"/>
              </a:rPr>
              <a:t>Năm 1408, nhà Minh </a:t>
            </a:r>
            <a:r>
              <a:rPr lang="en-US" sz="3600">
                <a:solidFill>
                  <a:srgbClr val="0000FF"/>
                </a:solidFill>
                <a:latin typeface="Times New Roman" panose="02020603050405020304" pitchFamily="18" charset="0"/>
                <a:cs typeface="Times New Roman" panose="02020603050405020304" pitchFamily="18" charset="0"/>
              </a:rPr>
              <a:t>điều tra </a:t>
            </a:r>
            <a:r>
              <a:rPr lang="vi-VN" sz="3600">
                <a:solidFill>
                  <a:srgbClr val="0000FF"/>
                </a:solidFill>
                <a:latin typeface="Times New Roman" panose="02020603050405020304" pitchFamily="18" charset="0"/>
                <a:cs typeface="Times New Roman" panose="02020603050405020304" pitchFamily="18" charset="0"/>
              </a:rPr>
              <a:t>dân số </a:t>
            </a:r>
            <a:r>
              <a:rPr lang="en-US" sz="3600">
                <a:solidFill>
                  <a:srgbClr val="0000FF"/>
                </a:solidFill>
                <a:latin typeface="Times New Roman" panose="02020603050405020304" pitchFamily="18" charset="0"/>
                <a:cs typeface="Times New Roman" panose="02020603050405020304" pitchFamily="18" charset="0"/>
              </a:rPr>
              <a:t>được </a:t>
            </a:r>
            <a:r>
              <a:rPr lang="vi-VN" sz="3600">
                <a:solidFill>
                  <a:srgbClr val="0000FF"/>
                </a:solidFill>
                <a:latin typeface="Times New Roman" panose="02020603050405020304" pitchFamily="18" charset="0"/>
                <a:cs typeface="Times New Roman" panose="02020603050405020304" pitchFamily="18" charset="0"/>
              </a:rPr>
              <a:t>3.120.000 người, người “man” 2.087.500 người</a:t>
            </a:r>
            <a:r>
              <a:rPr lang="en-US" sz="3600">
                <a:solidFill>
                  <a:srgbClr val="0000FF"/>
                </a:solidFill>
                <a:latin typeface="Times New Roman" panose="02020603050405020304" pitchFamily="18" charset="0"/>
                <a:cs typeface="Times New Roman" panose="02020603050405020304" pitchFamily="18" charset="0"/>
              </a:rPr>
              <a:t>.</a:t>
            </a:r>
            <a:r>
              <a:rPr lang="vi-VN" sz="3600">
                <a:solidFill>
                  <a:srgbClr val="0000FF"/>
                </a:solidFill>
                <a:latin typeface="Times New Roman" panose="02020603050405020304" pitchFamily="18" charset="0"/>
                <a:cs typeface="Times New Roman" panose="02020603050405020304" pitchFamily="18" charset="0"/>
              </a:rPr>
              <a:t> </a:t>
            </a:r>
            <a:r>
              <a:rPr lang="en-US" sz="3600">
                <a:solidFill>
                  <a:srgbClr val="0000FF"/>
                </a:solidFill>
                <a:latin typeface="Times New Roman" panose="02020603050405020304" pitchFamily="18" charset="0"/>
                <a:cs typeface="Times New Roman" panose="02020603050405020304" pitchFamily="18" charset="0"/>
              </a:rPr>
              <a:t>B</a:t>
            </a:r>
            <a:r>
              <a:rPr lang="vi-VN" sz="3600">
                <a:solidFill>
                  <a:srgbClr val="0000FF"/>
                </a:solidFill>
                <a:latin typeface="Times New Roman" panose="02020603050405020304" pitchFamily="18" charset="0"/>
                <a:cs typeface="Times New Roman" panose="02020603050405020304" pitchFamily="18" charset="0"/>
              </a:rPr>
              <a:t>ắt 7000 </a:t>
            </a:r>
            <a:r>
              <a:rPr lang="en-US" sz="3600">
                <a:solidFill>
                  <a:srgbClr val="0000FF"/>
                </a:solidFill>
                <a:latin typeface="Times New Roman" panose="02020603050405020304" pitchFamily="18" charset="0"/>
                <a:cs typeface="Times New Roman" panose="02020603050405020304" pitchFamily="18" charset="0"/>
              </a:rPr>
              <a:t>thợ giỏi mang</a:t>
            </a:r>
            <a:r>
              <a:rPr lang="vi-VN" sz="3600">
                <a:solidFill>
                  <a:srgbClr val="0000FF"/>
                </a:solidFill>
                <a:latin typeface="Times New Roman" panose="02020603050405020304" pitchFamily="18" charset="0"/>
                <a:cs typeface="Times New Roman" panose="02020603050405020304" pitchFamily="18" charset="0"/>
              </a:rPr>
              <a:t> về </a:t>
            </a:r>
            <a:r>
              <a:rPr lang="en-US" sz="3600">
                <a:solidFill>
                  <a:srgbClr val="0000FF"/>
                </a:solidFill>
                <a:latin typeface="Times New Roman" panose="02020603050405020304" pitchFamily="18" charset="0"/>
                <a:cs typeface="Times New Roman" panose="02020603050405020304" pitchFamily="18" charset="0"/>
              </a:rPr>
              <a:t>TQ.</a:t>
            </a:r>
          </a:p>
        </p:txBody>
      </p:sp>
      <p:pic>
        <p:nvPicPr>
          <p:cNvPr id="116739" name="Picture 6" descr="http://hoangnamquetoi.com/news/uploads/news/2012_10/nam-dinh-thoi-tien-nha-min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198439"/>
            <a:ext cx="8305800" cy="466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846192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B0162AB-EE7F-4810-9B26-CFD47E086DC8}"/>
              </a:ext>
            </a:extLst>
          </p:cNvPr>
          <p:cNvSpPr>
            <a:spLocks noChangeArrowheads="1"/>
          </p:cNvSpPr>
          <p:nvPr/>
        </p:nvSpPr>
        <p:spPr bwMode="auto">
          <a:xfrm>
            <a:off x="2133600" y="25400"/>
            <a:ext cx="89916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20574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205740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20574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20574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20574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9pPr>
          </a:lstStyle>
          <a:p>
            <a:pPr eaLnBrk="1" hangingPunct="1">
              <a:spcBef>
                <a:spcPct val="0"/>
              </a:spcBef>
              <a:buFontTx/>
              <a:buNone/>
            </a:pPr>
            <a:r>
              <a:rPr lang="en-US" altLang="en-US" sz="4400" b="1" u="sng" dirty="0" err="1">
                <a:solidFill>
                  <a:srgbClr val="FF0000"/>
                </a:solidFill>
                <a:latin typeface="Times New Roman" panose="02020603050405020304" pitchFamily="18" charset="0"/>
                <a:cs typeface="Times New Roman" panose="02020603050405020304" pitchFamily="18" charset="0"/>
              </a:rPr>
              <a:t>Chính</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sách</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đô</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hộ</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của</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nhà</a:t>
            </a:r>
            <a:r>
              <a:rPr lang="en-US" altLang="en-US" sz="4400" b="1" u="sng" dirty="0">
                <a:solidFill>
                  <a:srgbClr val="FF0000"/>
                </a:solidFill>
                <a:latin typeface="Times New Roman" panose="02020603050405020304" pitchFamily="18" charset="0"/>
                <a:cs typeface="Times New Roman" panose="02020603050405020304" pitchFamily="18" charset="0"/>
              </a:rPr>
              <a:t> Minh</a:t>
            </a:r>
          </a:p>
        </p:txBody>
      </p:sp>
      <p:sp>
        <p:nvSpPr>
          <p:cNvPr id="6" name="Rectangle 5">
            <a:extLst>
              <a:ext uri="{FF2B5EF4-FFF2-40B4-BE49-F238E27FC236}">
                <a16:creationId xmlns:a16="http://schemas.microsoft.com/office/drawing/2014/main" id="{5AE1AC66-8446-4987-A2FF-86D289203105}"/>
              </a:ext>
            </a:extLst>
          </p:cNvPr>
          <p:cNvSpPr/>
          <p:nvPr/>
        </p:nvSpPr>
        <p:spPr>
          <a:xfrm>
            <a:off x="3048001" y="1066801"/>
            <a:ext cx="6205545" cy="769441"/>
          </a:xfrm>
          <a:prstGeom prst="rect">
            <a:avLst/>
          </a:prstGeom>
        </p:spPr>
        <p:txBody>
          <a:bodyPr wrap="none">
            <a:spAutoFit/>
          </a:bodyPr>
          <a:lstStyle/>
          <a:p>
            <a:pPr eaLnBrk="1" hangingPunct="1">
              <a:defRPr/>
            </a:pPr>
            <a:r>
              <a:rPr lang="en-US" sz="4400" b="1" u="sng" dirty="0" err="1">
                <a:solidFill>
                  <a:srgbClr val="006600"/>
                </a:solidFill>
                <a:latin typeface="+mj-lt"/>
              </a:rPr>
              <a:t>Tổ</a:t>
            </a:r>
            <a:r>
              <a:rPr lang="en-US" sz="4400" b="1" u="sng" dirty="0">
                <a:solidFill>
                  <a:srgbClr val="006600"/>
                </a:solidFill>
                <a:latin typeface="+mj-lt"/>
              </a:rPr>
              <a:t> </a:t>
            </a:r>
            <a:r>
              <a:rPr lang="en-US" sz="4400" b="1" u="sng" dirty="0" err="1">
                <a:solidFill>
                  <a:srgbClr val="006600"/>
                </a:solidFill>
                <a:latin typeface="+mj-lt"/>
              </a:rPr>
              <a:t>chức</a:t>
            </a:r>
            <a:r>
              <a:rPr lang="en-US" sz="4400" b="1" u="sng" dirty="0">
                <a:solidFill>
                  <a:srgbClr val="006600"/>
                </a:solidFill>
                <a:latin typeface="+mj-lt"/>
              </a:rPr>
              <a:t> </a:t>
            </a:r>
            <a:r>
              <a:rPr lang="en-US" sz="4400" b="1" u="sng" dirty="0" err="1">
                <a:solidFill>
                  <a:srgbClr val="006600"/>
                </a:solidFill>
                <a:latin typeface="+mj-lt"/>
              </a:rPr>
              <a:t>chính</a:t>
            </a:r>
            <a:r>
              <a:rPr lang="en-US" sz="4400" b="1" u="sng" dirty="0">
                <a:solidFill>
                  <a:srgbClr val="006600"/>
                </a:solidFill>
                <a:latin typeface="+mj-lt"/>
              </a:rPr>
              <a:t> </a:t>
            </a:r>
            <a:r>
              <a:rPr lang="en-US" sz="4400" b="1" u="sng" dirty="0" err="1">
                <a:solidFill>
                  <a:srgbClr val="006600"/>
                </a:solidFill>
                <a:latin typeface="+mj-lt"/>
              </a:rPr>
              <a:t>quyền</a:t>
            </a:r>
            <a:r>
              <a:rPr lang="en-US" sz="4400" b="1" u="sng" dirty="0">
                <a:solidFill>
                  <a:srgbClr val="006600"/>
                </a:solidFill>
                <a:latin typeface="+mj-lt"/>
              </a:rPr>
              <a:t> </a:t>
            </a:r>
            <a:r>
              <a:rPr lang="en-US" sz="4400" b="1" u="sng" dirty="0" err="1">
                <a:solidFill>
                  <a:srgbClr val="006600"/>
                </a:solidFill>
                <a:latin typeface="+mj-lt"/>
              </a:rPr>
              <a:t>đô</a:t>
            </a:r>
            <a:r>
              <a:rPr lang="en-US" sz="4400" b="1" u="sng" dirty="0">
                <a:solidFill>
                  <a:srgbClr val="006600"/>
                </a:solidFill>
                <a:latin typeface="+mj-lt"/>
              </a:rPr>
              <a:t> </a:t>
            </a:r>
            <a:r>
              <a:rPr lang="en-US" sz="4400" b="1" u="sng" dirty="0" err="1">
                <a:solidFill>
                  <a:srgbClr val="006600"/>
                </a:solidFill>
                <a:latin typeface="+mj-lt"/>
              </a:rPr>
              <a:t>hộ</a:t>
            </a:r>
            <a:endParaRPr lang="en-US" sz="4400" u="sng" dirty="0">
              <a:solidFill>
                <a:srgbClr val="006600"/>
              </a:solidFill>
              <a:latin typeface="+mj-lt"/>
            </a:endParaRPr>
          </a:p>
        </p:txBody>
      </p:sp>
      <p:sp>
        <p:nvSpPr>
          <p:cNvPr id="5124" name="Rectangle 1">
            <a:extLst>
              <a:ext uri="{FF2B5EF4-FFF2-40B4-BE49-F238E27FC236}">
                <a16:creationId xmlns:a16="http://schemas.microsoft.com/office/drawing/2014/main" id="{188CE885-5937-4DBE-87DA-8C49108BED75}"/>
              </a:ext>
            </a:extLst>
          </p:cNvPr>
          <p:cNvSpPr>
            <a:spLocks noChangeArrowheads="1"/>
          </p:cNvSpPr>
          <p:nvPr/>
        </p:nvSpPr>
        <p:spPr bwMode="auto">
          <a:xfrm>
            <a:off x="1905000" y="2133600"/>
            <a:ext cx="83820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Đổi tên nước ta thành Giao Chỉ coi như một quận huyện của Trung Quốc.</a:t>
            </a:r>
          </a:p>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Dưới quận là 15phủ, 36châu, 181huyện.</a:t>
            </a:r>
          </a:p>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Tổ chức lại cấp làng xã của ta ở nông thôn lập thành </a:t>
            </a:r>
            <a:r>
              <a:rPr lang="en-US" altLang="en-US" sz="4000">
                <a:solidFill>
                  <a:srgbClr val="C00000"/>
                </a:solidFill>
                <a:latin typeface="Times New Roman" panose="02020603050405020304" pitchFamily="18" charset="0"/>
                <a:cs typeface="Times New Roman" panose="02020603050405020304" pitchFamily="18" charset="0"/>
              </a:rPr>
              <a:t>lí</a:t>
            </a:r>
            <a:r>
              <a:rPr lang="en-US" altLang="en-US" sz="4000" b="1" i="1">
                <a:solidFill>
                  <a:srgbClr val="006600"/>
                </a:solidFill>
                <a:latin typeface="Times New Roman" panose="02020603050405020304" pitchFamily="18" charset="0"/>
                <a:cs typeface="Times New Roman" panose="02020603050405020304" pitchFamily="18" charset="0"/>
              </a:rPr>
              <a:t> </a:t>
            </a:r>
            <a:r>
              <a:rPr lang="en-US" altLang="en-US" sz="4000">
                <a:solidFill>
                  <a:srgbClr val="0000FF"/>
                </a:solidFill>
                <a:latin typeface="Times New Roman" panose="02020603050405020304" pitchFamily="18" charset="0"/>
                <a:cs typeface="Times New Roman" panose="02020603050405020304" pitchFamily="18" charset="0"/>
              </a:rPr>
              <a:t>(100 hộ), </a:t>
            </a:r>
            <a:r>
              <a:rPr lang="en-US" altLang="en-US" sz="4000">
                <a:solidFill>
                  <a:srgbClr val="C00000"/>
                </a:solidFill>
                <a:latin typeface="Times New Roman" panose="02020603050405020304" pitchFamily="18" charset="0"/>
                <a:cs typeface="Times New Roman" panose="02020603050405020304" pitchFamily="18" charset="0"/>
              </a:rPr>
              <a:t>giáp</a:t>
            </a:r>
            <a:r>
              <a:rPr lang="en-US" altLang="en-US" sz="4000">
                <a:solidFill>
                  <a:srgbClr val="0000FF"/>
                </a:solidFill>
                <a:latin typeface="Times New Roman" panose="02020603050405020304" pitchFamily="18" charset="0"/>
                <a:cs typeface="Times New Roman" panose="02020603050405020304" pitchFamily="18" charset="0"/>
              </a:rPr>
              <a:t> (10 hộ). Ở kinh thành thì </a:t>
            </a:r>
            <a:r>
              <a:rPr lang="en-US" altLang="en-US" sz="4000">
                <a:solidFill>
                  <a:srgbClr val="C00000"/>
                </a:solidFill>
                <a:latin typeface="Times New Roman" panose="02020603050405020304" pitchFamily="18" charset="0"/>
                <a:cs typeface="Times New Roman" panose="02020603050405020304" pitchFamily="18" charset="0"/>
              </a:rPr>
              <a:t>lập phường </a:t>
            </a:r>
            <a:r>
              <a:rPr lang="en-US" altLang="en-US" sz="4000">
                <a:solidFill>
                  <a:srgbClr val="0000FF"/>
                </a:solidFill>
                <a:latin typeface="Times New Roman" panose="02020603050405020304" pitchFamily="18" charset="0"/>
                <a:cs typeface="Times New Roman" panose="02020603050405020304" pitchFamily="18" charset="0"/>
              </a:rPr>
              <a:t>và </a:t>
            </a:r>
            <a:r>
              <a:rPr lang="en-US" altLang="en-US" sz="4000">
                <a:solidFill>
                  <a:srgbClr val="C00000"/>
                </a:solidFill>
                <a:latin typeface="Times New Roman" panose="02020603050405020304" pitchFamily="18" charset="0"/>
                <a:cs typeface="Times New Roman" panose="02020603050405020304" pitchFamily="18" charset="0"/>
              </a:rPr>
              <a:t>sương</a:t>
            </a:r>
            <a:r>
              <a:rPr lang="en-US" altLang="en-US" sz="4000">
                <a:solidFill>
                  <a:srgbClr val="0000FF"/>
                </a:solidFill>
                <a:latin typeface="Times New Roman" panose="02020603050405020304" pitchFamily="18" charset="0"/>
                <a:cs typeface="Times New Roman" panose="02020603050405020304" pitchFamily="18" charset="0"/>
              </a:rPr>
              <a:t>.</a:t>
            </a:r>
            <a:endParaRPr lang="en-US" altLang="en-US" sz="400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8" fill="hold" nodeType="clickEffect">
                                  <p:stCondLst>
                                    <p:cond delay="0"/>
                                  </p:stCondLst>
                                  <p:childTnLst>
                                    <p:set>
                                      <p:cBhvr>
                                        <p:cTn id="17" dur="1" fill="hold">
                                          <p:stCondLst>
                                            <p:cond delay="0"/>
                                          </p:stCondLst>
                                        </p:cTn>
                                        <p:tgtEl>
                                          <p:spTgt spid="5124">
                                            <p:txEl>
                                              <p:pRg st="0" end="0"/>
                                            </p:txEl>
                                          </p:spTgt>
                                        </p:tgtEl>
                                        <p:attrNameLst>
                                          <p:attrName>style.visibility</p:attrName>
                                        </p:attrNameLst>
                                      </p:cBhvr>
                                      <p:to>
                                        <p:strVal val="visible"/>
                                      </p:to>
                                    </p:set>
                                    <p:anim calcmode="lin" valueType="num">
                                      <p:cBhvr additive="base">
                                        <p:cTn id="18" dur="500" fill="hold"/>
                                        <p:tgtEl>
                                          <p:spTgt spid="5124">
                                            <p:txEl>
                                              <p:pRg st="0" end="0"/>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512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8" fill="hold" nodeType="clickEffect">
                                  <p:stCondLst>
                                    <p:cond delay="0"/>
                                  </p:stCondLst>
                                  <p:childTnLst>
                                    <p:set>
                                      <p:cBhvr>
                                        <p:cTn id="23" dur="1" fill="hold">
                                          <p:stCondLst>
                                            <p:cond delay="0"/>
                                          </p:stCondLst>
                                        </p:cTn>
                                        <p:tgtEl>
                                          <p:spTgt spid="5124">
                                            <p:txEl>
                                              <p:pRg st="1" end="1"/>
                                            </p:txEl>
                                          </p:spTgt>
                                        </p:tgtEl>
                                        <p:attrNameLst>
                                          <p:attrName>style.visibility</p:attrName>
                                        </p:attrNameLst>
                                      </p:cBhvr>
                                      <p:to>
                                        <p:strVal val="visible"/>
                                      </p:to>
                                    </p:set>
                                    <p:anim calcmode="lin" valueType="num">
                                      <p:cBhvr additive="base">
                                        <p:cTn id="24" dur="500" fill="hold"/>
                                        <p:tgtEl>
                                          <p:spTgt spid="5124">
                                            <p:txEl>
                                              <p:pRg st="1" end="1"/>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512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8" fill="hold" nodeType="clickEffect">
                                  <p:stCondLst>
                                    <p:cond delay="0"/>
                                  </p:stCondLst>
                                  <p:childTnLst>
                                    <p:set>
                                      <p:cBhvr>
                                        <p:cTn id="29" dur="1" fill="hold">
                                          <p:stCondLst>
                                            <p:cond delay="0"/>
                                          </p:stCondLst>
                                        </p:cTn>
                                        <p:tgtEl>
                                          <p:spTgt spid="5124">
                                            <p:txEl>
                                              <p:pRg st="2" end="2"/>
                                            </p:txEl>
                                          </p:spTgt>
                                        </p:tgtEl>
                                        <p:attrNameLst>
                                          <p:attrName>style.visibility</p:attrName>
                                        </p:attrNameLst>
                                      </p:cBhvr>
                                      <p:to>
                                        <p:strVal val="visible"/>
                                      </p:to>
                                    </p:set>
                                    <p:anim calcmode="lin" valueType="num">
                                      <p:cBhvr additive="base">
                                        <p:cTn id="30" dur="500" fill="hold"/>
                                        <p:tgtEl>
                                          <p:spTgt spid="5124">
                                            <p:txEl>
                                              <p:pRg st="2" end="2"/>
                                            </p:tx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5124">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BB5FFDE-1851-4E04-BBDB-BD44F634F359}"/>
              </a:ext>
            </a:extLst>
          </p:cNvPr>
          <p:cNvSpPr/>
          <p:nvPr/>
        </p:nvSpPr>
        <p:spPr>
          <a:xfrm>
            <a:off x="5218114" y="563564"/>
            <a:ext cx="2365375" cy="769937"/>
          </a:xfrm>
          <a:prstGeom prst="rect">
            <a:avLst/>
          </a:prstGeom>
        </p:spPr>
        <p:txBody>
          <a:bodyPr wrap="none">
            <a:spAutoFit/>
          </a:bodyPr>
          <a:lstStyle/>
          <a:p>
            <a:pPr eaLnBrk="1" hangingPunct="1">
              <a:defRPr/>
            </a:pPr>
            <a:r>
              <a:rPr lang="vi-VN" sz="4400" b="1" u="sng" dirty="0">
                <a:solidFill>
                  <a:srgbClr val="006600"/>
                </a:solidFill>
                <a:latin typeface="+mj-lt"/>
              </a:rPr>
              <a:t>Giáo dục</a:t>
            </a:r>
            <a:endParaRPr lang="en-US" sz="4400" u="sng" dirty="0">
              <a:solidFill>
                <a:srgbClr val="006600"/>
              </a:solidFill>
              <a:latin typeface="+mj-lt"/>
            </a:endParaRPr>
          </a:p>
        </p:txBody>
      </p:sp>
      <p:sp>
        <p:nvSpPr>
          <p:cNvPr id="5" name="Rectangle 4">
            <a:extLst>
              <a:ext uri="{FF2B5EF4-FFF2-40B4-BE49-F238E27FC236}">
                <a16:creationId xmlns:a16="http://schemas.microsoft.com/office/drawing/2014/main" id="{53CFDA46-BAB9-4A3C-AD0C-3D6C14FD758C}"/>
              </a:ext>
            </a:extLst>
          </p:cNvPr>
          <p:cNvSpPr>
            <a:spLocks noChangeArrowheads="1"/>
          </p:cNvSpPr>
          <p:nvPr/>
        </p:nvSpPr>
        <p:spPr bwMode="auto">
          <a:xfrm>
            <a:off x="2152650" y="1524000"/>
            <a:ext cx="8496300" cy="440055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a:t>
            </a:r>
            <a:r>
              <a:rPr lang="vi-VN" altLang="en-US" sz="4000">
                <a:solidFill>
                  <a:srgbClr val="0000FF"/>
                </a:solidFill>
              </a:rPr>
              <a:t>Từ năm 1410, nhà Minh cho lập trường học ở cá</a:t>
            </a:r>
            <a:r>
              <a:rPr lang="en-US" altLang="en-US" sz="4000">
                <a:solidFill>
                  <a:srgbClr val="0000FF"/>
                </a:solidFill>
              </a:rPr>
              <a:t>c</a:t>
            </a:r>
            <a:r>
              <a:rPr lang="vi-VN" altLang="en-US" sz="4000">
                <a:solidFill>
                  <a:srgbClr val="0000FF"/>
                </a:solidFill>
              </a:rPr>
              <a:t> phủ,</a:t>
            </a:r>
            <a:r>
              <a:rPr lang="en-US" altLang="en-US" sz="4000">
                <a:solidFill>
                  <a:srgbClr val="0000FF"/>
                </a:solidFill>
              </a:rPr>
              <a:t>châu,</a:t>
            </a:r>
            <a:r>
              <a:rPr lang="vi-VN" altLang="en-US" sz="4000">
                <a:solidFill>
                  <a:srgbClr val="0000FF"/>
                </a:solidFill>
              </a:rPr>
              <a:t> huyện theo quy chế của Trung Quốc. </a:t>
            </a:r>
            <a:endParaRPr lang="en-US" altLang="en-US" sz="4000">
              <a:solidFill>
                <a:srgbClr val="0000FF"/>
              </a:solidFill>
            </a:endParaRPr>
          </a:p>
          <a:p>
            <a:pPr algn="just" eaLnBrk="1" hangingPunct="1">
              <a:spcBef>
                <a:spcPct val="0"/>
              </a:spcBef>
              <a:buClr>
                <a:srgbClr val="CC0099"/>
              </a:buClr>
              <a:buFont typeface="Wingdings" panose="05000000000000000000" pitchFamily="2" charset="2"/>
              <a:buChar char="ü"/>
            </a:pPr>
            <a:r>
              <a:rPr lang="en-US" altLang="en-US" sz="4000">
                <a:solidFill>
                  <a:srgbClr val="0000FF"/>
                </a:solidFill>
              </a:rPr>
              <a:t> </a:t>
            </a:r>
            <a:r>
              <a:rPr lang="vi-VN" altLang="en-US" sz="4000">
                <a:solidFill>
                  <a:srgbClr val="0000FF"/>
                </a:solidFill>
              </a:rPr>
              <a:t>Những người hợp tác với quân Minh được đưa sang Trung Quốc để học hành rồi đưa về phục vụ trong bộ máy cai trị tại Giao Chỉ.</a:t>
            </a:r>
            <a:endParaRPr lang="en-US" altLang="en-US" sz="400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75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3"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additive="base">
                                        <p:cTn id="17"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5">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anim calcmode="lin" valueType="num">
                                      <p:cBhvr additive="base">
                                        <p:cTn id="23" dur="500" fill="hold"/>
                                        <p:tgtEl>
                                          <p:spTgt spid="5">
                                            <p:txEl>
                                              <p:pRg st="1" end="1"/>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5">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4">
            <a:extLst>
              <a:ext uri="{FF2B5EF4-FFF2-40B4-BE49-F238E27FC236}">
                <a16:creationId xmlns:a16="http://schemas.microsoft.com/office/drawing/2014/main" id="{FF59BF57-C4F0-428F-A6AE-4F02D44E468D}"/>
              </a:ext>
            </a:extLst>
          </p:cNvPr>
          <p:cNvSpPr>
            <a:spLocks noChangeArrowheads="1"/>
          </p:cNvSpPr>
          <p:nvPr/>
        </p:nvSpPr>
        <p:spPr bwMode="auto">
          <a:xfrm>
            <a:off x="3970338" y="3175"/>
            <a:ext cx="435451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4400" b="1">
                <a:solidFill>
                  <a:srgbClr val="006600"/>
                </a:solidFill>
                <a:latin typeface="Times New Roman" panose="02020603050405020304" pitchFamily="18" charset="0"/>
                <a:cs typeface="Times New Roman" panose="02020603050405020304" pitchFamily="18" charset="0"/>
              </a:rPr>
              <a:t>Bóc lột về kinh tế</a:t>
            </a:r>
            <a:endParaRPr lang="en-US" altLang="en-US" sz="4400">
              <a:solidFill>
                <a:srgbClr val="006600"/>
              </a:solidFill>
              <a:latin typeface="Times New Roman" panose="02020603050405020304" pitchFamily="18" charset="0"/>
              <a:cs typeface="Times New Roman" panose="02020603050405020304" pitchFamily="18" charset="0"/>
            </a:endParaRPr>
          </a:p>
        </p:txBody>
      </p:sp>
      <p:pic>
        <p:nvPicPr>
          <p:cNvPr id="8195" name="Picture 2" descr="Hình ảnh">
            <a:extLst>
              <a:ext uri="{FF2B5EF4-FFF2-40B4-BE49-F238E27FC236}">
                <a16:creationId xmlns:a16="http://schemas.microsoft.com/office/drawing/2014/main" id="{488B5F1E-101D-4AC0-B304-6C2936A971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0201" y="1219200"/>
            <a:ext cx="4651375"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AutoShape 2">
            <a:extLst>
              <a:ext uri="{FF2B5EF4-FFF2-40B4-BE49-F238E27FC236}">
                <a16:creationId xmlns:a16="http://schemas.microsoft.com/office/drawing/2014/main" id="{EC2D4575-5515-41F3-883B-67A193886E72}"/>
              </a:ext>
            </a:extLst>
          </p:cNvPr>
          <p:cNvSpPr>
            <a:spLocks noChangeAspect="1" noChangeArrowheads="1"/>
          </p:cNvSpPr>
          <p:nvPr/>
        </p:nvSpPr>
        <p:spPr bwMode="auto">
          <a:xfrm flipV="1">
            <a:off x="4114800" y="773114"/>
            <a:ext cx="4210050" cy="587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solidFill>
                <a:srgbClr val="0000FF"/>
              </a:solidFill>
            </a:endParaRPr>
          </a:p>
        </p:txBody>
      </p:sp>
      <p:sp>
        <p:nvSpPr>
          <p:cNvPr id="2" name="Rectangle 1">
            <a:extLst>
              <a:ext uri="{FF2B5EF4-FFF2-40B4-BE49-F238E27FC236}">
                <a16:creationId xmlns:a16="http://schemas.microsoft.com/office/drawing/2014/main" id="{60B4BDFD-8D95-4336-B207-13B51F567CAC}"/>
              </a:ext>
            </a:extLst>
          </p:cNvPr>
          <p:cNvSpPr>
            <a:spLocks noChangeArrowheads="1"/>
          </p:cNvSpPr>
          <p:nvPr/>
        </p:nvSpPr>
        <p:spPr bwMode="auto">
          <a:xfrm>
            <a:off x="1828800" y="4343401"/>
            <a:ext cx="83820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3600">
                <a:solidFill>
                  <a:srgbClr val="0000FF"/>
                </a:solidFill>
                <a:latin typeface="Times New Roman" panose="02020603050405020304" pitchFamily="18" charset="0"/>
                <a:cs typeface="Times New Roman" panose="02020603050405020304" pitchFamily="18" charset="0"/>
              </a:rPr>
              <a:t> </a:t>
            </a:r>
            <a:r>
              <a:rPr lang="vi-VN" altLang="en-US" sz="3600">
                <a:solidFill>
                  <a:srgbClr val="0000FF"/>
                </a:solidFill>
                <a:latin typeface="Times New Roman" panose="02020603050405020304" pitchFamily="18" charset="0"/>
                <a:cs typeface="Times New Roman" panose="02020603050405020304" pitchFamily="18" charset="0"/>
              </a:rPr>
              <a:t>Năm 1407,</a:t>
            </a:r>
            <a:r>
              <a:rPr lang="en-US" altLang="en-US" sz="3600">
                <a:solidFill>
                  <a:srgbClr val="0000FF"/>
                </a:solidFill>
                <a:latin typeface="Times New Roman" panose="02020603050405020304" pitchFamily="18" charset="0"/>
                <a:cs typeface="Times New Roman" panose="02020603050405020304" pitchFamily="18" charset="0"/>
              </a:rPr>
              <a:t> </a:t>
            </a:r>
            <a:r>
              <a:rPr lang="vi-VN" altLang="en-US" sz="3600">
                <a:solidFill>
                  <a:srgbClr val="0000FF"/>
                </a:solidFill>
                <a:latin typeface="Times New Roman" panose="02020603050405020304" pitchFamily="18" charset="0"/>
                <a:cs typeface="Times New Roman" panose="02020603050405020304" pitchFamily="18" charset="0"/>
              </a:rPr>
              <a:t>vơ vét mang về </a:t>
            </a:r>
            <a:r>
              <a:rPr lang="en-US" altLang="en-US" sz="3600">
                <a:solidFill>
                  <a:srgbClr val="0000FF"/>
                </a:solidFill>
                <a:latin typeface="Times New Roman" panose="02020603050405020304" pitchFamily="18" charset="0"/>
                <a:cs typeface="Times New Roman" panose="02020603050405020304" pitchFamily="18" charset="0"/>
              </a:rPr>
              <a:t>TQ</a:t>
            </a:r>
            <a:r>
              <a:rPr lang="vi-VN" altLang="en-US" sz="3600">
                <a:solidFill>
                  <a:srgbClr val="0000FF"/>
                </a:solidFill>
                <a:latin typeface="Times New Roman" panose="02020603050405020304" pitchFamily="18" charset="0"/>
                <a:cs typeface="Times New Roman" panose="02020603050405020304" pitchFamily="18" charset="0"/>
              </a:rPr>
              <a:t> 235.</a:t>
            </a:r>
            <a:r>
              <a:rPr lang="en-US" altLang="en-US" sz="3600">
                <a:solidFill>
                  <a:srgbClr val="0000FF"/>
                </a:solidFill>
                <a:latin typeface="Times New Roman" panose="02020603050405020304" pitchFamily="18" charset="0"/>
                <a:cs typeface="Times New Roman" panose="02020603050405020304" pitchFamily="18" charset="0"/>
              </a:rPr>
              <a:t>0</a:t>
            </a:r>
            <a:r>
              <a:rPr lang="vi-VN" altLang="en-US" sz="3600">
                <a:solidFill>
                  <a:srgbClr val="0000FF"/>
                </a:solidFill>
                <a:latin typeface="Times New Roman" panose="02020603050405020304" pitchFamily="18" charset="0"/>
                <a:cs typeface="Times New Roman" panose="02020603050405020304" pitchFamily="18" charset="0"/>
              </a:rPr>
              <a:t>00</a:t>
            </a:r>
            <a:r>
              <a:rPr lang="en-US" altLang="en-US" sz="3600">
                <a:solidFill>
                  <a:srgbClr val="0000FF"/>
                </a:solidFill>
                <a:latin typeface="Times New Roman" panose="02020603050405020304" pitchFamily="18" charset="0"/>
                <a:cs typeface="Times New Roman" panose="02020603050405020304" pitchFamily="18" charset="0"/>
              </a:rPr>
              <a:t> con gia súc</a:t>
            </a:r>
            <a:r>
              <a:rPr lang="vi-VN" altLang="en-US" sz="3600">
                <a:solidFill>
                  <a:srgbClr val="0000FF"/>
                </a:solidFill>
                <a:latin typeface="Times New Roman" panose="02020603050405020304" pitchFamily="18" charset="0"/>
                <a:cs typeface="Times New Roman" panose="02020603050405020304" pitchFamily="18" charset="0"/>
              </a:rPr>
              <a:t>; 13,6 triệu thạch</a:t>
            </a:r>
            <a:r>
              <a:rPr lang="en-US" altLang="en-US" sz="3600">
                <a:solidFill>
                  <a:srgbClr val="0000FF"/>
                </a:solidFill>
                <a:latin typeface="Times New Roman" panose="02020603050405020304" pitchFamily="18" charset="0"/>
                <a:cs typeface="Times New Roman" panose="02020603050405020304" pitchFamily="18" charset="0"/>
              </a:rPr>
              <a:t> lương thực</a:t>
            </a:r>
            <a:r>
              <a:rPr lang="vi-VN" altLang="en-US" sz="3600">
                <a:solidFill>
                  <a:srgbClr val="0000FF"/>
                </a:solidFill>
                <a:latin typeface="Times New Roman" panose="02020603050405020304" pitchFamily="18" charset="0"/>
                <a:cs typeface="Times New Roman" panose="02020603050405020304" pitchFamily="18" charset="0"/>
              </a:rPr>
              <a:t>, 8670 chiếc thuyền bè, hơn 2,5 triệu chiế</a:t>
            </a:r>
            <a:r>
              <a:rPr lang="en-US" altLang="en-US" sz="3600">
                <a:solidFill>
                  <a:srgbClr val="0000FF"/>
                </a:solidFill>
                <a:latin typeface="Times New Roman" panose="02020603050405020304" pitchFamily="18" charset="0"/>
                <a:cs typeface="Times New Roman" panose="02020603050405020304" pitchFamily="18" charset="0"/>
              </a:rPr>
              <a:t>c</a:t>
            </a:r>
            <a:r>
              <a:rPr lang="vi-VN" altLang="en-US" sz="3600">
                <a:solidFill>
                  <a:srgbClr val="0000FF"/>
                </a:solidFill>
                <a:latin typeface="Times New Roman" panose="02020603050405020304" pitchFamily="18" charset="0"/>
                <a:cs typeface="Times New Roman" panose="02020603050405020304" pitchFamily="18" charset="0"/>
              </a:rPr>
              <a:t> binh khí</a:t>
            </a:r>
            <a:r>
              <a:rPr lang="en-US" altLang="en-US" sz="3600">
                <a:solidFill>
                  <a:srgbClr val="0000FF"/>
                </a:solidFill>
                <a:latin typeface="Times New Roman" panose="02020603050405020304" pitchFamily="18" charset="0"/>
                <a:cs typeface="Times New Roman" panose="02020603050405020304" pitchFamily="18" charset="0"/>
              </a:rPr>
              <a:t>.</a:t>
            </a:r>
          </a:p>
        </p:txBody>
      </p:sp>
      <p:sp>
        <p:nvSpPr>
          <p:cNvPr id="6" name="Rectangle 5">
            <a:extLst>
              <a:ext uri="{FF2B5EF4-FFF2-40B4-BE49-F238E27FC236}">
                <a16:creationId xmlns:a16="http://schemas.microsoft.com/office/drawing/2014/main" id="{5B313B6C-597F-4BAB-8DF5-EE0C8C23E3F7}"/>
              </a:ext>
            </a:extLst>
          </p:cNvPr>
          <p:cNvSpPr>
            <a:spLocks noChangeArrowheads="1"/>
          </p:cNvSpPr>
          <p:nvPr/>
        </p:nvSpPr>
        <p:spPr bwMode="auto">
          <a:xfrm>
            <a:off x="1828800" y="1176338"/>
            <a:ext cx="304800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3600">
                <a:solidFill>
                  <a:srgbClr val="0000FF"/>
                </a:solidFill>
                <a:latin typeface="Times New Roman" panose="02020603050405020304" pitchFamily="18" charset="0"/>
                <a:cs typeface="Times New Roman" panose="02020603050405020304" pitchFamily="18" charset="0"/>
              </a:rPr>
              <a:t> Đẩy mạnh việc vơ vét của cải và bóc lột nhân dân hết sức nặng nề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fade">
                                      <p:cBhvr>
                                        <p:cTn id="7" dur="500"/>
                                        <p:tgtEl>
                                          <p:spTgt spid="368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2" grpId="0"/>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C25B88F-EF3E-49F3-8EB1-4B6B713050D2}"/>
              </a:ext>
            </a:extLst>
          </p:cNvPr>
          <p:cNvSpPr>
            <a:spLocks noChangeArrowheads="1"/>
          </p:cNvSpPr>
          <p:nvPr/>
        </p:nvSpPr>
        <p:spPr bwMode="auto">
          <a:xfrm>
            <a:off x="1595439" y="228600"/>
            <a:ext cx="8669337"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Lùng bắn trên 9.000 thợ thủ công, và hàng ngàn thầy thuốc, nhạc công, phụ nữ, trẻ em mang về TQ.</a:t>
            </a:r>
            <a:endParaRPr lang="vi-VN" altLang="en-US" sz="4000">
              <a:latin typeface="Times New Roman" panose="02020603050405020304" pitchFamily="18" charset="0"/>
              <a:cs typeface="Times New Roman" panose="02020603050405020304" pitchFamily="18" charset="0"/>
            </a:endParaRPr>
          </a:p>
        </p:txBody>
      </p:sp>
      <p:pic>
        <p:nvPicPr>
          <p:cNvPr id="9219" name="Picture 4" descr="http://k14.vcmedia.vn/Images/Uploaded/Share/2010/10/02/0310201008ForbiddenCity.jpg">
            <a:extLst>
              <a:ext uri="{FF2B5EF4-FFF2-40B4-BE49-F238E27FC236}">
                <a16:creationId xmlns:a16="http://schemas.microsoft.com/office/drawing/2014/main" id="{9F591AED-8A09-46AC-B8A9-419D76F25E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6264" y="3070225"/>
            <a:ext cx="3576637" cy="267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C42277F3-0382-4F41-967B-0757A0CF473B}"/>
              </a:ext>
            </a:extLst>
          </p:cNvPr>
          <p:cNvSpPr>
            <a:spLocks noChangeArrowheads="1"/>
          </p:cNvSpPr>
          <p:nvPr/>
        </p:nvSpPr>
        <p:spPr bwMode="auto">
          <a:xfrm>
            <a:off x="5930900" y="3130550"/>
            <a:ext cx="4584700"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Hàng vạn người Việt cũng bị bắt làm lao dịch cho việc xây dựng Bắc Kinh.</a:t>
            </a:r>
            <a:endParaRPr lang="vi-VN" altLang="en-US" sz="400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a:extLst>
              <a:ext uri="{FF2B5EF4-FFF2-40B4-BE49-F238E27FC236}">
                <a16:creationId xmlns:a16="http://schemas.microsoft.com/office/drawing/2014/main" id="{10AA8448-7D71-464C-90F8-4EF94CC7D8D0}"/>
              </a:ext>
            </a:extLst>
          </p:cNvPr>
          <p:cNvSpPr>
            <a:spLocks noChangeArrowheads="1"/>
          </p:cNvSpPr>
          <p:nvPr/>
        </p:nvSpPr>
        <p:spPr bwMode="auto">
          <a:xfrm>
            <a:off x="4240214" y="55563"/>
            <a:ext cx="467677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4400" b="1">
                <a:solidFill>
                  <a:srgbClr val="006600"/>
                </a:solidFill>
                <a:latin typeface="Times New Roman" panose="02020603050405020304" pitchFamily="18" charset="0"/>
                <a:cs typeface="Times New Roman" panose="02020603050405020304" pitchFamily="18" charset="0"/>
              </a:rPr>
              <a:t>Âm mưu đ</a:t>
            </a:r>
            <a:r>
              <a:rPr lang="vi-VN" altLang="en-US" sz="4400" b="1">
                <a:solidFill>
                  <a:srgbClr val="006600"/>
                </a:solidFill>
                <a:latin typeface="Times New Roman" panose="02020603050405020304" pitchFamily="18" charset="0"/>
                <a:cs typeface="Times New Roman" panose="02020603050405020304" pitchFamily="18" charset="0"/>
              </a:rPr>
              <a:t>ồng hóa</a:t>
            </a:r>
            <a:endParaRPr lang="en-US" altLang="en-US" sz="4400">
              <a:solidFill>
                <a:srgbClr val="006600"/>
              </a:solidFill>
              <a:latin typeface="Times New Roman" panose="02020603050405020304" pitchFamily="18" charset="0"/>
              <a:cs typeface="Times New Roman" panose="02020603050405020304" pitchFamily="18" charset="0"/>
            </a:endParaRPr>
          </a:p>
        </p:txBody>
      </p:sp>
      <p:sp>
        <p:nvSpPr>
          <p:cNvPr id="4" name="AutoShape 2">
            <a:extLst>
              <a:ext uri="{FF2B5EF4-FFF2-40B4-BE49-F238E27FC236}">
                <a16:creationId xmlns:a16="http://schemas.microsoft.com/office/drawing/2014/main" id="{02F0C18F-C43E-4800-9FA6-1A69B6F864F4}"/>
              </a:ext>
            </a:extLst>
          </p:cNvPr>
          <p:cNvSpPr>
            <a:spLocks noChangeAspect="1" noChangeArrowheads="1"/>
          </p:cNvSpPr>
          <p:nvPr/>
        </p:nvSpPr>
        <p:spPr bwMode="auto">
          <a:xfrm flipV="1">
            <a:off x="4483100" y="773113"/>
            <a:ext cx="4191000" cy="1016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solidFill>
                <a:srgbClr val="0000FF"/>
              </a:solidFill>
            </a:endParaRPr>
          </a:p>
        </p:txBody>
      </p:sp>
      <p:sp>
        <p:nvSpPr>
          <p:cNvPr id="9220" name="Rectangle 4">
            <a:extLst>
              <a:ext uri="{FF2B5EF4-FFF2-40B4-BE49-F238E27FC236}">
                <a16:creationId xmlns:a16="http://schemas.microsoft.com/office/drawing/2014/main" id="{B5A7BAE9-DD5C-4C14-BB8F-C6C105CAF2C3}"/>
              </a:ext>
            </a:extLst>
          </p:cNvPr>
          <p:cNvSpPr>
            <a:spLocks noChangeArrowheads="1"/>
          </p:cNvSpPr>
          <p:nvPr/>
        </p:nvSpPr>
        <p:spPr bwMode="auto">
          <a:xfrm>
            <a:off x="2349500" y="1082675"/>
            <a:ext cx="845820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vi-VN" altLang="en-US" sz="4400" b="1">
                <a:solidFill>
                  <a:srgbClr val="C00000"/>
                </a:solidFill>
                <a:latin typeface="Times New Roman" panose="02020603050405020304" pitchFamily="18" charset="0"/>
                <a:cs typeface="Times New Roman" panose="02020603050405020304" pitchFamily="18" charset="0"/>
              </a:rPr>
              <a:t>Tập quán, tôn giáo tín ngưỡng</a:t>
            </a:r>
          </a:p>
        </p:txBody>
      </p:sp>
      <p:sp>
        <p:nvSpPr>
          <p:cNvPr id="9221" name="Rectangle 1">
            <a:extLst>
              <a:ext uri="{FF2B5EF4-FFF2-40B4-BE49-F238E27FC236}">
                <a16:creationId xmlns:a16="http://schemas.microsoft.com/office/drawing/2014/main" id="{75784C66-2049-4AD0-B2D9-0B5A9C7B20A9}"/>
              </a:ext>
            </a:extLst>
          </p:cNvPr>
          <p:cNvSpPr>
            <a:spLocks noChangeArrowheads="1"/>
          </p:cNvSpPr>
          <p:nvPr/>
        </p:nvSpPr>
        <p:spPr bwMode="auto">
          <a:xfrm>
            <a:off x="2133600" y="2286000"/>
            <a:ext cx="838200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6600"/>
                </a:solidFill>
                <a:latin typeface="Times New Roman" panose="02020603050405020304" pitchFamily="18" charset="0"/>
                <a:cs typeface="Times New Roman" panose="02020603050405020304" pitchFamily="18" charset="0"/>
              </a:rPr>
              <a:t> </a:t>
            </a:r>
            <a:r>
              <a:rPr lang="vi-VN" altLang="en-US" sz="4000">
                <a:solidFill>
                  <a:srgbClr val="006600"/>
                </a:solidFill>
                <a:latin typeface="Times New Roman" panose="02020603050405020304" pitchFamily="18" charset="0"/>
                <a:cs typeface="Times New Roman" panose="02020603050405020304" pitchFamily="18" charset="0"/>
              </a:rPr>
              <a:t>Nhà Minh đưa sang những tác phẩm Trung Hoa về Nho giáo, Phật Giáo, Lão Giáo cho người Việt học. </a:t>
            </a:r>
            <a:r>
              <a:rPr lang="en-US" altLang="en-US" sz="4000">
                <a:solidFill>
                  <a:srgbClr val="006600"/>
                </a:solidFill>
                <a:latin typeface="Times New Roman" panose="02020603050405020304" pitchFamily="18" charset="0"/>
                <a:cs typeface="Times New Roman" panose="02020603050405020304" pitchFamily="18" charset="0"/>
              </a:rPr>
              <a:t>L</a:t>
            </a:r>
            <a:r>
              <a:rPr lang="vi-VN" altLang="en-US" sz="4000">
                <a:solidFill>
                  <a:srgbClr val="006600"/>
                </a:solidFill>
                <a:latin typeface="Times New Roman" panose="02020603050405020304" pitchFamily="18" charset="0"/>
                <a:cs typeface="Times New Roman" panose="02020603050405020304" pitchFamily="18" charset="0"/>
              </a:rPr>
              <a:t>ập Tăng Cương Ty và Ðạo Kỳ Ty để lo việc giáo dục Phật Giáo và Lão Giáo theo mẫu mực Trung Hoa</a:t>
            </a:r>
            <a:r>
              <a:rPr lang="en-US" altLang="en-US" sz="4000">
                <a:solidFill>
                  <a:srgbClr val="006600"/>
                </a:solidFill>
                <a:latin typeface="Times New Roman" panose="02020603050405020304" pitchFamily="18" charset="0"/>
                <a:cs typeface="Times New Roman" panose="02020603050405020304" pitchFamily="18" charset="0"/>
              </a:rPr>
              <a:t>.</a:t>
            </a:r>
            <a:endParaRPr lang="vi-VN" altLang="en-US" sz="4000">
              <a:solidFill>
                <a:srgbClr val="0066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218"/>
                                        </p:tgtEl>
                                        <p:attrNameLst>
                                          <p:attrName>style.visibility</p:attrName>
                                        </p:attrNameLst>
                                      </p:cBhvr>
                                      <p:to>
                                        <p:strVal val="visible"/>
                                      </p:to>
                                    </p:set>
                                    <p:anim calcmode="lin" valueType="num">
                                      <p:cBhvr additive="base">
                                        <p:cTn id="13" dur="500" fill="hold"/>
                                        <p:tgtEl>
                                          <p:spTgt spid="9218"/>
                                        </p:tgtEl>
                                        <p:attrNameLst>
                                          <p:attrName>ppt_x</p:attrName>
                                        </p:attrNameLst>
                                      </p:cBhvr>
                                      <p:tavLst>
                                        <p:tav tm="0">
                                          <p:val>
                                            <p:strVal val="#ppt_x"/>
                                          </p:val>
                                        </p:tav>
                                        <p:tav tm="100000">
                                          <p:val>
                                            <p:strVal val="#ppt_x"/>
                                          </p:val>
                                        </p:tav>
                                      </p:tavLst>
                                    </p:anim>
                                    <p:anim calcmode="lin" valueType="num">
                                      <p:cBhvr additive="base">
                                        <p:cTn id="14" dur="500" fill="hold"/>
                                        <p:tgtEl>
                                          <p:spTgt spid="921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220"/>
                                        </p:tgtEl>
                                        <p:attrNameLst>
                                          <p:attrName>style.visibility</p:attrName>
                                        </p:attrNameLst>
                                      </p:cBhvr>
                                      <p:to>
                                        <p:strVal val="visible"/>
                                      </p:to>
                                    </p:set>
                                    <p:animEffect transition="in" filter="fade">
                                      <p:cBhvr>
                                        <p:cTn id="19" dur="1000"/>
                                        <p:tgtEl>
                                          <p:spTgt spid="9220"/>
                                        </p:tgtEl>
                                      </p:cBhvr>
                                    </p:animEffect>
                                    <p:anim calcmode="lin" valueType="num">
                                      <p:cBhvr>
                                        <p:cTn id="20" dur="1000" fill="hold"/>
                                        <p:tgtEl>
                                          <p:spTgt spid="9220"/>
                                        </p:tgtEl>
                                        <p:attrNameLst>
                                          <p:attrName>ppt_x</p:attrName>
                                        </p:attrNameLst>
                                      </p:cBhvr>
                                      <p:tavLst>
                                        <p:tav tm="0">
                                          <p:val>
                                            <p:strVal val="#ppt_x"/>
                                          </p:val>
                                        </p:tav>
                                        <p:tav tm="100000">
                                          <p:val>
                                            <p:strVal val="#ppt_x"/>
                                          </p:val>
                                        </p:tav>
                                      </p:tavLst>
                                    </p:anim>
                                    <p:anim calcmode="lin" valueType="num">
                                      <p:cBhvr>
                                        <p:cTn id="21" dur="1000" fill="hold"/>
                                        <p:tgtEl>
                                          <p:spTgt spid="9220"/>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221"/>
                                        </p:tgtEl>
                                        <p:attrNameLst>
                                          <p:attrName>style.visibility</p:attrName>
                                        </p:attrNameLst>
                                      </p:cBhvr>
                                      <p:to>
                                        <p:strVal val="visible"/>
                                      </p:to>
                                    </p:set>
                                    <p:animEffect transition="in" filter="fade">
                                      <p:cBhvr>
                                        <p:cTn id="26" dur="1000"/>
                                        <p:tgtEl>
                                          <p:spTgt spid="9221"/>
                                        </p:tgtEl>
                                      </p:cBhvr>
                                    </p:animEffect>
                                    <p:anim calcmode="lin" valueType="num">
                                      <p:cBhvr>
                                        <p:cTn id="27" dur="1000" fill="hold"/>
                                        <p:tgtEl>
                                          <p:spTgt spid="9221"/>
                                        </p:tgtEl>
                                        <p:attrNameLst>
                                          <p:attrName>ppt_x</p:attrName>
                                        </p:attrNameLst>
                                      </p:cBhvr>
                                      <p:tavLst>
                                        <p:tav tm="0">
                                          <p:val>
                                            <p:strVal val="#ppt_x"/>
                                          </p:val>
                                        </p:tav>
                                        <p:tav tm="100000">
                                          <p:val>
                                            <p:strVal val="#ppt_x"/>
                                          </p:val>
                                        </p:tav>
                                      </p:tavLst>
                                    </p:anim>
                                    <p:anim calcmode="lin" valueType="num">
                                      <p:cBhvr>
                                        <p:cTn id="28" dur="1000" fill="hold"/>
                                        <p:tgtEl>
                                          <p:spTgt spid="92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4" grpId="0" animBg="1"/>
      <p:bldP spid="9220" grpId="0"/>
      <p:bldP spid="922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
            <a:extLst>
              <a:ext uri="{FF2B5EF4-FFF2-40B4-BE49-F238E27FC236}">
                <a16:creationId xmlns:a16="http://schemas.microsoft.com/office/drawing/2014/main" id="{381D4333-90E7-477A-B5DD-F6314438004D}"/>
              </a:ext>
            </a:extLst>
          </p:cNvPr>
          <p:cNvSpPr>
            <a:spLocks noChangeArrowheads="1"/>
          </p:cNvSpPr>
          <p:nvPr/>
        </p:nvSpPr>
        <p:spPr bwMode="auto">
          <a:xfrm>
            <a:off x="2133600" y="762000"/>
            <a:ext cx="7924800"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a:t>
            </a:r>
            <a:r>
              <a:rPr lang="en-US" altLang="en-US" sz="4000">
                <a:solidFill>
                  <a:srgbClr val="006600"/>
                </a:solidFill>
                <a:latin typeface="Times New Roman" panose="02020603050405020304" pitchFamily="18" charset="0"/>
                <a:cs typeface="Times New Roman" panose="02020603050405020304" pitchFamily="18" charset="0"/>
              </a:rPr>
              <a:t>Đàn ông </a:t>
            </a:r>
            <a:r>
              <a:rPr lang="vi-VN" altLang="en-US" sz="4000">
                <a:solidFill>
                  <a:srgbClr val="006600"/>
                </a:solidFill>
                <a:latin typeface="Times New Roman" panose="02020603050405020304" pitchFamily="18" charset="0"/>
                <a:cs typeface="Times New Roman" panose="02020603050405020304" pitchFamily="18" charset="0"/>
              </a:rPr>
              <a:t>không được cắt tóc; phải để răng trắng không được nhuộm; phụ nữ </a:t>
            </a:r>
            <a:r>
              <a:rPr lang="en-US" altLang="en-US" sz="4000">
                <a:solidFill>
                  <a:srgbClr val="006600"/>
                </a:solidFill>
                <a:latin typeface="Times New Roman" panose="02020603050405020304" pitchFamily="18" charset="0"/>
                <a:cs typeface="Times New Roman" panose="02020603050405020304" pitchFamily="18" charset="0"/>
              </a:rPr>
              <a:t>không được mặc váy mà phải mặc quần dài, áo ngắn</a:t>
            </a:r>
            <a:r>
              <a:rPr lang="vi-VN" altLang="en-US" sz="4000">
                <a:solidFill>
                  <a:srgbClr val="006600"/>
                </a:solidFill>
                <a:latin typeface="Times New Roman" panose="02020603050405020304" pitchFamily="18" charset="0"/>
                <a:cs typeface="Times New Roman" panose="02020603050405020304" pitchFamily="18" charset="0"/>
              </a:rPr>
              <a:t>. </a:t>
            </a:r>
            <a:endParaRPr lang="en-US" altLang="en-US" sz="4000">
              <a:solidFill>
                <a:srgbClr val="006600"/>
              </a:solidFill>
              <a:latin typeface="Times New Roman" panose="02020603050405020304" pitchFamily="18" charset="0"/>
              <a:cs typeface="Times New Roman" panose="02020603050405020304" pitchFamily="18" charset="0"/>
            </a:endParaRPr>
          </a:p>
          <a:p>
            <a:pPr algn="just" eaLnBrk="1" hangingPunct="1">
              <a:spcBef>
                <a:spcPct val="0"/>
              </a:spcBef>
              <a:buClr>
                <a:srgbClr val="CC0099"/>
              </a:buClr>
              <a:buFont typeface="Wingdings" panose="05000000000000000000" pitchFamily="2" charset="2"/>
              <a:buChar char="ü"/>
            </a:pPr>
            <a:r>
              <a:rPr lang="en-US" altLang="en-US" sz="4000" i="1">
                <a:solidFill>
                  <a:srgbClr val="006600"/>
                </a:solidFill>
                <a:latin typeface="Times New Roman" panose="02020603050405020304" pitchFamily="18" charset="0"/>
                <a:cs typeface="Times New Roman" panose="02020603050405020304" pitchFamily="18" charset="0"/>
              </a:rPr>
              <a:t> </a:t>
            </a:r>
            <a:r>
              <a:rPr lang="en-US" altLang="en-US" sz="4000">
                <a:solidFill>
                  <a:srgbClr val="006600"/>
                </a:solidFill>
                <a:latin typeface="Times New Roman" panose="02020603050405020304" pitchFamily="18" charset="0"/>
                <a:cs typeface="Times New Roman" panose="02020603050405020304" pitchFamily="18" charset="0"/>
              </a:rPr>
              <a:t>Quy định cách ăn mặc của các đẳng cấp trong xã hội và ra sức truyền bá các lễ giáo phong kiến Trung Hoa.</a:t>
            </a:r>
            <a:endParaRPr lang="vi-VN" altLang="en-US" sz="4000">
              <a:solidFill>
                <a:srgbClr val="0066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0242">
                                            <p:txEl>
                                              <p:pRg st="0" end="0"/>
                                            </p:txEl>
                                          </p:spTgt>
                                        </p:tgtEl>
                                        <p:attrNameLst>
                                          <p:attrName>style.visibility</p:attrName>
                                        </p:attrNameLst>
                                      </p:cBhvr>
                                      <p:to>
                                        <p:strVal val="visible"/>
                                      </p:to>
                                    </p:set>
                                    <p:anim calcmode="lin" valueType="num">
                                      <p:cBhvr additive="base">
                                        <p:cTn id="7" dur="500" fill="hold"/>
                                        <p:tgtEl>
                                          <p:spTgt spid="1024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0242">
                                            <p:txEl>
                                              <p:pRg st="1" end="1"/>
                                            </p:txEl>
                                          </p:spTgt>
                                        </p:tgtEl>
                                        <p:attrNameLst>
                                          <p:attrName>style.visibility</p:attrName>
                                        </p:attrNameLst>
                                      </p:cBhvr>
                                      <p:to>
                                        <p:strVal val="visible"/>
                                      </p:to>
                                    </p:set>
                                    <p:anim calcmode="lin" valueType="num">
                                      <p:cBhvr additive="base">
                                        <p:cTn id="13" dur="500" fill="hold"/>
                                        <p:tgtEl>
                                          <p:spTgt spid="1024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24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Rectangle 1">
            <a:extLst>
              <a:ext uri="{FF2B5EF4-FFF2-40B4-BE49-F238E27FC236}">
                <a16:creationId xmlns:a16="http://schemas.microsoft.com/office/drawing/2014/main" id="{2341476E-8259-4A4C-B11D-F6305E9BA492}"/>
              </a:ext>
            </a:extLst>
          </p:cNvPr>
          <p:cNvSpPr>
            <a:spLocks noChangeArrowheads="1"/>
          </p:cNvSpPr>
          <p:nvPr/>
        </p:nvSpPr>
        <p:spPr bwMode="auto">
          <a:xfrm>
            <a:off x="5118101" y="195264"/>
            <a:ext cx="2208213"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n-US" altLang="en-US" sz="4400" b="1">
                <a:solidFill>
                  <a:srgbClr val="C00000"/>
                </a:solidFill>
                <a:latin typeface="Times New Roman" panose="02020603050405020304" pitchFamily="18" charset="0"/>
                <a:cs typeface="Times New Roman" panose="02020603050405020304" pitchFamily="18" charset="0"/>
              </a:rPr>
              <a:t>Văn hóa</a:t>
            </a:r>
          </a:p>
        </p:txBody>
      </p:sp>
      <p:pic>
        <p:nvPicPr>
          <p:cNvPr id="118789" name="Picture 5" descr="http://www.cultural-china.com/chinaWH/images/arbigimages/e0ac4c3883a0d0b695fac7f65468c9b5.jpg">
            <a:extLst>
              <a:ext uri="{FF2B5EF4-FFF2-40B4-BE49-F238E27FC236}">
                <a16:creationId xmlns:a16="http://schemas.microsoft.com/office/drawing/2014/main" id="{69A9686E-0771-4F68-8B0D-3A313B38DC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7513" y="1268414"/>
            <a:ext cx="3435350" cy="257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51889527-8ED9-43EE-9952-48DA0BA14E6B}"/>
              </a:ext>
            </a:extLst>
          </p:cNvPr>
          <p:cNvSpPr>
            <a:spLocks noChangeArrowheads="1"/>
          </p:cNvSpPr>
          <p:nvPr/>
        </p:nvSpPr>
        <p:spPr bwMode="auto">
          <a:xfrm>
            <a:off x="1600200" y="1236664"/>
            <a:ext cx="434340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6600"/>
                </a:solidFill>
                <a:latin typeface="Times New Roman" panose="02020603050405020304" pitchFamily="18" charset="0"/>
                <a:cs typeface="Times New Roman" panose="02020603050405020304" pitchFamily="18" charset="0"/>
              </a:rPr>
              <a:t> </a:t>
            </a:r>
            <a:r>
              <a:rPr lang="en-US" altLang="en-US" sz="4000">
                <a:solidFill>
                  <a:srgbClr val="0000FF"/>
                </a:solidFill>
                <a:latin typeface="Times New Roman" panose="02020603050405020304" pitchFamily="18" charset="0"/>
                <a:cs typeface="Times New Roman" panose="02020603050405020304" pitchFamily="18" charset="0"/>
              </a:rPr>
              <a:t>Năm 1406, khi phát binh đánh Đại Ngu, Minh Thành Tổ đã ban sắc viết:</a:t>
            </a:r>
          </a:p>
        </p:txBody>
      </p:sp>
      <p:sp>
        <p:nvSpPr>
          <p:cNvPr id="3" name="Rectangle 2">
            <a:extLst>
              <a:ext uri="{FF2B5EF4-FFF2-40B4-BE49-F238E27FC236}">
                <a16:creationId xmlns:a16="http://schemas.microsoft.com/office/drawing/2014/main" id="{D9D0D9B6-F2B9-48D1-B86A-C26C0D6F43AE}"/>
              </a:ext>
            </a:extLst>
          </p:cNvPr>
          <p:cNvSpPr>
            <a:spLocks noChangeArrowheads="1"/>
          </p:cNvSpPr>
          <p:nvPr/>
        </p:nvSpPr>
        <p:spPr bwMode="auto">
          <a:xfrm>
            <a:off x="1620838" y="4106863"/>
            <a:ext cx="891540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lvl="1" algn="just">
              <a:spcBef>
                <a:spcPct val="0"/>
              </a:spcBef>
              <a:buNone/>
            </a:pPr>
            <a:r>
              <a:rPr lang="en-US" altLang="en-US" sz="2700" i="1">
                <a:solidFill>
                  <a:srgbClr val="006600"/>
                </a:solidFill>
                <a:latin typeface="Times New Roman" panose="02020603050405020304" pitchFamily="18" charset="0"/>
                <a:cs typeface="Times New Roman" panose="02020603050405020304" pitchFamily="18" charset="0"/>
              </a:rPr>
              <a:t>“Khi binh lính vào nước Nam, trừ các kinh </a:t>
            </a:r>
            <a:r>
              <a:rPr lang="en-US" altLang="en-US" sz="2700" b="1" i="1">
                <a:solidFill>
                  <a:srgbClr val="006600"/>
                </a:solidFill>
                <a:latin typeface="Times New Roman" panose="02020603050405020304" pitchFamily="18" charset="0"/>
                <a:cs typeface="Times New Roman" panose="02020603050405020304" pitchFamily="18" charset="0"/>
              </a:rPr>
              <a:t>Nho gia</a:t>
            </a:r>
            <a:r>
              <a:rPr lang="en-US" altLang="en-US" sz="2700" i="1">
                <a:solidFill>
                  <a:srgbClr val="006600"/>
                </a:solidFill>
                <a:latin typeface="Times New Roman" panose="02020603050405020304" pitchFamily="18" charset="0"/>
                <a:cs typeface="Times New Roman" panose="02020603050405020304" pitchFamily="18" charset="0"/>
              </a:rPr>
              <a:t>, kinh </a:t>
            </a:r>
            <a:r>
              <a:rPr lang="en-US" altLang="en-US" sz="2700" b="1" i="1">
                <a:solidFill>
                  <a:srgbClr val="006600"/>
                </a:solidFill>
                <a:latin typeface="Times New Roman" panose="02020603050405020304" pitchFamily="18" charset="0"/>
                <a:cs typeface="Times New Roman" panose="02020603050405020304" pitchFamily="18" charset="0"/>
              </a:rPr>
              <a:t>Phật</a:t>
            </a:r>
            <a:r>
              <a:rPr lang="en-US" altLang="en-US" sz="2700" i="1">
                <a:solidFill>
                  <a:srgbClr val="006600"/>
                </a:solidFill>
                <a:latin typeface="Times New Roman" panose="02020603050405020304" pitchFamily="18" charset="0"/>
                <a:cs typeface="Times New Roman" panose="02020603050405020304" pitchFamily="18" charset="0"/>
              </a:rPr>
              <a:t>, </a:t>
            </a:r>
            <a:r>
              <a:rPr lang="en-US" altLang="en-US" sz="2700" b="1" i="1">
                <a:solidFill>
                  <a:srgbClr val="006600"/>
                </a:solidFill>
                <a:latin typeface="Times New Roman" panose="02020603050405020304" pitchFamily="18" charset="0"/>
                <a:cs typeface="Times New Roman" panose="02020603050405020304" pitchFamily="18" charset="0"/>
              </a:rPr>
              <a:t>đạo Lão</a:t>
            </a:r>
            <a:r>
              <a:rPr lang="en-US" altLang="en-US" sz="2700" i="1">
                <a:solidFill>
                  <a:srgbClr val="006600"/>
                </a:solidFill>
                <a:latin typeface="Times New Roman" panose="02020603050405020304" pitchFamily="18" charset="0"/>
                <a:cs typeface="Times New Roman" panose="02020603050405020304" pitchFamily="18" charset="0"/>
              </a:rPr>
              <a:t> không thiêu hủy. Ngoài ra, tất cả sách vở, văn tự cho đến các loại văn tự ghi chép ca lý dân gian, hay sách dạy trẻ con học… đều đốt hết. Phàm những văn bia do Trung Quốc dựng từ xưa thì đều phải giữ cẩn thận, còn các bia do An Nam dựng thì phá hủy tất cả, một chữ không để sót…”</a:t>
            </a:r>
            <a:endParaRPr lang="en-US" altLang="en-US" sz="2700">
              <a:solidFill>
                <a:srgbClr val="0066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8789"/>
                                        </p:tgtEl>
                                        <p:attrNameLst>
                                          <p:attrName>style.visibility</p:attrName>
                                        </p:attrNameLst>
                                      </p:cBhvr>
                                      <p:to>
                                        <p:strVal val="visible"/>
                                      </p:to>
                                    </p:set>
                                    <p:anim calcmode="lin" valueType="num">
                                      <p:cBhvr additive="base">
                                        <p:cTn id="11" dur="500" fill="hold"/>
                                        <p:tgtEl>
                                          <p:spTgt spid="118789"/>
                                        </p:tgtEl>
                                        <p:attrNameLst>
                                          <p:attrName>ppt_x</p:attrName>
                                        </p:attrNameLst>
                                      </p:cBhvr>
                                      <p:tavLst>
                                        <p:tav tm="0">
                                          <p:val>
                                            <p:strVal val="#ppt_x"/>
                                          </p:val>
                                        </p:tav>
                                        <p:tav tm="100000">
                                          <p:val>
                                            <p:strVal val="#ppt_x"/>
                                          </p:val>
                                        </p:tav>
                                      </p:tavLst>
                                    </p:anim>
                                    <p:anim calcmode="lin" valueType="num">
                                      <p:cBhvr additive="base">
                                        <p:cTn id="12" dur="500" fill="hold"/>
                                        <p:tgtEl>
                                          <p:spTgt spid="118789"/>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8787"/>
                                        </p:tgtEl>
                                        <p:attrNameLst>
                                          <p:attrName>style.visibility</p:attrName>
                                        </p:attrNameLst>
                                      </p:cBhvr>
                                      <p:to>
                                        <p:strVal val="visible"/>
                                      </p:to>
                                    </p:set>
                                    <p:animEffect transition="in" filter="fade">
                                      <p:cBhvr>
                                        <p:cTn id="17" dur="500"/>
                                        <p:tgtEl>
                                          <p:spTgt spid="11878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Effect transition="in" filter="fade">
                                      <p:cBhvr>
                                        <p:cTn id="3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7" grpId="0"/>
      <p:bldP spid="6" grpId="0"/>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047141F-5AF8-4B68-BF83-4A36BD5C3710}"/>
              </a:ext>
            </a:extLst>
          </p:cNvPr>
          <p:cNvSpPr>
            <a:spLocks noChangeArrowheads="1"/>
          </p:cNvSpPr>
          <p:nvPr/>
        </p:nvSpPr>
        <p:spPr bwMode="auto">
          <a:xfrm>
            <a:off x="1684338" y="381000"/>
            <a:ext cx="87630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6600"/>
                </a:solidFill>
                <a:latin typeface="Times New Roman" panose="02020603050405020304" pitchFamily="18" charset="0"/>
                <a:cs typeface="Times New Roman" panose="02020603050405020304" pitchFamily="18" charset="0"/>
              </a:rPr>
              <a:t> </a:t>
            </a:r>
            <a:r>
              <a:rPr lang="en-US" altLang="en-US" sz="4000">
                <a:solidFill>
                  <a:srgbClr val="0000FF"/>
                </a:solidFill>
                <a:latin typeface="Times New Roman" panose="02020603050405020304" pitchFamily="18" charset="0"/>
                <a:cs typeface="Times New Roman" panose="02020603050405020304" pitchFamily="18" charset="0"/>
              </a:rPr>
              <a:t>Năm 1407, Minh Thành Tổ ra chiếu lệnh thứ hai nhằm hủy diệt văn văn hóa triệt để hơn:</a:t>
            </a:r>
          </a:p>
          <a:p>
            <a:pPr lvl="1" algn="just">
              <a:spcBef>
                <a:spcPct val="0"/>
              </a:spcBef>
              <a:buFontTx/>
              <a:buNone/>
            </a:pPr>
            <a:r>
              <a:rPr lang="en-US" altLang="en-US" sz="4000" i="1">
                <a:solidFill>
                  <a:srgbClr val="006600"/>
                </a:solidFill>
                <a:latin typeface="Times New Roman" panose="02020603050405020304" pitchFamily="18" charset="0"/>
                <a:cs typeface="Times New Roman" panose="02020603050405020304" pitchFamily="18" charset="0"/>
              </a:rPr>
              <a:t>Nhiều lần trẫm đã bảo các ngươi, phàm An Nam có văn tự gì, kể cả các câu hát dân gian,… các bia dù dựng lên một mảnh, hễ nom thấy là phá hủy hết. … Sách vở do quân lính bắt được phải ra lệnh đốt luôn, chớ được lưu lại.</a:t>
            </a:r>
            <a:endParaRPr lang="en-US" altLang="en-US" sz="4000">
              <a:solidFill>
                <a:srgbClr val="0066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a:extLst>
              <a:ext uri="{FF2B5EF4-FFF2-40B4-BE49-F238E27FC236}">
                <a16:creationId xmlns:a16="http://schemas.microsoft.com/office/drawing/2014/main" id="{46B254FE-7D6C-4CDD-B95B-E1C6666C2307}"/>
              </a:ext>
            </a:extLst>
          </p:cNvPr>
          <p:cNvSpPr>
            <a:spLocks noChangeArrowheads="1"/>
          </p:cNvSpPr>
          <p:nvPr/>
        </p:nvSpPr>
        <p:spPr bwMode="auto">
          <a:xfrm>
            <a:off x="266700" y="64543"/>
            <a:ext cx="10763251"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4400" b="1" dirty="0">
                <a:solidFill>
                  <a:srgbClr val="FF0000"/>
                </a:solidFill>
                <a:latin typeface="Times New Roman" panose="02020603050405020304" pitchFamily="18" charset="0"/>
                <a:cs typeface="Times New Roman" panose="02020603050405020304" pitchFamily="18" charset="0"/>
              </a:rPr>
              <a:t>2.6  </a:t>
            </a:r>
            <a:r>
              <a:rPr lang="en-US" altLang="en-US" sz="4400" b="1" dirty="0" err="1">
                <a:solidFill>
                  <a:srgbClr val="FF0000"/>
                </a:solidFill>
                <a:latin typeface="Times New Roman" panose="02020603050405020304" pitchFamily="18" charset="0"/>
                <a:cs typeface="Times New Roman" panose="02020603050405020304" pitchFamily="18" charset="0"/>
              </a:rPr>
              <a:t>Khởi</a:t>
            </a:r>
            <a:r>
              <a:rPr lang="en-US" altLang="en-US" sz="4400" b="1" dirty="0">
                <a:solidFill>
                  <a:srgbClr val="FF0000"/>
                </a:solidFill>
                <a:latin typeface="Times New Roman" panose="02020603050405020304" pitchFamily="18" charset="0"/>
                <a:cs typeface="Times New Roman" panose="02020603050405020304" pitchFamily="18" charset="0"/>
              </a:rPr>
              <a:t> </a:t>
            </a:r>
            <a:r>
              <a:rPr lang="en-US" altLang="en-US" sz="4400" b="1" dirty="0" err="1">
                <a:solidFill>
                  <a:srgbClr val="FF0000"/>
                </a:solidFill>
                <a:latin typeface="Times New Roman" panose="02020603050405020304" pitchFamily="18" charset="0"/>
                <a:cs typeface="Times New Roman" panose="02020603050405020304" pitchFamily="18" charset="0"/>
              </a:rPr>
              <a:t>nghĩa</a:t>
            </a:r>
            <a:r>
              <a:rPr lang="en-US" altLang="en-US" sz="4400" b="1" dirty="0">
                <a:solidFill>
                  <a:srgbClr val="FF0000"/>
                </a:solidFill>
                <a:latin typeface="Times New Roman" panose="02020603050405020304" pitchFamily="18" charset="0"/>
                <a:cs typeface="Times New Roman" panose="02020603050405020304" pitchFamily="18" charset="0"/>
              </a:rPr>
              <a:t> Lam </a:t>
            </a:r>
            <a:r>
              <a:rPr lang="en-US" altLang="en-US" sz="4400" b="1" dirty="0" err="1">
                <a:solidFill>
                  <a:srgbClr val="FF0000"/>
                </a:solidFill>
                <a:latin typeface="Times New Roman" panose="02020603050405020304" pitchFamily="18" charset="0"/>
                <a:cs typeface="Times New Roman" panose="02020603050405020304" pitchFamily="18" charset="0"/>
              </a:rPr>
              <a:t>Sơn</a:t>
            </a:r>
            <a:r>
              <a:rPr lang="en-US" altLang="en-US" sz="4400" b="1" dirty="0">
                <a:solidFill>
                  <a:srgbClr val="FF0000"/>
                </a:solidFill>
                <a:latin typeface="Times New Roman" panose="02020603050405020304" pitchFamily="18" charset="0"/>
                <a:cs typeface="Times New Roman" panose="02020603050405020304" pitchFamily="18" charset="0"/>
              </a:rPr>
              <a:t> 1418 - 1428</a:t>
            </a:r>
          </a:p>
        </p:txBody>
      </p:sp>
      <p:pic>
        <p:nvPicPr>
          <p:cNvPr id="13315" name="Picture 5" descr="Hình ảnh">
            <a:extLst>
              <a:ext uri="{FF2B5EF4-FFF2-40B4-BE49-F238E27FC236}">
                <a16:creationId xmlns:a16="http://schemas.microsoft.com/office/drawing/2014/main" id="{808FF27B-D891-45E2-A177-20EF0C8503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2113" y="1676401"/>
            <a:ext cx="4375150" cy="265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2" descr="Hình ảnh">
            <a:extLst>
              <a:ext uri="{FF2B5EF4-FFF2-40B4-BE49-F238E27FC236}">
                <a16:creationId xmlns:a16="http://schemas.microsoft.com/office/drawing/2014/main" id="{54B22C9F-5607-4754-9E8C-61215D1FCB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5100" y="1730376"/>
            <a:ext cx="4152900" cy="254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4923A6B6-0F4C-4D88-9848-A521F2D75511}"/>
              </a:ext>
            </a:extLst>
          </p:cNvPr>
          <p:cNvSpPr>
            <a:spLocks noChangeArrowheads="1"/>
          </p:cNvSpPr>
          <p:nvPr/>
        </p:nvSpPr>
        <p:spPr bwMode="auto">
          <a:xfrm>
            <a:off x="1711326" y="4702176"/>
            <a:ext cx="8956675" cy="212407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400">
                <a:solidFill>
                  <a:srgbClr val="0000FF"/>
                </a:solidFill>
                <a:latin typeface="Times New Roman" panose="02020603050405020304" pitchFamily="18" charset="0"/>
                <a:cs typeface="Times New Roman" panose="02020603050405020304" pitchFamily="18" charset="0"/>
              </a:rPr>
              <a:t> </a:t>
            </a:r>
            <a:r>
              <a:rPr lang="en-US" altLang="en-US" sz="4400">
                <a:solidFill>
                  <a:srgbClr val="0000CC"/>
                </a:solidFill>
                <a:latin typeface="Times New Roman" panose="02020603050405020304" pitchFamily="18" charset="0"/>
                <a:cs typeface="Times New Roman" panose="02020603050405020304" pitchFamily="18" charset="0"/>
              </a:rPr>
              <a:t>Năm 1416, Lê Lợi và 18 người nghĩa sĩ tổ chức Hội thề Lũng Nhai thể hiện quyết tâm đoàn kết đánh giặc.</a:t>
            </a:r>
            <a:endParaRPr lang="en-US" altLang="en-US" sz="4400">
              <a:solidFill>
                <a:srgbClr val="006600"/>
              </a:solidFill>
              <a:latin typeface="Times New Roman" panose="02020603050405020304" pitchFamily="18" charset="0"/>
              <a:cs typeface="Times New Roman" panose="02020603050405020304" pitchFamily="18" charset="0"/>
            </a:endParaRPr>
          </a:p>
        </p:txBody>
      </p:sp>
      <p:sp>
        <p:nvSpPr>
          <p:cNvPr id="7" name="AutoShape 3">
            <a:extLst>
              <a:ext uri="{FF2B5EF4-FFF2-40B4-BE49-F238E27FC236}">
                <a16:creationId xmlns:a16="http://schemas.microsoft.com/office/drawing/2014/main" id="{5E282702-CE46-4ED6-A1D5-139C74AC54A7}"/>
              </a:ext>
            </a:extLst>
          </p:cNvPr>
          <p:cNvSpPr>
            <a:spLocks noChangeAspect="1" noChangeArrowheads="1"/>
          </p:cNvSpPr>
          <p:nvPr/>
        </p:nvSpPr>
        <p:spPr bwMode="auto">
          <a:xfrm>
            <a:off x="2112963" y="102076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3315"/>
                                        </p:tgtEl>
                                        <p:attrNameLst>
                                          <p:attrName>style.visibility</p:attrName>
                                        </p:attrNameLst>
                                      </p:cBhvr>
                                      <p:to>
                                        <p:strVal val="visible"/>
                                      </p:to>
                                    </p:set>
                                    <p:animEffect transition="in" filter="fade">
                                      <p:cBhvr>
                                        <p:cTn id="15" dur="500"/>
                                        <p:tgtEl>
                                          <p:spTgt spid="13315"/>
                                        </p:tgtEl>
                                      </p:cBhvr>
                                    </p:animEffect>
                                  </p:childTnLst>
                                </p:cTn>
                              </p:par>
                              <p:par>
                                <p:cTn id="16" presetID="10" presetClass="entr" presetSubtype="0" fill="hold" nodeType="withEffect">
                                  <p:stCondLst>
                                    <p:cond delay="0"/>
                                  </p:stCondLst>
                                  <p:childTnLst>
                                    <p:set>
                                      <p:cBhvr>
                                        <p:cTn id="17" dur="1" fill="hold">
                                          <p:stCondLst>
                                            <p:cond delay="0"/>
                                          </p:stCondLst>
                                        </p:cTn>
                                        <p:tgtEl>
                                          <p:spTgt spid="13316"/>
                                        </p:tgtEl>
                                        <p:attrNameLst>
                                          <p:attrName>style.visibility</p:attrName>
                                        </p:attrNameLst>
                                      </p:cBhvr>
                                      <p:to>
                                        <p:strVal val="visible"/>
                                      </p:to>
                                    </p:set>
                                    <p:animEffect transition="in" filter="fade">
                                      <p:cBhvr>
                                        <p:cTn id="18" dur="500"/>
                                        <p:tgtEl>
                                          <p:spTgt spid="133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6" grpId="0" animBg="1"/>
      <p:bldP spid="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6FC2635-B910-4D32-8ADA-188385D6952E}"/>
              </a:ext>
            </a:extLst>
          </p:cNvPr>
          <p:cNvSpPr>
            <a:spLocks noChangeArrowheads="1"/>
          </p:cNvSpPr>
          <p:nvPr/>
        </p:nvSpPr>
        <p:spPr bwMode="auto">
          <a:xfrm>
            <a:off x="1717676" y="771526"/>
            <a:ext cx="8755063" cy="1446213"/>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400">
                <a:solidFill>
                  <a:srgbClr val="0000FF"/>
                </a:solidFill>
                <a:latin typeface="Times New Roman" panose="02020603050405020304" pitchFamily="18" charset="0"/>
                <a:cs typeface="Times New Roman" panose="02020603050405020304" pitchFamily="18" charset="0"/>
              </a:rPr>
              <a:t> </a:t>
            </a:r>
            <a:r>
              <a:rPr lang="en-US" altLang="en-US" sz="4400">
                <a:solidFill>
                  <a:srgbClr val="006600"/>
                </a:solidFill>
                <a:latin typeface="Times New Roman" panose="02020603050405020304" pitchFamily="18" charset="0"/>
                <a:cs typeface="Times New Roman" panose="02020603050405020304" pitchFamily="18" charset="0"/>
              </a:rPr>
              <a:t>1418 Lê Lợi dựng cờ khởi nghĩa, xưng Bình Định Vương.</a:t>
            </a:r>
          </a:p>
        </p:txBody>
      </p:sp>
      <p:sp>
        <p:nvSpPr>
          <p:cNvPr id="5" name="Rectangle 4">
            <a:extLst>
              <a:ext uri="{FF2B5EF4-FFF2-40B4-BE49-F238E27FC236}">
                <a16:creationId xmlns:a16="http://schemas.microsoft.com/office/drawing/2014/main" id="{D9BD8353-AABF-49E0-8B1A-F1AA4124F681}"/>
              </a:ext>
            </a:extLst>
          </p:cNvPr>
          <p:cNvSpPr>
            <a:spLocks noChangeArrowheads="1"/>
          </p:cNvSpPr>
          <p:nvPr/>
        </p:nvSpPr>
        <p:spPr bwMode="auto">
          <a:xfrm>
            <a:off x="1773238" y="2882901"/>
            <a:ext cx="8699500" cy="347662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400">
                <a:solidFill>
                  <a:srgbClr val="0000FF"/>
                </a:solidFill>
                <a:latin typeface="Times New Roman" panose="02020603050405020304" pitchFamily="18" charset="0"/>
                <a:cs typeface="Times New Roman" panose="02020603050405020304" pitchFamily="18" charset="0"/>
              </a:rPr>
              <a:t> </a:t>
            </a:r>
            <a:r>
              <a:rPr lang="vi-VN" altLang="en-US" sz="4400">
                <a:solidFill>
                  <a:srgbClr val="0000CC"/>
                </a:solidFill>
                <a:latin typeface="Times New Roman" panose="02020603050405020304" pitchFamily="18" charset="0"/>
                <a:cs typeface="Times New Roman" panose="02020603050405020304" pitchFamily="18" charset="0"/>
              </a:rPr>
              <a:t>Khởi nghĩa Lam Sơn gồm ba giai đoạn lớn: hoạt động ở vùng núi </a:t>
            </a:r>
            <a:r>
              <a:rPr lang="vi-VN" altLang="en-US" sz="4400">
                <a:solidFill>
                  <a:srgbClr val="0000CC"/>
                </a:solidFill>
                <a:latin typeface="Times New Roman" panose="02020603050405020304" pitchFamily="18" charset="0"/>
                <a:cs typeface="Times New Roman" panose="02020603050405020304" pitchFamily="18" charset="0"/>
                <a:hlinkClick r:id="rId2" action="ppaction://hlinkfile" tooltip="Thanh Hoá"/>
              </a:rPr>
              <a:t>Thanh Hoá</a:t>
            </a:r>
            <a:r>
              <a:rPr lang="vi-VN" altLang="en-US" sz="4400">
                <a:solidFill>
                  <a:srgbClr val="0000CC"/>
                </a:solidFill>
                <a:latin typeface="Times New Roman" panose="02020603050405020304" pitchFamily="18" charset="0"/>
                <a:cs typeface="Times New Roman" panose="02020603050405020304" pitchFamily="18" charset="0"/>
              </a:rPr>
              <a:t> (1418-1423), tiến vào phía nam (1424-1425) và giải phóng Đông Quan (1426-1427). </a:t>
            </a:r>
            <a:endParaRPr lang="en-US" altLang="en-US" sz="440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a:extLst>
              <a:ext uri="{FF2B5EF4-FFF2-40B4-BE49-F238E27FC236}">
                <a16:creationId xmlns:a16="http://schemas.microsoft.com/office/drawing/2014/main" id="{FE34B096-C8BE-49F3-A3AB-2C3AE53D4037}"/>
              </a:ext>
            </a:extLst>
          </p:cNvPr>
          <p:cNvSpPr>
            <a:spLocks noChangeArrowheads="1"/>
          </p:cNvSpPr>
          <p:nvPr/>
        </p:nvSpPr>
        <p:spPr bwMode="auto">
          <a:xfrm>
            <a:off x="400050" y="111126"/>
            <a:ext cx="117919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None/>
            </a:pPr>
            <a:r>
              <a:rPr lang="en-US" b="1" dirty="0"/>
              <a:t>2.7. </a:t>
            </a:r>
            <a:r>
              <a:rPr lang="en-US" b="1" dirty="0" err="1"/>
              <a:t>Nhà</a:t>
            </a:r>
            <a:r>
              <a:rPr lang="en-US" b="1" dirty="0"/>
              <a:t> Lê </a:t>
            </a:r>
            <a:r>
              <a:rPr lang="en-US" b="1" dirty="0" err="1"/>
              <a:t>phát</a:t>
            </a:r>
            <a:r>
              <a:rPr lang="en-US" b="1" dirty="0"/>
              <a:t> </a:t>
            </a:r>
            <a:r>
              <a:rPr lang="en-US" b="1" dirty="0" err="1"/>
              <a:t>triển</a:t>
            </a:r>
            <a:r>
              <a:rPr lang="en-US" b="1" dirty="0"/>
              <a:t> </a:t>
            </a:r>
            <a:r>
              <a:rPr lang="en-US" b="1" dirty="0" err="1"/>
              <a:t>nhà</a:t>
            </a:r>
            <a:r>
              <a:rPr lang="en-US" b="1" dirty="0"/>
              <a:t> </a:t>
            </a:r>
            <a:r>
              <a:rPr lang="en-US" b="1" dirty="0" err="1"/>
              <a:t>nước</a:t>
            </a:r>
            <a:r>
              <a:rPr lang="en-US" b="1" dirty="0"/>
              <a:t> </a:t>
            </a:r>
            <a:r>
              <a:rPr lang="en-US" b="1" dirty="0" err="1"/>
              <a:t>phong</a:t>
            </a:r>
            <a:r>
              <a:rPr lang="en-US" b="1" dirty="0"/>
              <a:t> </a:t>
            </a:r>
            <a:r>
              <a:rPr lang="en-US" b="1" dirty="0" err="1"/>
              <a:t>kiến</a:t>
            </a:r>
            <a:r>
              <a:rPr lang="en-US" b="1" dirty="0"/>
              <a:t> </a:t>
            </a:r>
            <a:r>
              <a:rPr lang="en-US" b="1" dirty="0" err="1"/>
              <a:t>tập</a:t>
            </a:r>
            <a:r>
              <a:rPr lang="en-US" b="1" dirty="0"/>
              <a:t> </a:t>
            </a:r>
            <a:r>
              <a:rPr lang="en-US" b="1" dirty="0" err="1"/>
              <a:t>quyền</a:t>
            </a:r>
            <a:r>
              <a:rPr lang="en-US" b="1" dirty="0"/>
              <a:t>:   </a:t>
            </a:r>
            <a:r>
              <a:rPr lang="en-US" b="1" dirty="0" err="1"/>
              <a:t>Nước</a:t>
            </a:r>
            <a:r>
              <a:rPr lang="en-US" b="1" dirty="0"/>
              <a:t> </a:t>
            </a:r>
            <a:r>
              <a:rPr lang="en-US" b="1" dirty="0" err="1"/>
              <a:t>Đại</a:t>
            </a:r>
            <a:r>
              <a:rPr lang="en-US" b="1" dirty="0"/>
              <a:t> </a:t>
            </a:r>
            <a:r>
              <a:rPr lang="en-US" b="1" dirty="0" err="1"/>
              <a:t>Việt</a:t>
            </a:r>
            <a:r>
              <a:rPr lang="en-US" b="1" dirty="0"/>
              <a:t> </a:t>
            </a:r>
            <a:r>
              <a:rPr lang="en-US" b="1" dirty="0" err="1"/>
              <a:t>thời</a:t>
            </a:r>
            <a:r>
              <a:rPr lang="en-US" b="1" dirty="0"/>
              <a:t> Lê </a:t>
            </a:r>
            <a:r>
              <a:rPr lang="en-US" b="1" dirty="0" err="1"/>
              <a:t>sơ</a:t>
            </a:r>
            <a:r>
              <a:rPr lang="en-US" b="1" dirty="0"/>
              <a:t> (1428 -1527)  </a:t>
            </a:r>
            <a:endParaRPr lang="en-US" dirty="0"/>
          </a:p>
        </p:txBody>
      </p:sp>
      <p:sp>
        <p:nvSpPr>
          <p:cNvPr id="6" name="AutoShape 3">
            <a:extLst>
              <a:ext uri="{FF2B5EF4-FFF2-40B4-BE49-F238E27FC236}">
                <a16:creationId xmlns:a16="http://schemas.microsoft.com/office/drawing/2014/main" id="{3BB9741D-CA1C-4B5D-9453-875C7B1F36AB}"/>
              </a:ext>
            </a:extLst>
          </p:cNvPr>
          <p:cNvSpPr>
            <a:spLocks noChangeAspect="1" noChangeArrowheads="1"/>
          </p:cNvSpPr>
          <p:nvPr/>
        </p:nvSpPr>
        <p:spPr bwMode="auto">
          <a:xfrm>
            <a:off x="1720851" y="1143100"/>
            <a:ext cx="8610600" cy="904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7" name="Rectangle 6">
            <a:extLst>
              <a:ext uri="{FF2B5EF4-FFF2-40B4-BE49-F238E27FC236}">
                <a16:creationId xmlns:a16="http://schemas.microsoft.com/office/drawing/2014/main" id="{863FB9C2-9FAC-4A3F-B5C8-91E5118A8A5B}"/>
              </a:ext>
            </a:extLst>
          </p:cNvPr>
          <p:cNvSpPr>
            <a:spLocks noChangeArrowheads="1"/>
          </p:cNvSpPr>
          <p:nvPr/>
        </p:nvSpPr>
        <p:spPr bwMode="auto">
          <a:xfrm>
            <a:off x="1720851" y="1327875"/>
            <a:ext cx="8721725" cy="1754326"/>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Năm</a:t>
            </a:r>
            <a:r>
              <a:rPr lang="en-US" altLang="en-US" sz="3600" dirty="0">
                <a:solidFill>
                  <a:srgbClr val="0000CC"/>
                </a:solidFill>
                <a:latin typeface="Times New Roman" panose="02020603050405020304" pitchFamily="18" charset="0"/>
                <a:cs typeface="Times New Roman" panose="02020603050405020304" pitchFamily="18" charset="0"/>
              </a:rPr>
              <a:t> 1428, </a:t>
            </a:r>
            <a:r>
              <a:rPr lang="vi-VN" altLang="en-US" sz="3600" dirty="0">
                <a:solidFill>
                  <a:srgbClr val="0000CC"/>
                </a:solidFill>
                <a:latin typeface="Times New Roman" panose="02020603050405020304" pitchFamily="18" charset="0"/>
                <a:cs typeface="Times New Roman" panose="02020603050405020304" pitchFamily="18" charset="0"/>
              </a:rPr>
              <a:t>Lê Lợi lên ngôi Hoàng đế</a:t>
            </a: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đặt</a:t>
            </a: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kinh</a:t>
            </a: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đô</a:t>
            </a:r>
            <a:r>
              <a:rPr lang="en-US" altLang="en-US" sz="3600" dirty="0">
                <a:solidFill>
                  <a:srgbClr val="0000CC"/>
                </a:solidFill>
                <a:latin typeface="Times New Roman" panose="02020603050405020304" pitchFamily="18" charset="0"/>
                <a:cs typeface="Times New Roman" panose="02020603050405020304" pitchFamily="18" charset="0"/>
              </a:rPr>
              <a:t> ở </a:t>
            </a:r>
            <a:r>
              <a:rPr lang="en-US" altLang="en-US" sz="3600" dirty="0" err="1">
                <a:solidFill>
                  <a:srgbClr val="0000CC"/>
                </a:solidFill>
                <a:latin typeface="Times New Roman" panose="02020603050405020304" pitchFamily="18" charset="0"/>
                <a:cs typeface="Times New Roman" panose="02020603050405020304" pitchFamily="18" charset="0"/>
              </a:rPr>
              <a:t>Thăng</a:t>
            </a:r>
            <a:r>
              <a:rPr lang="en-US" altLang="en-US" sz="3600" dirty="0">
                <a:solidFill>
                  <a:srgbClr val="0000CC"/>
                </a:solidFill>
                <a:latin typeface="Times New Roman" panose="02020603050405020304" pitchFamily="18" charset="0"/>
                <a:cs typeface="Times New Roman" panose="02020603050405020304" pitchFamily="18" charset="0"/>
              </a:rPr>
              <a:t> Long, </a:t>
            </a:r>
            <a:r>
              <a:rPr lang="en-US" altLang="en-US" sz="3600" dirty="0" err="1">
                <a:solidFill>
                  <a:srgbClr val="0000CC"/>
                </a:solidFill>
                <a:latin typeface="Times New Roman" panose="02020603050405020304" pitchFamily="18" charset="0"/>
                <a:cs typeface="Times New Roman" panose="02020603050405020304" pitchFamily="18" charset="0"/>
              </a:rPr>
              <a:t>lấy</a:t>
            </a: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lại</a:t>
            </a: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tên</a:t>
            </a: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nước</a:t>
            </a:r>
            <a:r>
              <a:rPr lang="en-US" altLang="en-US" sz="3600" dirty="0">
                <a:solidFill>
                  <a:srgbClr val="0000CC"/>
                </a:solidFill>
                <a:latin typeface="Times New Roman" panose="02020603050405020304" pitchFamily="18" charset="0"/>
                <a:cs typeface="Times New Roman" panose="02020603050405020304" pitchFamily="18" charset="0"/>
              </a:rPr>
              <a:t> là </a:t>
            </a:r>
            <a:r>
              <a:rPr lang="en-US" altLang="en-US" sz="3600" dirty="0" err="1">
                <a:solidFill>
                  <a:srgbClr val="0000CC"/>
                </a:solidFill>
                <a:latin typeface="Times New Roman" panose="02020603050405020304" pitchFamily="18" charset="0"/>
                <a:cs typeface="Times New Roman" panose="02020603050405020304" pitchFamily="18" charset="0"/>
              </a:rPr>
              <a:t>Đại</a:t>
            </a: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Việt</a:t>
            </a:r>
            <a:r>
              <a:rPr lang="en-US" altLang="en-US" sz="3600" dirty="0">
                <a:solidFill>
                  <a:srgbClr val="0000CC"/>
                </a:solidFill>
                <a:latin typeface="Times New Roman" panose="02020603050405020304" pitchFamily="18" charset="0"/>
                <a:cs typeface="Times New Roman" panose="02020603050405020304" pitchFamily="18" charset="0"/>
              </a:rPr>
              <a:t>.</a:t>
            </a:r>
            <a:endParaRPr lang="en-US" altLang="en-US" sz="3600" dirty="0">
              <a:solidFill>
                <a:srgbClr val="006600"/>
              </a:solidFill>
              <a:latin typeface="Times New Roman" panose="02020603050405020304" pitchFamily="18" charset="0"/>
              <a:cs typeface="Times New Roman" panose="02020603050405020304" pitchFamily="18" charset="0"/>
            </a:endParaRPr>
          </a:p>
        </p:txBody>
      </p:sp>
      <p:pic>
        <p:nvPicPr>
          <p:cNvPr id="15366" name="Picture 6" descr="http://img.vietnam.vn/2010/08/19/16/14/0LELOITRAGUOM.jpg">
            <a:extLst>
              <a:ext uri="{FF2B5EF4-FFF2-40B4-BE49-F238E27FC236}">
                <a16:creationId xmlns:a16="http://schemas.microsoft.com/office/drawing/2014/main" id="{B67F5FCB-4329-4414-93C5-AC2B1FB72C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3325" y="3440113"/>
            <a:ext cx="4159250" cy="325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
            <a:extLst>
              <a:ext uri="{FF2B5EF4-FFF2-40B4-BE49-F238E27FC236}">
                <a16:creationId xmlns:a16="http://schemas.microsoft.com/office/drawing/2014/main" id="{DB61C177-B68A-4DDE-9F1F-11F52FAD65F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3438525"/>
            <a:ext cx="3276600" cy="325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500"/>
                                        <p:tgtEl>
                                          <p:spTgt spid="1536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Vertical)">
                                      <p:cBhvr>
                                        <p:cTn id="15" dur="500"/>
                                        <p:tgtEl>
                                          <p:spTgt spid="7"/>
                                        </p:tgtEl>
                                      </p:cBhvr>
                                    </p:animEffect>
                                  </p:childTnLst>
                                </p:cTn>
                              </p:par>
                              <p:par>
                                <p:cTn id="16" presetID="10" presetClass="entr" presetSubtype="0" fill="hold" nodeType="withEffect">
                                  <p:stCondLst>
                                    <p:cond delay="0"/>
                                  </p:stCondLst>
                                  <p:childTnLst>
                                    <p:set>
                                      <p:cBhvr>
                                        <p:cTn id="17" dur="1" fill="hold">
                                          <p:stCondLst>
                                            <p:cond delay="0"/>
                                          </p:stCondLst>
                                        </p:cTn>
                                        <p:tgtEl>
                                          <p:spTgt spid="15366"/>
                                        </p:tgtEl>
                                        <p:attrNameLst>
                                          <p:attrName>style.visibility</p:attrName>
                                        </p:attrNameLst>
                                      </p:cBhvr>
                                      <p:to>
                                        <p:strVal val="visible"/>
                                      </p:to>
                                    </p:set>
                                    <p:animEffect transition="in" filter="fade">
                                      <p:cBhvr>
                                        <p:cTn id="18" dur="500"/>
                                        <p:tgtEl>
                                          <p:spTgt spid="153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6" grpId="0" animBg="1"/>
      <p:bldP spid="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3" name="Rectangle 5">
            <a:extLst>
              <a:ext uri="{FF2B5EF4-FFF2-40B4-BE49-F238E27FC236}">
                <a16:creationId xmlns:a16="http://schemas.microsoft.com/office/drawing/2014/main" id="{42AB567F-97A4-4F69-92BC-756A9F373AF9}"/>
              </a:ext>
            </a:extLst>
          </p:cNvPr>
          <p:cNvSpPr>
            <a:spLocks noChangeArrowheads="1"/>
          </p:cNvSpPr>
          <p:nvPr/>
        </p:nvSpPr>
        <p:spPr bwMode="auto">
          <a:xfrm>
            <a:off x="2624138" y="111125"/>
            <a:ext cx="682466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n-US" altLang="en-US" sz="4400" b="1" u="sng">
                <a:solidFill>
                  <a:srgbClr val="FF0000"/>
                </a:solidFill>
                <a:latin typeface="Times New Roman" panose="02020603050405020304" pitchFamily="18" charset="0"/>
                <a:cs typeface="Times New Roman" panose="02020603050405020304" pitchFamily="18" charset="0"/>
              </a:rPr>
              <a:t>a. Chính trị – hành chính</a:t>
            </a:r>
          </a:p>
        </p:txBody>
      </p:sp>
      <p:sp>
        <p:nvSpPr>
          <p:cNvPr id="4" name="Rectangle 3">
            <a:extLst>
              <a:ext uri="{FF2B5EF4-FFF2-40B4-BE49-F238E27FC236}">
                <a16:creationId xmlns:a16="http://schemas.microsoft.com/office/drawing/2014/main" id="{82466F10-1821-4118-B3F9-81F2D9E7EC6E}"/>
              </a:ext>
            </a:extLst>
          </p:cNvPr>
          <p:cNvSpPr>
            <a:spLocks noChangeArrowheads="1"/>
          </p:cNvSpPr>
          <p:nvPr/>
        </p:nvSpPr>
        <p:spPr bwMode="auto">
          <a:xfrm>
            <a:off x="1697038" y="1465263"/>
            <a:ext cx="4953000" cy="501650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Lê Thái Tổ</a:t>
            </a: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chia </a:t>
            </a:r>
            <a:r>
              <a:rPr lang="en-US" altLang="en-US" sz="4000">
                <a:solidFill>
                  <a:srgbClr val="0000CC"/>
                </a:solidFill>
                <a:latin typeface="Times New Roman" panose="02020603050405020304" pitchFamily="18" charset="0"/>
                <a:cs typeface="Times New Roman" panose="02020603050405020304" pitchFamily="18" charset="0"/>
              </a:rPr>
              <a:t>cả </a:t>
            </a:r>
            <a:r>
              <a:rPr lang="vi-VN" altLang="en-US" sz="4000">
                <a:solidFill>
                  <a:srgbClr val="0000CC"/>
                </a:solidFill>
                <a:latin typeface="Times New Roman" panose="02020603050405020304" pitchFamily="18" charset="0"/>
                <a:cs typeface="Times New Roman" panose="02020603050405020304" pitchFamily="18" charset="0"/>
              </a:rPr>
              <a:t>nước </a:t>
            </a:r>
            <a:r>
              <a:rPr lang="en-US" altLang="en-US" sz="4000">
                <a:solidFill>
                  <a:srgbClr val="0000CC"/>
                </a:solidFill>
                <a:latin typeface="Times New Roman" panose="02020603050405020304" pitchFamily="18" charset="0"/>
                <a:cs typeface="Times New Roman" panose="02020603050405020304" pitchFamily="18" charset="0"/>
              </a:rPr>
              <a:t>thành</a:t>
            </a:r>
            <a:r>
              <a:rPr lang="vi-VN" altLang="en-US" sz="4000">
                <a:solidFill>
                  <a:srgbClr val="0000CC"/>
                </a:solidFill>
                <a:latin typeface="Times New Roman" panose="02020603050405020304" pitchFamily="18" charset="0"/>
                <a:cs typeface="Times New Roman" panose="02020603050405020304" pitchFamily="18" charset="0"/>
              </a:rPr>
              <a:t> làm 5 đạo</a:t>
            </a: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Dưới đạo là </a:t>
            </a:r>
            <a:r>
              <a:rPr lang="en-US" altLang="en-US" sz="4000">
                <a:solidFill>
                  <a:srgbClr val="0000CC"/>
                </a:solidFill>
                <a:latin typeface="Times New Roman" panose="02020603050405020304" pitchFamily="18" charset="0"/>
                <a:cs typeface="Times New Roman" panose="02020603050405020304" pitchFamily="18" charset="0"/>
              </a:rPr>
              <a:t>trấn, lộ,huyện</a:t>
            </a:r>
            <a:r>
              <a:rPr lang="vi-VN" altLang="en-US" sz="4000">
                <a:solidFill>
                  <a:srgbClr val="0000CC"/>
                </a:solidFill>
                <a:latin typeface="Times New Roman" panose="02020603050405020304" pitchFamily="18" charset="0"/>
                <a:cs typeface="Times New Roman" panose="02020603050405020304" pitchFamily="18" charset="0"/>
              </a:rPr>
              <a:t> (châu), xã, thôn. Đến thời vua Lê Thánh Tông chia làm 5 đạo thành 13 đạo thừa tuyên.</a:t>
            </a:r>
            <a:endParaRPr lang="en-US" altLang="en-US" sz="4000">
              <a:solidFill>
                <a:srgbClr val="0000CC"/>
              </a:solidFill>
              <a:latin typeface="Times New Roman" panose="02020603050405020304" pitchFamily="18" charset="0"/>
              <a:cs typeface="Times New Roman" panose="02020603050405020304" pitchFamily="18" charset="0"/>
            </a:endParaRPr>
          </a:p>
        </p:txBody>
      </p:sp>
      <p:pic>
        <p:nvPicPr>
          <p:cNvPr id="128005" name="Picture 5" descr="hanh_chan_thoi_le_s_500">
            <a:extLst>
              <a:ext uri="{FF2B5EF4-FFF2-40B4-BE49-F238E27FC236}">
                <a16:creationId xmlns:a16="http://schemas.microsoft.com/office/drawing/2014/main" id="{EA85BB7D-9A76-44FB-9C9B-B5A8F128A5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4200" y="1592263"/>
            <a:ext cx="34290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28005"/>
                                        </p:tgtEl>
                                        <p:attrNameLst>
                                          <p:attrName>style.visibility</p:attrName>
                                        </p:attrNameLst>
                                      </p:cBhvr>
                                      <p:to>
                                        <p:strVal val="visible"/>
                                      </p:to>
                                    </p:set>
                                    <p:animEffect transition="in" filter="fade">
                                      <p:cBhvr>
                                        <p:cTn id="7" dur="1000"/>
                                        <p:tgtEl>
                                          <p:spTgt spid="128005"/>
                                        </p:tgtEl>
                                      </p:cBhvr>
                                    </p:animEffect>
                                    <p:anim calcmode="lin" valueType="num">
                                      <p:cBhvr>
                                        <p:cTn id="8" dur="1000" fill="hold"/>
                                        <p:tgtEl>
                                          <p:spTgt spid="128005"/>
                                        </p:tgtEl>
                                        <p:attrNameLst>
                                          <p:attrName>ppt_x</p:attrName>
                                        </p:attrNameLst>
                                      </p:cBhvr>
                                      <p:tavLst>
                                        <p:tav tm="0">
                                          <p:val>
                                            <p:strVal val="#ppt_x"/>
                                          </p:val>
                                        </p:tav>
                                        <p:tav tm="100000">
                                          <p:val>
                                            <p:strVal val="#ppt_x"/>
                                          </p:val>
                                        </p:tav>
                                      </p:tavLst>
                                    </p:anim>
                                    <p:anim calcmode="lin" valueType="num">
                                      <p:cBhvr>
                                        <p:cTn id="9" dur="1000" fill="hold"/>
                                        <p:tgtEl>
                                          <p:spTgt spid="12800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8003"/>
                                        </p:tgtEl>
                                        <p:attrNameLst>
                                          <p:attrName>style.visibility</p:attrName>
                                        </p:attrNameLst>
                                      </p:cBhvr>
                                      <p:to>
                                        <p:strVal val="visible"/>
                                      </p:to>
                                    </p:set>
                                    <p:animEffect transition="in" filter="fade">
                                      <p:cBhvr>
                                        <p:cTn id="12" dur="1000"/>
                                        <p:tgtEl>
                                          <p:spTgt spid="128003"/>
                                        </p:tgtEl>
                                      </p:cBhvr>
                                    </p:animEffect>
                                    <p:anim calcmode="lin" valueType="num">
                                      <p:cBhvr>
                                        <p:cTn id="13" dur="1000" fill="hold"/>
                                        <p:tgtEl>
                                          <p:spTgt spid="128003"/>
                                        </p:tgtEl>
                                        <p:attrNameLst>
                                          <p:attrName>ppt_x</p:attrName>
                                        </p:attrNameLst>
                                      </p:cBhvr>
                                      <p:tavLst>
                                        <p:tav tm="0">
                                          <p:val>
                                            <p:strVal val="#ppt_x"/>
                                          </p:val>
                                        </p:tav>
                                        <p:tav tm="100000">
                                          <p:val>
                                            <p:strVal val="#ppt_x"/>
                                          </p:val>
                                        </p:tav>
                                      </p:tavLst>
                                    </p:anim>
                                    <p:anim calcmode="lin" valueType="num">
                                      <p:cBhvr>
                                        <p:cTn id="14" dur="1000" fill="hold"/>
                                        <p:tgtEl>
                                          <p:spTgt spid="128003"/>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3" grpId="0"/>
      <p:bldP spid="4"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d4.violet.vn/uploads/blogs/447/to_chuc_chinh_quyen_thoi_le_so_400.jpg">
            <a:extLst>
              <a:ext uri="{FF2B5EF4-FFF2-40B4-BE49-F238E27FC236}">
                <a16:creationId xmlns:a16="http://schemas.microsoft.com/office/drawing/2014/main" id="{F8BFACCB-112B-4363-A361-449253A09C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4026" y="838200"/>
            <a:ext cx="8670925"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a:extLst>
              <a:ext uri="{FF2B5EF4-FFF2-40B4-BE49-F238E27FC236}">
                <a16:creationId xmlns:a16="http://schemas.microsoft.com/office/drawing/2014/main" id="{1EA71722-FB99-4D50-BEE7-16C7EC9D4AD5}"/>
              </a:ext>
            </a:extLst>
          </p:cNvPr>
          <p:cNvSpPr>
            <a:spLocks noChangeArrowheads="1"/>
          </p:cNvSpPr>
          <p:nvPr/>
        </p:nvSpPr>
        <p:spPr bwMode="auto">
          <a:xfrm>
            <a:off x="4724400" y="28575"/>
            <a:ext cx="27432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4400" b="1" u="sng">
                <a:solidFill>
                  <a:srgbClr val="FF0000"/>
                </a:solidFill>
                <a:latin typeface="Times New Roman" panose="02020603050405020304" pitchFamily="18" charset="0"/>
                <a:cs typeface="Times New Roman" panose="02020603050405020304" pitchFamily="18" charset="0"/>
              </a:rPr>
              <a:t>b. Kinh tế</a:t>
            </a:r>
          </a:p>
        </p:txBody>
      </p:sp>
      <p:sp>
        <p:nvSpPr>
          <p:cNvPr id="7" name="Rectangle 6">
            <a:extLst>
              <a:ext uri="{FF2B5EF4-FFF2-40B4-BE49-F238E27FC236}">
                <a16:creationId xmlns:a16="http://schemas.microsoft.com/office/drawing/2014/main" id="{7BCE5D26-CAE6-470B-9692-D0FCA5BEE135}"/>
              </a:ext>
            </a:extLst>
          </p:cNvPr>
          <p:cNvSpPr>
            <a:spLocks noChangeArrowheads="1"/>
          </p:cNvSpPr>
          <p:nvPr/>
        </p:nvSpPr>
        <p:spPr bwMode="auto">
          <a:xfrm>
            <a:off x="1638300" y="1106488"/>
            <a:ext cx="8877300" cy="258445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200">
                <a:solidFill>
                  <a:srgbClr val="0000CC"/>
                </a:solidFill>
                <a:latin typeface="Times New Roman" panose="02020603050405020304" pitchFamily="18" charset="0"/>
                <a:cs typeface="Times New Roman" panose="02020603050405020304" pitchFamily="18" charset="0"/>
              </a:rPr>
              <a:t> Nông nghiệp, </a:t>
            </a:r>
            <a:r>
              <a:rPr lang="vi-VN" altLang="en-US" sz="4000">
                <a:solidFill>
                  <a:srgbClr val="006600"/>
                </a:solidFill>
                <a:latin typeface="Times New Roman" panose="02020603050405020304" pitchFamily="18" charset="0"/>
                <a:cs typeface="Times New Roman" panose="02020603050405020304" pitchFamily="18" charset="0"/>
              </a:rPr>
              <a:t>Lê </a:t>
            </a:r>
            <a:r>
              <a:rPr lang="en-US" altLang="en-US" sz="4000">
                <a:solidFill>
                  <a:srgbClr val="006600"/>
                </a:solidFill>
                <a:latin typeface="Times New Roman" panose="02020603050405020304" pitchFamily="18" charset="0"/>
                <a:cs typeface="Times New Roman" panose="02020603050405020304" pitchFamily="18" charset="0"/>
              </a:rPr>
              <a:t>Lợi </a:t>
            </a:r>
            <a:r>
              <a:rPr lang="vi-VN" altLang="en-US" sz="4000">
                <a:solidFill>
                  <a:srgbClr val="006600"/>
                </a:solidFill>
                <a:latin typeface="Times New Roman" panose="02020603050405020304" pitchFamily="18" charset="0"/>
                <a:cs typeface="Times New Roman" panose="02020603050405020304" pitchFamily="18" charset="0"/>
              </a:rPr>
              <a:t>định ra phép </a:t>
            </a:r>
            <a:r>
              <a:rPr lang="en-US" altLang="en-US" sz="4000">
                <a:solidFill>
                  <a:srgbClr val="006600"/>
                </a:solidFill>
                <a:latin typeface="Times New Roman" panose="02020603050405020304" pitchFamily="18" charset="0"/>
                <a:cs typeface="Times New Roman" panose="02020603050405020304" pitchFamily="18" charset="0"/>
              </a:rPr>
              <a:t>“</a:t>
            </a:r>
            <a:r>
              <a:rPr lang="vi-VN" altLang="en-US" sz="4000">
                <a:solidFill>
                  <a:srgbClr val="006600"/>
                </a:solidFill>
                <a:latin typeface="Times New Roman" panose="02020603050405020304" pitchFamily="18" charset="0"/>
                <a:cs typeface="Times New Roman" panose="02020603050405020304" pitchFamily="18" charset="0"/>
              </a:rPr>
              <a:t>quân điền</a:t>
            </a:r>
            <a:r>
              <a:rPr lang="en-US" altLang="en-US" sz="4000">
                <a:solidFill>
                  <a:srgbClr val="006600"/>
                </a:solidFill>
                <a:latin typeface="Times New Roman" panose="02020603050405020304" pitchFamily="18" charset="0"/>
                <a:cs typeface="Times New Roman" panose="02020603050405020304" pitchFamily="18" charset="0"/>
              </a:rPr>
              <a:t>”</a:t>
            </a:r>
            <a:r>
              <a:rPr lang="vi-VN" altLang="en-US" sz="4000">
                <a:solidFill>
                  <a:srgbClr val="006600"/>
                </a:solidFill>
                <a:latin typeface="Times New Roman" panose="02020603050405020304" pitchFamily="18" charset="0"/>
                <a:cs typeface="Times New Roman" panose="02020603050405020304" pitchFamily="18" charset="0"/>
              </a:rPr>
              <a:t> vào năm 1429. Theo chính sách này, </a:t>
            </a:r>
            <a:r>
              <a:rPr lang="en-US" altLang="en-US" sz="4000">
                <a:solidFill>
                  <a:srgbClr val="006600"/>
                </a:solidFill>
                <a:latin typeface="Times New Roman" panose="02020603050405020304" pitchFamily="18" charset="0"/>
                <a:cs typeface="Times New Roman" panose="02020603050405020304" pitchFamily="18" charset="0"/>
              </a:rPr>
              <a:t>mọi người dân trong nước đều có ruộng đất để cày cấy,</a:t>
            </a:r>
          </a:p>
        </p:txBody>
      </p:sp>
      <p:sp>
        <p:nvSpPr>
          <p:cNvPr id="8" name="Rectangle 7">
            <a:extLst>
              <a:ext uri="{FF2B5EF4-FFF2-40B4-BE49-F238E27FC236}">
                <a16:creationId xmlns:a16="http://schemas.microsoft.com/office/drawing/2014/main" id="{A6FD4D83-5097-45C0-B9F3-EC2990168F2D}"/>
              </a:ext>
            </a:extLst>
          </p:cNvPr>
          <p:cNvSpPr>
            <a:spLocks noChangeArrowheads="1"/>
          </p:cNvSpPr>
          <p:nvPr/>
        </p:nvSpPr>
        <p:spPr bwMode="auto">
          <a:xfrm>
            <a:off x="1670050" y="3962400"/>
            <a:ext cx="8877300" cy="2554288"/>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Nhiều làng thủ công chuyên nghiệp xuất hiện. Các chợ được nhà nước khuyến khích thành lập. Việc buôn bán với nước ngoài tuy có hạn chế nhưng vẫn phát triển</a:t>
            </a:r>
            <a:r>
              <a:rPr lang="vi-VN" altLang="en-US" sz="4000">
                <a:latin typeface="Times New Roman" panose="02020603050405020304" pitchFamily="18" charset="0"/>
                <a:cs typeface="Times New Roman" panose="02020603050405020304" pitchFamily="18" charset="0"/>
              </a:rPr>
              <a:t>. </a:t>
            </a:r>
            <a:endParaRPr lang="en-US" altLang="en-US" sz="3600">
              <a:solidFill>
                <a:srgbClr val="0066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circle(in)">
                                      <p:cBhvr>
                                        <p:cTn id="7" dur="2000"/>
                                        <p:tgtEl>
                                          <p:spTgt spid="184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fltVal val="0"/>
                                          </p:val>
                                        </p:tav>
                                        <p:tav tm="100000">
                                          <p:val>
                                            <p:strVal val="#ppt_w"/>
                                          </p:val>
                                        </p:tav>
                                      </p:tavLst>
                                    </p:anim>
                                    <p:anim calcmode="lin" valueType="num">
                                      <p:cBhvr>
                                        <p:cTn id="13" dur="1000" fill="hold"/>
                                        <p:tgtEl>
                                          <p:spTgt spid="7"/>
                                        </p:tgtEl>
                                        <p:attrNameLst>
                                          <p:attrName>ppt_h</p:attrName>
                                        </p:attrNameLst>
                                      </p:cBhvr>
                                      <p:tavLst>
                                        <p:tav tm="0">
                                          <p:val>
                                            <p:fltVal val="0"/>
                                          </p:val>
                                        </p:tav>
                                        <p:tav tm="100000">
                                          <p:val>
                                            <p:strVal val="#ppt_h"/>
                                          </p:val>
                                        </p:tav>
                                      </p:tavLst>
                                    </p:anim>
                                    <p:anim calcmode="lin" valueType="num">
                                      <p:cBhvr>
                                        <p:cTn id="14" dur="1000" fill="hold"/>
                                        <p:tgtEl>
                                          <p:spTgt spid="7"/>
                                        </p:tgtEl>
                                        <p:attrNameLst>
                                          <p:attrName>style.rotation</p:attrName>
                                        </p:attrNameLst>
                                      </p:cBhvr>
                                      <p:tavLst>
                                        <p:tav tm="0">
                                          <p:val>
                                            <p:fltVal val="90"/>
                                          </p:val>
                                        </p:tav>
                                        <p:tav tm="100000">
                                          <p:val>
                                            <p:fltVal val="0"/>
                                          </p:val>
                                        </p:tav>
                                      </p:tavLst>
                                    </p:anim>
                                    <p:animEffect transition="in" filter="fade">
                                      <p:cBhvr>
                                        <p:cTn id="15" dur="1000"/>
                                        <p:tgtEl>
                                          <p:spTgt spid="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fltVal val="0"/>
                                          </p:val>
                                        </p:tav>
                                        <p:tav tm="100000">
                                          <p:val>
                                            <p:strVal val="#ppt_w"/>
                                          </p:val>
                                        </p:tav>
                                      </p:tavLst>
                                    </p:anim>
                                    <p:anim calcmode="lin" valueType="num">
                                      <p:cBhvr>
                                        <p:cTn id="21" dur="1000" fill="hold"/>
                                        <p:tgtEl>
                                          <p:spTgt spid="8"/>
                                        </p:tgtEl>
                                        <p:attrNameLst>
                                          <p:attrName>ppt_h</p:attrName>
                                        </p:attrNameLst>
                                      </p:cBhvr>
                                      <p:tavLst>
                                        <p:tav tm="0">
                                          <p:val>
                                            <p:fltVal val="0"/>
                                          </p:val>
                                        </p:tav>
                                        <p:tav tm="100000">
                                          <p:val>
                                            <p:strVal val="#ppt_h"/>
                                          </p:val>
                                        </p:tav>
                                      </p:tavLst>
                                    </p:anim>
                                    <p:anim calcmode="lin" valueType="num">
                                      <p:cBhvr>
                                        <p:cTn id="22" dur="1000" fill="hold"/>
                                        <p:tgtEl>
                                          <p:spTgt spid="8"/>
                                        </p:tgtEl>
                                        <p:attrNameLst>
                                          <p:attrName>style.rotation</p:attrName>
                                        </p:attrNameLst>
                                      </p:cBhvr>
                                      <p:tavLst>
                                        <p:tav tm="0">
                                          <p:val>
                                            <p:fltVal val="90"/>
                                          </p:val>
                                        </p:tav>
                                        <p:tav tm="100000">
                                          <p:val>
                                            <p:fltVal val="0"/>
                                          </p:val>
                                        </p:tav>
                                      </p:tavLst>
                                    </p:anim>
                                    <p:animEffect transition="in" filter="fade">
                                      <p:cBhvr>
                                        <p:cTn id="2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7" grpId="0" animBg="1"/>
      <p:bldP spid="8"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a:extLst>
              <a:ext uri="{FF2B5EF4-FFF2-40B4-BE49-F238E27FC236}">
                <a16:creationId xmlns:a16="http://schemas.microsoft.com/office/drawing/2014/main" id="{D7452AA1-B39D-401D-9A70-0E3078430142}"/>
              </a:ext>
            </a:extLst>
          </p:cNvPr>
          <p:cNvSpPr>
            <a:spLocks noChangeArrowheads="1"/>
          </p:cNvSpPr>
          <p:nvPr/>
        </p:nvSpPr>
        <p:spPr bwMode="auto">
          <a:xfrm>
            <a:off x="3797301" y="327025"/>
            <a:ext cx="5718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en-US" sz="4400" b="1" u="sng">
                <a:solidFill>
                  <a:srgbClr val="FF0000"/>
                </a:solidFill>
                <a:latin typeface="Times New Roman" panose="02020603050405020304" pitchFamily="18" charset="0"/>
                <a:cs typeface="Times New Roman" panose="02020603050405020304" pitchFamily="18" charset="0"/>
              </a:rPr>
              <a:t>c. </a:t>
            </a:r>
            <a:r>
              <a:rPr lang="vi-VN" altLang="en-US" sz="4400" b="1" u="sng">
                <a:solidFill>
                  <a:srgbClr val="FF0000"/>
                </a:solidFill>
                <a:latin typeface="Times New Roman" panose="02020603050405020304" pitchFamily="18" charset="0"/>
                <a:cs typeface="Times New Roman" panose="02020603050405020304" pitchFamily="18" charset="0"/>
              </a:rPr>
              <a:t>Phát triển văn hóa</a:t>
            </a:r>
            <a:endParaRPr lang="en-US" altLang="en-US" sz="4400" b="1" u="sng">
              <a:solidFill>
                <a:srgbClr val="FF0000"/>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9B5D18A5-3052-4263-A0B5-6032F62A3881}"/>
              </a:ext>
            </a:extLst>
          </p:cNvPr>
          <p:cNvSpPr>
            <a:spLocks noChangeArrowheads="1"/>
          </p:cNvSpPr>
          <p:nvPr/>
        </p:nvSpPr>
        <p:spPr bwMode="auto">
          <a:xfrm>
            <a:off x="1690688" y="1743076"/>
            <a:ext cx="8877300" cy="3846513"/>
          </a:xfrm>
          <a:prstGeom prst="rect">
            <a:avLst/>
          </a:prstGeom>
          <a:noFill/>
          <a:ln w="190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Nho giáo trở thành hệ tư tưởng chính thống của thời đại. Nho giáo đã trở thành quốc giáo độc tôn trong triều đình</a:t>
            </a:r>
            <a:r>
              <a:rPr lang="vi-VN" altLang="en-US" sz="4000">
                <a:latin typeface="Times New Roman" panose="02020603050405020304" pitchFamily="18" charset="0"/>
                <a:cs typeface="Times New Roman" panose="02020603050405020304" pitchFamily="18" charset="0"/>
              </a:rPr>
              <a:t>. </a:t>
            </a:r>
            <a:endParaRPr lang="en-US" altLang="en-US" sz="4000">
              <a:latin typeface="Times New Roman" panose="02020603050405020304" pitchFamily="18" charset="0"/>
              <a:cs typeface="Times New Roman" panose="02020603050405020304" pitchFamily="18" charset="0"/>
            </a:endParaRPr>
          </a:p>
          <a:p>
            <a:pPr algn="just" eaLnBrk="1" hangingPunct="1">
              <a:spcBef>
                <a:spcPct val="0"/>
              </a:spcBef>
              <a:buClr>
                <a:srgbClr val="CC0099"/>
              </a:buClr>
              <a:buFont typeface="Wingdings" panose="05000000000000000000" pitchFamily="2" charset="2"/>
              <a:buChar char="ü"/>
            </a:pPr>
            <a:r>
              <a:rPr lang="en-US" altLang="en-US" sz="4400">
                <a:solidFill>
                  <a:srgbClr val="006600"/>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Các </a:t>
            </a:r>
            <a:r>
              <a:rPr lang="vi-VN" altLang="en-US" sz="4000">
                <a:solidFill>
                  <a:srgbClr val="FF0000"/>
                </a:solidFill>
                <a:latin typeface="Times New Roman" panose="02020603050405020304" pitchFamily="18" charset="0"/>
                <a:cs typeface="Times New Roman" panose="02020603050405020304" pitchFamily="18" charset="0"/>
              </a:rPr>
              <a:t>nho sĩ </a:t>
            </a:r>
            <a:r>
              <a:rPr lang="vi-VN" altLang="en-US" sz="4000">
                <a:solidFill>
                  <a:srgbClr val="0000CC"/>
                </a:solidFill>
                <a:latin typeface="Times New Roman" panose="02020603050405020304" pitchFamily="18" charset="0"/>
                <a:cs typeface="Times New Roman" panose="02020603050405020304" pitchFamily="18" charset="0"/>
              </a:rPr>
              <a:t>tăng lên gấp bội và thay thế hoàn toàn các </a:t>
            </a:r>
            <a:r>
              <a:rPr lang="vi-VN" altLang="en-US" sz="4000">
                <a:solidFill>
                  <a:srgbClr val="006600"/>
                </a:solidFill>
                <a:latin typeface="Times New Roman" panose="02020603050405020304" pitchFamily="18" charset="0"/>
                <a:cs typeface="Times New Roman" panose="02020603050405020304" pitchFamily="18" charset="0"/>
              </a:rPr>
              <a:t>tăng sĩ </a:t>
            </a:r>
            <a:r>
              <a:rPr lang="vi-VN" altLang="en-US" sz="4000">
                <a:solidFill>
                  <a:srgbClr val="0000CC"/>
                </a:solidFill>
                <a:latin typeface="Times New Roman" panose="02020603050405020304" pitchFamily="18" charset="0"/>
                <a:cs typeface="Times New Roman" panose="02020603050405020304" pitchFamily="18" charset="0"/>
              </a:rPr>
              <a:t>trong </a:t>
            </a:r>
            <a:r>
              <a:rPr lang="en-US" altLang="en-US" sz="4000">
                <a:solidFill>
                  <a:srgbClr val="0000CC"/>
                </a:solidFill>
                <a:latin typeface="Times New Roman" panose="02020603050405020304" pitchFamily="18" charset="0"/>
                <a:cs typeface="Times New Roman" panose="02020603050405020304" pitchFamily="18" charset="0"/>
              </a:rPr>
              <a:t>đời</a:t>
            </a:r>
            <a:r>
              <a:rPr lang="vi-VN" altLang="en-US" sz="4000">
                <a:solidFill>
                  <a:srgbClr val="0000CC"/>
                </a:solidFill>
                <a:latin typeface="Times New Roman" panose="02020603050405020304" pitchFamily="18" charset="0"/>
                <a:cs typeface="Times New Roman" panose="02020603050405020304" pitchFamily="18" charset="0"/>
              </a:rPr>
              <a:t> sống chính trị, kinh tế</a:t>
            </a:r>
            <a:r>
              <a:rPr lang="en-US" altLang="en-US" sz="4000">
                <a:solidFill>
                  <a:srgbClr val="0000CC"/>
                </a:solidFill>
                <a:latin typeface="Times New Roman" panose="02020603050405020304" pitchFamily="18" charset="0"/>
                <a:cs typeface="Times New Roman" panose="02020603050405020304" pitchFamily="18" charset="0"/>
              </a:rPr>
              <a:t>,</a:t>
            </a:r>
            <a:r>
              <a:rPr lang="vi-VN" altLang="en-US" sz="4000">
                <a:solidFill>
                  <a:srgbClr val="0000CC"/>
                </a:solidFill>
                <a:latin typeface="Times New Roman" panose="02020603050405020304" pitchFamily="18" charset="0"/>
                <a:cs typeface="Times New Roman" panose="02020603050405020304" pitchFamily="18" charset="0"/>
              </a:rPr>
              <a:t> văn hóa. </a:t>
            </a:r>
            <a:endParaRPr lang="en-US" altLang="en-US" sz="400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500"/>
                                        <p:tgtEl>
                                          <p:spTgt spid="194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13BDD3D-E769-4929-8597-8458222D5E79}"/>
              </a:ext>
            </a:extLst>
          </p:cNvPr>
          <p:cNvSpPr>
            <a:spLocks noChangeArrowheads="1"/>
          </p:cNvSpPr>
          <p:nvPr/>
        </p:nvSpPr>
        <p:spPr bwMode="auto">
          <a:xfrm>
            <a:off x="1817689" y="311150"/>
            <a:ext cx="8607425" cy="624840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Học </a:t>
            </a:r>
            <a:r>
              <a:rPr lang="en-US" altLang="en-US" sz="4000">
                <a:solidFill>
                  <a:srgbClr val="0000CC"/>
                </a:solidFill>
                <a:latin typeface="Times New Roman" panose="02020603050405020304" pitchFamily="18" charset="0"/>
                <a:cs typeface="Times New Roman" panose="02020603050405020304" pitchFamily="18" charset="0"/>
              </a:rPr>
              <a:t>hành</a:t>
            </a:r>
            <a:r>
              <a:rPr lang="vi-VN" altLang="en-US" sz="4000">
                <a:solidFill>
                  <a:srgbClr val="0000CC"/>
                </a:solidFill>
                <a:latin typeface="Times New Roman" panose="02020603050405020304" pitchFamily="18" charset="0"/>
                <a:cs typeface="Times New Roman" panose="02020603050405020304" pitchFamily="18" charset="0"/>
              </a:rPr>
              <a:t> thời Lê mở rộng hơn các thời trước, không cấm con em nhà thường dân đi học như thời nhà Lý, nhà Trần. </a:t>
            </a:r>
            <a:endParaRPr lang="en-US" altLang="en-US" sz="4000">
              <a:solidFill>
                <a:srgbClr val="0000CC"/>
              </a:solidFill>
              <a:latin typeface="Times New Roman" panose="02020603050405020304" pitchFamily="18" charset="0"/>
              <a:cs typeface="Times New Roman" panose="02020603050405020304" pitchFamily="18" charset="0"/>
            </a:endParaRPr>
          </a:p>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Tài liệu học tập thì gồm mấy bộ Tứ Thư, Ngũ Kinh, Bắc sử (Sử Trung Quốc). Phương pháp giáo dục là học thuộc lòng. Ngoài ra còn nguyên tắc lặp lại tư tưởng cổ nhân và biểu diễn bằng những câu sáo rỗng</a:t>
            </a:r>
            <a:r>
              <a:rPr lang="en-US" altLang="en-US" sz="4000">
                <a:solidFill>
                  <a:srgbClr val="0000CC"/>
                </a:solidFill>
                <a:latin typeface="Times New Roman" panose="02020603050405020304" pitchFamily="18" charset="0"/>
                <a:cs typeface="Times New Roman" panose="02020603050405020304"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fade">
                                      <p:cBhvr>
                                        <p:cTn id="1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a:extLst>
              <a:ext uri="{FF2B5EF4-FFF2-40B4-BE49-F238E27FC236}">
                <a16:creationId xmlns:a16="http://schemas.microsoft.com/office/drawing/2014/main" id="{EF16C21C-FD02-4B79-9B06-DC1B3BA50971}"/>
              </a:ext>
            </a:extLst>
          </p:cNvPr>
          <p:cNvSpPr>
            <a:spLocks noChangeArrowheads="1"/>
          </p:cNvSpPr>
          <p:nvPr/>
        </p:nvSpPr>
        <p:spPr bwMode="auto">
          <a:xfrm>
            <a:off x="3781426" y="225425"/>
            <a:ext cx="40163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en-US" sz="4400" b="1">
                <a:solidFill>
                  <a:srgbClr val="FF0000"/>
                </a:solidFill>
                <a:latin typeface="Times New Roman" panose="02020603050405020304" pitchFamily="18" charset="0"/>
                <a:cs typeface="Times New Roman" panose="02020603050405020304" pitchFamily="18" charset="0"/>
              </a:rPr>
              <a:t>d. </a:t>
            </a:r>
            <a:r>
              <a:rPr lang="vi-VN" altLang="en-US" sz="4400" b="1">
                <a:solidFill>
                  <a:srgbClr val="FF0000"/>
                </a:solidFill>
                <a:latin typeface="Times New Roman" panose="02020603050405020304" pitchFamily="18" charset="0"/>
                <a:cs typeface="Times New Roman" panose="02020603050405020304" pitchFamily="18" charset="0"/>
              </a:rPr>
              <a:t>Về luật pháp </a:t>
            </a:r>
            <a:endParaRPr lang="en-US" altLang="en-US" sz="4400" b="1">
              <a:solidFill>
                <a:srgbClr val="FF0000"/>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3232967-2504-49D7-859E-59D469C2BCAB}"/>
              </a:ext>
            </a:extLst>
          </p:cNvPr>
          <p:cNvSpPr>
            <a:spLocks noChangeArrowheads="1"/>
          </p:cNvSpPr>
          <p:nvPr/>
        </p:nvSpPr>
        <p:spPr bwMode="auto">
          <a:xfrm>
            <a:off x="1597025" y="990600"/>
            <a:ext cx="8877300" cy="566420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200">
                <a:solidFill>
                  <a:srgbClr val="0000CC"/>
                </a:solidFill>
                <a:latin typeface="Times New Roman" panose="02020603050405020304" pitchFamily="18" charset="0"/>
                <a:cs typeface="Times New Roman" panose="02020603050405020304" pitchFamily="18" charset="0"/>
              </a:rPr>
              <a:t> năm 1483 </a:t>
            </a:r>
            <a:r>
              <a:rPr lang="en-US" altLang="en-US" sz="4000">
                <a:solidFill>
                  <a:srgbClr val="003300"/>
                </a:solidFill>
                <a:latin typeface="Times New Roman" panose="02020603050405020304" pitchFamily="18" charset="0"/>
                <a:cs typeface="Times New Roman" panose="02020603050405020304" pitchFamily="18" charset="0"/>
              </a:rPr>
              <a:t>Bộ Quốc triều hình luật (Luật Hồng Đức) được ban hành. </a:t>
            </a:r>
            <a:r>
              <a:rPr lang="vi-VN" altLang="en-US" sz="4000">
                <a:solidFill>
                  <a:srgbClr val="003300"/>
                </a:solidFill>
                <a:latin typeface="Times New Roman" panose="02020603050405020304" pitchFamily="18" charset="0"/>
                <a:cs typeface="Times New Roman" panose="02020603050405020304" pitchFamily="18" charset="0"/>
              </a:rPr>
              <a:t>Với bộ luật này, Đại Việt đã hình thành một nhà nước pháp quyền sơ khởi và thuộc loại sớm trên thế giới. </a:t>
            </a:r>
            <a:endParaRPr lang="en-US" altLang="en-US" sz="4000">
              <a:solidFill>
                <a:srgbClr val="003300"/>
              </a:solidFill>
              <a:latin typeface="Times New Roman" panose="02020603050405020304" pitchFamily="18" charset="0"/>
              <a:cs typeface="Times New Roman" panose="02020603050405020304" pitchFamily="18" charset="0"/>
            </a:endParaRPr>
          </a:p>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Nội dung của bộ luật là bảo vệ quyền lợi của giai cấp thống trị địa chủ phong kiến</a:t>
            </a:r>
            <a:r>
              <a:rPr lang="en-US" altLang="en-US" sz="4000">
                <a:solidFill>
                  <a:srgbClr val="0000CC"/>
                </a:solidFill>
                <a:latin typeface="Times New Roman" panose="02020603050405020304" pitchFamily="18" charset="0"/>
                <a:cs typeface="Times New Roman" panose="02020603050405020304" pitchFamily="18" charset="0"/>
              </a:rPr>
              <a:t>, c</a:t>
            </a:r>
            <a:r>
              <a:rPr lang="vi-VN" altLang="en-US" sz="4000">
                <a:solidFill>
                  <a:srgbClr val="0000CC"/>
                </a:solidFill>
                <a:latin typeface="Times New Roman" panose="02020603050405020304" pitchFamily="18" charset="0"/>
                <a:cs typeface="Times New Roman" panose="02020603050405020304" pitchFamily="18" charset="0"/>
              </a:rPr>
              <a:t>ó những điều luật bảo vệ chủ quyền quốc gia, khuyến khích phát triển kinh tế</a:t>
            </a:r>
            <a:r>
              <a:rPr lang="en-US" altLang="en-US" sz="4000">
                <a:solidFill>
                  <a:srgbClr val="0000CC"/>
                </a:solidFill>
                <a:latin typeface="Times New Roman" panose="02020603050405020304" pitchFamily="18" charset="0"/>
                <a:cs typeface="Times New Roman" panose="02020603050405020304" pitchFamily="18" charset="0"/>
              </a:rPr>
              <a:t>.</a:t>
            </a:r>
            <a:endParaRPr lang="vi-VN" altLang="en-US" sz="400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21506"/>
                                        </p:tgtEl>
                                        <p:attrNameLst>
                                          <p:attrName>style.visibility</p:attrName>
                                        </p:attrNameLst>
                                      </p:cBhvr>
                                      <p:to>
                                        <p:strVal val="visible"/>
                                      </p:to>
                                    </p:set>
                                    <p:anim calcmode="lin" valueType="num">
                                      <p:cBhvr>
                                        <p:cTn id="12" dur="1000" fill="hold"/>
                                        <p:tgtEl>
                                          <p:spTgt spid="21506"/>
                                        </p:tgtEl>
                                        <p:attrNameLst>
                                          <p:attrName>ppt_w</p:attrName>
                                        </p:attrNameLst>
                                      </p:cBhvr>
                                      <p:tavLst>
                                        <p:tav tm="0">
                                          <p:val>
                                            <p:fltVal val="0"/>
                                          </p:val>
                                        </p:tav>
                                        <p:tav tm="100000">
                                          <p:val>
                                            <p:strVal val="#ppt_w"/>
                                          </p:val>
                                        </p:tav>
                                      </p:tavLst>
                                    </p:anim>
                                    <p:anim calcmode="lin" valueType="num">
                                      <p:cBhvr>
                                        <p:cTn id="13" dur="1000" fill="hold"/>
                                        <p:tgtEl>
                                          <p:spTgt spid="21506"/>
                                        </p:tgtEl>
                                        <p:attrNameLst>
                                          <p:attrName>ppt_h</p:attrName>
                                        </p:attrNameLst>
                                      </p:cBhvr>
                                      <p:tavLst>
                                        <p:tav tm="0">
                                          <p:val>
                                            <p:fltVal val="0"/>
                                          </p:val>
                                        </p:tav>
                                        <p:tav tm="100000">
                                          <p:val>
                                            <p:strVal val="#ppt_h"/>
                                          </p:val>
                                        </p:tav>
                                      </p:tavLst>
                                    </p:anim>
                                    <p:anim calcmode="lin" valueType="num">
                                      <p:cBhvr>
                                        <p:cTn id="14" dur="1000" fill="hold"/>
                                        <p:tgtEl>
                                          <p:spTgt spid="21506"/>
                                        </p:tgtEl>
                                        <p:attrNameLst>
                                          <p:attrName>style.rotation</p:attrName>
                                        </p:attrNameLst>
                                      </p:cBhvr>
                                      <p:tavLst>
                                        <p:tav tm="0">
                                          <p:val>
                                            <p:fltVal val="90"/>
                                          </p:val>
                                        </p:tav>
                                        <p:tav tm="100000">
                                          <p:val>
                                            <p:fltVal val="0"/>
                                          </p:val>
                                        </p:tav>
                                      </p:tavLst>
                                    </p:anim>
                                    <p:animEffect transition="in" filter="fade">
                                      <p:cBhvr>
                                        <p:cTn id="15" dur="1000"/>
                                        <p:tgtEl>
                                          <p:spTgt spid="2150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1" presetClass="entr" presetSubtype="0" fill="hold" nodeType="clickEffect">
                                  <p:stCondLst>
                                    <p:cond delay="0"/>
                                  </p:stCondLst>
                                  <p:childTnLst>
                                    <p:set>
                                      <p:cBhvr>
                                        <p:cTn id="19" dur="1" fill="hold">
                                          <p:stCondLst>
                                            <p:cond delay="0"/>
                                          </p:stCondLst>
                                        </p:cTn>
                                        <p:tgtEl>
                                          <p:spTgt spid="6">
                                            <p:txEl>
                                              <p:pRg st="0" end="0"/>
                                            </p:txEl>
                                          </p:spTgt>
                                        </p:tgtEl>
                                        <p:attrNameLst>
                                          <p:attrName>style.visibility</p:attrName>
                                        </p:attrNameLst>
                                      </p:cBhvr>
                                      <p:to>
                                        <p:strVal val="visible"/>
                                      </p:to>
                                    </p:set>
                                    <p:anim calcmode="lin" valueType="num">
                                      <p:cBhvr>
                                        <p:cTn id="20"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1"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22"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23" dur="1000"/>
                                        <p:tgtEl>
                                          <p:spTgt spid="6">
                                            <p:txEl>
                                              <p:pRg st="0" end="0"/>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1" presetClass="entr" presetSubtype="0" fill="hold" nodeType="clickEffect">
                                  <p:stCondLst>
                                    <p:cond delay="0"/>
                                  </p:stCondLst>
                                  <p:childTnLst>
                                    <p:set>
                                      <p:cBhvr>
                                        <p:cTn id="27" dur="1" fill="hold">
                                          <p:stCondLst>
                                            <p:cond delay="0"/>
                                          </p:stCondLst>
                                        </p:cTn>
                                        <p:tgtEl>
                                          <p:spTgt spid="6">
                                            <p:txEl>
                                              <p:pRg st="1" end="1"/>
                                            </p:txEl>
                                          </p:spTgt>
                                        </p:tgtEl>
                                        <p:attrNameLst>
                                          <p:attrName>style.visibility</p:attrName>
                                        </p:attrNameLst>
                                      </p:cBhvr>
                                      <p:to>
                                        <p:strVal val="visible"/>
                                      </p:to>
                                    </p:set>
                                    <p:anim calcmode="lin" valueType="num">
                                      <p:cBhvr>
                                        <p:cTn id="28"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29"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30"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31" dur="1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6"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a:extLst>
              <a:ext uri="{FF2B5EF4-FFF2-40B4-BE49-F238E27FC236}">
                <a16:creationId xmlns:a16="http://schemas.microsoft.com/office/drawing/2014/main" id="{98D7AF76-9E01-41C7-9CFC-7708A63E3465}"/>
              </a:ext>
            </a:extLst>
          </p:cNvPr>
          <p:cNvSpPr>
            <a:spLocks noChangeArrowheads="1"/>
          </p:cNvSpPr>
          <p:nvPr/>
        </p:nvSpPr>
        <p:spPr bwMode="auto">
          <a:xfrm>
            <a:off x="5121275" y="144464"/>
            <a:ext cx="2300288"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en-US" sz="4400" b="1">
                <a:solidFill>
                  <a:srgbClr val="FF0000"/>
                </a:solidFill>
                <a:latin typeface="Times New Roman" panose="02020603050405020304" pitchFamily="18" charset="0"/>
                <a:cs typeface="Times New Roman" panose="02020603050405020304" pitchFamily="18" charset="0"/>
              </a:rPr>
              <a:t>e. X</a:t>
            </a:r>
            <a:r>
              <a:rPr lang="vi-VN" altLang="en-US" sz="4400" b="1">
                <a:solidFill>
                  <a:srgbClr val="FF0000"/>
                </a:solidFill>
                <a:latin typeface="Times New Roman" panose="02020603050405020304" pitchFamily="18" charset="0"/>
                <a:cs typeface="Times New Roman" panose="02020603050405020304" pitchFamily="18" charset="0"/>
              </a:rPr>
              <a:t>ã hội</a:t>
            </a:r>
            <a:endParaRPr lang="en-US" altLang="en-US" sz="4400" b="1">
              <a:solidFill>
                <a:srgbClr val="FF000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7C1813E2-EE86-41B5-8CAC-EE37FE31004D}"/>
              </a:ext>
            </a:extLst>
          </p:cNvPr>
          <p:cNvSpPr>
            <a:spLocks noChangeArrowheads="1"/>
          </p:cNvSpPr>
          <p:nvPr/>
        </p:nvSpPr>
        <p:spPr bwMode="auto">
          <a:xfrm>
            <a:off x="1676400" y="1282700"/>
            <a:ext cx="8839200" cy="5018088"/>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G</a:t>
            </a:r>
            <a:r>
              <a:rPr lang="vi-VN" altLang="en-US" sz="4000">
                <a:solidFill>
                  <a:srgbClr val="0000CC"/>
                </a:solidFill>
                <a:latin typeface="Times New Roman" panose="02020603050405020304" pitchFamily="18" charset="0"/>
                <a:cs typeface="Times New Roman" panose="02020603050405020304" pitchFamily="18" charset="0"/>
              </a:rPr>
              <a:t>iai cấp nông dân chiếm tuyệt đại đa số dân cư sống chủ yếu ở nông thôn</a:t>
            </a:r>
            <a:r>
              <a:rPr lang="en-US" altLang="en-US" sz="4000">
                <a:solidFill>
                  <a:srgbClr val="0000CC"/>
                </a:solidFill>
                <a:latin typeface="Times New Roman" panose="02020603050405020304" pitchFamily="18" charset="0"/>
                <a:cs typeface="Times New Roman" panose="02020603050405020304" pitchFamily="18" charset="0"/>
              </a:rPr>
              <a:t>.</a:t>
            </a:r>
          </a:p>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Tầng lớp thương nhân thợ thủ công ngày càng đông hơn</a:t>
            </a:r>
            <a:r>
              <a:rPr lang="en-US" altLang="en-US" sz="4000">
                <a:solidFill>
                  <a:srgbClr val="0000CC"/>
                </a:solidFill>
                <a:latin typeface="Times New Roman" panose="02020603050405020304" pitchFamily="18" charset="0"/>
                <a:cs typeface="Times New Roman" panose="02020603050405020304" pitchFamily="18" charset="0"/>
              </a:rPr>
              <a:t>,</a:t>
            </a:r>
            <a:r>
              <a:rPr lang="vi-VN" altLang="en-US" sz="4000">
                <a:solidFill>
                  <a:srgbClr val="0000CC"/>
                </a:solidFill>
                <a:latin typeface="Times New Roman" panose="02020603050405020304" pitchFamily="18" charset="0"/>
                <a:cs typeface="Times New Roman" panose="02020603050405020304" pitchFamily="18" charset="0"/>
              </a:rPr>
              <a:t> họ không được xã hội phong kiến coi trọng.</a:t>
            </a:r>
          </a:p>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Nô tì là tầng lớp thấp kém nhất trong xã hội</a:t>
            </a: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Pháp luật nhà Lê hạn chế nghiêm ngặt việc b</a:t>
            </a:r>
            <a:r>
              <a:rPr lang="en-US" altLang="en-US" sz="4000">
                <a:solidFill>
                  <a:srgbClr val="0000CC"/>
                </a:solidFill>
                <a:latin typeface="Times New Roman" panose="02020603050405020304" pitchFamily="18" charset="0"/>
                <a:cs typeface="Times New Roman" panose="02020603050405020304" pitchFamily="18" charset="0"/>
              </a:rPr>
              <a:t>án </a:t>
            </a:r>
            <a:r>
              <a:rPr lang="vi-VN" altLang="en-US" sz="4000">
                <a:solidFill>
                  <a:srgbClr val="0000CC"/>
                </a:solidFill>
                <a:latin typeface="Times New Roman" panose="02020603050405020304" pitchFamily="18" charset="0"/>
                <a:cs typeface="Times New Roman" panose="02020603050405020304" pitchFamily="18" charset="0"/>
              </a:rPr>
              <a:t>mình làm nô tì</a:t>
            </a:r>
            <a:r>
              <a:rPr lang="en-US" altLang="en-US" sz="4000">
                <a:solidFill>
                  <a:srgbClr val="0000CC"/>
                </a:solidFill>
                <a:latin typeface="Times New Roman" panose="02020603050405020304" pitchFamily="18" charset="0"/>
                <a:cs typeface="Times New Roman" panose="02020603050405020304" pitchFamily="18" charset="0"/>
              </a:rPr>
              <a:t>.</a:t>
            </a:r>
            <a:endParaRPr lang="vi-VN" altLang="en-US" sz="400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2530"/>
                                        </p:tgtEl>
                                        <p:attrNameLst>
                                          <p:attrName>style.visibility</p:attrName>
                                        </p:attrNameLst>
                                      </p:cBhvr>
                                      <p:to>
                                        <p:strVal val="visible"/>
                                      </p:to>
                                    </p:set>
                                    <p:anim calcmode="lin" valueType="num">
                                      <p:cBhvr additive="base">
                                        <p:cTn id="12" dur="500" fill="hold"/>
                                        <p:tgtEl>
                                          <p:spTgt spid="22530"/>
                                        </p:tgtEl>
                                        <p:attrNameLst>
                                          <p:attrName>ppt_x</p:attrName>
                                        </p:attrNameLst>
                                      </p:cBhvr>
                                      <p:tavLst>
                                        <p:tav tm="0">
                                          <p:val>
                                            <p:strVal val="#ppt_x"/>
                                          </p:val>
                                        </p:tav>
                                        <p:tav tm="100000">
                                          <p:val>
                                            <p:strVal val="#ppt_x"/>
                                          </p:val>
                                        </p:tav>
                                      </p:tavLst>
                                    </p:anim>
                                    <p:anim calcmode="lin" valueType="num">
                                      <p:cBhvr additive="base">
                                        <p:cTn id="13" dur="500" fill="hold"/>
                                        <p:tgtEl>
                                          <p:spTgt spid="2253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8">
                                            <p:txEl>
                                              <p:pRg st="0" end="0"/>
                                            </p:txEl>
                                          </p:spTgt>
                                        </p:tgtEl>
                                        <p:attrNameLst>
                                          <p:attrName>style.visibility</p:attrName>
                                        </p:attrNameLst>
                                      </p:cBhvr>
                                      <p:to>
                                        <p:strVal val="visible"/>
                                      </p:to>
                                    </p:set>
                                    <p:anim calcmode="lin" valueType="num">
                                      <p:cBhvr additive="base">
                                        <p:cTn id="18"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8">
                                            <p:txEl>
                                              <p:pRg st="1" end="1"/>
                                            </p:txEl>
                                          </p:spTgt>
                                        </p:tgtEl>
                                        <p:attrNameLst>
                                          <p:attrName>style.visibility</p:attrName>
                                        </p:attrNameLst>
                                      </p:cBhvr>
                                      <p:to>
                                        <p:strVal val="visible"/>
                                      </p:to>
                                    </p:set>
                                    <p:anim calcmode="lin" valueType="num">
                                      <p:cBhvr additive="base">
                                        <p:cTn id="24"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nodeType="clickEffect">
                                  <p:stCondLst>
                                    <p:cond delay="0"/>
                                  </p:stCondLst>
                                  <p:childTnLst>
                                    <p:set>
                                      <p:cBhvr>
                                        <p:cTn id="29" dur="1" fill="hold">
                                          <p:stCondLst>
                                            <p:cond delay="0"/>
                                          </p:stCondLst>
                                        </p:cTn>
                                        <p:tgtEl>
                                          <p:spTgt spid="8">
                                            <p:txEl>
                                              <p:pRg st="2" end="2"/>
                                            </p:txEl>
                                          </p:spTgt>
                                        </p:tgtEl>
                                        <p:attrNameLst>
                                          <p:attrName>style.visibility</p:attrName>
                                        </p:attrNameLst>
                                      </p:cBhvr>
                                      <p:to>
                                        <p:strVal val="visible"/>
                                      </p:to>
                                    </p:set>
                                    <p:anim calcmode="lin" valueType="num">
                                      <p:cBhvr additive="base">
                                        <p:cTn id="30"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8"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66CB511-5AC0-483F-B920-9EB60EC203E1}"/>
              </a:ext>
            </a:extLst>
          </p:cNvPr>
          <p:cNvSpPr>
            <a:spLocks noChangeArrowheads="1"/>
          </p:cNvSpPr>
          <p:nvPr/>
        </p:nvSpPr>
        <p:spPr bwMode="auto">
          <a:xfrm>
            <a:off x="1092678" y="381000"/>
            <a:ext cx="1004634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en-US" sz="4400" b="1" u="sng" dirty="0" err="1">
                <a:solidFill>
                  <a:srgbClr val="FF0000"/>
                </a:solidFill>
                <a:latin typeface="Times New Roman" panose="02020603050405020304" pitchFamily="18" charset="0"/>
                <a:cs typeface="Times New Roman" panose="02020603050405020304" pitchFamily="18" charset="0"/>
              </a:rPr>
              <a:t>Hãy</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tìm</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hiểu</a:t>
            </a:r>
            <a:r>
              <a:rPr lang="en-US" altLang="en-US" sz="4400" b="1" u="sng" dirty="0">
                <a:solidFill>
                  <a:srgbClr val="FF0000"/>
                </a:solidFill>
                <a:latin typeface="Times New Roman" panose="02020603050405020304" pitchFamily="18" charset="0"/>
                <a:cs typeface="Times New Roman" panose="02020603050405020304" pitchFamily="18" charset="0"/>
              </a:rPr>
              <a:t> 1 </a:t>
            </a:r>
            <a:r>
              <a:rPr lang="en-US" altLang="en-US" sz="4400" b="1" u="sng" dirty="0" err="1">
                <a:solidFill>
                  <a:srgbClr val="FF0000"/>
                </a:solidFill>
                <a:latin typeface="Times New Roman" panose="02020603050405020304" pitchFamily="18" charset="0"/>
                <a:cs typeface="Times New Roman" panose="02020603050405020304" pitchFamily="18" charset="0"/>
              </a:rPr>
              <a:t>số</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Danh</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nhân</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thời</a:t>
            </a:r>
            <a:r>
              <a:rPr lang="en-US" altLang="en-US" sz="4400" b="1" u="sng" dirty="0">
                <a:solidFill>
                  <a:srgbClr val="FF0000"/>
                </a:solidFill>
                <a:latin typeface="Times New Roman" panose="02020603050405020304" pitchFamily="18" charset="0"/>
                <a:cs typeface="Times New Roman" panose="02020603050405020304" pitchFamily="18" charset="0"/>
              </a:rPr>
              <a:t> Lê </a:t>
            </a:r>
            <a:r>
              <a:rPr lang="en-US" altLang="en-US" sz="4400" b="1" u="sng" dirty="0" err="1">
                <a:solidFill>
                  <a:srgbClr val="FF0000"/>
                </a:solidFill>
                <a:latin typeface="Times New Roman" panose="02020603050405020304" pitchFamily="18" charset="0"/>
                <a:cs typeface="Times New Roman" panose="02020603050405020304" pitchFamily="18" charset="0"/>
              </a:rPr>
              <a:t>sơ</a:t>
            </a:r>
            <a:r>
              <a:rPr lang="en-US" altLang="en-US" sz="4400" b="1" u="sng" dirty="0">
                <a:solidFill>
                  <a:srgbClr val="FF0000"/>
                </a:solidFill>
                <a:latin typeface="Times New Roman" panose="02020603050405020304" pitchFamily="18" charset="0"/>
                <a:cs typeface="Times New Roman" panose="02020603050405020304" pitchFamily="18" charset="0"/>
              </a:rPr>
              <a:t>?</a:t>
            </a:r>
          </a:p>
        </p:txBody>
      </p:sp>
      <p:pic>
        <p:nvPicPr>
          <p:cNvPr id="134149" name="Picture 5" descr="http://www.newvietart.com/images/SuTichHoGuom.jpg">
            <a:extLst>
              <a:ext uri="{FF2B5EF4-FFF2-40B4-BE49-F238E27FC236}">
                <a16:creationId xmlns:a16="http://schemas.microsoft.com/office/drawing/2014/main" id="{99203C7E-EE58-41AA-BDBB-2EBE5D2DFE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5300" y="1504950"/>
            <a:ext cx="3657600" cy="323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4CD3E95E-0310-4774-8208-2DEFEE729274}"/>
              </a:ext>
            </a:extLst>
          </p:cNvPr>
          <p:cNvSpPr>
            <a:spLocks noChangeArrowheads="1"/>
          </p:cNvSpPr>
          <p:nvPr/>
        </p:nvSpPr>
        <p:spPr bwMode="auto">
          <a:xfrm>
            <a:off x="5638800" y="1385889"/>
            <a:ext cx="4572000" cy="347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vi-VN" altLang="en-US" sz="2200" i="1">
                <a:solidFill>
                  <a:srgbClr val="006600"/>
                </a:solidFill>
              </a:rPr>
              <a:t>Vua nhiệt tình, hăng hái dấy nghĩa quân đánh dẹp giặc Minh. Sau 10 năm thì thiên hạ đại định. Đến khi lên ngôi, đã ấn định luật lệnh, chế tác lễ nhạc, mở khoa thi, đặt cấm vệ, xây dựng quan chức, thành lập phủ huyện, thu nhập sách vở, mở mang trường học, có thể gọi là có mưu kế xa rộng mở mang cơ nghiệp. Song đa nghi, hiếu sát, đó là chỗ kém</a:t>
            </a:r>
            <a:r>
              <a:rPr lang="vi-VN" altLang="en-US" sz="2200">
                <a:solidFill>
                  <a:srgbClr val="006600"/>
                </a:solidFill>
              </a:rPr>
              <a:t>.</a:t>
            </a:r>
            <a:r>
              <a:rPr lang="en-US" altLang="en-US" sz="2200">
                <a:solidFill>
                  <a:srgbClr val="006600"/>
                </a:solidFill>
              </a:rPr>
              <a:t> (ĐVSKTT)</a:t>
            </a:r>
            <a:endParaRPr lang="vi-VN" altLang="en-US" sz="2200">
              <a:solidFill>
                <a:srgbClr val="006600"/>
              </a:solidFill>
            </a:endParaRPr>
          </a:p>
        </p:txBody>
      </p:sp>
      <p:sp>
        <p:nvSpPr>
          <p:cNvPr id="6" name="Rectangle 5">
            <a:extLst>
              <a:ext uri="{FF2B5EF4-FFF2-40B4-BE49-F238E27FC236}">
                <a16:creationId xmlns:a16="http://schemas.microsoft.com/office/drawing/2014/main" id="{FE117D0B-A1BC-4DC9-BA87-A0BF7A1AF62E}"/>
              </a:ext>
            </a:extLst>
          </p:cNvPr>
          <p:cNvSpPr>
            <a:spLocks noChangeArrowheads="1"/>
          </p:cNvSpPr>
          <p:nvPr/>
        </p:nvSpPr>
        <p:spPr bwMode="auto">
          <a:xfrm>
            <a:off x="2406651" y="4887913"/>
            <a:ext cx="23733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3600" b="1" u="sng">
                <a:solidFill>
                  <a:srgbClr val="FF0000"/>
                </a:solidFill>
                <a:latin typeface="Times New Roman" panose="02020603050405020304" pitchFamily="18" charset="0"/>
                <a:cs typeface="Times New Roman" panose="02020603050405020304" pitchFamily="18" charset="0"/>
              </a:rPr>
              <a:t>Lê Thái Tổ</a:t>
            </a:r>
            <a:endParaRPr lang="en-US" altLang="en-US" sz="36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34149"/>
                                        </p:tgtEl>
                                        <p:attrNameLst>
                                          <p:attrName>style.visibility</p:attrName>
                                        </p:attrNameLst>
                                      </p:cBhvr>
                                      <p:to>
                                        <p:strVal val="visible"/>
                                      </p:to>
                                    </p:set>
                                    <p:anim calcmode="lin" valueType="num">
                                      <p:cBhvr additive="base">
                                        <p:cTn id="7" dur="500" fill="hold"/>
                                        <p:tgtEl>
                                          <p:spTgt spid="134149"/>
                                        </p:tgtEl>
                                        <p:attrNameLst>
                                          <p:attrName>ppt_x</p:attrName>
                                        </p:attrNameLst>
                                      </p:cBhvr>
                                      <p:tavLst>
                                        <p:tav tm="0">
                                          <p:val>
                                            <p:strVal val="#ppt_x"/>
                                          </p:val>
                                        </p:tav>
                                        <p:tav tm="100000">
                                          <p:val>
                                            <p:strVal val="#ppt_x"/>
                                          </p:val>
                                        </p:tav>
                                      </p:tavLst>
                                    </p:anim>
                                    <p:anim calcmode="lin" valueType="num">
                                      <p:cBhvr additive="base">
                                        <p:cTn id="8" dur="500" fill="hold"/>
                                        <p:tgtEl>
                                          <p:spTgt spid="13414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6"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F063134-0C2F-4EBF-BD2C-0F6A93837FE3}"/>
              </a:ext>
            </a:extLst>
          </p:cNvPr>
          <p:cNvSpPr>
            <a:spLocks noChangeArrowheads="1"/>
          </p:cNvSpPr>
          <p:nvPr/>
        </p:nvSpPr>
        <p:spPr bwMode="auto">
          <a:xfrm>
            <a:off x="6096000" y="838200"/>
            <a:ext cx="4267200" cy="4400550"/>
          </a:xfrm>
          <a:prstGeom prst="rect">
            <a:avLst/>
          </a:prstGeom>
          <a:noFill/>
          <a:ln w="9525">
            <a:solidFill>
              <a:srgbClr val="C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Trong lúc trị vì, Lê Thánh Tông đã đề xuất nhiều </a:t>
            </a:r>
            <a:r>
              <a:rPr lang="vi-VN" altLang="en-US" sz="4000" b="1">
                <a:solidFill>
                  <a:srgbClr val="FF0000"/>
                </a:solidFill>
                <a:latin typeface="Times New Roman" panose="02020603050405020304" pitchFamily="18" charset="0"/>
                <a:cs typeface="Times New Roman" panose="02020603050405020304" pitchFamily="18" charset="0"/>
              </a:rPr>
              <a:t>cải cách </a:t>
            </a:r>
            <a:r>
              <a:rPr lang="vi-VN" altLang="en-US" sz="4000">
                <a:solidFill>
                  <a:srgbClr val="0000CC"/>
                </a:solidFill>
                <a:latin typeface="Times New Roman" panose="02020603050405020304" pitchFamily="18" charset="0"/>
                <a:cs typeface="Times New Roman" panose="02020603050405020304" pitchFamily="18" charset="0"/>
              </a:rPr>
              <a:t>trong hệ thống </a:t>
            </a:r>
            <a:r>
              <a:rPr lang="vi-VN" altLang="en-US" sz="4000" b="1" i="1">
                <a:solidFill>
                  <a:srgbClr val="FF0000"/>
                </a:solidFill>
                <a:latin typeface="Times New Roman" panose="02020603050405020304" pitchFamily="18" charset="0"/>
                <a:cs typeface="Times New Roman" panose="02020603050405020304" pitchFamily="18" charset="0"/>
              </a:rPr>
              <a:t>quân sự, hành chính, kinh tế, giáo dục </a:t>
            </a:r>
            <a:r>
              <a:rPr lang="vi-VN" altLang="en-US" sz="4000">
                <a:solidFill>
                  <a:srgbClr val="0000CC"/>
                </a:solidFill>
                <a:latin typeface="Times New Roman" panose="02020603050405020304" pitchFamily="18" charset="0"/>
                <a:cs typeface="Times New Roman" panose="02020603050405020304" pitchFamily="18" charset="0"/>
              </a:rPr>
              <a:t>và </a:t>
            </a:r>
            <a:r>
              <a:rPr lang="vi-VN" altLang="en-US" sz="4000" b="1" i="1">
                <a:solidFill>
                  <a:srgbClr val="FF0000"/>
                </a:solidFill>
                <a:latin typeface="Times New Roman" panose="02020603050405020304" pitchFamily="18" charset="0"/>
                <a:cs typeface="Times New Roman" panose="02020603050405020304" pitchFamily="18" charset="0"/>
              </a:rPr>
              <a:t>luật pháp</a:t>
            </a:r>
            <a:r>
              <a:rPr lang="vi-VN" altLang="en-US" sz="4000">
                <a:solidFill>
                  <a:srgbClr val="0000CC"/>
                </a:solidFill>
                <a:latin typeface="Times New Roman" panose="02020603050405020304" pitchFamily="18" charset="0"/>
                <a:cs typeface="Times New Roman" panose="02020603050405020304" pitchFamily="18" charset="0"/>
              </a:rPr>
              <a:t>. </a:t>
            </a:r>
            <a:endParaRPr lang="en-US" altLang="en-US" sz="4000">
              <a:solidFill>
                <a:srgbClr val="0000CC"/>
              </a:solidFill>
              <a:latin typeface="Times New Roman" panose="02020603050405020304" pitchFamily="18" charset="0"/>
              <a:cs typeface="Times New Roman" panose="02020603050405020304" pitchFamily="18" charset="0"/>
            </a:endParaRPr>
          </a:p>
        </p:txBody>
      </p:sp>
      <p:pic>
        <p:nvPicPr>
          <p:cNvPr id="5" name="Picture 5" descr="http://daibieunhandan.vn/ONA_BDT/0/VANNGHE/2010/th%C3%A1ng%203/05-Vua-hien-6910-300.jpg">
            <a:extLst>
              <a:ext uri="{FF2B5EF4-FFF2-40B4-BE49-F238E27FC236}">
                <a16:creationId xmlns:a16="http://schemas.microsoft.com/office/drawing/2014/main" id="{8CBD5010-C9B6-4FB2-93F1-FA8211AE77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3613" y="838201"/>
            <a:ext cx="2971800" cy="44561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7A568ECF-A17D-470B-B7E4-C7D858BE4413}"/>
              </a:ext>
            </a:extLst>
          </p:cNvPr>
          <p:cNvSpPr>
            <a:spLocks noChangeArrowheads="1"/>
          </p:cNvSpPr>
          <p:nvPr/>
        </p:nvSpPr>
        <p:spPr bwMode="auto">
          <a:xfrm>
            <a:off x="2471738" y="5297489"/>
            <a:ext cx="24955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vi-VN" altLang="en-US" sz="2800">
                <a:solidFill>
                  <a:srgbClr val="0000CC"/>
                </a:solidFill>
                <a:latin typeface="Times New Roman" panose="02020603050405020304" pitchFamily="18" charset="0"/>
                <a:cs typeface="Times New Roman" panose="02020603050405020304" pitchFamily="18" charset="0"/>
              </a:rPr>
              <a:t>Lê Thánh Tông </a:t>
            </a:r>
            <a:endParaRPr lang="en-US" altLang="en-US" sz="2800"/>
          </a:p>
        </p:txBody>
      </p:sp>
    </p:spTree>
    <p:extLst>
      <p:ext uri="{BB962C8B-B14F-4D97-AF65-F5344CB8AC3E}">
        <p14:creationId xmlns:p14="http://schemas.microsoft.com/office/powerpoint/2010/main" val="37422020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2" descr="http://cavenui.files.wordpress.com/2012/02/nguyen-trai.jpg">
            <a:extLst>
              <a:ext uri="{FF2B5EF4-FFF2-40B4-BE49-F238E27FC236}">
                <a16:creationId xmlns:a16="http://schemas.microsoft.com/office/drawing/2014/main" id="{EF600A24-282D-45C0-8849-151674FDB3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8151" y="685801"/>
            <a:ext cx="3540125"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4EF1562F-B93F-4078-978B-9751F9807041}"/>
              </a:ext>
            </a:extLst>
          </p:cNvPr>
          <p:cNvSpPr>
            <a:spLocks noChangeArrowheads="1"/>
          </p:cNvSpPr>
          <p:nvPr/>
        </p:nvSpPr>
        <p:spPr bwMode="auto">
          <a:xfrm>
            <a:off x="5662613" y="685801"/>
            <a:ext cx="4889500"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vi-VN" altLang="en-US" sz="2400">
                <a:hlinkClick r:id="rId3" action="ppaction://hlinkfile" tooltip="Lê Quý Đôn"/>
              </a:rPr>
              <a:t>Lê Quý Đôn</a:t>
            </a:r>
            <a:r>
              <a:rPr lang="vi-VN" altLang="en-US" sz="2400"/>
              <a:t> trong </a:t>
            </a:r>
            <a:r>
              <a:rPr lang="vi-VN" altLang="en-US" sz="2400" i="1"/>
              <a:t>Kiến Văn tiểu lục</a:t>
            </a:r>
            <a:r>
              <a:rPr lang="vi-VN" altLang="en-US" sz="2400"/>
              <a:t> nhận định về ông: </a:t>
            </a:r>
            <a:r>
              <a:rPr lang="vi-VN" altLang="en-US" sz="2400" i="1"/>
              <a:t>"đứng vào bậc nhất một đời, chức vị Thượng thư, cấp bậc công thần. Cứ xem ông giúp chính trị hai triều vua hết lòng trung thành, tuy dâng lời khuyên răn thường bị đè nén mà không từng chịu khuất... nhưng vì tối nghĩa về "chỉ, túc" thành ra cuối cùng không giữ được tốt lành, thật đáng thương xót!... Người có công lao đứng đầu về việc giúp rập vua, thì ngàn năm cũng không thể mai một được"</a:t>
            </a:r>
            <a:endParaRPr lang="vi-VN" altLang="en-US" sz="2400"/>
          </a:p>
        </p:txBody>
      </p:sp>
    </p:spTree>
    <p:extLst>
      <p:ext uri="{BB962C8B-B14F-4D97-AF65-F5344CB8AC3E}">
        <p14:creationId xmlns:p14="http://schemas.microsoft.com/office/powerpoint/2010/main" val="557127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176130"/>
                                        </p:tgtEl>
                                        <p:attrNameLst>
                                          <p:attrName>style.visibility</p:attrName>
                                        </p:attrNameLst>
                                      </p:cBhvr>
                                      <p:to>
                                        <p:strVal val="visible"/>
                                      </p:to>
                                    </p:set>
                                    <p:animEffect transition="in" filter="randombar(horizontal)">
                                      <p:cBhvr>
                                        <p:cTn id="7" dur="500"/>
                                        <p:tgtEl>
                                          <p:spTgt spid="176130"/>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B5059E5-2926-437C-B04A-93D8B177FD1D}"/>
              </a:ext>
            </a:extLst>
          </p:cNvPr>
          <p:cNvGraphicFramePr/>
          <p:nvPr>
            <p:extLst>
              <p:ext uri="{D42A27DB-BD31-4B8C-83A1-F6EECF244321}">
                <p14:modId xmlns:p14="http://schemas.microsoft.com/office/powerpoint/2010/main" val="2005362447"/>
              </p:ext>
            </p:extLst>
          </p:nvPr>
        </p:nvGraphicFramePr>
        <p:xfrm>
          <a:off x="0" y="719666"/>
          <a:ext cx="10160000" cy="59859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5856ED99-7CD6-4867-8969-E1A00758BF27}"/>
              </a:ext>
            </a:extLst>
          </p:cNvPr>
          <p:cNvGrpSpPr/>
          <p:nvPr/>
        </p:nvGrpSpPr>
        <p:grpSpPr>
          <a:xfrm>
            <a:off x="1262983" y="70350"/>
            <a:ext cx="9856533" cy="548775"/>
            <a:chOff x="858094" y="0"/>
            <a:chExt cx="9856533" cy="1497600"/>
          </a:xfrm>
        </p:grpSpPr>
        <p:sp>
          <p:nvSpPr>
            <p:cNvPr id="4" name="Rectangle 3">
              <a:extLst>
                <a:ext uri="{FF2B5EF4-FFF2-40B4-BE49-F238E27FC236}">
                  <a16:creationId xmlns:a16="http://schemas.microsoft.com/office/drawing/2014/main" id="{CFDD2B08-C5FA-4864-8B6B-DF9C29CF68A5}"/>
                </a:ext>
              </a:extLst>
            </p:cNvPr>
            <p:cNvSpPr/>
            <p:nvPr/>
          </p:nvSpPr>
          <p:spPr>
            <a:xfrm>
              <a:off x="858094" y="0"/>
              <a:ext cx="9856533" cy="1497600"/>
            </a:xfrm>
            <a:prstGeom prst="rect">
              <a:avLst/>
            </a:prstGeom>
            <a:solidFill>
              <a:schemeClr val="bg2"/>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TextBox 4">
              <a:extLst>
                <a:ext uri="{FF2B5EF4-FFF2-40B4-BE49-F238E27FC236}">
                  <a16:creationId xmlns:a16="http://schemas.microsoft.com/office/drawing/2014/main" id="{BDD32D1D-EAA7-4A4E-A75C-3700532CC189}"/>
                </a:ext>
              </a:extLst>
            </p:cNvPr>
            <p:cNvSpPr txBox="1"/>
            <p:nvPr/>
          </p:nvSpPr>
          <p:spPr>
            <a:xfrm>
              <a:off x="858094" y="0"/>
              <a:ext cx="9856533" cy="14976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dirty="0">
                  <a:solidFill>
                    <a:srgbClr val="FF0000"/>
                  </a:solidFill>
                </a:rPr>
                <a:t>3. </a:t>
              </a:r>
              <a:r>
                <a:rPr lang="en-US" sz="2800" b="1" kern="1200" dirty="0" err="1">
                  <a:solidFill>
                    <a:srgbClr val="FF0000"/>
                  </a:solidFill>
                </a:rPr>
                <a:t>Giai</a:t>
              </a:r>
              <a:r>
                <a:rPr lang="en-US" sz="2800" b="1" kern="1200" dirty="0">
                  <a:solidFill>
                    <a:srgbClr val="FF0000"/>
                  </a:solidFill>
                </a:rPr>
                <a:t> </a:t>
              </a:r>
              <a:r>
                <a:rPr lang="en-US" sz="2800" b="1" kern="1200" dirty="0" err="1">
                  <a:solidFill>
                    <a:srgbClr val="FF0000"/>
                  </a:solidFill>
                </a:rPr>
                <a:t>đoạn</a:t>
              </a:r>
              <a:r>
                <a:rPr lang="en-US" sz="2800" b="1" kern="1200" dirty="0">
                  <a:solidFill>
                    <a:srgbClr val="FF0000"/>
                  </a:solidFill>
                </a:rPr>
                <a:t> </a:t>
              </a:r>
              <a:r>
                <a:rPr lang="en-US" sz="2800" b="1" kern="1200" dirty="0" err="1">
                  <a:solidFill>
                    <a:srgbClr val="FF0000"/>
                  </a:solidFill>
                </a:rPr>
                <a:t>từ</a:t>
              </a:r>
              <a:r>
                <a:rPr lang="en-US" sz="2800" b="1" kern="1200" dirty="0">
                  <a:solidFill>
                    <a:srgbClr val="FF0000"/>
                  </a:solidFill>
                </a:rPr>
                <a:t> </a:t>
              </a:r>
              <a:r>
                <a:rPr lang="en-US" sz="2800" b="1" kern="1200" dirty="0" err="1">
                  <a:solidFill>
                    <a:srgbClr val="FF0000"/>
                  </a:solidFill>
                </a:rPr>
                <a:t>thế</a:t>
              </a:r>
              <a:r>
                <a:rPr lang="en-US" sz="2800" b="1" kern="1200" dirty="0">
                  <a:solidFill>
                    <a:srgbClr val="FF0000"/>
                  </a:solidFill>
                </a:rPr>
                <a:t> </a:t>
              </a:r>
              <a:r>
                <a:rPr lang="en-US" sz="2800" b="1" kern="1200" dirty="0" err="1">
                  <a:solidFill>
                    <a:srgbClr val="FF0000"/>
                  </a:solidFill>
                </a:rPr>
                <a:t>kỷ</a:t>
              </a:r>
              <a:r>
                <a:rPr lang="en-US" sz="2800" b="1" kern="1200" dirty="0">
                  <a:solidFill>
                    <a:srgbClr val="FF0000"/>
                  </a:solidFill>
                </a:rPr>
                <a:t> XVI </a:t>
              </a:r>
              <a:r>
                <a:rPr lang="en-US" sz="2800" b="1" kern="1200" dirty="0" err="1">
                  <a:solidFill>
                    <a:srgbClr val="FF0000"/>
                  </a:solidFill>
                </a:rPr>
                <a:t>đến</a:t>
              </a:r>
              <a:r>
                <a:rPr lang="en-US" sz="2800" b="1" kern="1200" dirty="0">
                  <a:solidFill>
                    <a:srgbClr val="FF0000"/>
                  </a:solidFill>
                </a:rPr>
                <a:t> </a:t>
              </a:r>
              <a:r>
                <a:rPr lang="en-US" sz="2800" b="1" kern="1200" dirty="0" err="1">
                  <a:solidFill>
                    <a:srgbClr val="FF0000"/>
                  </a:solidFill>
                </a:rPr>
                <a:t>thế</a:t>
              </a:r>
              <a:r>
                <a:rPr lang="en-US" sz="2800" b="1" kern="1200" dirty="0">
                  <a:solidFill>
                    <a:srgbClr val="FF0000"/>
                  </a:solidFill>
                </a:rPr>
                <a:t> </a:t>
              </a:r>
              <a:r>
                <a:rPr lang="en-US" sz="2800" b="1" kern="1200" dirty="0" err="1">
                  <a:solidFill>
                    <a:srgbClr val="FF0000"/>
                  </a:solidFill>
                </a:rPr>
                <a:t>kỷ</a:t>
              </a:r>
              <a:r>
                <a:rPr lang="en-US" sz="2800" b="1" kern="1200" dirty="0">
                  <a:solidFill>
                    <a:srgbClr val="FF0000"/>
                  </a:solidFill>
                </a:rPr>
                <a:t> XIX</a:t>
              </a:r>
              <a:endParaRPr lang="en-US" sz="2800" kern="1200" dirty="0">
                <a:solidFill>
                  <a:srgbClr val="FF0000"/>
                </a:solidFill>
              </a:endParaRPr>
            </a:p>
          </p:txBody>
        </p:sp>
      </p:grpSp>
    </p:spTree>
    <p:extLst>
      <p:ext uri="{BB962C8B-B14F-4D97-AF65-F5344CB8AC3E}">
        <p14:creationId xmlns:p14="http://schemas.microsoft.com/office/powerpoint/2010/main" val="351524722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a:extLst>
              <a:ext uri="{FF2B5EF4-FFF2-40B4-BE49-F238E27FC236}">
                <a16:creationId xmlns:a16="http://schemas.microsoft.com/office/drawing/2014/main" id="{DDBC757D-EFA1-48E3-B157-4CD03794AE7F}"/>
              </a:ext>
            </a:extLst>
          </p:cNvPr>
          <p:cNvSpPr>
            <a:spLocks noChangeArrowheads="1"/>
          </p:cNvSpPr>
          <p:nvPr/>
        </p:nvSpPr>
        <p:spPr bwMode="auto">
          <a:xfrm>
            <a:off x="1752600" y="0"/>
            <a:ext cx="800411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ctr">
              <a:buNone/>
            </a:pPr>
            <a:r>
              <a:rPr lang="en-US" b="1" dirty="0">
                <a:solidFill>
                  <a:srgbClr val="C00000"/>
                </a:solidFill>
              </a:rPr>
              <a:t>3.1. </a:t>
            </a:r>
            <a:r>
              <a:rPr lang="en-US" b="1" dirty="0" err="1">
                <a:solidFill>
                  <a:srgbClr val="C00000"/>
                </a:solidFill>
              </a:rPr>
              <a:t>Nhà</a:t>
            </a:r>
            <a:r>
              <a:rPr lang="en-US" b="1" dirty="0">
                <a:solidFill>
                  <a:srgbClr val="C00000"/>
                </a:solidFill>
              </a:rPr>
              <a:t> Lê </a:t>
            </a:r>
            <a:r>
              <a:rPr lang="en-US" b="1" dirty="0" err="1">
                <a:solidFill>
                  <a:srgbClr val="C00000"/>
                </a:solidFill>
              </a:rPr>
              <a:t>suy</a:t>
            </a:r>
            <a:r>
              <a:rPr lang="en-US" b="1" dirty="0">
                <a:solidFill>
                  <a:srgbClr val="C00000"/>
                </a:solidFill>
              </a:rPr>
              <a:t> </a:t>
            </a:r>
            <a:r>
              <a:rPr lang="en-US" b="1" dirty="0" err="1">
                <a:solidFill>
                  <a:srgbClr val="C00000"/>
                </a:solidFill>
              </a:rPr>
              <a:t>sụp</a:t>
            </a:r>
            <a:r>
              <a:rPr lang="en-US" b="1" dirty="0">
                <a:solidFill>
                  <a:srgbClr val="C00000"/>
                </a:solidFill>
              </a:rPr>
              <a:t> </a:t>
            </a:r>
            <a:r>
              <a:rPr lang="en-US" b="1" dirty="0" err="1">
                <a:solidFill>
                  <a:srgbClr val="C00000"/>
                </a:solidFill>
              </a:rPr>
              <a:t>và</a:t>
            </a:r>
            <a:r>
              <a:rPr lang="en-US" b="1" dirty="0">
                <a:solidFill>
                  <a:srgbClr val="C00000"/>
                </a:solidFill>
              </a:rPr>
              <a:t> </a:t>
            </a:r>
            <a:r>
              <a:rPr lang="en-US" b="1" dirty="0" err="1">
                <a:solidFill>
                  <a:srgbClr val="C00000"/>
                </a:solidFill>
              </a:rPr>
              <a:t>sự</a:t>
            </a:r>
            <a:r>
              <a:rPr lang="en-US" b="1" dirty="0">
                <a:solidFill>
                  <a:srgbClr val="C00000"/>
                </a:solidFill>
              </a:rPr>
              <a:t> ra </a:t>
            </a:r>
            <a:r>
              <a:rPr lang="en-US" b="1" dirty="0" err="1">
                <a:solidFill>
                  <a:srgbClr val="C00000"/>
                </a:solidFill>
              </a:rPr>
              <a:t>đời</a:t>
            </a:r>
            <a:r>
              <a:rPr lang="en-US" b="1" dirty="0">
                <a:solidFill>
                  <a:srgbClr val="C00000"/>
                </a:solidFill>
              </a:rPr>
              <a:t> </a:t>
            </a:r>
            <a:r>
              <a:rPr lang="en-US" b="1" dirty="0" err="1">
                <a:solidFill>
                  <a:srgbClr val="C00000"/>
                </a:solidFill>
              </a:rPr>
              <a:t>của</a:t>
            </a:r>
            <a:r>
              <a:rPr lang="en-US" b="1" dirty="0">
                <a:solidFill>
                  <a:srgbClr val="C00000"/>
                </a:solidFill>
              </a:rPr>
              <a:t> </a:t>
            </a:r>
            <a:r>
              <a:rPr lang="en-US" b="1" dirty="0" err="1">
                <a:solidFill>
                  <a:srgbClr val="C00000"/>
                </a:solidFill>
              </a:rPr>
              <a:t>triều</a:t>
            </a:r>
            <a:r>
              <a:rPr lang="en-US" b="1" dirty="0">
                <a:solidFill>
                  <a:srgbClr val="C00000"/>
                </a:solidFill>
              </a:rPr>
              <a:t> </a:t>
            </a:r>
            <a:r>
              <a:rPr lang="en-US" b="1" dirty="0" err="1">
                <a:solidFill>
                  <a:srgbClr val="C00000"/>
                </a:solidFill>
              </a:rPr>
              <a:t>Mạc</a:t>
            </a:r>
            <a:endParaRPr lang="en-US" dirty="0">
              <a:solidFill>
                <a:srgbClr val="C00000"/>
              </a:solidFill>
            </a:endParaRPr>
          </a:p>
        </p:txBody>
      </p:sp>
      <p:sp>
        <p:nvSpPr>
          <p:cNvPr id="27651" name="Rectangle 4">
            <a:extLst>
              <a:ext uri="{FF2B5EF4-FFF2-40B4-BE49-F238E27FC236}">
                <a16:creationId xmlns:a16="http://schemas.microsoft.com/office/drawing/2014/main" id="{8670D632-140A-49AF-B97D-67E4588841AC}"/>
              </a:ext>
            </a:extLst>
          </p:cNvPr>
          <p:cNvSpPr>
            <a:spLocks noChangeArrowheads="1"/>
          </p:cNvSpPr>
          <p:nvPr/>
        </p:nvSpPr>
        <p:spPr bwMode="auto">
          <a:xfrm>
            <a:off x="935038" y="1303527"/>
            <a:ext cx="1109662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None/>
            </a:pPr>
            <a:r>
              <a:rPr lang="en-US" dirty="0">
                <a:latin typeface="Arial Narrow" panose="020B0606020202030204" pitchFamily="34" charset="0"/>
              </a:rPr>
              <a:t>- </a:t>
            </a:r>
            <a:r>
              <a:rPr lang="en-US" dirty="0" err="1">
                <a:latin typeface="Arial Narrow" panose="020B0606020202030204" pitchFamily="34" charset="0"/>
              </a:rPr>
              <a:t>Đầu</a:t>
            </a:r>
            <a:r>
              <a:rPr lang="en-US" dirty="0">
                <a:latin typeface="Arial Narrow" panose="020B0606020202030204" pitchFamily="34" charset="0"/>
              </a:rPr>
              <a:t> </a:t>
            </a:r>
            <a:r>
              <a:rPr lang="en-US" dirty="0" err="1">
                <a:latin typeface="Arial Narrow" panose="020B0606020202030204" pitchFamily="34" charset="0"/>
              </a:rPr>
              <a:t>thế</a:t>
            </a:r>
            <a:r>
              <a:rPr lang="en-US" dirty="0">
                <a:latin typeface="Arial Narrow" panose="020B0606020202030204" pitchFamily="34" charset="0"/>
              </a:rPr>
              <a:t> </a:t>
            </a:r>
            <a:r>
              <a:rPr lang="en-US" dirty="0" err="1">
                <a:latin typeface="Arial Narrow" panose="020B0606020202030204" pitchFamily="34" charset="0"/>
              </a:rPr>
              <a:t>kỷ</a:t>
            </a:r>
            <a:r>
              <a:rPr lang="en-US" dirty="0">
                <a:latin typeface="Arial Narrow" panose="020B0606020202030204" pitchFamily="34" charset="0"/>
              </a:rPr>
              <a:t> XVI, </a:t>
            </a:r>
            <a:r>
              <a:rPr lang="en-US" dirty="0" err="1">
                <a:latin typeface="Arial Narrow" panose="020B0606020202030204" pitchFamily="34" charset="0"/>
              </a:rPr>
              <a:t>chính</a:t>
            </a:r>
            <a:r>
              <a:rPr lang="en-US" dirty="0">
                <a:latin typeface="Arial Narrow" panose="020B0606020202030204" pitchFamily="34" charset="0"/>
              </a:rPr>
              <a:t> </a:t>
            </a:r>
            <a:r>
              <a:rPr lang="en-US" dirty="0" err="1">
                <a:latin typeface="Arial Narrow" panose="020B0606020202030204" pitchFamily="34" charset="0"/>
              </a:rPr>
              <a:t>quyền</a:t>
            </a:r>
            <a:r>
              <a:rPr lang="en-US" dirty="0">
                <a:latin typeface="Arial Narrow" panose="020B0606020202030204" pitchFamily="34" charset="0"/>
              </a:rPr>
              <a:t> </a:t>
            </a:r>
            <a:r>
              <a:rPr lang="en-US" dirty="0" err="1">
                <a:latin typeface="Arial Narrow" panose="020B0606020202030204" pitchFamily="34" charset="0"/>
              </a:rPr>
              <a:t>nhà</a:t>
            </a:r>
            <a:r>
              <a:rPr lang="en-US" dirty="0">
                <a:latin typeface="Arial Narrow" panose="020B0606020202030204" pitchFamily="34" charset="0"/>
              </a:rPr>
              <a:t> Lê </a:t>
            </a:r>
            <a:r>
              <a:rPr lang="en-US" dirty="0" err="1">
                <a:latin typeface="Arial Narrow" panose="020B0606020202030204" pitchFamily="34" charset="0"/>
              </a:rPr>
              <a:t>suy</a:t>
            </a:r>
            <a:r>
              <a:rPr lang="en-US" dirty="0">
                <a:latin typeface="Arial Narrow" panose="020B0606020202030204" pitchFamily="34" charset="0"/>
              </a:rPr>
              <a:t> </a:t>
            </a:r>
            <a:r>
              <a:rPr lang="en-US" dirty="0" err="1">
                <a:latin typeface="Arial Narrow" panose="020B0606020202030204" pitchFamily="34" charset="0"/>
              </a:rPr>
              <a:t>yếu</a:t>
            </a:r>
            <a:r>
              <a:rPr lang="en-US" dirty="0">
                <a:latin typeface="Arial Narrow" panose="020B0606020202030204" pitchFamily="34" charset="0"/>
              </a:rPr>
              <a:t> </a:t>
            </a:r>
            <a:r>
              <a:rPr lang="en-US" dirty="0" err="1">
                <a:latin typeface="Arial Narrow" panose="020B0606020202030204" pitchFamily="34" charset="0"/>
              </a:rPr>
              <a:t>nhanh</a:t>
            </a:r>
            <a:r>
              <a:rPr lang="en-US" dirty="0">
                <a:latin typeface="Arial Narrow" panose="020B0606020202030204" pitchFamily="34" charset="0"/>
              </a:rPr>
              <a:t> </a:t>
            </a:r>
            <a:r>
              <a:rPr lang="en-US" dirty="0" err="1">
                <a:latin typeface="Arial Narrow" panose="020B0606020202030204" pitchFamily="34" charset="0"/>
              </a:rPr>
              <a:t>chóng</a:t>
            </a:r>
            <a:endParaRPr lang="en-US" altLang="en-US" dirty="0">
              <a:solidFill>
                <a:srgbClr val="0000CC"/>
              </a:solidFill>
              <a:latin typeface="Arial Narrow" panose="020B0606020202030204" pitchFamily="34" charset="0"/>
              <a:cs typeface="Times New Roman" panose="02020603050405020304" pitchFamily="18" charset="0"/>
            </a:endParaRPr>
          </a:p>
          <a:p>
            <a:pPr algn="just" eaLnBrk="1" hangingPunct="1">
              <a:spcBef>
                <a:spcPct val="0"/>
              </a:spcBef>
              <a:buFontTx/>
              <a:buNone/>
            </a:pP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Năm</a:t>
            </a:r>
            <a:r>
              <a:rPr lang="en-US" altLang="en-US" dirty="0">
                <a:solidFill>
                  <a:srgbClr val="0000CC"/>
                </a:solidFill>
                <a:latin typeface="Arial Narrow" panose="020B0606020202030204" pitchFamily="34" charset="0"/>
                <a:cs typeface="Times New Roman" panose="02020603050405020304" pitchFamily="18" charset="0"/>
              </a:rPr>
              <a:t> 1527, </a:t>
            </a:r>
            <a:r>
              <a:rPr lang="en-US" altLang="en-US" dirty="0" err="1">
                <a:solidFill>
                  <a:srgbClr val="0000CC"/>
                </a:solidFill>
                <a:latin typeface="Arial Narrow" panose="020B0606020202030204" pitchFamily="34" charset="0"/>
                <a:cs typeface="Times New Roman" panose="02020603050405020304" pitchFamily="18" charset="0"/>
              </a:rPr>
              <a:t>sau</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khi</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thâu</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tóm</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quyền</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lực</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trong</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triều</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Mạc</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Đăng</a:t>
            </a:r>
            <a:r>
              <a:rPr lang="en-US" altLang="en-US" dirty="0">
                <a:solidFill>
                  <a:srgbClr val="0000CC"/>
                </a:solidFill>
                <a:latin typeface="Arial Narrow" panose="020B0606020202030204" pitchFamily="34" charset="0"/>
                <a:cs typeface="Times New Roman" panose="02020603050405020304" pitchFamily="18" charset="0"/>
              </a:rPr>
              <a:t> Dung </a:t>
            </a:r>
            <a:r>
              <a:rPr lang="en-US" altLang="en-US" dirty="0" err="1">
                <a:solidFill>
                  <a:srgbClr val="0000CC"/>
                </a:solidFill>
                <a:latin typeface="Arial Narrow" panose="020B0606020202030204" pitchFamily="34" charset="0"/>
                <a:cs typeface="Times New Roman" panose="02020603050405020304" pitchFamily="18" charset="0"/>
              </a:rPr>
              <a:t>ép</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vua</a:t>
            </a:r>
            <a:r>
              <a:rPr lang="en-US" altLang="en-US" dirty="0">
                <a:solidFill>
                  <a:srgbClr val="0000CC"/>
                </a:solidFill>
                <a:latin typeface="Arial Narrow" panose="020B0606020202030204" pitchFamily="34" charset="0"/>
                <a:cs typeface="Times New Roman" panose="02020603050405020304" pitchFamily="18" charset="0"/>
              </a:rPr>
              <a:t> Lê </a:t>
            </a:r>
            <a:r>
              <a:rPr lang="en-US" altLang="en-US" dirty="0" err="1">
                <a:solidFill>
                  <a:srgbClr val="0000CC"/>
                </a:solidFill>
                <a:latin typeface="Arial Narrow" panose="020B0606020202030204" pitchFamily="34" charset="0"/>
                <a:cs typeface="Times New Roman" panose="02020603050405020304" pitchFamily="18" charset="0"/>
              </a:rPr>
              <a:t>nhường</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ngôi</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và</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lập</a:t>
            </a:r>
            <a:r>
              <a:rPr lang="en-US" altLang="en-US" dirty="0">
                <a:solidFill>
                  <a:srgbClr val="0000CC"/>
                </a:solidFill>
                <a:latin typeface="Arial Narrow" panose="020B0606020202030204" pitchFamily="34" charset="0"/>
                <a:cs typeface="Times New Roman" panose="02020603050405020304" pitchFamily="18" charset="0"/>
              </a:rPr>
              <a:t> ra </a:t>
            </a:r>
            <a:r>
              <a:rPr lang="en-US" altLang="en-US" dirty="0" err="1">
                <a:solidFill>
                  <a:srgbClr val="0000CC"/>
                </a:solidFill>
                <a:latin typeface="Arial Narrow" panose="020B0606020202030204" pitchFamily="34" charset="0"/>
                <a:cs typeface="Times New Roman" panose="02020603050405020304" pitchFamily="18" charset="0"/>
              </a:rPr>
              <a:t>nhà</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Mạc</a:t>
            </a:r>
            <a:r>
              <a:rPr lang="en-US" altLang="en-US" dirty="0">
                <a:solidFill>
                  <a:srgbClr val="0000CC"/>
                </a:solidFill>
                <a:latin typeface="Arial Narrow" panose="020B0606020202030204" pitchFamily="34" charset="0"/>
                <a:cs typeface="Times New Roman" panose="02020603050405020304" pitchFamily="18" charset="0"/>
              </a:rPr>
              <a:t>.</a:t>
            </a:r>
          </a:p>
        </p:txBody>
      </p:sp>
      <p:sp>
        <p:nvSpPr>
          <p:cNvPr id="4" name="AutoShape 3">
            <a:extLst>
              <a:ext uri="{FF2B5EF4-FFF2-40B4-BE49-F238E27FC236}">
                <a16:creationId xmlns:a16="http://schemas.microsoft.com/office/drawing/2014/main" id="{61E92F00-D54F-4DD8-B5EB-CF850348D44C}"/>
              </a:ext>
            </a:extLst>
          </p:cNvPr>
          <p:cNvSpPr>
            <a:spLocks noChangeAspect="1" noChangeArrowheads="1"/>
          </p:cNvSpPr>
          <p:nvPr/>
        </p:nvSpPr>
        <p:spPr bwMode="auto">
          <a:xfrm flipV="1">
            <a:off x="4362450" y="712788"/>
            <a:ext cx="3582988"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pic>
        <p:nvPicPr>
          <p:cNvPr id="28677" name="Picture 6" descr="http://danchua.eu/typo3temp/pics/19c8685212.jpg">
            <a:extLst>
              <a:ext uri="{FF2B5EF4-FFF2-40B4-BE49-F238E27FC236}">
                <a16:creationId xmlns:a16="http://schemas.microsoft.com/office/drawing/2014/main" id="{2B19DFA5-6F69-4186-B08E-53C551BDC3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7350" y="3352800"/>
            <a:ext cx="4649788"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8" descr="http://du-lich.chudu24.com/f/d/090309/thanh-nha-mac0.jpg">
            <a:extLst>
              <a:ext uri="{FF2B5EF4-FFF2-40B4-BE49-F238E27FC236}">
                <a16:creationId xmlns:a16="http://schemas.microsoft.com/office/drawing/2014/main" id="{9C6D1E02-BB69-4F1D-BD2E-9E2DF5B2B2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3350" y="3352800"/>
            <a:ext cx="4071938"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fade">
                                      <p:cBhvr>
                                        <p:cTn id="7" dur="500"/>
                                        <p:tgtEl>
                                          <p:spTgt spid="2765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7651"/>
                                        </p:tgtEl>
                                        <p:attrNameLst>
                                          <p:attrName>style.visibility</p:attrName>
                                        </p:attrNameLst>
                                      </p:cBhvr>
                                      <p:to>
                                        <p:strVal val="visible"/>
                                      </p:to>
                                    </p:set>
                                    <p:animEffect transition="in" filter="fade">
                                      <p:cBhvr>
                                        <p:cTn id="15" dur="500"/>
                                        <p:tgtEl>
                                          <p:spTgt spid="2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0"/>
      <p:bldP spid="4"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58BB5CD1-CA6D-42D9-A957-507D16BC6CC2}"/>
              </a:ext>
            </a:extLst>
          </p:cNvPr>
          <p:cNvSpPr>
            <a:spLocks noChangeArrowheads="1"/>
          </p:cNvSpPr>
          <p:nvPr/>
        </p:nvSpPr>
        <p:spPr bwMode="auto">
          <a:xfrm>
            <a:off x="970815" y="322496"/>
            <a:ext cx="102503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buNone/>
            </a:pPr>
            <a:r>
              <a:rPr lang="vi-VN" sz="3600" b="1" dirty="0">
                <a:solidFill>
                  <a:srgbClr val="C00000"/>
                </a:solidFill>
              </a:rPr>
              <a:t>3.2. Triều Lê Trung Hưng và cục diện Nam - Bắc triều</a:t>
            </a:r>
            <a:endParaRPr lang="en-US" sz="3600" dirty="0">
              <a:solidFill>
                <a:srgbClr val="C00000"/>
              </a:solidFill>
            </a:endParaRPr>
          </a:p>
        </p:txBody>
      </p:sp>
      <p:sp>
        <p:nvSpPr>
          <p:cNvPr id="29699" name="Rectangle 1">
            <a:extLst>
              <a:ext uri="{FF2B5EF4-FFF2-40B4-BE49-F238E27FC236}">
                <a16:creationId xmlns:a16="http://schemas.microsoft.com/office/drawing/2014/main" id="{49945D5D-0D2A-4A02-8A10-115C54589F10}"/>
              </a:ext>
            </a:extLst>
          </p:cNvPr>
          <p:cNvSpPr>
            <a:spLocks noChangeArrowheads="1"/>
          </p:cNvSpPr>
          <p:nvPr/>
        </p:nvSpPr>
        <p:spPr bwMode="auto">
          <a:xfrm>
            <a:off x="1085850" y="1790700"/>
            <a:ext cx="10668000" cy="4524315"/>
          </a:xfrm>
          <a:prstGeom prst="rect">
            <a:avLst/>
          </a:prstGeom>
          <a:noFill/>
          <a:ln w="2857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457200" indent="-457200" algn="just" eaLnBrk="1" hangingPunct="1">
              <a:spcBef>
                <a:spcPct val="0"/>
              </a:spcBef>
              <a:buFont typeface="Wingdings" panose="05000000000000000000" pitchFamily="2" charset="2"/>
              <a:buChar char="Ø"/>
            </a:pPr>
            <a:r>
              <a:rPr lang="vi-VN" dirty="0">
                <a:effectLst/>
                <a:latin typeface="Times New Roman" panose="02020603050405020304" pitchFamily="18" charset="0"/>
                <a:ea typeface="Calibri" panose="020F0502020204030204" pitchFamily="34" charset="0"/>
              </a:rPr>
              <a:t> </a:t>
            </a:r>
            <a:r>
              <a:rPr lang="vi-VN" dirty="0">
                <a:effectLst/>
                <a:latin typeface="+mn-lt"/>
                <a:ea typeface="Calibri" panose="020F0502020204030204" pitchFamily="34" charset="0"/>
              </a:rPr>
              <a:t>Nhà Mạc thành lập và giữ nguyên bộ máy nhà nước thời Lê.</a:t>
            </a:r>
            <a:endParaRPr lang="en-US" altLang="en-US" dirty="0">
              <a:solidFill>
                <a:srgbClr val="0000CC"/>
              </a:solidFill>
              <a:latin typeface="+mn-lt"/>
              <a:cs typeface="Times New Roman" panose="02020603050405020304" pitchFamily="18" charset="0"/>
            </a:endParaRPr>
          </a:p>
          <a:p>
            <a:pPr marL="457200" indent="-457200" algn="just" eaLnBrk="1" hangingPunct="1">
              <a:spcBef>
                <a:spcPct val="0"/>
              </a:spcBef>
              <a:buFont typeface="Wingdings" panose="05000000000000000000" pitchFamily="2" charset="2"/>
              <a:buChar char="Ø"/>
            </a:pPr>
            <a:r>
              <a:rPr lang="en-US" altLang="en-US" dirty="0" err="1">
                <a:solidFill>
                  <a:srgbClr val="0000CC"/>
                </a:solidFill>
                <a:latin typeface="+mn-lt"/>
                <a:cs typeface="Times New Roman" panose="02020603050405020304" pitchFamily="18" charset="0"/>
              </a:rPr>
              <a:t>Năm</a:t>
            </a:r>
            <a:r>
              <a:rPr lang="en-US" altLang="en-US" dirty="0">
                <a:solidFill>
                  <a:srgbClr val="0000CC"/>
                </a:solidFill>
                <a:latin typeface="+mn-lt"/>
                <a:cs typeface="Times New Roman" panose="02020603050405020304" pitchFamily="18" charset="0"/>
              </a:rPr>
              <a:t> 1533, </a:t>
            </a:r>
            <a:r>
              <a:rPr lang="en-US" altLang="en-US" dirty="0" err="1">
                <a:solidFill>
                  <a:srgbClr val="0000CC"/>
                </a:solidFill>
                <a:latin typeface="+mn-lt"/>
                <a:cs typeface="Times New Roman" panose="02020603050405020304" pitchFamily="18" charset="0"/>
              </a:rPr>
              <a:t>Nguyễn</a:t>
            </a:r>
            <a:r>
              <a:rPr lang="en-US" altLang="en-US" dirty="0">
                <a:solidFill>
                  <a:srgbClr val="0000CC"/>
                </a:solidFill>
                <a:latin typeface="+mn-lt"/>
                <a:cs typeface="Times New Roman" panose="02020603050405020304" pitchFamily="18" charset="0"/>
              </a:rPr>
              <a:t> Kim </a:t>
            </a:r>
            <a:r>
              <a:rPr lang="en-US" altLang="en-US" dirty="0" err="1">
                <a:solidFill>
                  <a:srgbClr val="0000CC"/>
                </a:solidFill>
                <a:latin typeface="+mn-lt"/>
                <a:cs typeface="Times New Roman" panose="02020603050405020304" pitchFamily="18" charset="0"/>
              </a:rPr>
              <a:t>đưa</a:t>
            </a:r>
            <a:r>
              <a:rPr lang="en-US" altLang="en-US" dirty="0">
                <a:solidFill>
                  <a:srgbClr val="0000CC"/>
                </a:solidFill>
                <a:latin typeface="+mn-lt"/>
                <a:cs typeface="Times New Roman" panose="02020603050405020304" pitchFamily="18" charset="0"/>
              </a:rPr>
              <a:t> Lê </a:t>
            </a:r>
            <a:r>
              <a:rPr lang="en-US" altLang="en-US" dirty="0" err="1">
                <a:solidFill>
                  <a:srgbClr val="0000CC"/>
                </a:solidFill>
                <a:latin typeface="+mn-lt"/>
                <a:cs typeface="Times New Roman" panose="02020603050405020304" pitchFamily="18" charset="0"/>
              </a:rPr>
              <a:t>Duy</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Ninh</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làm</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vua</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lập</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lại</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triều</a:t>
            </a:r>
            <a:r>
              <a:rPr lang="en-US" altLang="en-US" dirty="0">
                <a:solidFill>
                  <a:srgbClr val="0000CC"/>
                </a:solidFill>
                <a:latin typeface="+mn-lt"/>
                <a:cs typeface="Times New Roman" panose="02020603050405020304" pitchFamily="18" charset="0"/>
              </a:rPr>
              <a:t> Lê (Lê </a:t>
            </a:r>
            <a:r>
              <a:rPr lang="en-US" altLang="en-US" dirty="0" err="1">
                <a:solidFill>
                  <a:srgbClr val="0000CC"/>
                </a:solidFill>
                <a:latin typeface="+mn-lt"/>
                <a:cs typeface="Times New Roman" panose="02020603050405020304" pitchFamily="18" charset="0"/>
              </a:rPr>
              <a:t>Trung</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hưng</a:t>
            </a:r>
            <a:r>
              <a:rPr lang="en-US" altLang="en-US" dirty="0">
                <a:solidFill>
                  <a:srgbClr val="0000CC"/>
                </a:solidFill>
                <a:latin typeface="+mn-lt"/>
                <a:cs typeface="Times New Roman" panose="02020603050405020304" pitchFamily="18" charset="0"/>
              </a:rPr>
              <a:t> (1533 - 1789). </a:t>
            </a:r>
            <a:r>
              <a:rPr lang="en-US" altLang="en-US" dirty="0" err="1">
                <a:solidFill>
                  <a:srgbClr val="0000CC"/>
                </a:solidFill>
                <a:latin typeface="+mn-lt"/>
                <a:cs typeface="Times New Roman" panose="02020603050405020304" pitchFamily="18" charset="0"/>
              </a:rPr>
              <a:t>Nguyễn</a:t>
            </a:r>
            <a:r>
              <a:rPr lang="en-US" altLang="en-US" dirty="0">
                <a:solidFill>
                  <a:srgbClr val="0000CC"/>
                </a:solidFill>
                <a:latin typeface="+mn-lt"/>
                <a:cs typeface="Times New Roman" panose="02020603050405020304" pitchFamily="18" charset="0"/>
              </a:rPr>
              <a:t> Kim </a:t>
            </a:r>
            <a:r>
              <a:rPr lang="en-US" altLang="en-US" dirty="0" err="1">
                <a:solidFill>
                  <a:srgbClr val="0000CC"/>
                </a:solidFill>
                <a:latin typeface="+mn-lt"/>
                <a:cs typeface="Times New Roman" panose="02020603050405020304" pitchFamily="18" charset="0"/>
              </a:rPr>
              <a:t>tập</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hợp</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cựu</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thần</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nhà</a:t>
            </a:r>
            <a:r>
              <a:rPr lang="en-US" altLang="en-US" dirty="0">
                <a:solidFill>
                  <a:srgbClr val="0000CC"/>
                </a:solidFill>
                <a:latin typeface="+mn-lt"/>
                <a:cs typeface="Times New Roman" panose="02020603050405020304" pitchFamily="18" charset="0"/>
              </a:rPr>
              <a:t> Lê </a:t>
            </a:r>
            <a:r>
              <a:rPr lang="en-US" altLang="en-US" dirty="0" err="1">
                <a:solidFill>
                  <a:srgbClr val="0000CC"/>
                </a:solidFill>
                <a:latin typeface="+mn-lt"/>
                <a:cs typeface="Times New Roman" panose="02020603050405020304" pitchFamily="18" charset="0"/>
              </a:rPr>
              <a:t>chống</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Mạc</a:t>
            </a:r>
            <a:endParaRPr lang="en-US" altLang="en-US" dirty="0">
              <a:solidFill>
                <a:srgbClr val="0000CC"/>
              </a:solidFill>
              <a:latin typeface="+mn-lt"/>
              <a:cs typeface="Times New Roman" panose="02020603050405020304" pitchFamily="18" charset="0"/>
            </a:endParaRPr>
          </a:p>
          <a:p>
            <a:pPr marL="457200" indent="-457200" algn="just" eaLnBrk="1" hangingPunct="1">
              <a:spcBef>
                <a:spcPct val="0"/>
              </a:spcBef>
              <a:buFont typeface="Wingdings" panose="05000000000000000000" pitchFamily="2" charset="2"/>
              <a:buChar char="Ø"/>
            </a:pPr>
            <a:r>
              <a:rPr lang="vi-VN" dirty="0">
                <a:effectLst/>
                <a:latin typeface="+mn-lt"/>
                <a:ea typeface="Calibri" panose="020F0502020204030204" pitchFamily="34" charset="0"/>
              </a:rPr>
              <a:t>Đất nước Đại Việt tạm chia cắt thành 2 miền dưới sự thống trị của hai triều đại: Mạc (Bắc triều) và Lê (Nam triều).</a:t>
            </a:r>
            <a:endParaRPr lang="en-US" dirty="0">
              <a:solidFill>
                <a:srgbClr val="0000CC"/>
              </a:solidFill>
              <a:effectLst/>
              <a:latin typeface="+mn-lt"/>
              <a:ea typeface="Calibri" panose="020F0502020204030204" pitchFamily="34" charset="0"/>
              <a:cs typeface="Times New Roman" panose="02020603050405020304" pitchFamily="18" charset="0"/>
            </a:endParaRPr>
          </a:p>
          <a:p>
            <a:pPr marL="457200" indent="-457200" algn="just" eaLnBrk="1" hangingPunct="1">
              <a:spcBef>
                <a:spcPct val="0"/>
              </a:spcBef>
              <a:buFont typeface="Wingdings" panose="05000000000000000000" pitchFamily="2" charset="2"/>
              <a:buChar char="Ø"/>
            </a:pPr>
            <a:r>
              <a:rPr lang="vi-VN" dirty="0">
                <a:effectLst/>
                <a:latin typeface="+mn-lt"/>
                <a:ea typeface="Calibri" panose="020F0502020204030204" pitchFamily="34" charset="0"/>
              </a:rPr>
              <a:t>Năm 1592, nhà Mạc suy yếu và rơi vào tay họ Trịnh. </a:t>
            </a:r>
            <a:endParaRPr lang="en-US" dirty="0">
              <a:effectLst/>
              <a:latin typeface="+mn-lt"/>
              <a:ea typeface="Calibri" panose="020F0502020204030204" pitchFamily="34" charset="0"/>
            </a:endParaRPr>
          </a:p>
        </p:txBody>
      </p:sp>
      <p:sp>
        <p:nvSpPr>
          <p:cNvPr id="7" name="AutoShape 3">
            <a:extLst>
              <a:ext uri="{FF2B5EF4-FFF2-40B4-BE49-F238E27FC236}">
                <a16:creationId xmlns:a16="http://schemas.microsoft.com/office/drawing/2014/main" id="{D06027FD-E91D-4A65-ABAB-DEA2BE91C4D8}"/>
              </a:ext>
            </a:extLst>
          </p:cNvPr>
          <p:cNvSpPr>
            <a:spLocks noChangeAspect="1" noChangeArrowheads="1"/>
          </p:cNvSpPr>
          <p:nvPr/>
        </p:nvSpPr>
        <p:spPr bwMode="auto">
          <a:xfrm>
            <a:off x="2151063" y="1295400"/>
            <a:ext cx="8001000" cy="8413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399C98C-117F-47F5-97F3-DC479DE83A37}"/>
              </a:ext>
            </a:extLst>
          </p:cNvPr>
          <p:cNvSpPr>
            <a:spLocks noChangeArrowheads="1"/>
          </p:cNvSpPr>
          <p:nvPr/>
        </p:nvSpPr>
        <p:spPr bwMode="auto">
          <a:xfrm>
            <a:off x="676275" y="674400"/>
            <a:ext cx="10437813" cy="5509200"/>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571500" indent="-571500" algn="just">
              <a:spcBef>
                <a:spcPct val="0"/>
              </a:spcBef>
              <a:buFont typeface="Wingdings" panose="05000000000000000000" pitchFamily="2" charset="2"/>
              <a:buChar char="Ø"/>
            </a:pPr>
            <a:r>
              <a:rPr lang="vi-VN" sz="4400" dirty="0">
                <a:effectLst/>
                <a:latin typeface="+mn-lt"/>
                <a:ea typeface="Calibri" panose="020F0502020204030204" pitchFamily="34" charset="0"/>
              </a:rPr>
              <a:t>Cuộc nội chiến Nam - Bắc triều kéo dài gẩn 50 năm và gần 40 trận chiến lớn nhỏ</a:t>
            </a:r>
            <a:r>
              <a:rPr lang="en-US" sz="4400" dirty="0">
                <a:effectLst/>
                <a:latin typeface="+mn-lt"/>
                <a:ea typeface="Calibri" panose="020F0502020204030204" pitchFamily="34" charset="0"/>
              </a:rPr>
              <a:t>.</a:t>
            </a:r>
            <a:r>
              <a:rPr lang="vi-VN" sz="4400" dirty="0">
                <a:effectLst/>
                <a:latin typeface="+mn-lt"/>
                <a:ea typeface="Calibri" panose="020F0502020204030204" pitchFamily="34" charset="0"/>
              </a:rPr>
              <a:t> </a:t>
            </a:r>
            <a:endParaRPr lang="en-US" altLang="en-US" sz="4400" dirty="0">
              <a:solidFill>
                <a:srgbClr val="0000CC"/>
              </a:solidFill>
              <a:latin typeface="+mn-lt"/>
              <a:cs typeface="Times New Roman" panose="02020603050405020304" pitchFamily="18" charset="0"/>
            </a:endParaRPr>
          </a:p>
          <a:p>
            <a:pPr marL="571500" indent="-571500" algn="just" eaLnBrk="1" hangingPunct="1">
              <a:spcBef>
                <a:spcPct val="0"/>
              </a:spcBef>
              <a:buFont typeface="Wingdings" panose="05000000000000000000" pitchFamily="2" charset="2"/>
              <a:buChar char="Ø"/>
            </a:pPr>
            <a:r>
              <a:rPr lang="en-US" altLang="en-US" sz="4400" dirty="0" err="1">
                <a:solidFill>
                  <a:srgbClr val="003300"/>
                </a:solidFill>
                <a:latin typeface="Times New Roman" panose="02020603050405020304" pitchFamily="18" charset="0"/>
                <a:cs typeface="Times New Roman" panose="02020603050405020304" pitchFamily="18" charset="0"/>
              </a:rPr>
              <a:t>Năm</a:t>
            </a:r>
            <a:r>
              <a:rPr lang="en-US" altLang="en-US" sz="4400" dirty="0">
                <a:solidFill>
                  <a:srgbClr val="003300"/>
                </a:solidFill>
                <a:latin typeface="Times New Roman" panose="02020603050405020304" pitchFamily="18" charset="0"/>
                <a:cs typeface="Times New Roman" panose="02020603050405020304" pitchFamily="18" charset="0"/>
              </a:rPr>
              <a:t> 1592 </a:t>
            </a:r>
            <a:r>
              <a:rPr lang="en-US" altLang="en-US" sz="4400" dirty="0" err="1">
                <a:solidFill>
                  <a:srgbClr val="003300"/>
                </a:solidFill>
                <a:latin typeface="Times New Roman" panose="02020603050405020304" pitchFamily="18" charset="0"/>
                <a:cs typeface="Times New Roman" panose="02020603050405020304" pitchFamily="18" charset="0"/>
              </a:rPr>
              <a:t>nhà</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Mạc</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suy</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sụp</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quân</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Trịnh</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chiếm</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được</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Thăng</a:t>
            </a:r>
            <a:r>
              <a:rPr lang="en-US" altLang="en-US" sz="4400" dirty="0">
                <a:solidFill>
                  <a:srgbClr val="003300"/>
                </a:solidFill>
                <a:latin typeface="Times New Roman" panose="02020603050405020304" pitchFamily="18" charset="0"/>
                <a:cs typeface="Times New Roman" panose="02020603050405020304" pitchFamily="18" charset="0"/>
              </a:rPr>
              <a:t> Long. </a:t>
            </a:r>
            <a:r>
              <a:rPr lang="en-US" altLang="en-US" sz="4400" dirty="0" err="1">
                <a:solidFill>
                  <a:srgbClr val="003300"/>
                </a:solidFill>
                <a:latin typeface="Times New Roman" panose="02020603050405020304" pitchFamily="18" charset="0"/>
                <a:cs typeface="Times New Roman" panose="02020603050405020304" pitchFamily="18" charset="0"/>
              </a:rPr>
              <a:t>Cục</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diện</a:t>
            </a:r>
            <a:r>
              <a:rPr lang="en-US" altLang="en-US" sz="4400" dirty="0">
                <a:solidFill>
                  <a:srgbClr val="003300"/>
                </a:solidFill>
                <a:latin typeface="Times New Roman" panose="02020603050405020304" pitchFamily="18" charset="0"/>
                <a:cs typeface="Times New Roman" panose="02020603050405020304" pitchFamily="18" charset="0"/>
              </a:rPr>
              <a:t> Nam-</a:t>
            </a:r>
            <a:r>
              <a:rPr lang="en-US" altLang="en-US" sz="4400" dirty="0" err="1">
                <a:solidFill>
                  <a:srgbClr val="003300"/>
                </a:solidFill>
                <a:latin typeface="Times New Roman" panose="02020603050405020304" pitchFamily="18" charset="0"/>
                <a:cs typeface="Times New Roman" panose="02020603050405020304" pitchFamily="18" charset="0"/>
              </a:rPr>
              <a:t>Bắc</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triều</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cơ</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bản</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kết</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thúc</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Trịnh</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Tùng</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xưng</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vương</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hình</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thành</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cục</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diện</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một</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chế</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độ</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hai</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chính</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quyền</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vua</a:t>
            </a:r>
            <a:r>
              <a:rPr lang="en-US" altLang="en-US" sz="4400" dirty="0">
                <a:solidFill>
                  <a:srgbClr val="003300"/>
                </a:solidFill>
                <a:latin typeface="Times New Roman" panose="02020603050405020304" pitchFamily="18" charset="0"/>
                <a:cs typeface="Times New Roman" panose="02020603050405020304" pitchFamily="18" charset="0"/>
              </a:rPr>
              <a:t> Lê - </a:t>
            </a:r>
            <a:r>
              <a:rPr lang="en-US" altLang="en-US" sz="4400" dirty="0" err="1">
                <a:solidFill>
                  <a:srgbClr val="003300"/>
                </a:solidFill>
                <a:latin typeface="Times New Roman" panose="02020603050405020304" pitchFamily="18" charset="0"/>
                <a:cs typeface="Times New Roman" panose="02020603050405020304" pitchFamily="18" charset="0"/>
              </a:rPr>
              <a:t>chúa</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Trịnh</a:t>
            </a:r>
            <a:r>
              <a:rPr lang="en-US" altLang="en-US" sz="4400" dirty="0">
                <a:solidFill>
                  <a:srgbClr val="003300"/>
                </a:solidFill>
                <a:latin typeface="Times New Roman" panose="02020603050405020304" pitchFamily="18" charset="0"/>
                <a:cs typeface="Times New Roman" panose="02020603050405020304" pitchFamily="18" charset="0"/>
              </a:rPr>
              <a:t>).</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a:extLst>
              <a:ext uri="{FF2B5EF4-FFF2-40B4-BE49-F238E27FC236}">
                <a16:creationId xmlns:a16="http://schemas.microsoft.com/office/drawing/2014/main" id="{BDD34996-BD6A-46EA-AD3A-0F99E158618A}"/>
              </a:ext>
            </a:extLst>
          </p:cNvPr>
          <p:cNvSpPr>
            <a:spLocks noChangeArrowheads="1"/>
          </p:cNvSpPr>
          <p:nvPr/>
        </p:nvSpPr>
        <p:spPr bwMode="auto">
          <a:xfrm>
            <a:off x="2209800" y="228600"/>
            <a:ext cx="82296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4400" b="1" dirty="0">
                <a:solidFill>
                  <a:srgbClr val="FF0000"/>
                </a:solidFill>
                <a:latin typeface="Times New Roman" panose="02020603050405020304" pitchFamily="18" charset="0"/>
                <a:cs typeface="Times New Roman" panose="02020603050405020304" pitchFamily="18" charset="0"/>
              </a:rPr>
              <a:t>3.3. </a:t>
            </a:r>
            <a:r>
              <a:rPr lang="en-US" altLang="en-US" sz="4400" b="1" dirty="0" err="1">
                <a:solidFill>
                  <a:srgbClr val="FF0000"/>
                </a:solidFill>
                <a:latin typeface="Times New Roman" panose="02020603050405020304" pitchFamily="18" charset="0"/>
                <a:cs typeface="Times New Roman" panose="02020603050405020304" pitchFamily="18" charset="0"/>
              </a:rPr>
              <a:t>Trịnh</a:t>
            </a:r>
            <a:r>
              <a:rPr lang="en-US" altLang="en-US" sz="4400" b="1" dirty="0">
                <a:solidFill>
                  <a:srgbClr val="FF0000"/>
                </a:solidFill>
                <a:latin typeface="Times New Roman" panose="02020603050405020304" pitchFamily="18" charset="0"/>
                <a:cs typeface="Times New Roman" panose="02020603050405020304" pitchFamily="18" charset="0"/>
              </a:rPr>
              <a:t> - </a:t>
            </a:r>
            <a:r>
              <a:rPr lang="en-US" altLang="en-US" sz="4400" b="1" dirty="0" err="1">
                <a:solidFill>
                  <a:srgbClr val="FF0000"/>
                </a:solidFill>
                <a:latin typeface="Times New Roman" panose="02020603050405020304" pitchFamily="18" charset="0"/>
                <a:cs typeface="Times New Roman" panose="02020603050405020304" pitchFamily="18" charset="0"/>
              </a:rPr>
              <a:t>Nguyễn</a:t>
            </a:r>
            <a:r>
              <a:rPr lang="en-US" altLang="en-US" sz="4400" b="1" dirty="0">
                <a:solidFill>
                  <a:srgbClr val="FF0000"/>
                </a:solidFill>
                <a:latin typeface="Times New Roman" panose="02020603050405020304" pitchFamily="18" charset="0"/>
                <a:cs typeface="Times New Roman" panose="02020603050405020304" pitchFamily="18" charset="0"/>
              </a:rPr>
              <a:t> </a:t>
            </a:r>
            <a:r>
              <a:rPr lang="en-US" altLang="en-US" sz="4400" b="1" dirty="0" err="1">
                <a:solidFill>
                  <a:srgbClr val="FF0000"/>
                </a:solidFill>
                <a:latin typeface="Times New Roman" panose="02020603050405020304" pitchFamily="18" charset="0"/>
                <a:cs typeface="Times New Roman" panose="02020603050405020304" pitchFamily="18" charset="0"/>
              </a:rPr>
              <a:t>phân</a:t>
            </a:r>
            <a:r>
              <a:rPr lang="en-US" altLang="en-US" sz="4400" b="1" dirty="0">
                <a:solidFill>
                  <a:srgbClr val="FF0000"/>
                </a:solidFill>
                <a:latin typeface="Times New Roman" panose="02020603050405020304" pitchFamily="18" charset="0"/>
                <a:cs typeface="Times New Roman" panose="02020603050405020304" pitchFamily="18" charset="0"/>
              </a:rPr>
              <a:t> </a:t>
            </a:r>
            <a:r>
              <a:rPr lang="en-US" altLang="en-US" sz="4400" b="1" dirty="0" err="1">
                <a:solidFill>
                  <a:srgbClr val="FF0000"/>
                </a:solidFill>
                <a:latin typeface="Times New Roman" panose="02020603050405020304" pitchFamily="18" charset="0"/>
                <a:cs typeface="Times New Roman" panose="02020603050405020304" pitchFamily="18" charset="0"/>
              </a:rPr>
              <a:t>tranh</a:t>
            </a:r>
            <a:endParaRPr lang="en-US" altLang="en-US" sz="4400" dirty="0">
              <a:solidFill>
                <a:srgbClr val="FF0000"/>
              </a:solidFill>
              <a:latin typeface="Times New Roman" panose="02020603050405020304" pitchFamily="18" charset="0"/>
              <a:cs typeface="Times New Roman" panose="02020603050405020304" pitchFamily="18" charset="0"/>
            </a:endParaRPr>
          </a:p>
        </p:txBody>
      </p:sp>
      <p:sp>
        <p:nvSpPr>
          <p:cNvPr id="31747" name="Rectangle 1">
            <a:extLst>
              <a:ext uri="{FF2B5EF4-FFF2-40B4-BE49-F238E27FC236}">
                <a16:creationId xmlns:a16="http://schemas.microsoft.com/office/drawing/2014/main" id="{FBAB676B-49EC-48E6-93CE-E3A54450771A}"/>
              </a:ext>
            </a:extLst>
          </p:cNvPr>
          <p:cNvSpPr>
            <a:spLocks noChangeArrowheads="1"/>
          </p:cNvSpPr>
          <p:nvPr/>
        </p:nvSpPr>
        <p:spPr bwMode="auto">
          <a:xfrm>
            <a:off x="1352550" y="1688602"/>
            <a:ext cx="99441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571500" indent="-571500" algn="just" eaLnBrk="1" hangingPunct="1">
              <a:spcBef>
                <a:spcPct val="0"/>
              </a:spcBef>
              <a:buFont typeface="Wingdings" panose="05000000000000000000" pitchFamily="2" charset="2"/>
              <a:buChar char="Ø"/>
            </a:pPr>
            <a:r>
              <a:rPr lang="vi-VN" altLang="en-US" sz="4400" dirty="0">
                <a:solidFill>
                  <a:srgbClr val="0000CC"/>
                </a:solidFill>
                <a:latin typeface="Times New Roman" panose="02020603050405020304" pitchFamily="18" charset="0"/>
                <a:cs typeface="Times New Roman" panose="02020603050405020304" pitchFamily="18" charset="0"/>
              </a:rPr>
              <a:t>Năm 1545, Nguyễn Kim bị sát hại, con rể là Trịnh Kiểm lên thay. Để nắm trọn binh quyền, Trịnh Kiểm đầu độc giết con cả của Nguyễn Kim là Nguyễn Uông. </a:t>
            </a:r>
            <a:r>
              <a:rPr lang="en-US" altLang="en-US" sz="4400" dirty="0" err="1">
                <a:solidFill>
                  <a:srgbClr val="0000CC"/>
                </a:solidFill>
                <a:latin typeface="Times New Roman" panose="02020603050405020304" pitchFamily="18" charset="0"/>
                <a:cs typeface="Times New Roman" panose="02020603050405020304" pitchFamily="18" charset="0"/>
              </a:rPr>
              <a:t>Nguyễn</a:t>
            </a:r>
            <a:r>
              <a:rPr lang="en-US" altLang="en-US" sz="4400" dirty="0">
                <a:solidFill>
                  <a:srgbClr val="0000CC"/>
                </a:solidFill>
                <a:latin typeface="Times New Roman" panose="02020603050405020304" pitchFamily="18" charset="0"/>
                <a:cs typeface="Times New Roman" panose="02020603050405020304" pitchFamily="18" charset="0"/>
              </a:rPr>
              <a:t>  </a:t>
            </a:r>
            <a:r>
              <a:rPr lang="vi-VN" altLang="en-US" sz="4400" dirty="0">
                <a:solidFill>
                  <a:srgbClr val="0000CC"/>
                </a:solidFill>
                <a:latin typeface="Times New Roman" panose="02020603050405020304" pitchFamily="18" charset="0"/>
                <a:cs typeface="Times New Roman" panose="02020603050405020304" pitchFamily="18" charset="0"/>
              </a:rPr>
              <a:t>Hoàng lo sợ xin vào trấn thủ Thuận Hóa. </a:t>
            </a:r>
          </a:p>
        </p:txBody>
      </p:sp>
      <p:sp>
        <p:nvSpPr>
          <p:cNvPr id="4" name="AutoShape 3">
            <a:extLst>
              <a:ext uri="{FF2B5EF4-FFF2-40B4-BE49-F238E27FC236}">
                <a16:creationId xmlns:a16="http://schemas.microsoft.com/office/drawing/2014/main" id="{0A5A86DD-53E3-4F7E-80C6-9B268DF43FDD}"/>
              </a:ext>
            </a:extLst>
          </p:cNvPr>
          <p:cNvSpPr>
            <a:spLocks noChangeAspect="1" noChangeArrowheads="1"/>
          </p:cNvSpPr>
          <p:nvPr/>
        </p:nvSpPr>
        <p:spPr bwMode="auto">
          <a:xfrm>
            <a:off x="2151063" y="101441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1.bp.blogspot.com/_VKnT_69MOXo/SsFwsPZ9FrI/AAAAAAAAThc/7Z2W8cLR6bY/s400/%C4%90%C3%A0ng+Ngo%C3%A0i-%C4%90%C3%A0ng+Trong.gif">
            <a:extLst>
              <a:ext uri="{FF2B5EF4-FFF2-40B4-BE49-F238E27FC236}">
                <a16:creationId xmlns:a16="http://schemas.microsoft.com/office/drawing/2014/main" id="{859BF557-BD65-427B-804D-1528F8B5AB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0839"/>
            <a:ext cx="4257675" cy="6550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Rectangle 2">
            <a:extLst>
              <a:ext uri="{FF2B5EF4-FFF2-40B4-BE49-F238E27FC236}">
                <a16:creationId xmlns:a16="http://schemas.microsoft.com/office/drawing/2014/main" id="{C451B52B-9496-4FBB-AA1C-856760378446}"/>
              </a:ext>
            </a:extLst>
          </p:cNvPr>
          <p:cNvSpPr>
            <a:spLocks noChangeArrowheads="1"/>
          </p:cNvSpPr>
          <p:nvPr/>
        </p:nvSpPr>
        <p:spPr bwMode="auto">
          <a:xfrm>
            <a:off x="4968878" y="350839"/>
            <a:ext cx="5930900" cy="5632311"/>
          </a:xfrm>
          <a:prstGeom prst="rect">
            <a:avLst/>
          </a:prstGeom>
          <a:noFill/>
          <a:ln w="19050">
            <a:solidFill>
              <a:srgbClr val="0000CC"/>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571500" indent="-571500" algn="just" eaLnBrk="1" hangingPunct="1">
              <a:spcBef>
                <a:spcPct val="0"/>
              </a:spcBef>
              <a:buFont typeface="Wingdings" panose="05000000000000000000" pitchFamily="2" charset="2"/>
              <a:buChar char="Ø"/>
            </a:pPr>
            <a:r>
              <a:rPr lang="vi-VN" altLang="en-US" sz="4000" dirty="0">
                <a:solidFill>
                  <a:srgbClr val="0000CC"/>
                </a:solidFill>
                <a:latin typeface="Times New Roman" panose="02020603050405020304" pitchFamily="18" charset="0"/>
                <a:cs typeface="Times New Roman" panose="02020603050405020304" pitchFamily="18" charset="0"/>
              </a:rPr>
              <a:t>Hai bên Trịnh-Nguyễn</a:t>
            </a:r>
            <a:r>
              <a:rPr lang="en-US" altLang="en-US" sz="4000" dirty="0">
                <a:solidFill>
                  <a:srgbClr val="0000CC"/>
                </a:solidFill>
                <a:latin typeface="Times New Roman" panose="02020603050405020304" pitchFamily="18" charset="0"/>
                <a:cs typeface="Times New Roman" panose="02020603050405020304" pitchFamily="18" charset="0"/>
              </a:rPr>
              <a:t> </a:t>
            </a:r>
            <a:r>
              <a:rPr lang="en-US" altLang="en-US" sz="4000" dirty="0" err="1">
                <a:solidFill>
                  <a:srgbClr val="0000CC"/>
                </a:solidFill>
                <a:latin typeface="Times New Roman" panose="02020603050405020304" pitchFamily="18" charset="0"/>
                <a:cs typeface="Times New Roman" panose="02020603050405020304" pitchFamily="18" charset="0"/>
              </a:rPr>
              <a:t>đánh</a:t>
            </a:r>
            <a:r>
              <a:rPr lang="en-US" altLang="en-US" sz="4000" dirty="0">
                <a:solidFill>
                  <a:srgbClr val="0000CC"/>
                </a:solidFill>
                <a:latin typeface="Times New Roman" panose="02020603050405020304" pitchFamily="18" charset="0"/>
                <a:cs typeface="Times New Roman" panose="02020603050405020304" pitchFamily="18" charset="0"/>
              </a:rPr>
              <a:t> </a:t>
            </a:r>
            <a:r>
              <a:rPr lang="en-US" altLang="en-US" sz="4000" dirty="0" err="1">
                <a:solidFill>
                  <a:srgbClr val="0000CC"/>
                </a:solidFill>
                <a:latin typeface="Times New Roman" panose="02020603050405020304" pitchFamily="18" charset="0"/>
                <a:cs typeface="Times New Roman" panose="02020603050405020304" pitchFamily="18" charset="0"/>
              </a:rPr>
              <a:t>nhau</a:t>
            </a:r>
            <a:r>
              <a:rPr lang="vi-VN" altLang="en-US" sz="4000" dirty="0">
                <a:solidFill>
                  <a:srgbClr val="0000CC"/>
                </a:solidFill>
                <a:latin typeface="Times New Roman" panose="02020603050405020304" pitchFamily="18" charset="0"/>
                <a:cs typeface="Times New Roman" panose="02020603050405020304" pitchFamily="18" charset="0"/>
              </a:rPr>
              <a:t> trong gần nửa thế kỷ từ 1627 đến 1672, hai bên đánh nhau 7 lầ</a:t>
            </a:r>
            <a:r>
              <a:rPr lang="en-US" altLang="en-US" sz="4000" dirty="0">
                <a:solidFill>
                  <a:srgbClr val="0000CC"/>
                </a:solidFill>
                <a:latin typeface="Times New Roman" panose="02020603050405020304" pitchFamily="18" charset="0"/>
                <a:cs typeface="Times New Roman" panose="02020603050405020304" pitchFamily="18" charset="0"/>
              </a:rPr>
              <a:t>n</a:t>
            </a:r>
            <a:r>
              <a:rPr lang="vi-VN" altLang="en-US" sz="4000" dirty="0">
                <a:solidFill>
                  <a:srgbClr val="0000CC"/>
                </a:solidFill>
                <a:latin typeface="Times New Roman" panose="02020603050405020304" pitchFamily="18" charset="0"/>
                <a:cs typeface="Times New Roman" panose="02020603050405020304" pitchFamily="18" charset="0"/>
              </a:rPr>
              <a:t> mà không có kết quả. Hai họ Trịnh, Nguyễn phải ngừng chiến, lấy sông Gianh</a:t>
            </a:r>
            <a:r>
              <a:rPr lang="en-US" altLang="en-US" sz="4000" dirty="0">
                <a:solidFill>
                  <a:srgbClr val="0000CC"/>
                </a:solidFill>
                <a:latin typeface="Times New Roman" panose="02020603050405020304" pitchFamily="18" charset="0"/>
                <a:cs typeface="Times New Roman" panose="02020603050405020304" pitchFamily="18" charset="0"/>
              </a:rPr>
              <a:t> </a:t>
            </a:r>
            <a:r>
              <a:rPr lang="en-US" altLang="en-US" sz="4000" dirty="0" err="1">
                <a:solidFill>
                  <a:srgbClr val="0000CC"/>
                </a:solidFill>
                <a:latin typeface="Times New Roman" panose="02020603050405020304" pitchFamily="18" charset="0"/>
                <a:cs typeface="Times New Roman" panose="02020603050405020304" pitchFamily="18" charset="0"/>
              </a:rPr>
              <a:t>làm</a:t>
            </a:r>
            <a:r>
              <a:rPr lang="en-US" altLang="en-US" sz="4000" dirty="0">
                <a:solidFill>
                  <a:srgbClr val="0000CC"/>
                </a:solidFill>
                <a:latin typeface="Times New Roman" panose="02020603050405020304" pitchFamily="18" charset="0"/>
                <a:cs typeface="Times New Roman" panose="02020603050405020304" pitchFamily="18" charset="0"/>
              </a:rPr>
              <a:t> </a:t>
            </a:r>
            <a:r>
              <a:rPr lang="vi-VN" altLang="en-US" sz="4000" dirty="0">
                <a:solidFill>
                  <a:srgbClr val="0000CC"/>
                </a:solidFill>
                <a:latin typeface="Times New Roman" panose="02020603050405020304" pitchFamily="18" charset="0"/>
                <a:cs typeface="Times New Roman" panose="02020603050405020304" pitchFamily="18" charset="0"/>
              </a:rPr>
              <a:t>giới tuyến hai miền.</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534AFC-116C-411D-A03D-7A6857F31303}"/>
              </a:ext>
            </a:extLst>
          </p:cNvPr>
          <p:cNvSpPr txBox="1"/>
          <p:nvPr/>
        </p:nvSpPr>
        <p:spPr>
          <a:xfrm>
            <a:off x="800099" y="275416"/>
            <a:ext cx="10906125" cy="604461"/>
          </a:xfrm>
          <a:prstGeom prst="rect">
            <a:avLst/>
          </a:prstGeom>
          <a:noFill/>
        </p:spPr>
        <p:txBody>
          <a:bodyPr wrap="square">
            <a:spAutoFit/>
          </a:bodyPr>
          <a:lstStyle/>
          <a:p>
            <a:pPr marL="0" marR="0" indent="274320" algn="ctr">
              <a:lnSpc>
                <a:spcPct val="130000"/>
              </a:lnSpc>
              <a:spcBef>
                <a:spcPts val="0"/>
              </a:spcBef>
              <a:spcAft>
                <a:spcPts val="0"/>
              </a:spcAft>
            </a:pPr>
            <a:r>
              <a:rPr lang="vi-VN" sz="2800" b="1" dirty="0">
                <a:solidFill>
                  <a:srgbClr val="FF0000"/>
                </a:solidFill>
                <a:effectLst/>
                <a:ea typeface="Calibri" panose="020F0502020204030204" pitchFamily="34" charset="0"/>
                <a:cs typeface="Times New Roman" panose="02020603050405020304" pitchFamily="18" charset="0"/>
              </a:rPr>
              <a:t>3.4. Sự nghiệp mở mang bờ cõi của họ Nguyễn ở Đàng Trong</a:t>
            </a:r>
            <a:endParaRPr lang="en-US" sz="2800" dirty="0">
              <a:solidFill>
                <a:srgbClr val="FF0000"/>
              </a:solidFill>
              <a:effectLst/>
              <a:ea typeface="Calibri" panose="020F0502020204030204" pitchFamily="34" charset="0"/>
              <a:cs typeface="Times New Roman" panose="02020603050405020304" pitchFamily="18" charset="0"/>
            </a:endParaRPr>
          </a:p>
        </p:txBody>
      </p:sp>
      <p:sp>
        <p:nvSpPr>
          <p:cNvPr id="4" name="AutoShape 3">
            <a:extLst>
              <a:ext uri="{FF2B5EF4-FFF2-40B4-BE49-F238E27FC236}">
                <a16:creationId xmlns:a16="http://schemas.microsoft.com/office/drawing/2014/main" id="{8CCB9BE9-8457-427F-A719-6FEA30BB0B48}"/>
              </a:ext>
            </a:extLst>
          </p:cNvPr>
          <p:cNvSpPr>
            <a:spLocks noChangeAspect="1" noChangeArrowheads="1"/>
          </p:cNvSpPr>
          <p:nvPr/>
        </p:nvSpPr>
        <p:spPr bwMode="auto">
          <a:xfrm>
            <a:off x="2151063" y="101441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graphicFrame>
        <p:nvGraphicFramePr>
          <p:cNvPr id="5" name="Diagram 4">
            <a:extLst>
              <a:ext uri="{FF2B5EF4-FFF2-40B4-BE49-F238E27FC236}">
                <a16:creationId xmlns:a16="http://schemas.microsoft.com/office/drawing/2014/main" id="{77FF7B99-EEBD-4FFE-B460-268D1F7CCEC8}"/>
              </a:ext>
            </a:extLst>
          </p:cNvPr>
          <p:cNvGraphicFramePr/>
          <p:nvPr>
            <p:extLst>
              <p:ext uri="{D42A27DB-BD31-4B8C-83A1-F6EECF244321}">
                <p14:modId xmlns:p14="http://schemas.microsoft.com/office/powerpoint/2010/main" val="3516006530"/>
              </p:ext>
            </p:extLst>
          </p:nvPr>
        </p:nvGraphicFramePr>
        <p:xfrm>
          <a:off x="561975" y="1233088"/>
          <a:ext cx="11363325" cy="55296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9128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6CA07B0A-2460-4C2D-B19B-6F4D293E68F7}"/>
                                            </p:graphicEl>
                                          </p:spTgt>
                                        </p:tgtEl>
                                        <p:attrNameLst>
                                          <p:attrName>style.visibility</p:attrName>
                                        </p:attrNameLst>
                                      </p:cBhvr>
                                      <p:to>
                                        <p:strVal val="visible"/>
                                      </p:to>
                                    </p:set>
                                    <p:animEffect transition="in" filter="fade">
                                      <p:cBhvr>
                                        <p:cTn id="12" dur="500"/>
                                        <p:tgtEl>
                                          <p:spTgt spid="5">
                                            <p:graphicEl>
                                              <a:dgm id="{6CA07B0A-2460-4C2D-B19B-6F4D293E68F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408A8B63-D06F-45EF-82C4-4982D0CEEAA7}"/>
                                            </p:graphicEl>
                                          </p:spTgt>
                                        </p:tgtEl>
                                        <p:attrNameLst>
                                          <p:attrName>style.visibility</p:attrName>
                                        </p:attrNameLst>
                                      </p:cBhvr>
                                      <p:to>
                                        <p:strVal val="visible"/>
                                      </p:to>
                                    </p:set>
                                    <p:animEffect transition="in" filter="fade">
                                      <p:cBhvr>
                                        <p:cTn id="17" dur="500"/>
                                        <p:tgtEl>
                                          <p:spTgt spid="5">
                                            <p:graphicEl>
                                              <a:dgm id="{408A8B63-D06F-45EF-82C4-4982D0CEEAA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8E47A1D3-A3FF-4BD0-8C25-8A977819B8E2}"/>
                                            </p:graphicEl>
                                          </p:spTgt>
                                        </p:tgtEl>
                                        <p:attrNameLst>
                                          <p:attrName>style.visibility</p:attrName>
                                        </p:attrNameLst>
                                      </p:cBhvr>
                                      <p:to>
                                        <p:strVal val="visible"/>
                                      </p:to>
                                    </p:set>
                                    <p:animEffect transition="in" filter="fade">
                                      <p:cBhvr>
                                        <p:cTn id="22" dur="500"/>
                                        <p:tgtEl>
                                          <p:spTgt spid="5">
                                            <p:graphicEl>
                                              <a:dgm id="{8E47A1D3-A3FF-4BD0-8C25-8A977819B8E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5D374A25-9C2D-478F-AE61-870DD594390E}"/>
                                            </p:graphicEl>
                                          </p:spTgt>
                                        </p:tgtEl>
                                        <p:attrNameLst>
                                          <p:attrName>style.visibility</p:attrName>
                                        </p:attrNameLst>
                                      </p:cBhvr>
                                      <p:to>
                                        <p:strVal val="visible"/>
                                      </p:to>
                                    </p:set>
                                    <p:animEffect transition="in" filter="fade">
                                      <p:cBhvr>
                                        <p:cTn id="27" dur="500"/>
                                        <p:tgtEl>
                                          <p:spTgt spid="5">
                                            <p:graphicEl>
                                              <a:dgm id="{5D374A25-9C2D-478F-AE61-870DD594390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3BE42EBA-6C7B-47D4-8098-BACE3AAFFB4F}"/>
                                            </p:graphicEl>
                                          </p:spTgt>
                                        </p:tgtEl>
                                        <p:attrNameLst>
                                          <p:attrName>style.visibility</p:attrName>
                                        </p:attrNameLst>
                                      </p:cBhvr>
                                      <p:to>
                                        <p:strVal val="visible"/>
                                      </p:to>
                                    </p:set>
                                    <p:animEffect transition="in" filter="fade">
                                      <p:cBhvr>
                                        <p:cTn id="32" dur="500"/>
                                        <p:tgtEl>
                                          <p:spTgt spid="5">
                                            <p:graphicEl>
                                              <a:dgm id="{3BE42EBA-6C7B-47D4-8098-BACE3AAFFB4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graphicEl>
                                              <a:dgm id="{7205E580-2474-450A-A5DE-2FCCF315917B}"/>
                                            </p:graphicEl>
                                          </p:spTgt>
                                        </p:tgtEl>
                                        <p:attrNameLst>
                                          <p:attrName>style.visibility</p:attrName>
                                        </p:attrNameLst>
                                      </p:cBhvr>
                                      <p:to>
                                        <p:strVal val="visible"/>
                                      </p:to>
                                    </p:set>
                                    <p:animEffect transition="in" filter="fade">
                                      <p:cBhvr>
                                        <p:cTn id="37" dur="500"/>
                                        <p:tgtEl>
                                          <p:spTgt spid="5">
                                            <p:graphicEl>
                                              <a:dgm id="{7205E580-2474-450A-A5DE-2FCCF315917B}"/>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graphicEl>
                                              <a:dgm id="{EDF873C0-F43C-4015-945A-C2E82253A148}"/>
                                            </p:graphicEl>
                                          </p:spTgt>
                                        </p:tgtEl>
                                        <p:attrNameLst>
                                          <p:attrName>style.visibility</p:attrName>
                                        </p:attrNameLst>
                                      </p:cBhvr>
                                      <p:to>
                                        <p:strVal val="visible"/>
                                      </p:to>
                                    </p:set>
                                    <p:animEffect transition="in" filter="fade">
                                      <p:cBhvr>
                                        <p:cTn id="42" dur="500"/>
                                        <p:tgtEl>
                                          <p:spTgt spid="5">
                                            <p:graphicEl>
                                              <a:dgm id="{EDF873C0-F43C-4015-945A-C2E82253A148}"/>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graphicEl>
                                              <a:dgm id="{7C64A706-5D61-4099-993C-AD45655F21BD}"/>
                                            </p:graphicEl>
                                          </p:spTgt>
                                        </p:tgtEl>
                                        <p:attrNameLst>
                                          <p:attrName>style.visibility</p:attrName>
                                        </p:attrNameLst>
                                      </p:cBhvr>
                                      <p:to>
                                        <p:strVal val="visible"/>
                                      </p:to>
                                    </p:set>
                                    <p:animEffect transition="in" filter="fade">
                                      <p:cBhvr>
                                        <p:cTn id="47" dur="500"/>
                                        <p:tgtEl>
                                          <p:spTgt spid="5">
                                            <p:graphicEl>
                                              <a:dgm id="{7C64A706-5D61-4099-993C-AD45655F21B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534AFC-116C-411D-A03D-7A6857F31303}"/>
              </a:ext>
            </a:extLst>
          </p:cNvPr>
          <p:cNvSpPr txBox="1"/>
          <p:nvPr/>
        </p:nvSpPr>
        <p:spPr>
          <a:xfrm>
            <a:off x="790574" y="162852"/>
            <a:ext cx="10906125" cy="668645"/>
          </a:xfrm>
          <a:prstGeom prst="rect">
            <a:avLst/>
          </a:prstGeom>
          <a:noFill/>
        </p:spPr>
        <p:txBody>
          <a:bodyPr wrap="square">
            <a:spAutoFit/>
          </a:bodyPr>
          <a:lstStyle/>
          <a:p>
            <a:pPr marL="0" marR="0" indent="274320" algn="ctr">
              <a:lnSpc>
                <a:spcPct val="130000"/>
              </a:lnSpc>
              <a:spcBef>
                <a:spcPts val="0"/>
              </a:spcBef>
              <a:spcAft>
                <a:spcPts val="0"/>
              </a:spcAft>
            </a:pP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3.5.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Khủng</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hoảng</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ở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Đàng</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Ngoài</a:t>
            </a:r>
            <a:endParaRPr lang="en-US" sz="3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AutoShape 3">
            <a:extLst>
              <a:ext uri="{FF2B5EF4-FFF2-40B4-BE49-F238E27FC236}">
                <a16:creationId xmlns:a16="http://schemas.microsoft.com/office/drawing/2014/main" id="{8CCB9BE9-8457-427F-A719-6FEA30BB0B48}"/>
              </a:ext>
            </a:extLst>
          </p:cNvPr>
          <p:cNvSpPr>
            <a:spLocks noChangeAspect="1" noChangeArrowheads="1"/>
          </p:cNvSpPr>
          <p:nvPr/>
        </p:nvSpPr>
        <p:spPr bwMode="auto">
          <a:xfrm>
            <a:off x="2151063" y="101441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graphicFrame>
        <p:nvGraphicFramePr>
          <p:cNvPr id="5" name="Diagram 4">
            <a:extLst>
              <a:ext uri="{FF2B5EF4-FFF2-40B4-BE49-F238E27FC236}">
                <a16:creationId xmlns:a16="http://schemas.microsoft.com/office/drawing/2014/main" id="{77FF7B99-EEBD-4FFE-B460-268D1F7CCEC8}"/>
              </a:ext>
            </a:extLst>
          </p:cNvPr>
          <p:cNvGraphicFramePr/>
          <p:nvPr>
            <p:extLst>
              <p:ext uri="{D42A27DB-BD31-4B8C-83A1-F6EECF244321}">
                <p14:modId xmlns:p14="http://schemas.microsoft.com/office/powerpoint/2010/main" val="3588689032"/>
              </p:ext>
            </p:extLst>
          </p:nvPr>
        </p:nvGraphicFramePr>
        <p:xfrm>
          <a:off x="561975" y="1233088"/>
          <a:ext cx="11363325" cy="55296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5885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6CA07B0A-2460-4C2D-B19B-6F4D293E68F7}"/>
                                            </p:graphicEl>
                                          </p:spTgt>
                                        </p:tgtEl>
                                        <p:attrNameLst>
                                          <p:attrName>style.visibility</p:attrName>
                                        </p:attrNameLst>
                                      </p:cBhvr>
                                      <p:to>
                                        <p:strVal val="visible"/>
                                      </p:to>
                                    </p:set>
                                    <p:animEffect transition="in" filter="fade">
                                      <p:cBhvr>
                                        <p:cTn id="12" dur="500"/>
                                        <p:tgtEl>
                                          <p:spTgt spid="5">
                                            <p:graphicEl>
                                              <a:dgm id="{6CA07B0A-2460-4C2D-B19B-6F4D293E68F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408A8B63-D06F-45EF-82C4-4982D0CEEAA7}"/>
                                            </p:graphicEl>
                                          </p:spTgt>
                                        </p:tgtEl>
                                        <p:attrNameLst>
                                          <p:attrName>style.visibility</p:attrName>
                                        </p:attrNameLst>
                                      </p:cBhvr>
                                      <p:to>
                                        <p:strVal val="visible"/>
                                      </p:to>
                                    </p:set>
                                    <p:animEffect transition="in" filter="fade">
                                      <p:cBhvr>
                                        <p:cTn id="17" dur="500"/>
                                        <p:tgtEl>
                                          <p:spTgt spid="5">
                                            <p:graphicEl>
                                              <a:dgm id="{408A8B63-D06F-45EF-82C4-4982D0CEEAA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8E47A1D3-A3FF-4BD0-8C25-8A977819B8E2}"/>
                                            </p:graphicEl>
                                          </p:spTgt>
                                        </p:tgtEl>
                                        <p:attrNameLst>
                                          <p:attrName>style.visibility</p:attrName>
                                        </p:attrNameLst>
                                      </p:cBhvr>
                                      <p:to>
                                        <p:strVal val="visible"/>
                                      </p:to>
                                    </p:set>
                                    <p:animEffect transition="in" filter="fade">
                                      <p:cBhvr>
                                        <p:cTn id="22" dur="500"/>
                                        <p:tgtEl>
                                          <p:spTgt spid="5">
                                            <p:graphicEl>
                                              <a:dgm id="{8E47A1D3-A3FF-4BD0-8C25-8A977819B8E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5D374A25-9C2D-478F-AE61-870DD594390E}"/>
                                            </p:graphicEl>
                                          </p:spTgt>
                                        </p:tgtEl>
                                        <p:attrNameLst>
                                          <p:attrName>style.visibility</p:attrName>
                                        </p:attrNameLst>
                                      </p:cBhvr>
                                      <p:to>
                                        <p:strVal val="visible"/>
                                      </p:to>
                                    </p:set>
                                    <p:animEffect transition="in" filter="fade">
                                      <p:cBhvr>
                                        <p:cTn id="27" dur="500"/>
                                        <p:tgtEl>
                                          <p:spTgt spid="5">
                                            <p:graphicEl>
                                              <a:dgm id="{5D374A25-9C2D-478F-AE61-870DD594390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3BE42EBA-6C7B-47D4-8098-BACE3AAFFB4F}"/>
                                            </p:graphicEl>
                                          </p:spTgt>
                                        </p:tgtEl>
                                        <p:attrNameLst>
                                          <p:attrName>style.visibility</p:attrName>
                                        </p:attrNameLst>
                                      </p:cBhvr>
                                      <p:to>
                                        <p:strVal val="visible"/>
                                      </p:to>
                                    </p:set>
                                    <p:animEffect transition="in" filter="fade">
                                      <p:cBhvr>
                                        <p:cTn id="32" dur="500"/>
                                        <p:tgtEl>
                                          <p:spTgt spid="5">
                                            <p:graphicEl>
                                              <a:dgm id="{3BE42EBA-6C7B-47D4-8098-BACE3AAFFB4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graphicEl>
                                              <a:dgm id="{7205E580-2474-450A-A5DE-2FCCF315917B}"/>
                                            </p:graphicEl>
                                          </p:spTgt>
                                        </p:tgtEl>
                                        <p:attrNameLst>
                                          <p:attrName>style.visibility</p:attrName>
                                        </p:attrNameLst>
                                      </p:cBhvr>
                                      <p:to>
                                        <p:strVal val="visible"/>
                                      </p:to>
                                    </p:set>
                                    <p:animEffect transition="in" filter="fade">
                                      <p:cBhvr>
                                        <p:cTn id="37" dur="500"/>
                                        <p:tgtEl>
                                          <p:spTgt spid="5">
                                            <p:graphicEl>
                                              <a:dgm id="{7205E580-2474-450A-A5DE-2FCCF315917B}"/>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graphicEl>
                                              <a:dgm id="{EDF873C0-F43C-4015-945A-C2E82253A148}"/>
                                            </p:graphicEl>
                                          </p:spTgt>
                                        </p:tgtEl>
                                        <p:attrNameLst>
                                          <p:attrName>style.visibility</p:attrName>
                                        </p:attrNameLst>
                                      </p:cBhvr>
                                      <p:to>
                                        <p:strVal val="visible"/>
                                      </p:to>
                                    </p:set>
                                    <p:animEffect transition="in" filter="fade">
                                      <p:cBhvr>
                                        <p:cTn id="42" dur="500"/>
                                        <p:tgtEl>
                                          <p:spTgt spid="5">
                                            <p:graphicEl>
                                              <a:dgm id="{EDF873C0-F43C-4015-945A-C2E82253A148}"/>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graphicEl>
                                              <a:dgm id="{7C64A706-5D61-4099-993C-AD45655F21BD}"/>
                                            </p:graphicEl>
                                          </p:spTgt>
                                        </p:tgtEl>
                                        <p:attrNameLst>
                                          <p:attrName>style.visibility</p:attrName>
                                        </p:attrNameLst>
                                      </p:cBhvr>
                                      <p:to>
                                        <p:strVal val="visible"/>
                                      </p:to>
                                    </p:set>
                                    <p:animEffect transition="in" filter="fade">
                                      <p:cBhvr>
                                        <p:cTn id="47" dur="500"/>
                                        <p:tgtEl>
                                          <p:spTgt spid="5">
                                            <p:graphicEl>
                                              <a:dgm id="{7C64A706-5D61-4099-993C-AD45655F21B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9AEC2911-CC64-447F-8139-5FF0D2DF7AE6}"/>
              </a:ext>
            </a:extLst>
          </p:cNvPr>
          <p:cNvGraphicFramePr/>
          <p:nvPr>
            <p:extLst>
              <p:ext uri="{D42A27DB-BD31-4B8C-83A1-F6EECF244321}">
                <p14:modId xmlns:p14="http://schemas.microsoft.com/office/powerpoint/2010/main" val="2447916699"/>
              </p:ext>
            </p:extLst>
          </p:nvPr>
        </p:nvGraphicFramePr>
        <p:xfrm>
          <a:off x="355601" y="85724"/>
          <a:ext cx="7207250" cy="6524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788612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534AFC-116C-411D-A03D-7A6857F31303}"/>
              </a:ext>
            </a:extLst>
          </p:cNvPr>
          <p:cNvSpPr txBox="1"/>
          <p:nvPr/>
        </p:nvSpPr>
        <p:spPr>
          <a:xfrm>
            <a:off x="2057400" y="123825"/>
            <a:ext cx="7096126" cy="596574"/>
          </a:xfrm>
          <a:prstGeom prst="rect">
            <a:avLst/>
          </a:prstGeom>
          <a:noFill/>
        </p:spPr>
        <p:txBody>
          <a:bodyPr wrap="square">
            <a:spAutoFit/>
          </a:bodyPr>
          <a:lstStyle/>
          <a:p>
            <a:pPr marL="0" marR="0" indent="274320" algn="ctr">
              <a:lnSpc>
                <a:spcPct val="130000"/>
              </a:lnSpc>
              <a:spcBef>
                <a:spcPts val="0"/>
              </a:spcBef>
              <a:spcAft>
                <a:spcPts val="0"/>
              </a:spcAft>
            </a:pP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3.6.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Khủng</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hoảng</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ở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Đàng</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Trong</a:t>
            </a:r>
            <a:endParaRPr lang="en-US" sz="2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AutoShape 3">
            <a:extLst>
              <a:ext uri="{FF2B5EF4-FFF2-40B4-BE49-F238E27FC236}">
                <a16:creationId xmlns:a16="http://schemas.microsoft.com/office/drawing/2014/main" id="{8CCB9BE9-8457-427F-A719-6FEA30BB0B48}"/>
              </a:ext>
            </a:extLst>
          </p:cNvPr>
          <p:cNvSpPr>
            <a:spLocks noChangeAspect="1" noChangeArrowheads="1"/>
          </p:cNvSpPr>
          <p:nvPr/>
        </p:nvSpPr>
        <p:spPr bwMode="auto">
          <a:xfrm>
            <a:off x="2151063" y="101441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graphicFrame>
        <p:nvGraphicFramePr>
          <p:cNvPr id="5" name="Diagram 4">
            <a:extLst>
              <a:ext uri="{FF2B5EF4-FFF2-40B4-BE49-F238E27FC236}">
                <a16:creationId xmlns:a16="http://schemas.microsoft.com/office/drawing/2014/main" id="{77FF7B99-EEBD-4FFE-B460-268D1F7CCEC8}"/>
              </a:ext>
            </a:extLst>
          </p:cNvPr>
          <p:cNvGraphicFramePr/>
          <p:nvPr>
            <p:extLst>
              <p:ext uri="{D42A27DB-BD31-4B8C-83A1-F6EECF244321}">
                <p14:modId xmlns:p14="http://schemas.microsoft.com/office/powerpoint/2010/main" val="1381456286"/>
              </p:ext>
            </p:extLst>
          </p:nvPr>
        </p:nvGraphicFramePr>
        <p:xfrm>
          <a:off x="561975" y="1233088"/>
          <a:ext cx="11363325" cy="55296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23784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6CA07B0A-2460-4C2D-B19B-6F4D293E68F7}"/>
                                            </p:graphicEl>
                                          </p:spTgt>
                                        </p:tgtEl>
                                        <p:attrNameLst>
                                          <p:attrName>style.visibility</p:attrName>
                                        </p:attrNameLst>
                                      </p:cBhvr>
                                      <p:to>
                                        <p:strVal val="visible"/>
                                      </p:to>
                                    </p:set>
                                    <p:animEffect transition="in" filter="fade">
                                      <p:cBhvr>
                                        <p:cTn id="12" dur="500"/>
                                        <p:tgtEl>
                                          <p:spTgt spid="5">
                                            <p:graphicEl>
                                              <a:dgm id="{6CA07B0A-2460-4C2D-B19B-6F4D293E68F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408A8B63-D06F-45EF-82C4-4982D0CEEAA7}"/>
                                            </p:graphicEl>
                                          </p:spTgt>
                                        </p:tgtEl>
                                        <p:attrNameLst>
                                          <p:attrName>style.visibility</p:attrName>
                                        </p:attrNameLst>
                                      </p:cBhvr>
                                      <p:to>
                                        <p:strVal val="visible"/>
                                      </p:to>
                                    </p:set>
                                    <p:animEffect transition="in" filter="fade">
                                      <p:cBhvr>
                                        <p:cTn id="17" dur="500"/>
                                        <p:tgtEl>
                                          <p:spTgt spid="5">
                                            <p:graphicEl>
                                              <a:dgm id="{408A8B63-D06F-45EF-82C4-4982D0CEEAA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8E47A1D3-A3FF-4BD0-8C25-8A977819B8E2}"/>
                                            </p:graphicEl>
                                          </p:spTgt>
                                        </p:tgtEl>
                                        <p:attrNameLst>
                                          <p:attrName>style.visibility</p:attrName>
                                        </p:attrNameLst>
                                      </p:cBhvr>
                                      <p:to>
                                        <p:strVal val="visible"/>
                                      </p:to>
                                    </p:set>
                                    <p:animEffect transition="in" filter="fade">
                                      <p:cBhvr>
                                        <p:cTn id="22" dur="500"/>
                                        <p:tgtEl>
                                          <p:spTgt spid="5">
                                            <p:graphicEl>
                                              <a:dgm id="{8E47A1D3-A3FF-4BD0-8C25-8A977819B8E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5D374A25-9C2D-478F-AE61-870DD594390E}"/>
                                            </p:graphicEl>
                                          </p:spTgt>
                                        </p:tgtEl>
                                        <p:attrNameLst>
                                          <p:attrName>style.visibility</p:attrName>
                                        </p:attrNameLst>
                                      </p:cBhvr>
                                      <p:to>
                                        <p:strVal val="visible"/>
                                      </p:to>
                                    </p:set>
                                    <p:animEffect transition="in" filter="fade">
                                      <p:cBhvr>
                                        <p:cTn id="27" dur="500"/>
                                        <p:tgtEl>
                                          <p:spTgt spid="5">
                                            <p:graphicEl>
                                              <a:dgm id="{5D374A25-9C2D-478F-AE61-870DD594390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3BE42EBA-6C7B-47D4-8098-BACE3AAFFB4F}"/>
                                            </p:graphicEl>
                                          </p:spTgt>
                                        </p:tgtEl>
                                        <p:attrNameLst>
                                          <p:attrName>style.visibility</p:attrName>
                                        </p:attrNameLst>
                                      </p:cBhvr>
                                      <p:to>
                                        <p:strVal val="visible"/>
                                      </p:to>
                                    </p:set>
                                    <p:animEffect transition="in" filter="fade">
                                      <p:cBhvr>
                                        <p:cTn id="32" dur="500"/>
                                        <p:tgtEl>
                                          <p:spTgt spid="5">
                                            <p:graphicEl>
                                              <a:dgm id="{3BE42EBA-6C7B-47D4-8098-BACE3AAFFB4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graphicEl>
                                              <a:dgm id="{7205E580-2474-450A-A5DE-2FCCF315917B}"/>
                                            </p:graphicEl>
                                          </p:spTgt>
                                        </p:tgtEl>
                                        <p:attrNameLst>
                                          <p:attrName>style.visibility</p:attrName>
                                        </p:attrNameLst>
                                      </p:cBhvr>
                                      <p:to>
                                        <p:strVal val="visible"/>
                                      </p:to>
                                    </p:set>
                                    <p:animEffect transition="in" filter="fade">
                                      <p:cBhvr>
                                        <p:cTn id="37" dur="500"/>
                                        <p:tgtEl>
                                          <p:spTgt spid="5">
                                            <p:graphicEl>
                                              <a:dgm id="{7205E580-2474-450A-A5DE-2FCCF315917B}"/>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graphicEl>
                                              <a:dgm id="{EDF873C0-F43C-4015-945A-C2E82253A148}"/>
                                            </p:graphicEl>
                                          </p:spTgt>
                                        </p:tgtEl>
                                        <p:attrNameLst>
                                          <p:attrName>style.visibility</p:attrName>
                                        </p:attrNameLst>
                                      </p:cBhvr>
                                      <p:to>
                                        <p:strVal val="visible"/>
                                      </p:to>
                                    </p:set>
                                    <p:animEffect transition="in" filter="fade">
                                      <p:cBhvr>
                                        <p:cTn id="42" dur="500"/>
                                        <p:tgtEl>
                                          <p:spTgt spid="5">
                                            <p:graphicEl>
                                              <a:dgm id="{EDF873C0-F43C-4015-945A-C2E82253A148}"/>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graphicEl>
                                              <a:dgm id="{7C64A706-5D61-4099-993C-AD45655F21BD}"/>
                                            </p:graphicEl>
                                          </p:spTgt>
                                        </p:tgtEl>
                                        <p:attrNameLst>
                                          <p:attrName>style.visibility</p:attrName>
                                        </p:attrNameLst>
                                      </p:cBhvr>
                                      <p:to>
                                        <p:strVal val="visible"/>
                                      </p:to>
                                    </p:set>
                                    <p:animEffect transition="in" filter="fade">
                                      <p:cBhvr>
                                        <p:cTn id="47" dur="500"/>
                                        <p:tgtEl>
                                          <p:spTgt spid="5">
                                            <p:graphicEl>
                                              <a:dgm id="{7C64A706-5D61-4099-993C-AD45655F21B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B68D5F5-8FAC-4220-9609-ED88EB1B457C}"/>
              </a:ext>
            </a:extLst>
          </p:cNvPr>
          <p:cNvSpPr>
            <a:spLocks noChangeArrowheads="1"/>
          </p:cNvSpPr>
          <p:nvPr/>
        </p:nvSpPr>
        <p:spPr bwMode="auto">
          <a:xfrm>
            <a:off x="1265237" y="207961"/>
            <a:ext cx="938212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3600" b="1" dirty="0">
                <a:solidFill>
                  <a:srgbClr val="FF0000"/>
                </a:solidFill>
                <a:latin typeface="Times New Roman" panose="02020603050405020304" pitchFamily="18" charset="0"/>
                <a:cs typeface="Times New Roman" panose="02020603050405020304" pitchFamily="18" charset="0"/>
              </a:rPr>
              <a:t>3.7 </a:t>
            </a:r>
            <a:r>
              <a:rPr lang="en-US" altLang="en-US" sz="3600" b="1" dirty="0" err="1">
                <a:solidFill>
                  <a:srgbClr val="FF0000"/>
                </a:solidFill>
                <a:latin typeface="Times New Roman" panose="02020603050405020304" pitchFamily="18" charset="0"/>
                <a:cs typeface="Times New Roman" panose="02020603050405020304" pitchFamily="18" charset="0"/>
              </a:rPr>
              <a:t>Phong</a:t>
            </a:r>
            <a:r>
              <a:rPr lang="en-US" altLang="en-US" sz="3600" b="1" dirty="0">
                <a:solidFill>
                  <a:srgbClr val="FF0000"/>
                </a:solidFill>
                <a:latin typeface="Times New Roman" panose="02020603050405020304" pitchFamily="18" charset="0"/>
                <a:cs typeface="Times New Roman" panose="02020603050405020304" pitchFamily="18" charset="0"/>
              </a:rPr>
              <a:t> </a:t>
            </a:r>
            <a:r>
              <a:rPr lang="en-US" altLang="en-US" sz="3600" b="1" dirty="0" err="1">
                <a:solidFill>
                  <a:srgbClr val="FF0000"/>
                </a:solidFill>
                <a:latin typeface="Times New Roman" panose="02020603050405020304" pitchFamily="18" charset="0"/>
                <a:cs typeface="Times New Roman" panose="02020603050405020304" pitchFamily="18" charset="0"/>
              </a:rPr>
              <a:t>trào</a:t>
            </a:r>
            <a:r>
              <a:rPr lang="en-US" altLang="en-US" sz="3600" b="1" dirty="0">
                <a:solidFill>
                  <a:srgbClr val="FF0000"/>
                </a:solidFill>
                <a:latin typeface="Times New Roman" panose="02020603050405020304" pitchFamily="18" charset="0"/>
                <a:cs typeface="Times New Roman" panose="02020603050405020304" pitchFamily="18" charset="0"/>
              </a:rPr>
              <a:t> </a:t>
            </a:r>
            <a:r>
              <a:rPr lang="en-US" altLang="en-US" sz="3600" b="1" dirty="0" err="1">
                <a:solidFill>
                  <a:srgbClr val="FF0000"/>
                </a:solidFill>
                <a:latin typeface="Times New Roman" panose="02020603050405020304" pitchFamily="18" charset="0"/>
                <a:cs typeface="Times New Roman" panose="02020603050405020304" pitchFamily="18" charset="0"/>
              </a:rPr>
              <a:t>Tây</a:t>
            </a:r>
            <a:r>
              <a:rPr lang="en-US" altLang="en-US" sz="3600" b="1" dirty="0">
                <a:solidFill>
                  <a:srgbClr val="FF0000"/>
                </a:solidFill>
                <a:latin typeface="Times New Roman" panose="02020603050405020304" pitchFamily="18" charset="0"/>
                <a:cs typeface="Times New Roman" panose="02020603050405020304" pitchFamily="18" charset="0"/>
              </a:rPr>
              <a:t> </a:t>
            </a:r>
            <a:r>
              <a:rPr lang="en-US" altLang="en-US" sz="3600" b="1" dirty="0" err="1">
                <a:solidFill>
                  <a:srgbClr val="FF0000"/>
                </a:solidFill>
                <a:latin typeface="Times New Roman" panose="02020603050405020304" pitchFamily="18" charset="0"/>
                <a:cs typeface="Times New Roman" panose="02020603050405020304" pitchFamily="18" charset="0"/>
              </a:rPr>
              <a:t>Sơn</a:t>
            </a:r>
            <a:r>
              <a:rPr lang="en-US" altLang="en-US" sz="3600" b="1" dirty="0">
                <a:solidFill>
                  <a:srgbClr val="FF0000"/>
                </a:solidFill>
                <a:latin typeface="Times New Roman" panose="02020603050405020304" pitchFamily="18" charset="0"/>
                <a:cs typeface="Times New Roman" panose="02020603050405020304" pitchFamily="18" charset="0"/>
              </a:rPr>
              <a:t> (1771 – 1802)</a:t>
            </a:r>
            <a:endParaRPr lang="en-US" altLang="en-US" sz="3600" dirty="0">
              <a:solidFill>
                <a:srgbClr val="FF0000"/>
              </a:solidFill>
              <a:latin typeface="Times New Roman" panose="02020603050405020304" pitchFamily="18" charset="0"/>
              <a:cs typeface="Times New Roman" panose="02020603050405020304" pitchFamily="18" charset="0"/>
            </a:endParaRPr>
          </a:p>
        </p:txBody>
      </p:sp>
      <p:sp>
        <p:nvSpPr>
          <p:cNvPr id="5" name="AutoShape 3">
            <a:extLst>
              <a:ext uri="{FF2B5EF4-FFF2-40B4-BE49-F238E27FC236}">
                <a16:creationId xmlns:a16="http://schemas.microsoft.com/office/drawing/2014/main" id="{930489F3-998A-4EF1-A76F-4C68484F23E7}"/>
              </a:ext>
            </a:extLst>
          </p:cNvPr>
          <p:cNvSpPr>
            <a:spLocks noChangeAspect="1" noChangeArrowheads="1"/>
          </p:cNvSpPr>
          <p:nvPr/>
        </p:nvSpPr>
        <p:spPr bwMode="auto">
          <a:xfrm>
            <a:off x="2151063" y="101441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pic>
        <p:nvPicPr>
          <p:cNvPr id="7" name="Picture 2" descr="luoc_do_tay_son_khoi_nghia_chong_cac_the_luc_phong_kien_va_chong_quan_xam_luoc_nuoc_ngoai1.__500">
            <a:extLst>
              <a:ext uri="{FF2B5EF4-FFF2-40B4-BE49-F238E27FC236}">
                <a16:creationId xmlns:a16="http://schemas.microsoft.com/office/drawing/2014/main" id="{4164A48D-F963-4433-85D3-1AC318C755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7494" y="1431926"/>
            <a:ext cx="2979738" cy="521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5" descr="http://vietsuky.files.wordpress.com/2011/12/ts.jpg">
            <a:extLst>
              <a:ext uri="{FF2B5EF4-FFF2-40B4-BE49-F238E27FC236}">
                <a16:creationId xmlns:a16="http://schemas.microsoft.com/office/drawing/2014/main" id="{C4538173-A4F4-471B-BA88-2B77D089837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0097" y="1971675"/>
            <a:ext cx="2871177" cy="441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1C94C542-1E2A-4AE8-9A3A-83367B07AEB3}"/>
              </a:ext>
            </a:extLst>
          </p:cNvPr>
          <p:cNvSpPr txBox="1"/>
          <p:nvPr/>
        </p:nvSpPr>
        <p:spPr>
          <a:xfrm>
            <a:off x="238125" y="1873268"/>
            <a:ext cx="6096000" cy="3970318"/>
          </a:xfrm>
          <a:prstGeom prst="rect">
            <a:avLst/>
          </a:prstGeom>
          <a:noFill/>
        </p:spPr>
        <p:txBody>
          <a:bodyPr wrap="square">
            <a:spAutoFit/>
          </a:bodyPr>
          <a:lstStyle/>
          <a:p>
            <a:pPr algn="just"/>
            <a:r>
              <a:rPr lang="en-US" sz="3600" dirty="0" err="1">
                <a:effectLst/>
                <a:latin typeface="Arial" panose="020B0604020202020204" pitchFamily="34" charset="0"/>
                <a:ea typeface="Calibri" panose="020F0502020204030204" pitchFamily="34" charset="0"/>
                <a:cs typeface="Arial" panose="020B0604020202020204" pitchFamily="34" charset="0"/>
              </a:rPr>
              <a:t>Năm</a:t>
            </a:r>
            <a:r>
              <a:rPr lang="en-US" sz="3600" dirty="0">
                <a:effectLst/>
                <a:latin typeface="Arial" panose="020B0604020202020204" pitchFamily="34" charset="0"/>
                <a:ea typeface="Calibri" panose="020F0502020204030204" pitchFamily="34" charset="0"/>
                <a:cs typeface="Arial" panose="020B0604020202020204" pitchFamily="34" charset="0"/>
              </a:rPr>
              <a:t> 1771, </a:t>
            </a:r>
            <a:r>
              <a:rPr lang="en-US" sz="3600" dirty="0" err="1">
                <a:effectLst/>
                <a:latin typeface="Arial" panose="020B0604020202020204" pitchFamily="34" charset="0"/>
                <a:ea typeface="Calibri" panose="020F0502020204030204" pitchFamily="34" charset="0"/>
                <a:cs typeface="Arial" panose="020B0604020202020204" pitchFamily="34" charset="0"/>
              </a:rPr>
              <a:t>trong</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tình</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cảnh</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đói</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kém</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khổ</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cực</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một</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cuộc</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khởi</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nghĩa</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đã</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bùng</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lên</a:t>
            </a:r>
            <a:r>
              <a:rPr lang="en-US" sz="3600" dirty="0">
                <a:effectLst/>
                <a:latin typeface="Arial" panose="020B0604020202020204" pitchFamily="34" charset="0"/>
                <a:ea typeface="Calibri" panose="020F0502020204030204" pitchFamily="34" charset="0"/>
                <a:cs typeface="Arial" panose="020B0604020202020204" pitchFamily="34" charset="0"/>
              </a:rPr>
              <a:t> ở   </a:t>
            </a:r>
            <a:r>
              <a:rPr lang="en-US" sz="3600" dirty="0" err="1">
                <a:effectLst/>
                <a:latin typeface="Arial" panose="020B0604020202020204" pitchFamily="34" charset="0"/>
                <a:ea typeface="Calibri" panose="020F0502020204030204" pitchFamily="34" charset="0"/>
                <a:cs typeface="Arial" panose="020B0604020202020204" pitchFamily="34" charset="0"/>
              </a:rPr>
              <a:t>ấp</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Tây</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Sơn</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Bình</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Định</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Đứng</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đầu</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cuộc</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khởi</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nghĩa</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là</a:t>
            </a:r>
            <a:r>
              <a:rPr lang="en-US" sz="3600" dirty="0">
                <a:effectLst/>
                <a:latin typeface="Arial" panose="020B0604020202020204" pitchFamily="34" charset="0"/>
                <a:ea typeface="Calibri" panose="020F0502020204030204" pitchFamily="34" charset="0"/>
                <a:cs typeface="Arial" panose="020B0604020202020204" pitchFamily="34" charset="0"/>
              </a:rPr>
              <a:t> 3 </a:t>
            </a:r>
            <a:r>
              <a:rPr lang="en-US" sz="3600" dirty="0" err="1">
                <a:effectLst/>
                <a:latin typeface="Arial" panose="020B0604020202020204" pitchFamily="34" charset="0"/>
                <a:ea typeface="Calibri" panose="020F0502020204030204" pitchFamily="34" charset="0"/>
                <a:cs typeface="Arial" panose="020B0604020202020204" pitchFamily="34" charset="0"/>
              </a:rPr>
              <a:t>anh</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em</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Nguyễn</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Nhạc</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Nguyễn</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Huệ</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Nguyễn</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Lữ</a:t>
            </a:r>
            <a:endParaRPr lang="en-US" sz="36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 calcmode="lin" valueType="num">
                                      <p:cBhvr>
                                        <p:cTn id="21" dur="1000" fill="hold"/>
                                        <p:tgtEl>
                                          <p:spTgt spid="7"/>
                                        </p:tgtEl>
                                        <p:attrNameLst>
                                          <p:attrName>style.rotation</p:attrName>
                                        </p:attrNameLst>
                                      </p:cBhvr>
                                      <p:tavLst>
                                        <p:tav tm="0">
                                          <p:val>
                                            <p:fltVal val="90"/>
                                          </p:val>
                                        </p:tav>
                                        <p:tav tm="100000">
                                          <p:val>
                                            <p:fltVal val="0"/>
                                          </p:val>
                                        </p:tav>
                                      </p:tavLst>
                                    </p:anim>
                                    <p:animEffect transition="in" filter="fade">
                                      <p:cBhvr>
                                        <p:cTn id="22" dur="1000"/>
                                        <p:tgtEl>
                                          <p:spTgt spid="7"/>
                                        </p:tgtEl>
                                      </p:cBhvr>
                                    </p:animEffect>
                                  </p:childTnLst>
                                </p:cTn>
                              </p:par>
                              <p:par>
                                <p:cTn id="23" presetID="31" presetClass="entr" presetSubtype="0" fill="hold" nodeType="withEffect">
                                  <p:stCondLst>
                                    <p:cond delay="0"/>
                                  </p:stCondLst>
                                  <p:childTnLst>
                                    <p:set>
                                      <p:cBhvr>
                                        <p:cTn id="24" dur="1" fill="hold">
                                          <p:stCondLst>
                                            <p:cond delay="0"/>
                                          </p:stCondLst>
                                        </p:cTn>
                                        <p:tgtEl>
                                          <p:spTgt spid="21509"/>
                                        </p:tgtEl>
                                        <p:attrNameLst>
                                          <p:attrName>style.visibility</p:attrName>
                                        </p:attrNameLst>
                                      </p:cBhvr>
                                      <p:to>
                                        <p:strVal val="visible"/>
                                      </p:to>
                                    </p:set>
                                    <p:anim calcmode="lin" valueType="num">
                                      <p:cBhvr>
                                        <p:cTn id="25" dur="1000" fill="hold"/>
                                        <p:tgtEl>
                                          <p:spTgt spid="21509"/>
                                        </p:tgtEl>
                                        <p:attrNameLst>
                                          <p:attrName>ppt_w</p:attrName>
                                        </p:attrNameLst>
                                      </p:cBhvr>
                                      <p:tavLst>
                                        <p:tav tm="0">
                                          <p:val>
                                            <p:fltVal val="0"/>
                                          </p:val>
                                        </p:tav>
                                        <p:tav tm="100000">
                                          <p:val>
                                            <p:strVal val="#ppt_w"/>
                                          </p:val>
                                        </p:tav>
                                      </p:tavLst>
                                    </p:anim>
                                    <p:anim calcmode="lin" valueType="num">
                                      <p:cBhvr>
                                        <p:cTn id="26" dur="1000" fill="hold"/>
                                        <p:tgtEl>
                                          <p:spTgt spid="21509"/>
                                        </p:tgtEl>
                                        <p:attrNameLst>
                                          <p:attrName>ppt_h</p:attrName>
                                        </p:attrNameLst>
                                      </p:cBhvr>
                                      <p:tavLst>
                                        <p:tav tm="0">
                                          <p:val>
                                            <p:fltVal val="0"/>
                                          </p:val>
                                        </p:tav>
                                        <p:tav tm="100000">
                                          <p:val>
                                            <p:strVal val="#ppt_h"/>
                                          </p:val>
                                        </p:tav>
                                      </p:tavLst>
                                    </p:anim>
                                    <p:anim calcmode="lin" valueType="num">
                                      <p:cBhvr>
                                        <p:cTn id="27" dur="1000" fill="hold"/>
                                        <p:tgtEl>
                                          <p:spTgt spid="21509"/>
                                        </p:tgtEl>
                                        <p:attrNameLst>
                                          <p:attrName>style.rotation</p:attrName>
                                        </p:attrNameLst>
                                      </p:cBhvr>
                                      <p:tavLst>
                                        <p:tav tm="0">
                                          <p:val>
                                            <p:fltVal val="90"/>
                                          </p:val>
                                        </p:tav>
                                        <p:tav tm="100000">
                                          <p:val>
                                            <p:fltVal val="0"/>
                                          </p:val>
                                        </p:tav>
                                      </p:tavLst>
                                    </p:anim>
                                    <p:animEffect transition="in" filter="fade">
                                      <p:cBhvr>
                                        <p:cTn id="28" dur="1000"/>
                                        <p:tgtEl>
                                          <p:spTgt spid="21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ABCCB6-F2C6-4558-BE8D-09839A9C3DCA}"/>
              </a:ext>
            </a:extLst>
          </p:cNvPr>
          <p:cNvSpPr>
            <a:spLocks noChangeArrowheads="1"/>
          </p:cNvSpPr>
          <p:nvPr/>
        </p:nvSpPr>
        <p:spPr bwMode="auto">
          <a:xfrm>
            <a:off x="192088" y="574804"/>
            <a:ext cx="6446837" cy="4832092"/>
          </a:xfrm>
          <a:prstGeom prst="rect">
            <a:avLst/>
          </a:prstGeom>
          <a:noFill/>
          <a:ln w="190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2800" dirty="0">
                <a:solidFill>
                  <a:srgbClr val="0000CC"/>
                </a:solidFill>
                <a:latin typeface="Arial" panose="020B0604020202020204" pitchFamily="34" charset="0"/>
                <a:cs typeface="Arial" panose="020B0604020202020204" pitchFamily="34" charset="0"/>
              </a:rPr>
              <a:t> </a:t>
            </a:r>
            <a:r>
              <a:rPr lang="vi-VN" altLang="en-US" sz="2800" dirty="0">
                <a:latin typeface="Arial" panose="020B0604020202020204" pitchFamily="34" charset="0"/>
                <a:cs typeface="Arial" panose="020B0604020202020204" pitchFamily="34" charset="0"/>
              </a:rPr>
              <a:t>Năm 1773 quân Tây Sơn đánh chiếm được thành Quy Nhơn</a:t>
            </a:r>
            <a:r>
              <a:rPr lang="en-US" altLang="en-US" sz="2800" dirty="0">
                <a:latin typeface="Arial" panose="020B0604020202020204" pitchFamily="34" charset="0"/>
                <a:cs typeface="Arial" panose="020B0604020202020204" pitchFamily="34" charset="0"/>
              </a:rPr>
              <a:t>.</a:t>
            </a:r>
          </a:p>
          <a:p>
            <a:pPr algn="just" eaLnBrk="1" hangingPunct="1">
              <a:spcBef>
                <a:spcPct val="0"/>
              </a:spcBef>
              <a:buClr>
                <a:srgbClr val="CC0099"/>
              </a:buClr>
              <a:buFont typeface="Wingdings" panose="05000000000000000000" pitchFamily="2" charset="2"/>
              <a:buChar char="ü"/>
            </a:pPr>
            <a:r>
              <a:rPr lang="en-US" altLang="en-US" sz="2800" dirty="0">
                <a:latin typeface="Arial" panose="020B0604020202020204" pitchFamily="34" charset="0"/>
                <a:cs typeface="Arial" panose="020B0604020202020204" pitchFamily="34" charset="0"/>
              </a:rPr>
              <a:t> </a:t>
            </a:r>
            <a:r>
              <a:rPr lang="vi-VN" altLang="en-US" sz="2800" dirty="0">
                <a:latin typeface="Arial" panose="020B0604020202020204" pitchFamily="34" charset="0"/>
                <a:cs typeface="Arial" panose="020B0604020202020204" pitchFamily="34" charset="0"/>
              </a:rPr>
              <a:t>Năm 1777, dưới sự chỉ huy của Nguyễn Huệ, quân Tây Sơn bắt được Định vương Thuần lẫn Hoàng tôn Dương đem xử tử</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Nguyễn</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Ánh</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chạy</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thoát</a:t>
            </a:r>
            <a:r>
              <a:rPr lang="en-US" altLang="en-US" sz="2800" dirty="0">
                <a:latin typeface="Arial" panose="020B0604020202020204" pitchFamily="34" charset="0"/>
                <a:cs typeface="Arial" panose="020B0604020202020204" pitchFamily="34" charset="0"/>
              </a:rPr>
              <a:t>.</a:t>
            </a:r>
          </a:p>
          <a:p>
            <a:pPr algn="just" eaLnBrk="1" hangingPunct="1">
              <a:spcBef>
                <a:spcPct val="0"/>
              </a:spcBef>
              <a:buClr>
                <a:srgbClr val="CC0099"/>
              </a:buClr>
              <a:buFont typeface="Wingdings" panose="05000000000000000000" pitchFamily="2" charset="2"/>
              <a:buChar char="ü"/>
            </a:pPr>
            <a:r>
              <a:rPr lang="en-US" altLang="en-US" sz="2800" dirty="0">
                <a:latin typeface="Arial" panose="020B0604020202020204" pitchFamily="34" charset="0"/>
                <a:cs typeface="Arial" panose="020B0604020202020204" pitchFamily="34" charset="0"/>
              </a:rPr>
              <a:t> </a:t>
            </a:r>
            <a:r>
              <a:rPr lang="en-US" altLang="en-US" sz="2800" dirty="0">
                <a:solidFill>
                  <a:srgbClr val="0000CC"/>
                </a:solidFill>
                <a:latin typeface="Arial" panose="020B0604020202020204" pitchFamily="34" charset="0"/>
                <a:cs typeface="Arial" panose="020B0604020202020204" pitchFamily="34" charset="0"/>
              </a:rPr>
              <a:t> </a:t>
            </a:r>
            <a:r>
              <a:rPr lang="en-US" altLang="en-US" sz="2800" dirty="0">
                <a:latin typeface="Arial" panose="020B0604020202020204" pitchFamily="34" charset="0"/>
                <a:cs typeface="Arial" panose="020B0604020202020204" pitchFamily="34" charset="0"/>
              </a:rPr>
              <a:t>N</a:t>
            </a:r>
            <a:r>
              <a:rPr lang="vi-VN" altLang="en-US" sz="2800" dirty="0">
                <a:latin typeface="Arial" panose="020B0604020202020204" pitchFamily="34" charset="0"/>
                <a:cs typeface="Arial" panose="020B0604020202020204" pitchFamily="34" charset="0"/>
              </a:rPr>
              <a:t>ăm 1778, Nguyễn Nhạc tự xưng làm vua, lập triều đại Tây Sơn, đặt niên hiệu là Thái Đức, đóng đô tại thành Quy Nhơ</a:t>
            </a:r>
            <a:r>
              <a:rPr lang="en-US" altLang="en-US" sz="2800" dirty="0">
                <a:latin typeface="Arial" panose="020B0604020202020204" pitchFamily="34" charset="0"/>
                <a:cs typeface="Arial" panose="020B0604020202020204" pitchFamily="34" charset="0"/>
              </a:rPr>
              <a:t>n. </a:t>
            </a:r>
          </a:p>
        </p:txBody>
      </p:sp>
      <p:pic>
        <p:nvPicPr>
          <p:cNvPr id="2" name="Picture 1">
            <a:extLst>
              <a:ext uri="{FF2B5EF4-FFF2-40B4-BE49-F238E27FC236}">
                <a16:creationId xmlns:a16="http://schemas.microsoft.com/office/drawing/2014/main" id="{99F5C773-C7B1-40E3-9C45-F925D9491B23}"/>
              </a:ext>
            </a:extLst>
          </p:cNvPr>
          <p:cNvPicPr>
            <a:picLocks noChangeAspect="1"/>
          </p:cNvPicPr>
          <p:nvPr/>
        </p:nvPicPr>
        <p:blipFill>
          <a:blip r:embed="rId2"/>
          <a:stretch>
            <a:fillRect/>
          </a:stretch>
        </p:blipFill>
        <p:spPr>
          <a:xfrm>
            <a:off x="7315201" y="545342"/>
            <a:ext cx="4629328" cy="576731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0" descr="luoc_do_tran_rach_gam_-_xoai_mut__400">
            <a:extLst>
              <a:ext uri="{FF2B5EF4-FFF2-40B4-BE49-F238E27FC236}">
                <a16:creationId xmlns:a16="http://schemas.microsoft.com/office/drawing/2014/main" id="{61C0AD58-FCE1-4899-A8D4-790012B991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5125" y="3059113"/>
            <a:ext cx="8847138" cy="359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Rectangle 3">
            <a:extLst>
              <a:ext uri="{FF2B5EF4-FFF2-40B4-BE49-F238E27FC236}">
                <a16:creationId xmlns:a16="http://schemas.microsoft.com/office/drawing/2014/main" id="{457F88E7-513B-4D2C-9F79-9488629BD89A}"/>
              </a:ext>
            </a:extLst>
          </p:cNvPr>
          <p:cNvSpPr>
            <a:spLocks noChangeArrowheads="1"/>
          </p:cNvSpPr>
          <p:nvPr/>
        </p:nvSpPr>
        <p:spPr bwMode="auto">
          <a:xfrm>
            <a:off x="1635126" y="228601"/>
            <a:ext cx="8829675"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vi-VN" altLang="en-US" sz="4400">
                <a:solidFill>
                  <a:srgbClr val="0000CC"/>
                </a:solidFill>
                <a:latin typeface="Times New Roman" panose="02020603050405020304" pitchFamily="18" charset="0"/>
                <a:cs typeface="Times New Roman" panose="02020603050405020304" pitchFamily="18" charset="0"/>
              </a:rPr>
              <a:t>Tháng 2 năm (178</a:t>
            </a:r>
            <a:r>
              <a:rPr lang="en-US" altLang="en-US" sz="4400">
                <a:solidFill>
                  <a:srgbClr val="0000CC"/>
                </a:solidFill>
                <a:latin typeface="Times New Roman" panose="02020603050405020304" pitchFamily="18" charset="0"/>
                <a:cs typeface="Times New Roman" panose="02020603050405020304" pitchFamily="18" charset="0"/>
              </a:rPr>
              <a:t>5</a:t>
            </a:r>
            <a:r>
              <a:rPr lang="vi-VN" altLang="en-US" sz="4400">
                <a:solidFill>
                  <a:srgbClr val="0000CC"/>
                </a:solidFill>
                <a:latin typeface="Times New Roman" panose="02020603050405020304" pitchFamily="18" charset="0"/>
                <a:cs typeface="Times New Roman" panose="02020603050405020304" pitchFamily="18" charset="0"/>
              </a:rPr>
              <a:t>), Nguyễn Ánh sang Xiêm </a:t>
            </a:r>
            <a:r>
              <a:rPr lang="en-US" altLang="en-US" sz="4400">
                <a:solidFill>
                  <a:srgbClr val="0000CC"/>
                </a:solidFill>
                <a:latin typeface="Times New Roman" panose="02020603050405020304" pitchFamily="18" charset="0"/>
                <a:cs typeface="Times New Roman" panose="02020603050405020304" pitchFamily="18" charset="0"/>
              </a:rPr>
              <a:t>xin cứu viện. </a:t>
            </a:r>
            <a:r>
              <a:rPr lang="vi-VN" altLang="en-US" sz="4400">
                <a:solidFill>
                  <a:srgbClr val="0000CC"/>
                </a:solidFill>
                <a:latin typeface="Times New Roman" panose="02020603050405020304" pitchFamily="18" charset="0"/>
                <a:cs typeface="Times New Roman" panose="02020603050405020304" pitchFamily="18" charset="0"/>
              </a:rPr>
              <a:t>Vua Xiêm sai hai tướng đem 2 vạn quân thủy cùng 300 chiến thuyền</a:t>
            </a:r>
            <a:r>
              <a:rPr lang="en-US" altLang="en-US" sz="4400">
                <a:solidFill>
                  <a:srgbClr val="0000CC"/>
                </a:solidFill>
                <a:latin typeface="Times New Roman" panose="02020603050405020304" pitchFamily="18" charset="0"/>
                <a:cs typeface="Times New Roman" panose="02020603050405020304" pitchFamily="18" charset="0"/>
              </a:rPr>
              <a:t> sang đánh Tây Sơn.</a:t>
            </a:r>
            <a:endParaRPr lang="vi-VN" altLang="en-US" sz="440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wheel(1)">
                                      <p:cBhvr>
                                        <p:cTn id="7" dur="2000"/>
                                        <p:tgtEl>
                                          <p:spTgt spid="23554"/>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3555"/>
                                        </p:tgtEl>
                                        <p:attrNameLst>
                                          <p:attrName>style.visibility</p:attrName>
                                        </p:attrNameLst>
                                      </p:cBhvr>
                                      <p:to>
                                        <p:strVal val="visible"/>
                                      </p:to>
                                    </p:set>
                                    <p:animEffect transition="in" filter="wheel(1)">
                                      <p:cBhvr>
                                        <p:cTn id="10" dur="2000"/>
                                        <p:tgtEl>
                                          <p:spTgt spid="2355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1" nodeType="clickEffect">
                                  <p:stCondLst>
                                    <p:cond delay="0"/>
                                  </p:stCondLst>
                                  <p:childTnLst>
                                    <p:set>
                                      <p:cBhvr>
                                        <p:cTn id="14" dur="1" fill="hold">
                                          <p:stCondLst>
                                            <p:cond delay="0"/>
                                          </p:stCondLst>
                                        </p:cTn>
                                        <p:tgtEl>
                                          <p:spTgt spid="23555"/>
                                        </p:tgtEl>
                                        <p:attrNameLst>
                                          <p:attrName>style.visibility</p:attrName>
                                        </p:attrNameLst>
                                      </p:cBhvr>
                                      <p:to>
                                        <p:strVal val="visible"/>
                                      </p:to>
                                    </p:set>
                                    <p:anim calcmode="lin" valueType="num">
                                      <p:cBhvr>
                                        <p:cTn id="15" dur="1000" fill="hold"/>
                                        <p:tgtEl>
                                          <p:spTgt spid="23555"/>
                                        </p:tgtEl>
                                        <p:attrNameLst>
                                          <p:attrName>ppt_w</p:attrName>
                                        </p:attrNameLst>
                                      </p:cBhvr>
                                      <p:tavLst>
                                        <p:tav tm="0">
                                          <p:val>
                                            <p:fltVal val="0"/>
                                          </p:val>
                                        </p:tav>
                                        <p:tav tm="100000">
                                          <p:val>
                                            <p:strVal val="#ppt_w"/>
                                          </p:val>
                                        </p:tav>
                                      </p:tavLst>
                                    </p:anim>
                                    <p:anim calcmode="lin" valueType="num">
                                      <p:cBhvr>
                                        <p:cTn id="16" dur="1000" fill="hold"/>
                                        <p:tgtEl>
                                          <p:spTgt spid="23555"/>
                                        </p:tgtEl>
                                        <p:attrNameLst>
                                          <p:attrName>ppt_h</p:attrName>
                                        </p:attrNameLst>
                                      </p:cBhvr>
                                      <p:tavLst>
                                        <p:tav tm="0">
                                          <p:val>
                                            <p:fltVal val="0"/>
                                          </p:val>
                                        </p:tav>
                                        <p:tav tm="100000">
                                          <p:val>
                                            <p:strVal val="#ppt_h"/>
                                          </p:val>
                                        </p:tav>
                                      </p:tavLst>
                                    </p:anim>
                                    <p:anim calcmode="lin" valueType="num">
                                      <p:cBhvr>
                                        <p:cTn id="17" dur="1000" fill="hold"/>
                                        <p:tgtEl>
                                          <p:spTgt spid="23555"/>
                                        </p:tgtEl>
                                        <p:attrNameLst>
                                          <p:attrName>style.rotation</p:attrName>
                                        </p:attrNameLst>
                                      </p:cBhvr>
                                      <p:tavLst>
                                        <p:tav tm="0">
                                          <p:val>
                                            <p:fltVal val="90"/>
                                          </p:val>
                                        </p:tav>
                                        <p:tav tm="100000">
                                          <p:val>
                                            <p:fltVal val="0"/>
                                          </p:val>
                                        </p:tav>
                                      </p:tavLst>
                                    </p:anim>
                                    <p:animEffect transition="in" filter="fade">
                                      <p:cBhvr>
                                        <p:cTn id="18" dur="1000"/>
                                        <p:tgtEl>
                                          <p:spTgt spid="23555"/>
                                        </p:tgtEl>
                                      </p:cBhvr>
                                    </p:animEffect>
                                  </p:childTnLst>
                                </p:cTn>
                              </p:par>
                              <p:par>
                                <p:cTn id="19" presetID="10" presetClass="entr" presetSubtype="0" fill="hold" nodeType="withEffect">
                                  <p:stCondLst>
                                    <p:cond delay="0"/>
                                  </p:stCondLst>
                                  <p:childTnLst>
                                    <p:set>
                                      <p:cBhvr>
                                        <p:cTn id="20" dur="1" fill="hold">
                                          <p:stCondLst>
                                            <p:cond delay="0"/>
                                          </p:stCondLst>
                                        </p:cTn>
                                        <p:tgtEl>
                                          <p:spTgt spid="23554"/>
                                        </p:tgtEl>
                                        <p:attrNameLst>
                                          <p:attrName>style.visibility</p:attrName>
                                        </p:attrNameLst>
                                      </p:cBhvr>
                                      <p:to>
                                        <p:strVal val="visible"/>
                                      </p:to>
                                    </p:set>
                                    <p:animEffect transition="in" filter="fade">
                                      <p:cBhvr>
                                        <p:cTn id="21" dur="5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P spid="23555" grpId="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EDB6E94-E586-49BA-ACE2-4B8321FE2270}"/>
              </a:ext>
            </a:extLst>
          </p:cNvPr>
          <p:cNvSpPr>
            <a:spLocks noChangeArrowheads="1"/>
          </p:cNvSpPr>
          <p:nvPr/>
        </p:nvSpPr>
        <p:spPr bwMode="auto">
          <a:xfrm>
            <a:off x="1809750" y="19050"/>
            <a:ext cx="86106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vi-VN" altLang="en-US" sz="4400">
                <a:solidFill>
                  <a:srgbClr val="0000CC"/>
                </a:solidFill>
                <a:latin typeface="Times New Roman" panose="02020603050405020304" pitchFamily="18" charset="0"/>
                <a:cs typeface="Times New Roman" panose="02020603050405020304" pitchFamily="18" charset="0"/>
              </a:rPr>
              <a:t>Cuối năm 1788, vua Thanh đương thời là Càn Long sai Tôn Sĩ Nghị chỉ huy hơn 29 vạn quân, hộ tống Lê Chiêu Thống về Việt Na</a:t>
            </a:r>
            <a:r>
              <a:rPr lang="en-US" altLang="en-US" sz="4400">
                <a:solidFill>
                  <a:srgbClr val="0000CC"/>
                </a:solidFill>
                <a:latin typeface="Times New Roman" panose="02020603050405020304" pitchFamily="18" charset="0"/>
                <a:cs typeface="Times New Roman" panose="02020603050405020304" pitchFamily="18" charset="0"/>
              </a:rPr>
              <a:t>m.</a:t>
            </a:r>
          </a:p>
        </p:txBody>
      </p:sp>
      <p:pic>
        <p:nvPicPr>
          <p:cNvPr id="53252" name="Picture 4" descr="http://www.chothuoc24h.com/Userfiles/image/Canlongin.jpg">
            <a:extLst>
              <a:ext uri="{FF2B5EF4-FFF2-40B4-BE49-F238E27FC236}">
                <a16:creationId xmlns:a16="http://schemas.microsoft.com/office/drawing/2014/main" id="{355241EE-5B22-43CB-A5F6-5208DC9ED1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2895601"/>
            <a:ext cx="2770188" cy="365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4" name="Picture 6" descr="http://upload.wikimedia.org/wikipedia/commons/thumb/8/88/Qianlong_emperor_hunting.jpg/300px-Qianlong_emperor_hunting.jpg">
            <a:extLst>
              <a:ext uri="{FF2B5EF4-FFF2-40B4-BE49-F238E27FC236}">
                <a16:creationId xmlns:a16="http://schemas.microsoft.com/office/drawing/2014/main" id="{5758C423-69B9-4054-9953-046572B43D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6564" y="2895601"/>
            <a:ext cx="5032375" cy="362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53252"/>
                                        </p:tgtEl>
                                        <p:attrNameLst>
                                          <p:attrName>style.visibility</p:attrName>
                                        </p:attrNameLst>
                                      </p:cBhvr>
                                      <p:to>
                                        <p:strVal val="visible"/>
                                      </p:to>
                                    </p:set>
                                    <p:animEffect transition="in" filter="wheel(1)">
                                      <p:cBhvr>
                                        <p:cTn id="10" dur="2000"/>
                                        <p:tgtEl>
                                          <p:spTgt spid="53252"/>
                                        </p:tgtEl>
                                      </p:cBhvr>
                                    </p:animEffect>
                                  </p:childTnLst>
                                </p:cTn>
                              </p:par>
                              <p:par>
                                <p:cTn id="11" presetID="21" presetClass="entr" presetSubtype="1" fill="hold" nodeType="withEffect">
                                  <p:stCondLst>
                                    <p:cond delay="0"/>
                                  </p:stCondLst>
                                  <p:childTnLst>
                                    <p:set>
                                      <p:cBhvr>
                                        <p:cTn id="12" dur="1" fill="hold">
                                          <p:stCondLst>
                                            <p:cond delay="0"/>
                                          </p:stCondLst>
                                        </p:cTn>
                                        <p:tgtEl>
                                          <p:spTgt spid="53254"/>
                                        </p:tgtEl>
                                        <p:attrNameLst>
                                          <p:attrName>style.visibility</p:attrName>
                                        </p:attrNameLst>
                                      </p:cBhvr>
                                      <p:to>
                                        <p:strVal val="visible"/>
                                      </p:to>
                                    </p:set>
                                    <p:animEffect transition="in" filter="wheel(1)">
                                      <p:cBhvr>
                                        <p:cTn id="13" dur="2000"/>
                                        <p:tgtEl>
                                          <p:spTgt spid="53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E0DB951-0722-4771-9D8F-DF521901E17C}"/>
              </a:ext>
            </a:extLst>
          </p:cNvPr>
          <p:cNvSpPr>
            <a:spLocks noChangeArrowheads="1"/>
          </p:cNvSpPr>
          <p:nvPr/>
        </p:nvSpPr>
        <p:spPr bwMode="auto">
          <a:xfrm>
            <a:off x="2284414" y="6199188"/>
            <a:ext cx="80787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3600" i="1"/>
              <a:t>Lê Chiêu Thống tới bản doanh quân Thanh</a:t>
            </a:r>
            <a:endParaRPr lang="en-US" altLang="en-US" sz="3600"/>
          </a:p>
        </p:txBody>
      </p:sp>
      <p:pic>
        <p:nvPicPr>
          <p:cNvPr id="56323" name="Picture 3" descr="Số phận Lê Chiêu Thống và đoàn tòng vong trên đất Trung Quốc">
            <a:extLst>
              <a:ext uri="{FF2B5EF4-FFF2-40B4-BE49-F238E27FC236}">
                <a16:creationId xmlns:a16="http://schemas.microsoft.com/office/drawing/2014/main" id="{87FB334D-3C7C-4F59-A110-00BFDFD146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709613"/>
            <a:ext cx="7543800" cy="549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56323"/>
                                        </p:tgtEl>
                                        <p:attrNameLst>
                                          <p:attrName>style.visibility</p:attrName>
                                        </p:attrNameLst>
                                      </p:cBhvr>
                                      <p:to>
                                        <p:strVal val="visible"/>
                                      </p:to>
                                    </p:set>
                                    <p:animEffect transition="in" filter="wheel(1)">
                                      <p:cBhvr>
                                        <p:cTn id="7" dur="2000"/>
                                        <p:tgtEl>
                                          <p:spTgt spid="5632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dai_pha_quan_thanhpicture11_500">
            <a:extLst>
              <a:ext uri="{FF2B5EF4-FFF2-40B4-BE49-F238E27FC236}">
                <a16:creationId xmlns:a16="http://schemas.microsoft.com/office/drawing/2014/main" id="{FB57D13E-BFE5-4D16-8215-3C34FB30D2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15300" y="244476"/>
            <a:ext cx="3505200" cy="579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2870A64-F368-4F42-A023-082FEBC2BBC4}"/>
              </a:ext>
            </a:extLst>
          </p:cNvPr>
          <p:cNvSpPr txBox="1"/>
          <p:nvPr/>
        </p:nvSpPr>
        <p:spPr>
          <a:xfrm>
            <a:off x="309561" y="1012954"/>
            <a:ext cx="7286625" cy="4832092"/>
          </a:xfrm>
          <a:prstGeom prst="rect">
            <a:avLst/>
          </a:prstGeom>
          <a:noFill/>
          <a:ln w="28575">
            <a:solidFill>
              <a:srgbClr val="FF0000"/>
            </a:solidFill>
          </a:ln>
        </p:spPr>
        <p:txBody>
          <a:bodyPr wrap="square">
            <a:spAutoFit/>
          </a:bodyPr>
          <a:lstStyle/>
          <a:p>
            <a:pPr algn="just"/>
            <a:r>
              <a:rPr lang="en-US" sz="2800" dirty="0" err="1">
                <a:effectLst/>
                <a:latin typeface="Arial" panose="020B0604020202020204" pitchFamily="34" charset="0"/>
                <a:ea typeface="Calibri" panose="020F0502020204030204" pitchFamily="34" charset="0"/>
                <a:cs typeface="Arial" panose="020B0604020202020204" pitchFamily="34" charset="0"/>
              </a:rPr>
              <a:t>Như</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vậy</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sau</a:t>
            </a:r>
            <a:r>
              <a:rPr lang="en-US" sz="2800" dirty="0">
                <a:effectLst/>
                <a:latin typeface="Arial" panose="020B0604020202020204" pitchFamily="34" charset="0"/>
                <a:ea typeface="Calibri" panose="020F0502020204030204" pitchFamily="34" charset="0"/>
                <a:cs typeface="Arial" panose="020B0604020202020204" pitchFamily="34" charset="0"/>
              </a:rPr>
              <a:t> 15 </a:t>
            </a:r>
            <a:r>
              <a:rPr lang="en-US" sz="2800" dirty="0" err="1">
                <a:effectLst/>
                <a:latin typeface="Arial" panose="020B0604020202020204" pitchFamily="34" charset="0"/>
                <a:ea typeface="Calibri" panose="020F0502020204030204" pitchFamily="34" charset="0"/>
                <a:cs typeface="Arial" panose="020B0604020202020204" pitchFamily="34" charset="0"/>
              </a:rPr>
              <a:t>năm</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đánh</a:t>
            </a:r>
            <a:r>
              <a:rPr lang="en-US" sz="2800" dirty="0">
                <a:effectLst/>
                <a:latin typeface="Arial" panose="020B0604020202020204" pitchFamily="34" charset="0"/>
                <a:ea typeface="Calibri" panose="020F0502020204030204" pitchFamily="34" charset="0"/>
                <a:cs typeface="Arial" panose="020B0604020202020204" pitchFamily="34" charset="0"/>
              </a:rPr>
              <a:t> Nam, </a:t>
            </a:r>
            <a:r>
              <a:rPr lang="en-US" sz="2800" dirty="0" err="1">
                <a:effectLst/>
                <a:latin typeface="Arial" panose="020B0604020202020204" pitchFamily="34" charset="0"/>
                <a:ea typeface="Calibri" panose="020F0502020204030204" pitchFamily="34" charset="0"/>
                <a:cs typeface="Arial" panose="020B0604020202020204" pitchFamily="34" charset="0"/>
              </a:rPr>
              <a:t>dẹp</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Bắc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phong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trào</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nông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dân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Tây</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Sơn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đã</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hoàn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thành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được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một</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sự</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nghiệp</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chưa</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từng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có</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trong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lịch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sử</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dân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tộc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đánh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đổ</a:t>
            </a:r>
            <a:r>
              <a:rPr lang="en-US" sz="2800" dirty="0">
                <a:effectLst/>
                <a:latin typeface="Arial" panose="020B0604020202020204" pitchFamily="34" charset="0"/>
                <a:ea typeface="Calibri" panose="020F0502020204030204" pitchFamily="34" charset="0"/>
                <a:cs typeface="Arial" panose="020B0604020202020204" pitchFamily="34" charset="0"/>
              </a:rPr>
              <a:t> 3 </a:t>
            </a:r>
            <a:r>
              <a:rPr lang="en-US" sz="2800" dirty="0" err="1">
                <a:effectLst/>
                <a:latin typeface="Arial" panose="020B0604020202020204" pitchFamily="34" charset="0"/>
                <a:ea typeface="Calibri" panose="020F0502020204030204" pitchFamily="34" charset="0"/>
                <a:cs typeface="Arial" panose="020B0604020202020204" pitchFamily="34" charset="0"/>
              </a:rPr>
              <a:t>tập</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đoàn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phong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kiến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đang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thống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trị</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chính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quyền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chúa</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Nguyễn</a:t>
            </a:r>
            <a:r>
              <a:rPr lang="en-US" sz="2800" dirty="0">
                <a:effectLst/>
                <a:latin typeface="Arial" panose="020B0604020202020204" pitchFamily="34" charset="0"/>
                <a:ea typeface="Calibri" panose="020F0502020204030204" pitchFamily="34" charset="0"/>
                <a:cs typeface="Arial" panose="020B0604020202020204" pitchFamily="34" charset="0"/>
              </a:rPr>
              <a:t> ở </a:t>
            </a:r>
            <a:r>
              <a:rPr lang="en-US" sz="2800" dirty="0" err="1">
                <a:effectLst/>
                <a:latin typeface="Arial" panose="020B0604020202020204" pitchFamily="34" charset="0"/>
                <a:ea typeface="Calibri" panose="020F0502020204030204" pitchFamily="34" charset="0"/>
                <a:cs typeface="Arial" panose="020B0604020202020204" pitchFamily="34" charset="0"/>
              </a:rPr>
              <a:t>Đàng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Trong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và</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chính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quyền</a:t>
            </a:r>
            <a:r>
              <a:rPr lang="en-US" sz="2800" dirty="0">
                <a:effectLst/>
                <a:latin typeface="Arial" panose="020B0604020202020204" pitchFamily="34" charset="0"/>
                <a:ea typeface="Calibri" panose="020F0502020204030204" pitchFamily="34" charset="0"/>
                <a:cs typeface="Arial" panose="020B0604020202020204" pitchFamily="34" charset="0"/>
              </a:rPr>
              <a:t> Lê - </a:t>
            </a:r>
            <a:r>
              <a:rPr lang="en-US" sz="2800" dirty="0" err="1">
                <a:effectLst/>
                <a:latin typeface="Arial" panose="020B0604020202020204" pitchFamily="34" charset="0"/>
                <a:ea typeface="Calibri" panose="020F0502020204030204" pitchFamily="34" charset="0"/>
                <a:cs typeface="Arial" panose="020B0604020202020204" pitchFamily="34" charset="0"/>
              </a:rPr>
              <a:t>Trịnh</a:t>
            </a:r>
            <a:r>
              <a:rPr lang="en-US" sz="2800" dirty="0">
                <a:effectLst/>
                <a:latin typeface="Arial" panose="020B0604020202020204" pitchFamily="34" charset="0"/>
                <a:ea typeface="Calibri" panose="020F0502020204030204" pitchFamily="34" charset="0"/>
                <a:cs typeface="Arial" panose="020B0604020202020204" pitchFamily="34" charset="0"/>
              </a:rPr>
              <a:t> ở </a:t>
            </a:r>
            <a:r>
              <a:rPr lang="en-US" sz="2800" dirty="0" err="1">
                <a:effectLst/>
                <a:latin typeface="Arial" panose="020B0604020202020204" pitchFamily="34" charset="0"/>
                <a:ea typeface="Calibri" panose="020F0502020204030204" pitchFamily="34" charset="0"/>
                <a:cs typeface="Arial" panose="020B0604020202020204" pitchFamily="34" charset="0"/>
              </a:rPr>
              <a:t>Đàng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Ngoài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và</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giải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phóng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dân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tộc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khỏi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hai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thế</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lực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ngoại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xâm</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Xiêm</a:t>
            </a:r>
            <a:r>
              <a:rPr lang="en-US" sz="2800" dirty="0">
                <a:effectLst/>
                <a:latin typeface="Arial" panose="020B0604020202020204" pitchFamily="34" charset="0"/>
                <a:ea typeface="Calibri" panose="020F0502020204030204" pitchFamily="34" charset="0"/>
                <a:cs typeface="Arial" panose="020B0604020202020204" pitchFamily="34" charset="0"/>
              </a:rPr>
              <a:t>, Thanh), </a:t>
            </a:r>
            <a:r>
              <a:rPr lang="en-US" sz="2800" dirty="0" err="1">
                <a:effectLst/>
                <a:latin typeface="Arial" panose="020B0604020202020204" pitchFamily="34" charset="0"/>
                <a:ea typeface="Calibri" panose="020F0502020204030204" pitchFamily="34" charset="0"/>
                <a:cs typeface="Arial" panose="020B0604020202020204" pitchFamily="34" charset="0"/>
              </a:rPr>
              <a:t>củng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cố</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nền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độc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lập</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tự</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chủ</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và</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bước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đầu</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nối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liền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hai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miền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đất</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nước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sau</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gần</a:t>
            </a:r>
            <a:r>
              <a:rPr lang="en-US" sz="2800" dirty="0">
                <a:effectLst/>
                <a:latin typeface="Arial" panose="020B0604020202020204" pitchFamily="34" charset="0"/>
                <a:ea typeface="Calibri" panose="020F0502020204030204" pitchFamily="34" charset="0"/>
                <a:cs typeface="Arial" panose="020B0604020202020204" pitchFamily="34" charset="0"/>
              </a:rPr>
              <a:t> 200 </a:t>
            </a:r>
            <a:r>
              <a:rPr lang="en-US" sz="2800" dirty="0" err="1">
                <a:effectLst/>
                <a:latin typeface="Arial" panose="020B0604020202020204" pitchFamily="34" charset="0"/>
                <a:ea typeface="Calibri" panose="020F0502020204030204" pitchFamily="34" charset="0"/>
                <a:cs typeface="Arial" panose="020B0604020202020204" pitchFamily="34" charset="0"/>
              </a:rPr>
              <a:t>năm</a:t>
            </a:r>
            <a:r>
              <a:rPr lang="en-US" sz="2800" dirty="0">
                <a:effectLst/>
                <a:latin typeface="Arial" panose="020B0604020202020204" pitchFamily="34" charset="0"/>
                <a:ea typeface="Calibri" panose="020F0502020204030204" pitchFamily="34" charset="0"/>
                <a:cs typeface="Arial" panose="020B0604020202020204" pitchFamily="34" charset="0"/>
              </a:rPr>
              <a:t> chia </a:t>
            </a:r>
            <a:r>
              <a:rPr lang="en-US" sz="2800" dirty="0" err="1">
                <a:effectLst/>
                <a:latin typeface="Arial" panose="020B0604020202020204" pitchFamily="34" charset="0"/>
                <a:ea typeface="Calibri" panose="020F0502020204030204" pitchFamily="34" charset="0"/>
                <a:cs typeface="Arial" panose="020B0604020202020204" pitchFamily="34" charset="0"/>
              </a:rPr>
              <a:t>cắt</a:t>
            </a:r>
            <a:endParaRPr lang="en-US" sz="28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955990923"/>
              </p:ext>
            </p:extLst>
          </p:nvPr>
        </p:nvGraphicFramePr>
        <p:xfrm>
          <a:off x="1150658" y="1279960"/>
          <a:ext cx="954591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AB06098A-F8FB-4085-A0F3-50D00F482A08}"/>
              </a:ext>
            </a:extLst>
          </p:cNvPr>
          <p:cNvSpPr txBox="1"/>
          <p:nvPr/>
        </p:nvSpPr>
        <p:spPr>
          <a:xfrm>
            <a:off x="3048000" y="265891"/>
            <a:ext cx="6096000" cy="668645"/>
          </a:xfrm>
          <a:prstGeom prst="rect">
            <a:avLst/>
          </a:prstGeom>
          <a:noFill/>
        </p:spPr>
        <p:txBody>
          <a:bodyPr wrap="square">
            <a:spAutoFit/>
          </a:bodyPr>
          <a:lstStyle/>
          <a:p>
            <a:pPr marL="0" marR="0" indent="274320" algn="just">
              <a:lnSpc>
                <a:spcPct val="130000"/>
              </a:lnSpc>
              <a:spcBef>
                <a:spcPts val="0"/>
              </a:spcBef>
              <a:spcAft>
                <a:spcPts val="0"/>
              </a:spcAft>
            </a:pP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3.8.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Nhà</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Nguyễn</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củng</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cố</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nội</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trị</a:t>
            </a:r>
            <a:endParaRPr lang="en-US" sz="3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1281130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AA7E2776-07F3-440E-B48A-D49270C42071}"/>
              </a:ext>
            </a:extLst>
          </p:cNvPr>
          <p:cNvGraphicFramePr/>
          <p:nvPr>
            <p:extLst>
              <p:ext uri="{D42A27DB-BD31-4B8C-83A1-F6EECF244321}">
                <p14:modId xmlns:p14="http://schemas.microsoft.com/office/powerpoint/2010/main" val="3067349425"/>
              </p:ext>
            </p:extLst>
          </p:nvPr>
        </p:nvGraphicFramePr>
        <p:xfrm>
          <a:off x="342900" y="1047750"/>
          <a:ext cx="11849100" cy="5638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959480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86E7F0BE-9EE6-415B-8FEC-711C05516DD1}"/>
                                            </p:graphicEl>
                                          </p:spTgt>
                                        </p:tgtEl>
                                        <p:attrNameLst>
                                          <p:attrName>style.visibility</p:attrName>
                                        </p:attrNameLst>
                                      </p:cBhvr>
                                      <p:to>
                                        <p:strVal val="visible"/>
                                      </p:to>
                                    </p:set>
                                    <p:animEffect transition="in" filter="fade">
                                      <p:cBhvr>
                                        <p:cTn id="7" dur="500"/>
                                        <p:tgtEl>
                                          <p:spTgt spid="2">
                                            <p:graphicEl>
                                              <a:dgm id="{86E7F0BE-9EE6-415B-8FEC-711C05516DD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A0ECD7EC-1438-4086-8C41-115765EAA7DC}"/>
                                            </p:graphicEl>
                                          </p:spTgt>
                                        </p:tgtEl>
                                        <p:attrNameLst>
                                          <p:attrName>style.visibility</p:attrName>
                                        </p:attrNameLst>
                                      </p:cBhvr>
                                      <p:to>
                                        <p:strVal val="visible"/>
                                      </p:to>
                                    </p:set>
                                    <p:animEffect transition="in" filter="fade">
                                      <p:cBhvr>
                                        <p:cTn id="10" dur="500"/>
                                        <p:tgtEl>
                                          <p:spTgt spid="2">
                                            <p:graphicEl>
                                              <a:dgm id="{A0ECD7EC-1438-4086-8C41-115765EAA7DC}"/>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4F0CA4D7-B19C-468F-9D5F-DCE5E5A152B7}"/>
                                            </p:graphicEl>
                                          </p:spTgt>
                                        </p:tgtEl>
                                        <p:attrNameLst>
                                          <p:attrName>style.visibility</p:attrName>
                                        </p:attrNameLst>
                                      </p:cBhvr>
                                      <p:to>
                                        <p:strVal val="visible"/>
                                      </p:to>
                                    </p:set>
                                    <p:animEffect transition="in" filter="fade">
                                      <p:cBhvr>
                                        <p:cTn id="15" dur="500"/>
                                        <p:tgtEl>
                                          <p:spTgt spid="2">
                                            <p:graphicEl>
                                              <a:dgm id="{4F0CA4D7-B19C-468F-9D5F-DCE5E5A152B7}"/>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33D0CB3E-7E22-4AB8-8396-BC3E476B21FF}"/>
                                            </p:graphicEl>
                                          </p:spTgt>
                                        </p:tgtEl>
                                        <p:attrNameLst>
                                          <p:attrName>style.visibility</p:attrName>
                                        </p:attrNameLst>
                                      </p:cBhvr>
                                      <p:to>
                                        <p:strVal val="visible"/>
                                      </p:to>
                                    </p:set>
                                    <p:animEffect transition="in" filter="fade">
                                      <p:cBhvr>
                                        <p:cTn id="18" dur="500"/>
                                        <p:tgtEl>
                                          <p:spTgt spid="2">
                                            <p:graphicEl>
                                              <a:dgm id="{33D0CB3E-7E22-4AB8-8396-BC3E476B21FF}"/>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3BC850C4-EC4C-4A3F-BF86-983CE46F50F5}"/>
                                            </p:graphicEl>
                                          </p:spTgt>
                                        </p:tgtEl>
                                        <p:attrNameLst>
                                          <p:attrName>style.visibility</p:attrName>
                                        </p:attrNameLst>
                                      </p:cBhvr>
                                      <p:to>
                                        <p:strVal val="visible"/>
                                      </p:to>
                                    </p:set>
                                    <p:animEffect transition="in" filter="fade">
                                      <p:cBhvr>
                                        <p:cTn id="23" dur="500"/>
                                        <p:tgtEl>
                                          <p:spTgt spid="2">
                                            <p:graphicEl>
                                              <a:dgm id="{3BC850C4-EC4C-4A3F-BF86-983CE46F50F5}"/>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
                                            <p:graphicEl>
                                              <a:dgm id="{F472CEAC-3855-48FD-B9DD-D76F87BBFF29}"/>
                                            </p:graphicEl>
                                          </p:spTgt>
                                        </p:tgtEl>
                                        <p:attrNameLst>
                                          <p:attrName>style.visibility</p:attrName>
                                        </p:attrNameLst>
                                      </p:cBhvr>
                                      <p:to>
                                        <p:strVal val="visible"/>
                                      </p:to>
                                    </p:set>
                                    <p:animEffect transition="in" filter="fade">
                                      <p:cBhvr>
                                        <p:cTn id="26" dur="500"/>
                                        <p:tgtEl>
                                          <p:spTgt spid="2">
                                            <p:graphicEl>
                                              <a:dgm id="{F472CEAC-3855-48FD-B9DD-D76F87BBFF2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8000"/>
          </a:xfrm>
          <a:prstGeom prst="rect">
            <a:avLst/>
          </a:prstGeom>
        </p:spPr>
      </p:pic>
      <p:graphicFrame>
        <p:nvGraphicFramePr>
          <p:cNvPr id="2" name="Diagram 1"/>
          <p:cNvGraphicFramePr/>
          <p:nvPr>
            <p:extLst>
              <p:ext uri="{D42A27DB-BD31-4B8C-83A1-F6EECF244321}">
                <p14:modId xmlns:p14="http://schemas.microsoft.com/office/powerpoint/2010/main" val="3417565151"/>
              </p:ext>
            </p:extLst>
          </p:nvPr>
        </p:nvGraphicFramePr>
        <p:xfrm>
          <a:off x="342901" y="266701"/>
          <a:ext cx="11668124" cy="64484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3303025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97541" y="134470"/>
            <a:ext cx="10762129" cy="6858000"/>
          </a:xfrm>
          <a:prstGeom prst="rect">
            <a:avLst/>
          </a:prstGeom>
        </p:spPr>
      </p:pic>
    </p:spTree>
    <p:extLst>
      <p:ext uri="{BB962C8B-B14F-4D97-AF65-F5344CB8AC3E}">
        <p14:creationId xmlns:p14="http://schemas.microsoft.com/office/powerpoint/2010/main" val="54473835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7999"/>
          </a:xfrm>
          <a:prstGeom prst="rect">
            <a:avLst/>
          </a:prstGeom>
        </p:spPr>
      </p:pic>
      <p:graphicFrame>
        <p:nvGraphicFramePr>
          <p:cNvPr id="2" name="Diagram 1"/>
          <p:cNvGraphicFramePr/>
          <p:nvPr>
            <p:extLst>
              <p:ext uri="{D42A27DB-BD31-4B8C-83A1-F6EECF244321}">
                <p14:modId xmlns:p14="http://schemas.microsoft.com/office/powerpoint/2010/main" val="2399210704"/>
              </p:ext>
            </p:extLst>
          </p:nvPr>
        </p:nvGraphicFramePr>
        <p:xfrm>
          <a:off x="2032000" y="719666"/>
          <a:ext cx="934421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0874124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2">
                                            <p:graphicEl>
                                              <a:dgm id="{0B5F760E-8E9A-4E13-BAAF-7AF6CB4FC64D}"/>
                                            </p:graphicEl>
                                          </p:spTgt>
                                        </p:tgtEl>
                                        <p:attrNameLst>
                                          <p:attrName>style.visibility</p:attrName>
                                        </p:attrNameLst>
                                      </p:cBhvr>
                                      <p:to>
                                        <p:strVal val="visible"/>
                                      </p:to>
                                    </p:set>
                                    <p:anim calcmode="lin" valueType="num">
                                      <p:cBhvr additive="base">
                                        <p:cTn id="7" dur="500" fill="hold"/>
                                        <p:tgtEl>
                                          <p:spTgt spid="2">
                                            <p:graphicEl>
                                              <a:dgm id="{0B5F760E-8E9A-4E13-BAAF-7AF6CB4FC64D}"/>
                                            </p:graphic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
                                            <p:graphicEl>
                                              <a:dgm id="{0B5F760E-8E9A-4E13-BAAF-7AF6CB4FC64D}"/>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6" fill="hold" grpId="0" nodeType="clickEffect">
                                  <p:stCondLst>
                                    <p:cond delay="0"/>
                                  </p:stCondLst>
                                  <p:childTnLst>
                                    <p:set>
                                      <p:cBhvr>
                                        <p:cTn id="12" dur="1" fill="hold">
                                          <p:stCondLst>
                                            <p:cond delay="0"/>
                                          </p:stCondLst>
                                        </p:cTn>
                                        <p:tgtEl>
                                          <p:spTgt spid="2">
                                            <p:graphicEl>
                                              <a:dgm id="{A0CCAA7A-423D-47C7-9E7E-97363E796E14}"/>
                                            </p:graphicEl>
                                          </p:spTgt>
                                        </p:tgtEl>
                                        <p:attrNameLst>
                                          <p:attrName>style.visibility</p:attrName>
                                        </p:attrNameLst>
                                      </p:cBhvr>
                                      <p:to>
                                        <p:strVal val="visible"/>
                                      </p:to>
                                    </p:set>
                                    <p:anim calcmode="lin" valueType="num">
                                      <p:cBhvr additive="base">
                                        <p:cTn id="13" dur="500" fill="hold"/>
                                        <p:tgtEl>
                                          <p:spTgt spid="2">
                                            <p:graphicEl>
                                              <a:dgm id="{A0CCAA7A-423D-47C7-9E7E-97363E796E14}"/>
                                            </p:graphic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graphicEl>
                                              <a:dgm id="{A0CCAA7A-423D-47C7-9E7E-97363E796E14}"/>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6" fill="hold" grpId="0" nodeType="clickEffect">
                                  <p:stCondLst>
                                    <p:cond delay="0"/>
                                  </p:stCondLst>
                                  <p:childTnLst>
                                    <p:set>
                                      <p:cBhvr>
                                        <p:cTn id="18" dur="1" fill="hold">
                                          <p:stCondLst>
                                            <p:cond delay="0"/>
                                          </p:stCondLst>
                                        </p:cTn>
                                        <p:tgtEl>
                                          <p:spTgt spid="2">
                                            <p:graphicEl>
                                              <a:dgm id="{3E41BD8D-6780-4D83-B3ED-A7FEB10FFBAC}"/>
                                            </p:graphicEl>
                                          </p:spTgt>
                                        </p:tgtEl>
                                        <p:attrNameLst>
                                          <p:attrName>style.visibility</p:attrName>
                                        </p:attrNameLst>
                                      </p:cBhvr>
                                      <p:to>
                                        <p:strVal val="visible"/>
                                      </p:to>
                                    </p:set>
                                    <p:anim calcmode="lin" valueType="num">
                                      <p:cBhvr additive="base">
                                        <p:cTn id="19" dur="500" fill="hold"/>
                                        <p:tgtEl>
                                          <p:spTgt spid="2">
                                            <p:graphicEl>
                                              <a:dgm id="{3E41BD8D-6780-4D83-B3ED-A7FEB10FFBAC}"/>
                                            </p:graphic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
                                            <p:graphicEl>
                                              <a:dgm id="{3E41BD8D-6780-4D83-B3ED-A7FEB10FFBAC}"/>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6" fill="hold" grpId="0" nodeType="clickEffect">
                                  <p:stCondLst>
                                    <p:cond delay="0"/>
                                  </p:stCondLst>
                                  <p:childTnLst>
                                    <p:set>
                                      <p:cBhvr>
                                        <p:cTn id="24" dur="1" fill="hold">
                                          <p:stCondLst>
                                            <p:cond delay="0"/>
                                          </p:stCondLst>
                                        </p:cTn>
                                        <p:tgtEl>
                                          <p:spTgt spid="2">
                                            <p:graphicEl>
                                              <a:dgm id="{580D7334-94D2-48C3-ACDF-08CB1870F398}"/>
                                            </p:graphicEl>
                                          </p:spTgt>
                                        </p:tgtEl>
                                        <p:attrNameLst>
                                          <p:attrName>style.visibility</p:attrName>
                                        </p:attrNameLst>
                                      </p:cBhvr>
                                      <p:to>
                                        <p:strVal val="visible"/>
                                      </p:to>
                                    </p:set>
                                    <p:anim calcmode="lin" valueType="num">
                                      <p:cBhvr additive="base">
                                        <p:cTn id="25" dur="500" fill="hold"/>
                                        <p:tgtEl>
                                          <p:spTgt spid="2">
                                            <p:graphicEl>
                                              <a:dgm id="{580D7334-94D2-48C3-ACDF-08CB1870F398}"/>
                                            </p:graphic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2">
                                            <p:graphicEl>
                                              <a:dgm id="{580D7334-94D2-48C3-ACDF-08CB1870F398}"/>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90599" y="201706"/>
            <a:ext cx="10210800" cy="5284694"/>
          </a:xfrm>
          <a:prstGeom prst="rect">
            <a:avLst/>
          </a:prstGeom>
        </p:spPr>
      </p:pic>
      <p:sp>
        <p:nvSpPr>
          <p:cNvPr id="3" name="Rectangle 2"/>
          <p:cNvSpPr/>
          <p:nvPr/>
        </p:nvSpPr>
        <p:spPr>
          <a:xfrm>
            <a:off x="3555944" y="5799275"/>
            <a:ext cx="5196807" cy="369332"/>
          </a:xfrm>
          <a:prstGeom prst="rect">
            <a:avLst/>
          </a:prstGeom>
        </p:spPr>
        <p:txBody>
          <a:bodyPr wrap="none">
            <a:spAutoFit/>
          </a:bodyPr>
          <a:lstStyle/>
          <a:p>
            <a:r>
              <a:rPr lang="en-US" b="1" dirty="0" err="1"/>
              <a:t>Một</a:t>
            </a:r>
            <a:r>
              <a:rPr lang="en-US" b="1" dirty="0"/>
              <a:t> </a:t>
            </a:r>
            <a:r>
              <a:rPr lang="en-US" b="1" dirty="0" err="1"/>
              <a:t>số</a:t>
            </a:r>
            <a:r>
              <a:rPr lang="en-US" b="1" dirty="0"/>
              <a:t> </a:t>
            </a:r>
            <a:r>
              <a:rPr lang="en-US" b="1" dirty="0" err="1"/>
              <a:t>vũ</a:t>
            </a:r>
            <a:r>
              <a:rPr lang="en-US" b="1" dirty="0"/>
              <a:t> </a:t>
            </a:r>
            <a:r>
              <a:rPr lang="en-US" b="1" dirty="0" err="1"/>
              <a:t>khí</a:t>
            </a:r>
            <a:r>
              <a:rPr lang="en-US" b="1" dirty="0"/>
              <a:t> </a:t>
            </a:r>
            <a:r>
              <a:rPr lang="en-US" b="1" dirty="0" err="1"/>
              <a:t>có</a:t>
            </a:r>
            <a:r>
              <a:rPr lang="en-US" b="1" dirty="0"/>
              <a:t> </a:t>
            </a:r>
            <a:r>
              <a:rPr lang="en-US" b="1" dirty="0" err="1"/>
              <a:t>niên</a:t>
            </a:r>
            <a:r>
              <a:rPr lang="en-US" b="1" dirty="0"/>
              <a:t> </a:t>
            </a:r>
            <a:r>
              <a:rPr lang="en-US" b="1" dirty="0" err="1"/>
              <a:t>đại</a:t>
            </a:r>
            <a:r>
              <a:rPr lang="en-US" b="1" dirty="0"/>
              <a:t> </a:t>
            </a:r>
            <a:r>
              <a:rPr lang="en-US" b="1" dirty="0" err="1"/>
              <a:t>từ</a:t>
            </a:r>
            <a:r>
              <a:rPr lang="en-US" b="1" dirty="0"/>
              <a:t> </a:t>
            </a:r>
            <a:r>
              <a:rPr lang="en-US" b="1" dirty="0" err="1"/>
              <a:t>thế</a:t>
            </a:r>
            <a:r>
              <a:rPr lang="en-US" b="1" dirty="0"/>
              <a:t> </a:t>
            </a:r>
            <a:r>
              <a:rPr lang="en-US" b="1" dirty="0" err="1"/>
              <a:t>kỷ</a:t>
            </a:r>
            <a:r>
              <a:rPr lang="en-US" b="1" dirty="0"/>
              <a:t> 11, </a:t>
            </a:r>
            <a:r>
              <a:rPr lang="en-US" b="1" dirty="0" err="1"/>
              <a:t>thời</a:t>
            </a:r>
            <a:r>
              <a:rPr lang="en-US" b="1" dirty="0"/>
              <a:t> </a:t>
            </a:r>
            <a:r>
              <a:rPr lang="en-US" b="1" dirty="0" err="1"/>
              <a:t>nhà</a:t>
            </a:r>
            <a:r>
              <a:rPr lang="en-US" b="1" dirty="0"/>
              <a:t> </a:t>
            </a:r>
            <a:r>
              <a:rPr lang="en-US" b="1" dirty="0" err="1"/>
              <a:t>Trần</a:t>
            </a:r>
            <a:endParaRPr lang="en-US" b="1" dirty="0"/>
          </a:p>
        </p:txBody>
      </p:sp>
    </p:spTree>
    <p:extLst>
      <p:ext uri="{BB962C8B-B14F-4D97-AF65-F5344CB8AC3E}">
        <p14:creationId xmlns:p14="http://schemas.microsoft.com/office/powerpoint/2010/main" val="128228695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5493" y="363070"/>
            <a:ext cx="6333565" cy="4573121"/>
          </a:xfrm>
          <a:prstGeom prst="rect">
            <a:avLst/>
          </a:prstGeom>
        </p:spPr>
      </p:pic>
      <p:sp>
        <p:nvSpPr>
          <p:cNvPr id="3" name="Rectangle 2"/>
          <p:cNvSpPr/>
          <p:nvPr/>
        </p:nvSpPr>
        <p:spPr>
          <a:xfrm>
            <a:off x="884719" y="5301734"/>
            <a:ext cx="5913798" cy="369332"/>
          </a:xfrm>
          <a:prstGeom prst="rect">
            <a:avLst/>
          </a:prstGeom>
        </p:spPr>
        <p:txBody>
          <a:bodyPr wrap="none">
            <a:spAutoFit/>
          </a:bodyPr>
          <a:lstStyle/>
          <a:p>
            <a:r>
              <a:rPr lang="vi-VN" b="1" dirty="0"/>
              <a:t>Móc bay - vũ khí đánh giặc thế kỷ 13 được phục chế</a:t>
            </a:r>
            <a:endParaRPr lang="en-US" b="1" dirty="0"/>
          </a:p>
        </p:txBody>
      </p:sp>
      <p:pic>
        <p:nvPicPr>
          <p:cNvPr id="4" name="Picture 3"/>
          <p:cNvPicPr>
            <a:picLocks noChangeAspect="1"/>
          </p:cNvPicPr>
          <p:nvPr/>
        </p:nvPicPr>
        <p:blipFill>
          <a:blip r:embed="rId3"/>
          <a:stretch>
            <a:fillRect/>
          </a:stretch>
        </p:blipFill>
        <p:spPr>
          <a:xfrm>
            <a:off x="6947646" y="363071"/>
            <a:ext cx="4993341" cy="4573120"/>
          </a:xfrm>
          <a:prstGeom prst="rect">
            <a:avLst/>
          </a:prstGeom>
        </p:spPr>
      </p:pic>
      <p:sp>
        <p:nvSpPr>
          <p:cNvPr id="5" name="Rectangle 4"/>
          <p:cNvSpPr/>
          <p:nvPr/>
        </p:nvSpPr>
        <p:spPr>
          <a:xfrm>
            <a:off x="7295028" y="5209401"/>
            <a:ext cx="4298576" cy="1200329"/>
          </a:xfrm>
          <a:prstGeom prst="rect">
            <a:avLst/>
          </a:prstGeom>
        </p:spPr>
        <p:txBody>
          <a:bodyPr wrap="square">
            <a:spAutoFit/>
          </a:bodyPr>
          <a:lstStyle/>
          <a:p>
            <a:pPr algn="just"/>
            <a:r>
              <a:rPr lang="vi-VN" b="1" dirty="0"/>
              <a:t>Câu liêm, móc dài, móc lửa, chàng nạng - những công cụ thô sơ được binh lính sử dụng khi ra trận vào thế kỷ 13</a:t>
            </a:r>
            <a:endParaRPr lang="en-US" b="1" dirty="0"/>
          </a:p>
        </p:txBody>
      </p:sp>
    </p:spTree>
    <p:extLst>
      <p:ext uri="{BB962C8B-B14F-4D97-AF65-F5344CB8AC3E}">
        <p14:creationId xmlns:p14="http://schemas.microsoft.com/office/powerpoint/2010/main" val="182651840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9135" y="242047"/>
            <a:ext cx="6683188" cy="4910137"/>
          </a:xfrm>
          <a:prstGeom prst="rect">
            <a:avLst/>
          </a:prstGeom>
        </p:spPr>
      </p:pic>
      <p:sp>
        <p:nvSpPr>
          <p:cNvPr id="3" name="Rectangle 2"/>
          <p:cNvSpPr/>
          <p:nvPr/>
        </p:nvSpPr>
        <p:spPr>
          <a:xfrm>
            <a:off x="616323" y="5326996"/>
            <a:ext cx="6096000" cy="646331"/>
          </a:xfrm>
          <a:prstGeom prst="rect">
            <a:avLst/>
          </a:prstGeom>
        </p:spPr>
        <p:txBody>
          <a:bodyPr>
            <a:spAutoFit/>
          </a:bodyPr>
          <a:lstStyle/>
          <a:p>
            <a:r>
              <a:rPr lang="vi-VN" b="1" dirty="0"/>
              <a:t>Khởi nghĩa Lam Sơn của Lê Lợi, vũ khí được sử dụng nhiều nhất là roi sắt, kiếm ngắn, lưỡi giáo, mũi tên</a:t>
            </a:r>
            <a:endParaRPr lang="en-US" b="1" dirty="0"/>
          </a:p>
        </p:txBody>
      </p:sp>
      <p:pic>
        <p:nvPicPr>
          <p:cNvPr id="4" name="Picture 3"/>
          <p:cNvPicPr>
            <a:picLocks noChangeAspect="1"/>
          </p:cNvPicPr>
          <p:nvPr/>
        </p:nvPicPr>
        <p:blipFill>
          <a:blip r:embed="rId3"/>
          <a:stretch>
            <a:fillRect/>
          </a:stretch>
        </p:blipFill>
        <p:spPr>
          <a:xfrm>
            <a:off x="6817659" y="242047"/>
            <a:ext cx="5374341" cy="4910137"/>
          </a:xfrm>
          <a:prstGeom prst="rect">
            <a:avLst/>
          </a:prstGeom>
        </p:spPr>
      </p:pic>
      <p:sp>
        <p:nvSpPr>
          <p:cNvPr id="5" name="Rectangle 4"/>
          <p:cNvSpPr/>
          <p:nvPr/>
        </p:nvSpPr>
        <p:spPr>
          <a:xfrm>
            <a:off x="7031801" y="5465495"/>
            <a:ext cx="4673523" cy="369332"/>
          </a:xfrm>
          <a:prstGeom prst="rect">
            <a:avLst/>
          </a:prstGeom>
        </p:spPr>
        <p:txBody>
          <a:bodyPr wrap="none">
            <a:spAutoFit/>
          </a:bodyPr>
          <a:lstStyle/>
          <a:p>
            <a:r>
              <a:rPr lang="en-US" b="1" dirty="0" err="1"/>
              <a:t>Một</a:t>
            </a:r>
            <a:r>
              <a:rPr lang="en-US" b="1" dirty="0"/>
              <a:t> </a:t>
            </a:r>
            <a:r>
              <a:rPr lang="en-US" b="1" dirty="0" err="1"/>
              <a:t>số</a:t>
            </a:r>
            <a:r>
              <a:rPr lang="en-US" b="1" dirty="0"/>
              <a:t> </a:t>
            </a:r>
            <a:r>
              <a:rPr lang="en-US" b="1" dirty="0" err="1"/>
              <a:t>loại</a:t>
            </a:r>
            <a:r>
              <a:rPr lang="en-US" b="1" dirty="0"/>
              <a:t> </a:t>
            </a:r>
            <a:r>
              <a:rPr lang="en-US" b="1" dirty="0" err="1"/>
              <a:t>vũ</a:t>
            </a:r>
            <a:r>
              <a:rPr lang="en-US" b="1" dirty="0"/>
              <a:t> </a:t>
            </a:r>
            <a:r>
              <a:rPr lang="en-US" b="1" dirty="0" err="1"/>
              <a:t>khí</a:t>
            </a:r>
            <a:r>
              <a:rPr lang="en-US" b="1" dirty="0"/>
              <a:t> </a:t>
            </a:r>
            <a:r>
              <a:rPr lang="en-US" b="1" dirty="0" err="1"/>
              <a:t>có</a:t>
            </a:r>
            <a:r>
              <a:rPr lang="en-US" b="1" dirty="0"/>
              <a:t> </a:t>
            </a:r>
            <a:r>
              <a:rPr lang="en-US" b="1" dirty="0" err="1"/>
              <a:t>niên</a:t>
            </a:r>
            <a:r>
              <a:rPr lang="en-US" b="1" dirty="0"/>
              <a:t> </a:t>
            </a:r>
            <a:r>
              <a:rPr lang="en-US" b="1" dirty="0" err="1"/>
              <a:t>đại</a:t>
            </a:r>
            <a:r>
              <a:rPr lang="en-US" b="1" dirty="0"/>
              <a:t> </a:t>
            </a:r>
            <a:r>
              <a:rPr lang="en-US" b="1" dirty="0" err="1"/>
              <a:t>khoảng</a:t>
            </a:r>
            <a:r>
              <a:rPr lang="en-US" b="1" dirty="0"/>
              <a:t> </a:t>
            </a:r>
            <a:r>
              <a:rPr lang="en-US" b="1" dirty="0" err="1"/>
              <a:t>thế</a:t>
            </a:r>
            <a:r>
              <a:rPr lang="en-US" b="1" dirty="0"/>
              <a:t> </a:t>
            </a:r>
            <a:r>
              <a:rPr lang="en-US" b="1" dirty="0" err="1"/>
              <a:t>kỷ</a:t>
            </a:r>
            <a:r>
              <a:rPr lang="en-US" b="1" dirty="0"/>
              <a:t> 18</a:t>
            </a:r>
          </a:p>
        </p:txBody>
      </p:sp>
    </p:spTree>
    <p:extLst>
      <p:ext uri="{BB962C8B-B14F-4D97-AF65-F5344CB8AC3E}">
        <p14:creationId xmlns:p14="http://schemas.microsoft.com/office/powerpoint/2010/main" val="374462084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0271" y="1"/>
            <a:ext cx="10246658" cy="5849470"/>
          </a:xfrm>
          <a:prstGeom prst="rect">
            <a:avLst/>
          </a:prstGeom>
        </p:spPr>
      </p:pic>
      <p:sp>
        <p:nvSpPr>
          <p:cNvPr id="3" name="Rectangle 2"/>
          <p:cNvSpPr/>
          <p:nvPr/>
        </p:nvSpPr>
        <p:spPr>
          <a:xfrm>
            <a:off x="1048871" y="6091082"/>
            <a:ext cx="10246657" cy="369332"/>
          </a:xfrm>
          <a:prstGeom prst="rect">
            <a:avLst/>
          </a:prstGeom>
        </p:spPr>
        <p:txBody>
          <a:bodyPr wrap="square">
            <a:spAutoFit/>
          </a:bodyPr>
          <a:lstStyle/>
          <a:p>
            <a:pPr algn="just"/>
            <a:r>
              <a:rPr lang="vi-VN" b="1" dirty="0"/>
              <a:t>Mũi tên, mũi giáo dùng để đánh giặc trong thế kỷ 18, dưới triều Tây Sơn và nhà Nguyễn</a:t>
            </a:r>
            <a:endParaRPr lang="en-US" b="1" dirty="0"/>
          </a:p>
        </p:txBody>
      </p:sp>
    </p:spTree>
    <p:extLst>
      <p:ext uri="{BB962C8B-B14F-4D97-AF65-F5344CB8AC3E}">
        <p14:creationId xmlns:p14="http://schemas.microsoft.com/office/powerpoint/2010/main" val="261282005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13047" y="5475966"/>
            <a:ext cx="8908423" cy="461665"/>
          </a:xfrm>
          <a:prstGeom prst="rect">
            <a:avLst/>
          </a:prstGeom>
        </p:spPr>
        <p:txBody>
          <a:bodyPr wrap="square">
            <a:spAutoFit/>
          </a:bodyPr>
          <a:lstStyle/>
          <a:p>
            <a:r>
              <a:rPr lang="vi-VN" sz="2400" b="1" dirty="0">
                <a:solidFill>
                  <a:srgbClr val="222222"/>
                </a:solidFill>
              </a:rPr>
              <a:t>Đại bác "Thần uy tướng công"  đúc triều Gia Long (1817)</a:t>
            </a:r>
            <a:endParaRPr lang="en-US" sz="2400" b="1" dirty="0"/>
          </a:p>
        </p:txBody>
      </p:sp>
      <p:pic>
        <p:nvPicPr>
          <p:cNvPr id="6" name="Picture 5"/>
          <p:cNvPicPr>
            <a:picLocks noChangeAspect="1"/>
          </p:cNvPicPr>
          <p:nvPr/>
        </p:nvPicPr>
        <p:blipFill>
          <a:blip r:embed="rId2"/>
          <a:stretch>
            <a:fillRect/>
          </a:stretch>
        </p:blipFill>
        <p:spPr>
          <a:xfrm>
            <a:off x="0" y="1237130"/>
            <a:ext cx="4814047" cy="4114800"/>
          </a:xfrm>
          <a:prstGeom prst="rect">
            <a:avLst/>
          </a:prstGeom>
        </p:spPr>
      </p:pic>
      <p:pic>
        <p:nvPicPr>
          <p:cNvPr id="7" name="Picture 6"/>
          <p:cNvPicPr>
            <a:picLocks noChangeAspect="1"/>
          </p:cNvPicPr>
          <p:nvPr/>
        </p:nvPicPr>
        <p:blipFill>
          <a:blip r:embed="rId3"/>
          <a:stretch>
            <a:fillRect/>
          </a:stretch>
        </p:blipFill>
        <p:spPr>
          <a:xfrm>
            <a:off x="4909016" y="369234"/>
            <a:ext cx="6219825" cy="4667250"/>
          </a:xfrm>
          <a:prstGeom prst="rect">
            <a:avLst/>
          </a:prstGeom>
        </p:spPr>
      </p:pic>
    </p:spTree>
    <p:extLst>
      <p:ext uri="{BB962C8B-B14F-4D97-AF65-F5344CB8AC3E}">
        <p14:creationId xmlns:p14="http://schemas.microsoft.com/office/powerpoint/2010/main" val="2124819589"/>
      </p:ext>
    </p:extLst>
  </p:cSld>
  <p:clrMapOvr>
    <a:masterClrMapping/>
  </p:clrMapOvr>
  <p:transition spd="slow">
    <p:wheel spokes="1"/>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756107520"/>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253697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0681645-07B3-4E3B-95FD-1974593C7F8C}"/>
                                            </p:graphicEl>
                                          </p:spTgt>
                                        </p:tgtEl>
                                        <p:attrNameLst>
                                          <p:attrName>style.visibility</p:attrName>
                                        </p:attrNameLst>
                                      </p:cBhvr>
                                      <p:to>
                                        <p:strVal val="visible"/>
                                      </p:to>
                                    </p:set>
                                    <p:animEffect transition="in" filter="fade">
                                      <p:cBhvr>
                                        <p:cTn id="7" dur="500"/>
                                        <p:tgtEl>
                                          <p:spTgt spid="2">
                                            <p:graphicEl>
                                              <a:dgm id="{C0681645-07B3-4E3B-95FD-1974593C7F8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2DA73A9-A6B4-4B45-9E0C-94AE6E5AF30D}"/>
                                            </p:graphicEl>
                                          </p:spTgt>
                                        </p:tgtEl>
                                        <p:attrNameLst>
                                          <p:attrName>style.visibility</p:attrName>
                                        </p:attrNameLst>
                                      </p:cBhvr>
                                      <p:to>
                                        <p:strVal val="visible"/>
                                      </p:to>
                                    </p:set>
                                    <p:animEffect transition="in" filter="fade">
                                      <p:cBhvr>
                                        <p:cTn id="12" dur="500"/>
                                        <p:tgtEl>
                                          <p:spTgt spid="2">
                                            <p:graphicEl>
                                              <a:dgm id="{B2DA73A9-A6B4-4B45-9E0C-94AE6E5AF30D}"/>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AF9AD41C-7183-490F-A73F-DA04D2EDC719}"/>
                                            </p:graphicEl>
                                          </p:spTgt>
                                        </p:tgtEl>
                                        <p:attrNameLst>
                                          <p:attrName>style.visibility</p:attrName>
                                        </p:attrNameLst>
                                      </p:cBhvr>
                                      <p:to>
                                        <p:strVal val="visible"/>
                                      </p:to>
                                    </p:set>
                                    <p:animEffect transition="in" filter="fade">
                                      <p:cBhvr>
                                        <p:cTn id="15" dur="500"/>
                                        <p:tgtEl>
                                          <p:spTgt spid="2">
                                            <p:graphicEl>
                                              <a:dgm id="{AF9AD41C-7183-490F-A73F-DA04D2EDC719}"/>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974296A2-4D09-4201-BF26-9B2A17C6F473}"/>
                                            </p:graphicEl>
                                          </p:spTgt>
                                        </p:tgtEl>
                                        <p:attrNameLst>
                                          <p:attrName>style.visibility</p:attrName>
                                        </p:attrNameLst>
                                      </p:cBhvr>
                                      <p:to>
                                        <p:strVal val="visible"/>
                                      </p:to>
                                    </p:set>
                                    <p:animEffect transition="in" filter="fade">
                                      <p:cBhvr>
                                        <p:cTn id="20" dur="500"/>
                                        <p:tgtEl>
                                          <p:spTgt spid="2">
                                            <p:graphicEl>
                                              <a:dgm id="{974296A2-4D09-4201-BF26-9B2A17C6F473}"/>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D3C47D67-0C34-4D31-B166-86F663AF68FC}"/>
                                            </p:graphicEl>
                                          </p:spTgt>
                                        </p:tgtEl>
                                        <p:attrNameLst>
                                          <p:attrName>style.visibility</p:attrName>
                                        </p:attrNameLst>
                                      </p:cBhvr>
                                      <p:to>
                                        <p:strVal val="visible"/>
                                      </p:to>
                                    </p:set>
                                    <p:animEffect transition="in" filter="fade">
                                      <p:cBhvr>
                                        <p:cTn id="23" dur="500"/>
                                        <p:tgtEl>
                                          <p:spTgt spid="2">
                                            <p:graphicEl>
                                              <a:dgm id="{D3C47D67-0C34-4D31-B166-86F663AF68F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023" y="0"/>
            <a:ext cx="12110977" cy="6858000"/>
          </a:xfrm>
          <a:prstGeom prst="rect">
            <a:avLst/>
          </a:prstGeom>
        </p:spPr>
      </p:pic>
      <p:graphicFrame>
        <p:nvGraphicFramePr>
          <p:cNvPr id="2" name="Diagram 1"/>
          <p:cNvGraphicFramePr/>
          <p:nvPr/>
        </p:nvGraphicFramePr>
        <p:xfrm>
          <a:off x="2032000" y="719666"/>
          <a:ext cx="98552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872839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22AC500-C46C-4288-9BEA-F1AA6A70318C}"/>
                                            </p:graphicEl>
                                          </p:spTgt>
                                        </p:tgtEl>
                                        <p:attrNameLst>
                                          <p:attrName>style.visibility</p:attrName>
                                        </p:attrNameLst>
                                      </p:cBhvr>
                                      <p:to>
                                        <p:strVal val="visible"/>
                                      </p:to>
                                    </p:set>
                                    <p:animEffect transition="in" filter="fade">
                                      <p:cBhvr>
                                        <p:cTn id="7" dur="500"/>
                                        <p:tgtEl>
                                          <p:spTgt spid="2">
                                            <p:graphicEl>
                                              <a:dgm id="{B22AC500-C46C-4288-9BEA-F1AA6A70318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EC58E2F-7B88-4B8E-9F91-9935EE20A6AA}"/>
                                            </p:graphicEl>
                                          </p:spTgt>
                                        </p:tgtEl>
                                        <p:attrNameLst>
                                          <p:attrName>style.visibility</p:attrName>
                                        </p:attrNameLst>
                                      </p:cBhvr>
                                      <p:to>
                                        <p:strVal val="visible"/>
                                      </p:to>
                                    </p:set>
                                    <p:animEffect transition="in" filter="fade">
                                      <p:cBhvr>
                                        <p:cTn id="12" dur="500"/>
                                        <p:tgtEl>
                                          <p:spTgt spid="2">
                                            <p:graphicEl>
                                              <a:dgm id="{BEC58E2F-7B88-4B8E-9F91-9935EE20A6A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 y="719666"/>
          <a:ext cx="1202167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379638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575E9BB-7FAB-4825-85A0-01907A013996}"/>
                                            </p:graphicEl>
                                          </p:spTgt>
                                        </p:tgtEl>
                                        <p:attrNameLst>
                                          <p:attrName>style.visibility</p:attrName>
                                        </p:attrNameLst>
                                      </p:cBhvr>
                                      <p:to>
                                        <p:strVal val="visible"/>
                                      </p:to>
                                    </p:set>
                                    <p:animEffect transition="in" filter="fade">
                                      <p:cBhvr>
                                        <p:cTn id="7" dur="500"/>
                                        <p:tgtEl>
                                          <p:spTgt spid="2">
                                            <p:graphicEl>
                                              <a:dgm id="{3575E9BB-7FAB-4825-85A0-01907A01399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6B69347-E7E3-4A4F-B011-567C9D578B26}"/>
                                            </p:graphicEl>
                                          </p:spTgt>
                                        </p:tgtEl>
                                        <p:attrNameLst>
                                          <p:attrName>style.visibility</p:attrName>
                                        </p:attrNameLst>
                                      </p:cBhvr>
                                      <p:to>
                                        <p:strVal val="visible"/>
                                      </p:to>
                                    </p:set>
                                    <p:animEffect transition="in" filter="fade">
                                      <p:cBhvr>
                                        <p:cTn id="12" dur="500"/>
                                        <p:tgtEl>
                                          <p:spTgt spid="2">
                                            <p:graphicEl>
                                              <a:dgm id="{E6B69347-E7E3-4A4F-B011-567C9D578B2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F34C676A-6C76-4ED2-80A8-A225D058C2D5}"/>
                                            </p:graphicEl>
                                          </p:spTgt>
                                        </p:tgtEl>
                                        <p:attrNameLst>
                                          <p:attrName>style.visibility</p:attrName>
                                        </p:attrNameLst>
                                      </p:cBhvr>
                                      <p:to>
                                        <p:strVal val="visible"/>
                                      </p:to>
                                    </p:set>
                                    <p:animEffect transition="in" filter="fade">
                                      <p:cBhvr>
                                        <p:cTn id="17" dur="500"/>
                                        <p:tgtEl>
                                          <p:spTgt spid="2">
                                            <p:graphicEl>
                                              <a:dgm id="{F34C676A-6C76-4ED2-80A8-A225D058C2D5}"/>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0D843837-A99E-496D-B695-C6F635BE63A3}"/>
                                            </p:graphicEl>
                                          </p:spTgt>
                                        </p:tgtEl>
                                        <p:attrNameLst>
                                          <p:attrName>style.visibility</p:attrName>
                                        </p:attrNameLst>
                                      </p:cBhvr>
                                      <p:to>
                                        <p:strVal val="visible"/>
                                      </p:to>
                                    </p:set>
                                    <p:animEffect transition="in" filter="fade">
                                      <p:cBhvr>
                                        <p:cTn id="22" dur="500"/>
                                        <p:tgtEl>
                                          <p:spTgt spid="2">
                                            <p:graphicEl>
                                              <a:dgm id="{0D843837-A99E-496D-B695-C6F635BE63A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574011858"/>
              </p:ext>
            </p:extLst>
          </p:nvPr>
        </p:nvGraphicFramePr>
        <p:xfrm>
          <a:off x="1" y="66675"/>
          <a:ext cx="11806176" cy="68579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150817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524F1DE-5E43-40A2-B3C4-4522E8DC5E85}"/>
                                            </p:graphicEl>
                                          </p:spTgt>
                                        </p:tgtEl>
                                        <p:attrNameLst>
                                          <p:attrName>style.visibility</p:attrName>
                                        </p:attrNameLst>
                                      </p:cBhvr>
                                      <p:to>
                                        <p:strVal val="visible"/>
                                      </p:to>
                                    </p:set>
                                    <p:animEffect transition="in" filter="fade">
                                      <p:cBhvr>
                                        <p:cTn id="7" dur="500"/>
                                        <p:tgtEl>
                                          <p:spTgt spid="2">
                                            <p:graphicEl>
                                              <a:dgm id="{C524F1DE-5E43-40A2-B3C4-4522E8DC5E8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D71BB68-8474-4B7E-8843-80A887E0FF4B}"/>
                                            </p:graphicEl>
                                          </p:spTgt>
                                        </p:tgtEl>
                                        <p:attrNameLst>
                                          <p:attrName>style.visibility</p:attrName>
                                        </p:attrNameLst>
                                      </p:cBhvr>
                                      <p:to>
                                        <p:strVal val="visible"/>
                                      </p:to>
                                    </p:set>
                                    <p:animEffect transition="in" filter="fade">
                                      <p:cBhvr>
                                        <p:cTn id="12" dur="500"/>
                                        <p:tgtEl>
                                          <p:spTgt spid="2">
                                            <p:graphicEl>
                                              <a:dgm id="{8D71BB68-8474-4B7E-8843-80A887E0FF4B}"/>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507E21F0-1714-42F9-A544-B2C424F83630}"/>
                                            </p:graphicEl>
                                          </p:spTgt>
                                        </p:tgtEl>
                                        <p:attrNameLst>
                                          <p:attrName>style.visibility</p:attrName>
                                        </p:attrNameLst>
                                      </p:cBhvr>
                                      <p:to>
                                        <p:strVal val="visible"/>
                                      </p:to>
                                    </p:set>
                                    <p:animEffect transition="in" filter="fade">
                                      <p:cBhvr>
                                        <p:cTn id="15" dur="500"/>
                                        <p:tgtEl>
                                          <p:spTgt spid="2">
                                            <p:graphicEl>
                                              <a:dgm id="{507E21F0-1714-42F9-A544-B2C424F8363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DD6C2025-A1A4-4FDF-9D92-163A7A07F19E}"/>
                                            </p:graphicEl>
                                          </p:spTgt>
                                        </p:tgtEl>
                                        <p:attrNameLst>
                                          <p:attrName>style.visibility</p:attrName>
                                        </p:attrNameLst>
                                      </p:cBhvr>
                                      <p:to>
                                        <p:strVal val="visible"/>
                                      </p:to>
                                    </p:set>
                                    <p:animEffect transition="in" filter="fade">
                                      <p:cBhvr>
                                        <p:cTn id="20" dur="500"/>
                                        <p:tgtEl>
                                          <p:spTgt spid="2">
                                            <p:graphicEl>
                                              <a:dgm id="{DD6C2025-A1A4-4FDF-9D92-163A7A07F19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EC2992C8-4E0F-4F39-BD03-C65B6984E134}"/>
                                            </p:graphicEl>
                                          </p:spTgt>
                                        </p:tgtEl>
                                        <p:attrNameLst>
                                          <p:attrName>style.visibility</p:attrName>
                                        </p:attrNameLst>
                                      </p:cBhvr>
                                      <p:to>
                                        <p:strVal val="visible"/>
                                      </p:to>
                                    </p:set>
                                    <p:animEffect transition="in" filter="fade">
                                      <p:cBhvr>
                                        <p:cTn id="23" dur="500"/>
                                        <p:tgtEl>
                                          <p:spTgt spid="2">
                                            <p:graphicEl>
                                              <a:dgm id="{EC2992C8-4E0F-4F39-BD03-C65B6984E13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1B1A0AB6-2A34-4EB5-8A21-CB594923742C}"/>
                                            </p:graphicEl>
                                          </p:spTgt>
                                        </p:tgtEl>
                                        <p:attrNameLst>
                                          <p:attrName>style.visibility</p:attrName>
                                        </p:attrNameLst>
                                      </p:cBhvr>
                                      <p:to>
                                        <p:strVal val="visible"/>
                                      </p:to>
                                    </p:set>
                                    <p:animEffect transition="in" filter="fade">
                                      <p:cBhvr>
                                        <p:cTn id="28" dur="500"/>
                                        <p:tgtEl>
                                          <p:spTgt spid="2">
                                            <p:graphicEl>
                                              <a:dgm id="{1B1A0AB6-2A34-4EB5-8A21-CB594923742C}"/>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638AA90D-7365-4092-8899-B7BBF22FAE9F}"/>
                                            </p:graphicEl>
                                          </p:spTgt>
                                        </p:tgtEl>
                                        <p:attrNameLst>
                                          <p:attrName>style.visibility</p:attrName>
                                        </p:attrNameLst>
                                      </p:cBhvr>
                                      <p:to>
                                        <p:strVal val="visible"/>
                                      </p:to>
                                    </p:set>
                                    <p:animEffect transition="in" filter="fade">
                                      <p:cBhvr>
                                        <p:cTn id="31" dur="500"/>
                                        <p:tgtEl>
                                          <p:spTgt spid="2">
                                            <p:graphicEl>
                                              <a:dgm id="{638AA90D-7365-4092-8899-B7BBF22FAE9F}"/>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BCC227D2-CF16-4CED-8F73-473CDB771EA3}"/>
                                            </p:graphicEl>
                                          </p:spTgt>
                                        </p:tgtEl>
                                        <p:attrNameLst>
                                          <p:attrName>style.visibility</p:attrName>
                                        </p:attrNameLst>
                                      </p:cBhvr>
                                      <p:to>
                                        <p:strVal val="visible"/>
                                      </p:to>
                                    </p:set>
                                    <p:animEffect transition="in" filter="fade">
                                      <p:cBhvr>
                                        <p:cTn id="36" dur="500"/>
                                        <p:tgtEl>
                                          <p:spTgt spid="2">
                                            <p:graphicEl>
                                              <a:dgm id="{BCC227D2-CF16-4CED-8F73-473CDB771EA3}"/>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62A08CBC-939F-4EBD-A33D-F01A9C29227D}"/>
                                            </p:graphicEl>
                                          </p:spTgt>
                                        </p:tgtEl>
                                        <p:attrNameLst>
                                          <p:attrName>style.visibility</p:attrName>
                                        </p:attrNameLst>
                                      </p:cBhvr>
                                      <p:to>
                                        <p:strVal val="visible"/>
                                      </p:to>
                                    </p:set>
                                    <p:animEffect transition="in" filter="fade">
                                      <p:cBhvr>
                                        <p:cTn id="39" dur="500"/>
                                        <p:tgtEl>
                                          <p:spTgt spid="2">
                                            <p:graphicEl>
                                              <a:dgm id="{62A08CBC-939F-4EBD-A33D-F01A9C29227D}"/>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A4BE5240-9D01-4F6F-8BDC-94CC312A24D6}"/>
                                            </p:graphicEl>
                                          </p:spTgt>
                                        </p:tgtEl>
                                        <p:attrNameLst>
                                          <p:attrName>style.visibility</p:attrName>
                                        </p:attrNameLst>
                                      </p:cBhvr>
                                      <p:to>
                                        <p:strVal val="visible"/>
                                      </p:to>
                                    </p:set>
                                    <p:animEffect transition="in" filter="fade">
                                      <p:cBhvr>
                                        <p:cTn id="44" dur="500"/>
                                        <p:tgtEl>
                                          <p:spTgt spid="2">
                                            <p:graphicEl>
                                              <a:dgm id="{A4BE5240-9D01-4F6F-8BDC-94CC312A24D6}"/>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96A05FD3-65FE-48A6-8FF3-1448708BC8BB}"/>
                                            </p:graphicEl>
                                          </p:spTgt>
                                        </p:tgtEl>
                                        <p:attrNameLst>
                                          <p:attrName>style.visibility</p:attrName>
                                        </p:attrNameLst>
                                      </p:cBhvr>
                                      <p:to>
                                        <p:strVal val="visible"/>
                                      </p:to>
                                    </p:set>
                                    <p:animEffect transition="in" filter="fade">
                                      <p:cBhvr>
                                        <p:cTn id="47" dur="500"/>
                                        <p:tgtEl>
                                          <p:spTgt spid="2">
                                            <p:graphicEl>
                                              <a:dgm id="{96A05FD3-65FE-48A6-8FF3-1448708BC8B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cadasa.vn/e-cadasa/pst_elpro/images/lichsu/Su10/lich-su-lop-10-bai-25-hinh-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48" y="128185"/>
            <a:ext cx="5663646" cy="296016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stretch>
            <a:fillRect/>
          </a:stretch>
        </p:blipFill>
        <p:spPr>
          <a:xfrm>
            <a:off x="5993937" y="143840"/>
            <a:ext cx="6113182" cy="2944507"/>
          </a:xfrm>
          <a:prstGeom prst="rect">
            <a:avLst/>
          </a:prstGeom>
        </p:spPr>
      </p:pic>
      <p:sp>
        <p:nvSpPr>
          <p:cNvPr id="3" name="Rectangle 2"/>
          <p:cNvSpPr/>
          <p:nvPr/>
        </p:nvSpPr>
        <p:spPr>
          <a:xfrm>
            <a:off x="259747" y="3072296"/>
            <a:ext cx="4280018" cy="369332"/>
          </a:xfrm>
          <a:prstGeom prst="rect">
            <a:avLst/>
          </a:prstGeom>
        </p:spPr>
        <p:txBody>
          <a:bodyPr wrap="none">
            <a:spAutoFit/>
          </a:bodyPr>
          <a:lstStyle/>
          <a:p>
            <a:r>
              <a:rPr lang="en-US" b="0" i="1" dirty="0" err="1">
                <a:solidFill>
                  <a:srgbClr val="000000"/>
                </a:solidFill>
                <a:effectLst/>
                <a:latin typeface="arial" panose="020B0604020202020204" pitchFamily="34" charset="0"/>
              </a:rPr>
              <a:t>Toàn</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cảnh</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Đại</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Nội</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trong</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kinh</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thành</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Huế</a:t>
            </a:r>
            <a:endParaRPr lang="en-US" dirty="0"/>
          </a:p>
        </p:txBody>
      </p:sp>
      <p:sp>
        <p:nvSpPr>
          <p:cNvPr id="4" name="Rectangle 3"/>
          <p:cNvSpPr/>
          <p:nvPr/>
        </p:nvSpPr>
        <p:spPr>
          <a:xfrm>
            <a:off x="6570624" y="3088347"/>
            <a:ext cx="4421403" cy="369332"/>
          </a:xfrm>
          <a:prstGeom prst="rect">
            <a:avLst/>
          </a:prstGeom>
        </p:spPr>
        <p:txBody>
          <a:bodyPr wrap="none">
            <a:spAutoFit/>
          </a:bodyPr>
          <a:lstStyle/>
          <a:p>
            <a:r>
              <a:rPr lang="vi-VN" b="0" i="1" dirty="0">
                <a:solidFill>
                  <a:srgbClr val="000000"/>
                </a:solidFill>
                <a:effectLst/>
                <a:latin typeface="arial" panose="020B0604020202020204" pitchFamily="34" charset="0"/>
              </a:rPr>
              <a:t>Huế - Cửu Đỉnh và Thế Miếu 1835 - 1837</a:t>
            </a:r>
            <a:endParaRPr lang="en-US" dirty="0"/>
          </a:p>
        </p:txBody>
      </p:sp>
      <p:pic>
        <p:nvPicPr>
          <p:cNvPr id="1028" name="Picture 4" descr="http://www.cadasa.vn/e-cadasa/pst_elpro/images/lichsu/Su10/lich-su-lop-10-bai-25-hinh-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00" y="3532207"/>
            <a:ext cx="5695289" cy="304149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613671" y="10766448"/>
            <a:ext cx="6145806" cy="369332"/>
          </a:xfrm>
          <a:prstGeom prst="rect">
            <a:avLst/>
          </a:prstGeom>
        </p:spPr>
        <p:txBody>
          <a:bodyPr wrap="square">
            <a:spAutoFit/>
          </a:bodyPr>
          <a:lstStyle/>
          <a:p>
            <a:r>
              <a:rPr lang="en-US" b="0" i="1" dirty="0" err="1">
                <a:solidFill>
                  <a:srgbClr val="000000"/>
                </a:solidFill>
                <a:effectLst/>
                <a:latin typeface="arial" panose="020B0604020202020204" pitchFamily="34" charset="0"/>
              </a:rPr>
              <a:t>Huê</a:t>
            </a:r>
            <a:r>
              <a:rPr lang="en-US" b="0" i="1" dirty="0">
                <a:solidFill>
                  <a:srgbClr val="000000"/>
                </a:solidFill>
                <a:effectLst/>
                <a:latin typeface="arial" panose="020B0604020202020204" pitchFamily="34" charset="0"/>
              </a:rPr>
              <a:t>́ - </a:t>
            </a:r>
            <a:r>
              <a:rPr lang="en-US" b="0" i="1" dirty="0" err="1">
                <a:solidFill>
                  <a:srgbClr val="000000"/>
                </a:solidFill>
                <a:effectLst/>
                <a:latin typeface="arial" panose="020B0604020202020204" pitchFamily="34" charset="0"/>
              </a:rPr>
              <a:t>Lăng</a:t>
            </a:r>
            <a:r>
              <a:rPr lang="en-US" b="0" i="1" dirty="0">
                <a:solidFill>
                  <a:srgbClr val="000000"/>
                </a:solidFill>
                <a:effectLst/>
                <a:latin typeface="arial" panose="020B0604020202020204" pitchFamily="34" charset="0"/>
              </a:rPr>
              <a:t> Minh </a:t>
            </a:r>
            <a:r>
              <a:rPr lang="en-US" b="0" i="1" dirty="0" err="1">
                <a:solidFill>
                  <a:srgbClr val="000000"/>
                </a:solidFill>
                <a:effectLst/>
                <a:latin typeface="arial" panose="020B0604020202020204" pitchFamily="34" charset="0"/>
              </a:rPr>
              <a:t>Mạng</a:t>
            </a:r>
            <a:r>
              <a:rPr lang="en-US" b="0" i="1" dirty="0">
                <a:solidFill>
                  <a:srgbClr val="000000"/>
                </a:solidFill>
                <a:effectLst/>
                <a:latin typeface="arial" panose="020B0604020202020204" pitchFamily="34" charset="0"/>
              </a:rPr>
              <a:t> 1840 - 1843</a:t>
            </a:r>
            <a:endParaRPr lang="en-US" dirty="0"/>
          </a:p>
        </p:txBody>
      </p:sp>
      <p:pic>
        <p:nvPicPr>
          <p:cNvPr id="1030" name="Picture 6" descr="http://www.cadasa.vn/e-cadasa/pst_elpro/images/lichsu/Su10/lich-su-lop-10-bai-25-hinh-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5248" y="3431970"/>
            <a:ext cx="6241872" cy="304474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13076" y="6488668"/>
            <a:ext cx="3826689" cy="369332"/>
          </a:xfrm>
          <a:prstGeom prst="rect">
            <a:avLst/>
          </a:prstGeom>
        </p:spPr>
        <p:txBody>
          <a:bodyPr wrap="none">
            <a:spAutoFit/>
          </a:bodyPr>
          <a:lstStyle/>
          <a:p>
            <a:r>
              <a:rPr lang="en-US" b="0" i="1" dirty="0" err="1">
                <a:solidFill>
                  <a:srgbClr val="000000"/>
                </a:solidFill>
                <a:effectLst/>
                <a:latin typeface="arial" panose="020B0604020202020204" pitchFamily="34" charset="0"/>
              </a:rPr>
              <a:t>Huê</a:t>
            </a:r>
            <a:r>
              <a:rPr lang="en-US" b="0" i="1" dirty="0">
                <a:solidFill>
                  <a:srgbClr val="000000"/>
                </a:solidFill>
                <a:effectLst/>
                <a:latin typeface="arial" panose="020B0604020202020204" pitchFamily="34" charset="0"/>
              </a:rPr>
              <a:t>́ - </a:t>
            </a:r>
            <a:r>
              <a:rPr lang="en-US" b="0" i="1" dirty="0" err="1">
                <a:solidFill>
                  <a:srgbClr val="000000"/>
                </a:solidFill>
                <a:effectLst/>
                <a:latin typeface="arial" panose="020B0604020202020204" pitchFamily="34" charset="0"/>
              </a:rPr>
              <a:t>Lăng</a:t>
            </a:r>
            <a:r>
              <a:rPr lang="en-US" b="0" i="1" dirty="0">
                <a:solidFill>
                  <a:srgbClr val="000000"/>
                </a:solidFill>
                <a:effectLst/>
                <a:latin typeface="arial" panose="020B0604020202020204" pitchFamily="34" charset="0"/>
              </a:rPr>
              <a:t> Minh </a:t>
            </a:r>
            <a:r>
              <a:rPr lang="en-US" b="0" i="1" dirty="0" err="1">
                <a:solidFill>
                  <a:srgbClr val="000000"/>
                </a:solidFill>
                <a:effectLst/>
                <a:latin typeface="arial" panose="020B0604020202020204" pitchFamily="34" charset="0"/>
              </a:rPr>
              <a:t>Mạng</a:t>
            </a:r>
            <a:r>
              <a:rPr lang="en-US" b="0" i="1" dirty="0">
                <a:solidFill>
                  <a:srgbClr val="000000"/>
                </a:solidFill>
                <a:effectLst/>
                <a:latin typeface="arial" panose="020B0604020202020204" pitchFamily="34" charset="0"/>
              </a:rPr>
              <a:t> 1840 - 1843</a:t>
            </a:r>
            <a:endParaRPr lang="en-US" dirty="0"/>
          </a:p>
        </p:txBody>
      </p:sp>
      <p:sp>
        <p:nvSpPr>
          <p:cNvPr id="7" name="Rectangle 6"/>
          <p:cNvSpPr/>
          <p:nvPr/>
        </p:nvSpPr>
        <p:spPr>
          <a:xfrm>
            <a:off x="7527617" y="6488668"/>
            <a:ext cx="3464410" cy="369332"/>
          </a:xfrm>
          <a:prstGeom prst="rect">
            <a:avLst/>
          </a:prstGeom>
        </p:spPr>
        <p:txBody>
          <a:bodyPr wrap="none">
            <a:spAutoFit/>
          </a:bodyPr>
          <a:lstStyle/>
          <a:p>
            <a:r>
              <a:rPr lang="vi-VN" b="0" i="1" dirty="0">
                <a:solidFill>
                  <a:srgbClr val="000000"/>
                </a:solidFill>
                <a:effectLst/>
                <a:latin typeface="arial" panose="020B0604020202020204" pitchFamily="34" charset="0"/>
              </a:rPr>
              <a:t>Huế - Lăng Tự Đức 1864 - 1867</a:t>
            </a:r>
            <a:endParaRPr lang="en-US" dirty="0"/>
          </a:p>
        </p:txBody>
      </p:sp>
    </p:spTree>
    <p:extLst>
      <p:ext uri="{BB962C8B-B14F-4D97-AF65-F5344CB8AC3E}">
        <p14:creationId xmlns:p14="http://schemas.microsoft.com/office/powerpoint/2010/main" val="29776022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954A868D-52B2-4B54-BF34-510117354F80}"/>
              </a:ext>
            </a:extLst>
          </p:cNvPr>
          <p:cNvGraphicFramePr/>
          <p:nvPr>
            <p:extLst>
              <p:ext uri="{D42A27DB-BD31-4B8C-83A1-F6EECF244321}">
                <p14:modId xmlns:p14="http://schemas.microsoft.com/office/powerpoint/2010/main" val="2148413265"/>
              </p:ext>
            </p:extLst>
          </p:nvPr>
        </p:nvGraphicFramePr>
        <p:xfrm>
          <a:off x="76199" y="1133475"/>
          <a:ext cx="11687175" cy="50048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B22C496E-B97D-4264-80FA-E033EFB8018E}"/>
              </a:ext>
            </a:extLst>
          </p:cNvPr>
          <p:cNvSpPr txBox="1"/>
          <p:nvPr/>
        </p:nvSpPr>
        <p:spPr>
          <a:xfrm>
            <a:off x="1933575" y="421380"/>
            <a:ext cx="8677275" cy="596574"/>
          </a:xfrm>
          <a:prstGeom prst="rect">
            <a:avLst/>
          </a:prstGeom>
          <a:noFill/>
        </p:spPr>
        <p:txBody>
          <a:bodyPr wrap="square">
            <a:spAutoFit/>
          </a:bodyPr>
          <a:lstStyle/>
          <a:p>
            <a:pPr marL="0" marR="0" indent="274320" algn="just">
              <a:lnSpc>
                <a:spcPct val="130000"/>
              </a:lnSpc>
              <a:spcBef>
                <a:spcPts val="0"/>
              </a:spcBef>
              <a:spcAft>
                <a:spcPts val="0"/>
              </a:spcAft>
            </a:pP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3.9.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Chính</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sách</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đối</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ngoại</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của</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nhà</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Nguyễn</a:t>
            </a:r>
            <a:endPar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AutoShape 3">
            <a:extLst>
              <a:ext uri="{FF2B5EF4-FFF2-40B4-BE49-F238E27FC236}">
                <a16:creationId xmlns:a16="http://schemas.microsoft.com/office/drawing/2014/main" id="{4D1BA7BF-1C09-4848-B0D5-D51226908EDA}"/>
              </a:ext>
            </a:extLst>
          </p:cNvPr>
          <p:cNvSpPr>
            <a:spLocks noChangeAspect="1" noChangeArrowheads="1"/>
          </p:cNvSpPr>
          <p:nvPr/>
        </p:nvSpPr>
        <p:spPr bwMode="auto">
          <a:xfrm flipV="1">
            <a:off x="2114549" y="1133475"/>
            <a:ext cx="6684963" cy="7029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169994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43E7BC2-BB64-4EB4-AEC1-5654D3ABC5C5}"/>
                                            </p:graphicEl>
                                          </p:spTgt>
                                        </p:tgtEl>
                                        <p:attrNameLst>
                                          <p:attrName>style.visibility</p:attrName>
                                        </p:attrNameLst>
                                      </p:cBhvr>
                                      <p:to>
                                        <p:strVal val="visible"/>
                                      </p:to>
                                    </p:set>
                                    <p:animEffect transition="in" filter="fade">
                                      <p:cBhvr>
                                        <p:cTn id="7" dur="500"/>
                                        <p:tgtEl>
                                          <p:spTgt spid="2">
                                            <p:graphicEl>
                                              <a:dgm id="{343E7BC2-BB64-4EB4-AEC1-5654D3ABC5C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D1EE6B6-4BDD-4633-9EFF-8B521EF5F88E}"/>
                                            </p:graphicEl>
                                          </p:spTgt>
                                        </p:tgtEl>
                                        <p:attrNameLst>
                                          <p:attrName>style.visibility</p:attrName>
                                        </p:attrNameLst>
                                      </p:cBhvr>
                                      <p:to>
                                        <p:strVal val="visible"/>
                                      </p:to>
                                    </p:set>
                                    <p:animEffect transition="in" filter="fade">
                                      <p:cBhvr>
                                        <p:cTn id="12" dur="500"/>
                                        <p:tgtEl>
                                          <p:spTgt spid="2">
                                            <p:graphicEl>
                                              <a:dgm id="{AD1EE6B6-4BDD-4633-9EFF-8B521EF5F88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B51B70F9-BBBD-4802-82A7-684F6F916E70}"/>
                                            </p:graphicEl>
                                          </p:spTgt>
                                        </p:tgtEl>
                                        <p:attrNameLst>
                                          <p:attrName>style.visibility</p:attrName>
                                        </p:attrNameLst>
                                      </p:cBhvr>
                                      <p:to>
                                        <p:strVal val="visible"/>
                                      </p:to>
                                    </p:set>
                                    <p:animEffect transition="in" filter="fade">
                                      <p:cBhvr>
                                        <p:cTn id="17" dur="500"/>
                                        <p:tgtEl>
                                          <p:spTgt spid="2">
                                            <p:graphicEl>
                                              <a:dgm id="{B51B70F9-BBBD-4802-82A7-684F6F916E7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698036B3-00D7-4A08-8C6B-865A7153FECC}"/>
                                            </p:graphicEl>
                                          </p:spTgt>
                                        </p:tgtEl>
                                        <p:attrNameLst>
                                          <p:attrName>style.visibility</p:attrName>
                                        </p:attrNameLst>
                                      </p:cBhvr>
                                      <p:to>
                                        <p:strVal val="visible"/>
                                      </p:to>
                                    </p:set>
                                    <p:animEffect transition="in" filter="fade">
                                      <p:cBhvr>
                                        <p:cTn id="22" dur="500"/>
                                        <p:tgtEl>
                                          <p:spTgt spid="2">
                                            <p:graphicEl>
                                              <a:dgm id="{698036B3-00D7-4A08-8C6B-865A7153FECC}"/>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4CC4AB36-D17C-4DDD-8311-CF547CFB6ED8}"/>
                                            </p:graphicEl>
                                          </p:spTgt>
                                        </p:tgtEl>
                                        <p:attrNameLst>
                                          <p:attrName>style.visibility</p:attrName>
                                        </p:attrNameLst>
                                      </p:cBhvr>
                                      <p:to>
                                        <p:strVal val="visible"/>
                                      </p:to>
                                    </p:set>
                                    <p:animEffect transition="in" filter="fade">
                                      <p:cBhvr>
                                        <p:cTn id="27" dur="500"/>
                                        <p:tgtEl>
                                          <p:spTgt spid="2">
                                            <p:graphicEl>
                                              <a:dgm id="{4CC4AB36-D17C-4DDD-8311-CF547CFB6ED8}"/>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1000" fill="hold"/>
                                        <p:tgtEl>
                                          <p:spTgt spid="6"/>
                                        </p:tgtEl>
                                        <p:attrNameLst>
                                          <p:attrName>ppt_w</p:attrName>
                                        </p:attrNameLst>
                                      </p:cBhvr>
                                      <p:tavLst>
                                        <p:tav tm="0">
                                          <p:val>
                                            <p:fltVal val="0"/>
                                          </p:val>
                                        </p:tav>
                                        <p:tav tm="100000">
                                          <p:val>
                                            <p:strVal val="#ppt_w"/>
                                          </p:val>
                                        </p:tav>
                                      </p:tavLst>
                                    </p:anim>
                                    <p:anim calcmode="lin" valueType="num">
                                      <p:cBhvr>
                                        <p:cTn id="33" dur="1000" fill="hold"/>
                                        <p:tgtEl>
                                          <p:spTgt spid="6"/>
                                        </p:tgtEl>
                                        <p:attrNameLst>
                                          <p:attrName>ppt_h</p:attrName>
                                        </p:attrNameLst>
                                      </p:cBhvr>
                                      <p:tavLst>
                                        <p:tav tm="0">
                                          <p:val>
                                            <p:fltVal val="0"/>
                                          </p:val>
                                        </p:tav>
                                        <p:tav tm="100000">
                                          <p:val>
                                            <p:strVal val="#ppt_h"/>
                                          </p:val>
                                        </p:tav>
                                      </p:tavLst>
                                    </p:anim>
                                    <p:anim calcmode="lin" valueType="num">
                                      <p:cBhvr>
                                        <p:cTn id="34" dur="1000" fill="hold"/>
                                        <p:tgtEl>
                                          <p:spTgt spid="6"/>
                                        </p:tgtEl>
                                        <p:attrNameLst>
                                          <p:attrName>style.rotation</p:attrName>
                                        </p:attrNameLst>
                                      </p:cBhvr>
                                      <p:tavLst>
                                        <p:tav tm="0">
                                          <p:val>
                                            <p:fltVal val="90"/>
                                          </p:val>
                                        </p:tav>
                                        <p:tav tm="100000">
                                          <p:val>
                                            <p:fltVal val="0"/>
                                          </p:val>
                                        </p:tav>
                                      </p:tavLst>
                                    </p:anim>
                                    <p:animEffect transition="in" filter="fade">
                                      <p:cBhvr>
                                        <p:cTn id="3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6"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9ACF2744-603F-4DF8-A905-3C3DA87D19A9}"/>
              </a:ext>
            </a:extLst>
          </p:cNvPr>
          <p:cNvGraphicFramePr/>
          <p:nvPr>
            <p:extLst>
              <p:ext uri="{D42A27DB-BD31-4B8C-83A1-F6EECF244321}">
                <p14:modId xmlns:p14="http://schemas.microsoft.com/office/powerpoint/2010/main" val="1811404600"/>
              </p:ext>
            </p:extLst>
          </p:nvPr>
        </p:nvGraphicFramePr>
        <p:xfrm>
          <a:off x="800100" y="1609725"/>
          <a:ext cx="11391900" cy="4528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2810945F-D293-4E8B-8873-17CDA8F87855}"/>
              </a:ext>
            </a:extLst>
          </p:cNvPr>
          <p:cNvSpPr txBox="1"/>
          <p:nvPr/>
        </p:nvSpPr>
        <p:spPr>
          <a:xfrm>
            <a:off x="1933575" y="316605"/>
            <a:ext cx="8677275" cy="596574"/>
          </a:xfrm>
          <a:prstGeom prst="rect">
            <a:avLst/>
          </a:prstGeom>
          <a:noFill/>
        </p:spPr>
        <p:txBody>
          <a:bodyPr wrap="square">
            <a:spAutoFit/>
          </a:bodyPr>
          <a:lstStyle/>
          <a:p>
            <a:pPr marL="0" marR="0" indent="274320" algn="ctr">
              <a:lnSpc>
                <a:spcPct val="130000"/>
              </a:lnSpc>
              <a:spcBef>
                <a:spcPts val="0"/>
              </a:spcBef>
              <a:spcAft>
                <a:spcPts val="0"/>
              </a:spcAft>
            </a:pP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3.9.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Chính</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sách</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đối</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ngoại</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của</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nhà</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Nguyễn</a:t>
            </a:r>
            <a:endPar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AutoShape 3">
            <a:extLst>
              <a:ext uri="{FF2B5EF4-FFF2-40B4-BE49-F238E27FC236}">
                <a16:creationId xmlns:a16="http://schemas.microsoft.com/office/drawing/2014/main" id="{FC944C13-F81A-4AF0-BE21-B0FF810E184D}"/>
              </a:ext>
            </a:extLst>
          </p:cNvPr>
          <p:cNvSpPr>
            <a:spLocks noChangeAspect="1" noChangeArrowheads="1"/>
          </p:cNvSpPr>
          <p:nvPr/>
        </p:nvSpPr>
        <p:spPr bwMode="auto">
          <a:xfrm flipV="1">
            <a:off x="3047999" y="1085850"/>
            <a:ext cx="6684963" cy="7029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3639897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4186BE7-A562-4036-8204-BE91602DE0EE}"/>
                                            </p:graphicEl>
                                          </p:spTgt>
                                        </p:tgtEl>
                                        <p:attrNameLst>
                                          <p:attrName>style.visibility</p:attrName>
                                        </p:attrNameLst>
                                      </p:cBhvr>
                                      <p:to>
                                        <p:strVal val="visible"/>
                                      </p:to>
                                    </p:set>
                                    <p:animEffect transition="in" filter="fade">
                                      <p:cBhvr>
                                        <p:cTn id="7" dur="500"/>
                                        <p:tgtEl>
                                          <p:spTgt spid="2">
                                            <p:graphicEl>
                                              <a:dgm id="{C4186BE7-A562-4036-8204-BE91602DE0E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0623C67E-8C69-42C1-A42C-F566898BAC8D}"/>
                                            </p:graphicEl>
                                          </p:spTgt>
                                        </p:tgtEl>
                                        <p:attrNameLst>
                                          <p:attrName>style.visibility</p:attrName>
                                        </p:attrNameLst>
                                      </p:cBhvr>
                                      <p:to>
                                        <p:strVal val="visible"/>
                                      </p:to>
                                    </p:set>
                                    <p:animEffect transition="in" filter="fade">
                                      <p:cBhvr>
                                        <p:cTn id="10" dur="500"/>
                                        <p:tgtEl>
                                          <p:spTgt spid="2">
                                            <p:graphicEl>
                                              <a:dgm id="{0623C67E-8C69-42C1-A42C-F566898BAC8D}"/>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0D88C8F7-6EEB-4655-94D6-24C83A8F9E76}"/>
                                            </p:graphicEl>
                                          </p:spTgt>
                                        </p:tgtEl>
                                        <p:attrNameLst>
                                          <p:attrName>style.visibility</p:attrName>
                                        </p:attrNameLst>
                                      </p:cBhvr>
                                      <p:to>
                                        <p:strVal val="visible"/>
                                      </p:to>
                                    </p:set>
                                    <p:animEffect transition="in" filter="fade">
                                      <p:cBhvr>
                                        <p:cTn id="15" dur="500"/>
                                        <p:tgtEl>
                                          <p:spTgt spid="2">
                                            <p:graphicEl>
                                              <a:dgm id="{0D88C8F7-6EEB-4655-94D6-24C83A8F9E7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28CD9BB5-23ED-4294-B4C5-8C47CEA9341B}"/>
                                            </p:graphicEl>
                                          </p:spTgt>
                                        </p:tgtEl>
                                        <p:attrNameLst>
                                          <p:attrName>style.visibility</p:attrName>
                                        </p:attrNameLst>
                                      </p:cBhvr>
                                      <p:to>
                                        <p:strVal val="visible"/>
                                      </p:to>
                                    </p:set>
                                    <p:animEffect transition="in" filter="fade">
                                      <p:cBhvr>
                                        <p:cTn id="18" dur="500"/>
                                        <p:tgtEl>
                                          <p:spTgt spid="2">
                                            <p:graphicEl>
                                              <a:dgm id="{28CD9BB5-23ED-4294-B4C5-8C47CEA9341B}"/>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4"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745722-4B90-444C-B134-523A860ED715}"/>
              </a:ext>
            </a:extLst>
          </p:cNvPr>
          <p:cNvSpPr txBox="1"/>
          <p:nvPr/>
        </p:nvSpPr>
        <p:spPr>
          <a:xfrm>
            <a:off x="1533525" y="224909"/>
            <a:ext cx="9124950" cy="584775"/>
          </a:xfrm>
          <a:prstGeom prst="rect">
            <a:avLst/>
          </a:prstGeom>
          <a:noFill/>
        </p:spPr>
        <p:txBody>
          <a:bodyPr wrap="square">
            <a:spAutoFit/>
          </a:bodyPr>
          <a:lstStyle/>
          <a:p>
            <a:pPr algn="ctr"/>
            <a:r>
              <a:rPr lang="vi-VN" sz="3200" b="1" dirty="0">
                <a:solidFill>
                  <a:srgbClr val="FF0000"/>
                </a:solidFill>
                <a:latin typeface="Arial" panose="020B0604020202020204" pitchFamily="34" charset="0"/>
                <a:cs typeface="Arial" panose="020B0604020202020204" pitchFamily="34" charset="0"/>
              </a:rPr>
              <a:t>3.10. Sự xâm nhập của tư bản Pháp</a:t>
            </a:r>
            <a:endParaRPr lang="en-US" sz="3200" b="1" dirty="0">
              <a:solidFill>
                <a:srgbClr val="FF0000"/>
              </a:solidFill>
              <a:latin typeface="Arial" panose="020B0604020202020204" pitchFamily="34" charset="0"/>
              <a:cs typeface="Arial" panose="020B0604020202020204" pitchFamily="34" charset="0"/>
            </a:endParaRPr>
          </a:p>
        </p:txBody>
      </p:sp>
      <p:graphicFrame>
        <p:nvGraphicFramePr>
          <p:cNvPr id="5" name="Diagram 4">
            <a:extLst>
              <a:ext uri="{FF2B5EF4-FFF2-40B4-BE49-F238E27FC236}">
                <a16:creationId xmlns:a16="http://schemas.microsoft.com/office/drawing/2014/main" id="{97CBE917-7E01-48DF-B8ED-E10E6C2A34F0}"/>
              </a:ext>
            </a:extLst>
          </p:cNvPr>
          <p:cNvGraphicFramePr/>
          <p:nvPr>
            <p:extLst>
              <p:ext uri="{D42A27DB-BD31-4B8C-83A1-F6EECF244321}">
                <p14:modId xmlns:p14="http://schemas.microsoft.com/office/powerpoint/2010/main" val="1443191900"/>
              </p:ext>
            </p:extLst>
          </p:nvPr>
        </p:nvGraphicFramePr>
        <p:xfrm>
          <a:off x="476249" y="1104900"/>
          <a:ext cx="11439525" cy="55281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1224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E9EEDE9-F5C6-4096-8D3E-CC09913CB3FA}"/>
                                            </p:graphicEl>
                                          </p:spTgt>
                                        </p:tgtEl>
                                        <p:attrNameLst>
                                          <p:attrName>style.visibility</p:attrName>
                                        </p:attrNameLst>
                                      </p:cBhvr>
                                      <p:to>
                                        <p:strVal val="visible"/>
                                      </p:to>
                                    </p:set>
                                    <p:animEffect transition="in" filter="fade">
                                      <p:cBhvr>
                                        <p:cTn id="7" dur="500"/>
                                        <p:tgtEl>
                                          <p:spTgt spid="5">
                                            <p:graphicEl>
                                              <a:dgm id="{DE9EEDE9-F5C6-4096-8D3E-CC09913CB3F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8525C191-AFC1-4084-80DE-8805773161A6}"/>
                                            </p:graphicEl>
                                          </p:spTgt>
                                        </p:tgtEl>
                                        <p:attrNameLst>
                                          <p:attrName>style.visibility</p:attrName>
                                        </p:attrNameLst>
                                      </p:cBhvr>
                                      <p:to>
                                        <p:strVal val="visible"/>
                                      </p:to>
                                    </p:set>
                                    <p:animEffect transition="in" filter="fade">
                                      <p:cBhvr>
                                        <p:cTn id="12" dur="500"/>
                                        <p:tgtEl>
                                          <p:spTgt spid="5">
                                            <p:graphicEl>
                                              <a:dgm id="{8525C191-AFC1-4084-80DE-8805773161A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73BDCF6D-5164-4D3C-89FE-DC57A4638A9B}"/>
                                            </p:graphicEl>
                                          </p:spTgt>
                                        </p:tgtEl>
                                        <p:attrNameLst>
                                          <p:attrName>style.visibility</p:attrName>
                                        </p:attrNameLst>
                                      </p:cBhvr>
                                      <p:to>
                                        <p:strVal val="visible"/>
                                      </p:to>
                                    </p:set>
                                    <p:animEffect transition="in" filter="fade">
                                      <p:cBhvr>
                                        <p:cTn id="17" dur="500"/>
                                        <p:tgtEl>
                                          <p:spTgt spid="5">
                                            <p:graphicEl>
                                              <a:dgm id="{73BDCF6D-5164-4D3C-89FE-DC57A4638A9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2EB43141-4A41-4B01-B988-7008EB22A50A}"/>
                                            </p:graphicEl>
                                          </p:spTgt>
                                        </p:tgtEl>
                                        <p:attrNameLst>
                                          <p:attrName>style.visibility</p:attrName>
                                        </p:attrNameLst>
                                      </p:cBhvr>
                                      <p:to>
                                        <p:strVal val="visible"/>
                                      </p:to>
                                    </p:set>
                                    <p:animEffect transition="in" filter="fade">
                                      <p:cBhvr>
                                        <p:cTn id="22" dur="500"/>
                                        <p:tgtEl>
                                          <p:spTgt spid="5">
                                            <p:graphicEl>
                                              <a:dgm id="{2EB43141-4A41-4B01-B988-7008EB22A50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36274C3A-ADEF-4C86-BCB8-C505F4A7620C}"/>
                                            </p:graphicEl>
                                          </p:spTgt>
                                        </p:tgtEl>
                                        <p:attrNameLst>
                                          <p:attrName>style.visibility</p:attrName>
                                        </p:attrNameLst>
                                      </p:cBhvr>
                                      <p:to>
                                        <p:strVal val="visible"/>
                                      </p:to>
                                    </p:set>
                                    <p:animEffect transition="in" filter="fade">
                                      <p:cBhvr>
                                        <p:cTn id="27" dur="500"/>
                                        <p:tgtEl>
                                          <p:spTgt spid="5">
                                            <p:graphicEl>
                                              <a:dgm id="{36274C3A-ADEF-4C86-BCB8-C505F4A7620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5EB5FE26-427B-4D83-90F7-74C4C3F539F5}"/>
                                            </p:graphicEl>
                                          </p:spTgt>
                                        </p:tgtEl>
                                        <p:attrNameLst>
                                          <p:attrName>style.visibility</p:attrName>
                                        </p:attrNameLst>
                                      </p:cBhvr>
                                      <p:to>
                                        <p:strVal val="visible"/>
                                      </p:to>
                                    </p:set>
                                    <p:animEffect transition="in" filter="fade">
                                      <p:cBhvr>
                                        <p:cTn id="32" dur="500"/>
                                        <p:tgtEl>
                                          <p:spTgt spid="5">
                                            <p:graphicEl>
                                              <a:dgm id="{5EB5FE26-427B-4D83-90F7-74C4C3F539F5}"/>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graphicEl>
                                              <a:dgm id="{EB16C754-90A5-471C-BDB4-B8162FF5C6BF}"/>
                                            </p:graphicEl>
                                          </p:spTgt>
                                        </p:tgtEl>
                                        <p:attrNameLst>
                                          <p:attrName>style.visibility</p:attrName>
                                        </p:attrNameLst>
                                      </p:cBhvr>
                                      <p:to>
                                        <p:strVal val="visible"/>
                                      </p:to>
                                    </p:set>
                                    <p:animEffect transition="in" filter="fade">
                                      <p:cBhvr>
                                        <p:cTn id="37" dur="500"/>
                                        <p:tgtEl>
                                          <p:spTgt spid="5">
                                            <p:graphicEl>
                                              <a:dgm id="{EB16C754-90A5-471C-BDB4-B8162FF5C6B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graphicEl>
                                              <a:dgm id="{730A174D-D11D-4C4E-847E-6599ED6613AF}"/>
                                            </p:graphicEl>
                                          </p:spTgt>
                                        </p:tgtEl>
                                        <p:attrNameLst>
                                          <p:attrName>style.visibility</p:attrName>
                                        </p:attrNameLst>
                                      </p:cBhvr>
                                      <p:to>
                                        <p:strVal val="visible"/>
                                      </p:to>
                                    </p:set>
                                    <p:animEffect transition="in" filter="fade">
                                      <p:cBhvr>
                                        <p:cTn id="42" dur="500"/>
                                        <p:tgtEl>
                                          <p:spTgt spid="5">
                                            <p:graphicEl>
                                              <a:dgm id="{730A174D-D11D-4C4E-847E-6599ED6613A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973688287"/>
              </p:ext>
            </p:extLst>
          </p:nvPr>
        </p:nvGraphicFramePr>
        <p:xfrm>
          <a:off x="583210" y="731542"/>
          <a:ext cx="1101898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47325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95D6D74-F286-42F2-8696-E01A633AC222}"/>
                                            </p:graphicEl>
                                          </p:spTgt>
                                        </p:tgtEl>
                                        <p:attrNameLst>
                                          <p:attrName>style.visibility</p:attrName>
                                        </p:attrNameLst>
                                      </p:cBhvr>
                                      <p:to>
                                        <p:strVal val="visible"/>
                                      </p:to>
                                    </p:set>
                                    <p:animEffect transition="in" filter="fade">
                                      <p:cBhvr>
                                        <p:cTn id="7" dur="500"/>
                                        <p:tgtEl>
                                          <p:spTgt spid="2">
                                            <p:graphicEl>
                                              <a:dgm id="{295D6D74-F286-42F2-8696-E01A633AC22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0108996-427B-4CF6-9FFF-50659008A941}"/>
                                            </p:graphicEl>
                                          </p:spTgt>
                                        </p:tgtEl>
                                        <p:attrNameLst>
                                          <p:attrName>style.visibility</p:attrName>
                                        </p:attrNameLst>
                                      </p:cBhvr>
                                      <p:to>
                                        <p:strVal val="visible"/>
                                      </p:to>
                                    </p:set>
                                    <p:animEffect transition="in" filter="fade">
                                      <p:cBhvr>
                                        <p:cTn id="12" dur="500"/>
                                        <p:tgtEl>
                                          <p:spTgt spid="2">
                                            <p:graphicEl>
                                              <a:dgm id="{40108996-427B-4CF6-9FFF-50659008A94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2032" y="48127"/>
            <a:ext cx="12192000" cy="6809874"/>
          </a:xfrm>
          <a:prstGeom prst="rect">
            <a:avLst/>
          </a:prstGeom>
        </p:spPr>
      </p:pic>
      <p:graphicFrame>
        <p:nvGraphicFramePr>
          <p:cNvPr id="2" name="Diagram 1"/>
          <p:cNvGraphicFramePr/>
          <p:nvPr>
            <p:extLst>
              <p:ext uri="{D42A27DB-BD31-4B8C-83A1-F6EECF244321}">
                <p14:modId xmlns:p14="http://schemas.microsoft.com/office/powerpoint/2010/main" val="627741286"/>
              </p:ext>
            </p:extLst>
          </p:nvPr>
        </p:nvGraphicFramePr>
        <p:xfrm>
          <a:off x="1841500" y="214841"/>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48635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graphicEl>
                                              <a:dgm id="{C512E93D-49B3-4E27-A727-7C22DBD66146}"/>
                                            </p:graphicEl>
                                          </p:spTgt>
                                        </p:tgtEl>
                                        <p:attrNameLst>
                                          <p:attrName>style.visibility</p:attrName>
                                        </p:attrNameLst>
                                      </p:cBhvr>
                                      <p:to>
                                        <p:strVal val="visible"/>
                                      </p:to>
                                    </p:set>
                                    <p:anim calcmode="lin" valueType="num">
                                      <p:cBhvr>
                                        <p:cTn id="7" dur="1000" fill="hold"/>
                                        <p:tgtEl>
                                          <p:spTgt spid="2">
                                            <p:graphicEl>
                                              <a:dgm id="{C512E93D-49B3-4E27-A727-7C22DBD66146}"/>
                                            </p:graphicEl>
                                          </p:spTgt>
                                        </p:tgtEl>
                                        <p:attrNameLst>
                                          <p:attrName>ppt_w</p:attrName>
                                        </p:attrNameLst>
                                      </p:cBhvr>
                                      <p:tavLst>
                                        <p:tav tm="0">
                                          <p:val>
                                            <p:fltVal val="0"/>
                                          </p:val>
                                        </p:tav>
                                        <p:tav tm="100000">
                                          <p:val>
                                            <p:strVal val="#ppt_w"/>
                                          </p:val>
                                        </p:tav>
                                      </p:tavLst>
                                    </p:anim>
                                    <p:anim calcmode="lin" valueType="num">
                                      <p:cBhvr>
                                        <p:cTn id="8" dur="1000" fill="hold"/>
                                        <p:tgtEl>
                                          <p:spTgt spid="2">
                                            <p:graphicEl>
                                              <a:dgm id="{C512E93D-49B3-4E27-A727-7C22DBD66146}"/>
                                            </p:graphicEl>
                                          </p:spTgt>
                                        </p:tgtEl>
                                        <p:attrNameLst>
                                          <p:attrName>ppt_h</p:attrName>
                                        </p:attrNameLst>
                                      </p:cBhvr>
                                      <p:tavLst>
                                        <p:tav tm="0">
                                          <p:val>
                                            <p:fltVal val="0"/>
                                          </p:val>
                                        </p:tav>
                                        <p:tav tm="100000">
                                          <p:val>
                                            <p:strVal val="#ppt_h"/>
                                          </p:val>
                                        </p:tav>
                                      </p:tavLst>
                                    </p:anim>
                                    <p:anim calcmode="lin" valueType="num">
                                      <p:cBhvr>
                                        <p:cTn id="9" dur="1000" fill="hold"/>
                                        <p:tgtEl>
                                          <p:spTgt spid="2">
                                            <p:graphicEl>
                                              <a:dgm id="{C512E93D-49B3-4E27-A727-7C22DBD66146}"/>
                                            </p:graphicEl>
                                          </p:spTgt>
                                        </p:tgtEl>
                                        <p:attrNameLst>
                                          <p:attrName>style.rotation</p:attrName>
                                        </p:attrNameLst>
                                      </p:cBhvr>
                                      <p:tavLst>
                                        <p:tav tm="0">
                                          <p:val>
                                            <p:fltVal val="90"/>
                                          </p:val>
                                        </p:tav>
                                        <p:tav tm="100000">
                                          <p:val>
                                            <p:fltVal val="0"/>
                                          </p:val>
                                        </p:tav>
                                      </p:tavLst>
                                    </p:anim>
                                    <p:animEffect transition="in" filter="fade">
                                      <p:cBhvr>
                                        <p:cTn id="10" dur="1000"/>
                                        <p:tgtEl>
                                          <p:spTgt spid="2">
                                            <p:graphicEl>
                                              <a:dgm id="{C512E93D-49B3-4E27-A727-7C22DBD66146}"/>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graphicEl>
                                              <a:dgm id="{EBDFA30A-B0B9-443D-B7C5-6F4FC036F44B}"/>
                                            </p:graphicEl>
                                          </p:spTgt>
                                        </p:tgtEl>
                                        <p:attrNameLst>
                                          <p:attrName>style.visibility</p:attrName>
                                        </p:attrNameLst>
                                      </p:cBhvr>
                                      <p:to>
                                        <p:strVal val="visible"/>
                                      </p:to>
                                    </p:set>
                                    <p:anim calcmode="lin" valueType="num">
                                      <p:cBhvr>
                                        <p:cTn id="15" dur="1000" fill="hold"/>
                                        <p:tgtEl>
                                          <p:spTgt spid="2">
                                            <p:graphicEl>
                                              <a:dgm id="{EBDFA30A-B0B9-443D-B7C5-6F4FC036F44B}"/>
                                            </p:graphicEl>
                                          </p:spTgt>
                                        </p:tgtEl>
                                        <p:attrNameLst>
                                          <p:attrName>ppt_w</p:attrName>
                                        </p:attrNameLst>
                                      </p:cBhvr>
                                      <p:tavLst>
                                        <p:tav tm="0">
                                          <p:val>
                                            <p:fltVal val="0"/>
                                          </p:val>
                                        </p:tav>
                                        <p:tav tm="100000">
                                          <p:val>
                                            <p:strVal val="#ppt_w"/>
                                          </p:val>
                                        </p:tav>
                                      </p:tavLst>
                                    </p:anim>
                                    <p:anim calcmode="lin" valueType="num">
                                      <p:cBhvr>
                                        <p:cTn id="16" dur="1000" fill="hold"/>
                                        <p:tgtEl>
                                          <p:spTgt spid="2">
                                            <p:graphicEl>
                                              <a:dgm id="{EBDFA30A-B0B9-443D-B7C5-6F4FC036F44B}"/>
                                            </p:graphicEl>
                                          </p:spTgt>
                                        </p:tgtEl>
                                        <p:attrNameLst>
                                          <p:attrName>ppt_h</p:attrName>
                                        </p:attrNameLst>
                                      </p:cBhvr>
                                      <p:tavLst>
                                        <p:tav tm="0">
                                          <p:val>
                                            <p:fltVal val="0"/>
                                          </p:val>
                                        </p:tav>
                                        <p:tav tm="100000">
                                          <p:val>
                                            <p:strVal val="#ppt_h"/>
                                          </p:val>
                                        </p:tav>
                                      </p:tavLst>
                                    </p:anim>
                                    <p:anim calcmode="lin" valueType="num">
                                      <p:cBhvr>
                                        <p:cTn id="17" dur="1000" fill="hold"/>
                                        <p:tgtEl>
                                          <p:spTgt spid="2">
                                            <p:graphicEl>
                                              <a:dgm id="{EBDFA30A-B0B9-443D-B7C5-6F4FC036F44B}"/>
                                            </p:graphicEl>
                                          </p:spTgt>
                                        </p:tgtEl>
                                        <p:attrNameLst>
                                          <p:attrName>style.rotation</p:attrName>
                                        </p:attrNameLst>
                                      </p:cBhvr>
                                      <p:tavLst>
                                        <p:tav tm="0">
                                          <p:val>
                                            <p:fltVal val="90"/>
                                          </p:val>
                                        </p:tav>
                                        <p:tav tm="100000">
                                          <p:val>
                                            <p:fltVal val="0"/>
                                          </p:val>
                                        </p:tav>
                                      </p:tavLst>
                                    </p:anim>
                                    <p:animEffect transition="in" filter="fade">
                                      <p:cBhvr>
                                        <p:cTn id="18" dur="1000"/>
                                        <p:tgtEl>
                                          <p:spTgt spid="2">
                                            <p:graphicEl>
                                              <a:dgm id="{EBDFA30A-B0B9-443D-B7C5-6F4FC036F44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53419"/>
            <a:ext cx="12192000" cy="6804581"/>
          </a:xfrm>
          <a:prstGeom prst="rect">
            <a:avLst/>
          </a:prstGeom>
        </p:spPr>
      </p:pic>
      <p:pic>
        <p:nvPicPr>
          <p:cNvPr id="30722" name="Picture 2"/>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1028971" y="1603870"/>
            <a:ext cx="4384674" cy="3979368"/>
          </a:xfrm>
          <a:noFill/>
        </p:spPr>
      </p:pic>
      <p:sp>
        <p:nvSpPr>
          <p:cNvPr id="15366" name="Text Box 6"/>
          <p:cNvSpPr txBox="1">
            <a:spLocks noChangeArrowheads="1"/>
          </p:cNvSpPr>
          <p:nvPr/>
        </p:nvSpPr>
        <p:spPr bwMode="auto">
          <a:xfrm>
            <a:off x="997563" y="5622495"/>
            <a:ext cx="4867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dirty="0" err="1">
                <a:solidFill>
                  <a:schemeClr val="tx1"/>
                </a:solidFill>
                <a:latin typeface="Times New Roman" panose="02020603050405020304" pitchFamily="18" charset="0"/>
              </a:rPr>
              <a:t>Pháp</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tấn</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công</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Đà</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Nẵng</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năm</a:t>
            </a:r>
            <a:r>
              <a:rPr lang="en-US" dirty="0">
                <a:solidFill>
                  <a:schemeClr val="tx1"/>
                </a:solidFill>
                <a:latin typeface="Times New Roman" panose="02020603050405020304" pitchFamily="18" charset="0"/>
              </a:rPr>
              <a:t> 1858</a:t>
            </a:r>
          </a:p>
        </p:txBody>
      </p:sp>
      <p:pic>
        <p:nvPicPr>
          <p:cNvPr id="15367" name="Picture 8" descr="sung than cong cua nha Nguy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2789" y="1603871"/>
            <a:ext cx="4803775" cy="68829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368" name="Text Box 8"/>
          <p:cNvSpPr txBox="1">
            <a:spLocks noChangeArrowheads="1"/>
          </p:cNvSpPr>
          <p:nvPr/>
        </p:nvSpPr>
        <p:spPr bwMode="auto">
          <a:xfrm>
            <a:off x="6527459" y="5213906"/>
            <a:ext cx="3681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dirty="0" err="1">
                <a:solidFill>
                  <a:schemeClr val="tx1"/>
                </a:solidFill>
                <a:latin typeface="Times New Roman" panose="02020603050405020304" pitchFamily="18" charset="0"/>
              </a:rPr>
              <a:t>khẩu</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súng</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thần</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công</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triều</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Nguyễn</a:t>
            </a:r>
            <a:endParaRPr lang="en-US" dirty="0">
              <a:solidFill>
                <a:schemeClr val="tx1"/>
              </a:solidFill>
              <a:latin typeface="Times New Roman" panose="02020603050405020304" pitchFamily="18" charset="0"/>
            </a:endParaRPr>
          </a:p>
        </p:txBody>
      </p:sp>
      <p:grpSp>
        <p:nvGrpSpPr>
          <p:cNvPr id="8" name="Group 7"/>
          <p:cNvGrpSpPr/>
          <p:nvPr/>
        </p:nvGrpSpPr>
        <p:grpSpPr>
          <a:xfrm>
            <a:off x="3621063" y="53420"/>
            <a:ext cx="7889210" cy="1511194"/>
            <a:chOff x="0" y="1365190"/>
            <a:chExt cx="9841600" cy="681493"/>
          </a:xfrm>
        </p:grpSpPr>
        <p:sp>
          <p:nvSpPr>
            <p:cNvPr id="12" name="Rectangle 11"/>
            <p:cNvSpPr/>
            <p:nvPr/>
          </p:nvSpPr>
          <p:spPr>
            <a:xfrm>
              <a:off x="0" y="1365190"/>
              <a:ext cx="9841600" cy="681493"/>
            </a:xfrm>
            <a:prstGeom prst="rect">
              <a:avLst/>
            </a:prstGeom>
            <a:blipFill rotWithShape="0">
              <a:blip r:embed="rId5"/>
              <a:stretch>
                <a:fillRect/>
              </a:stretch>
            </a:blipFill>
          </p:spPr>
          <p:style>
            <a:lnRef idx="0">
              <a:schemeClr val="dk1">
                <a:alpha val="0"/>
                <a:hueOff val="0"/>
                <a:satOff val="0"/>
                <a:lumOff val="0"/>
                <a:alphaOff val="0"/>
              </a:schemeClr>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Rectangle 12"/>
            <p:cNvSpPr/>
            <p:nvPr/>
          </p:nvSpPr>
          <p:spPr>
            <a:xfrm>
              <a:off x="0" y="1365190"/>
              <a:ext cx="9841600" cy="681493"/>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0960" tIns="60960" rIns="60960" bIns="60960" numCol="1" spcCol="1270" anchor="b" anchorCtr="0">
              <a:noAutofit/>
            </a:bodyPr>
            <a:lstStyle/>
            <a:p>
              <a:pPr lvl="0" algn="l" defTabSz="1422400">
                <a:lnSpc>
                  <a:spcPct val="90000"/>
                </a:lnSpc>
                <a:spcBef>
                  <a:spcPct val="0"/>
                </a:spcBef>
                <a:spcAft>
                  <a:spcPct val="35000"/>
                </a:spcAft>
              </a:pPr>
              <a:br>
                <a:rPr lang="en-US" sz="3200" b="1" kern="1200" dirty="0"/>
              </a:br>
              <a:endParaRPr lang="en-US" sz="3200" b="1" kern="1200" dirty="0"/>
            </a:p>
          </p:txBody>
        </p:sp>
      </p:grpSp>
      <p:grpSp>
        <p:nvGrpSpPr>
          <p:cNvPr id="9" name="Group 8"/>
          <p:cNvGrpSpPr/>
          <p:nvPr/>
        </p:nvGrpSpPr>
        <p:grpSpPr>
          <a:xfrm>
            <a:off x="1028971" y="200525"/>
            <a:ext cx="2558818" cy="681493"/>
            <a:chOff x="-639702" y="682595"/>
            <a:chExt cx="2558818" cy="681493"/>
          </a:xfrm>
        </p:grpSpPr>
        <p:sp>
          <p:nvSpPr>
            <p:cNvPr id="10" name="Round Same Side Corner Rectangle 9"/>
            <p:cNvSpPr/>
            <p:nvPr/>
          </p:nvSpPr>
          <p:spPr>
            <a:xfrm>
              <a:off x="-639702" y="682595"/>
              <a:ext cx="2558818" cy="681493"/>
            </a:xfrm>
            <a:prstGeom prst="round2SameRect">
              <a:avLst>
                <a:gd name="adj1" fmla="val 16670"/>
                <a:gd name="adj2" fmla="val 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Round Same Side Corner Rectangle 6"/>
            <p:cNvSpPr/>
            <p:nvPr/>
          </p:nvSpPr>
          <p:spPr>
            <a:xfrm>
              <a:off x="-606428" y="715869"/>
              <a:ext cx="2492270" cy="64821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b="1" kern="1200" dirty="0" err="1"/>
                <a:t>Việt</a:t>
              </a:r>
              <a:r>
                <a:rPr lang="en-US" sz="2800" b="1" kern="1200" dirty="0"/>
                <a:t> Nam </a:t>
              </a:r>
              <a:r>
                <a:rPr lang="en-US" sz="2800" b="1" kern="1200" dirty="0" err="1"/>
                <a:t>nửa</a:t>
              </a:r>
              <a:r>
                <a:rPr lang="en-US" sz="2800" b="1" kern="1200" dirty="0"/>
                <a:t> </a:t>
              </a:r>
              <a:r>
                <a:rPr lang="en-US" sz="2800" b="1" kern="1200" dirty="0" err="1"/>
                <a:t>cuối</a:t>
              </a:r>
              <a:r>
                <a:rPr lang="en-US" sz="2800" b="1" kern="1200" dirty="0"/>
                <a:t> </a:t>
              </a:r>
              <a:r>
                <a:rPr lang="en-US" sz="2800" b="1" kern="1200" dirty="0" err="1"/>
                <a:t>thế</a:t>
              </a:r>
              <a:r>
                <a:rPr lang="en-US" sz="2800" b="1" kern="1200" dirty="0"/>
                <a:t> </a:t>
              </a:r>
              <a:r>
                <a:rPr lang="en-US" sz="2800" b="1" kern="1200" dirty="0" err="1"/>
                <a:t>kỉ</a:t>
              </a:r>
              <a:r>
                <a:rPr lang="en-US" sz="2800" b="1" kern="1200" dirty="0"/>
                <a:t> XIX</a:t>
              </a:r>
              <a:endParaRPr lang="en-US" sz="2800" kern="1200" dirty="0"/>
            </a:p>
          </p:txBody>
        </p:sp>
      </p:grpSp>
    </p:spTree>
    <p:extLst>
      <p:ext uri="{BB962C8B-B14F-4D97-AF65-F5344CB8AC3E}">
        <p14:creationId xmlns:p14="http://schemas.microsoft.com/office/powerpoint/2010/main" val="3240299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nodeType="withEffect">
                                  <p:stCondLst>
                                    <p:cond delay="0"/>
                                  </p:stCondLst>
                                  <p:childTnLst>
                                    <p:set>
                                      <p:cBhvr>
                                        <p:cTn id="14" dur="1" fill="hold">
                                          <p:stCondLst>
                                            <p:cond delay="0"/>
                                          </p:stCondLst>
                                        </p:cTn>
                                        <p:tgtEl>
                                          <p:spTgt spid="30722"/>
                                        </p:tgtEl>
                                        <p:attrNameLst>
                                          <p:attrName>style.visibility</p:attrName>
                                        </p:attrNameLst>
                                      </p:cBhvr>
                                      <p:to>
                                        <p:strVal val="visible"/>
                                      </p:to>
                                    </p:set>
                                    <p:animEffect transition="in" filter="fade">
                                      <p:cBhvr>
                                        <p:cTn id="15" dur="500"/>
                                        <p:tgtEl>
                                          <p:spTgt spid="30722"/>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15366"/>
                                        </p:tgtEl>
                                        <p:attrNameLst>
                                          <p:attrName>style.visibility</p:attrName>
                                        </p:attrNameLst>
                                      </p:cBhvr>
                                      <p:to>
                                        <p:strVal val="visible"/>
                                      </p:to>
                                    </p:set>
                                    <p:anim calcmode="lin" valueType="num">
                                      <p:cBhvr>
                                        <p:cTn id="18" dur="1000" fill="hold"/>
                                        <p:tgtEl>
                                          <p:spTgt spid="15366"/>
                                        </p:tgtEl>
                                        <p:attrNameLst>
                                          <p:attrName>ppt_w</p:attrName>
                                        </p:attrNameLst>
                                      </p:cBhvr>
                                      <p:tavLst>
                                        <p:tav tm="0">
                                          <p:val>
                                            <p:strVal val="#ppt_w*0.70"/>
                                          </p:val>
                                        </p:tav>
                                        <p:tav tm="100000">
                                          <p:val>
                                            <p:strVal val="#ppt_w"/>
                                          </p:val>
                                        </p:tav>
                                      </p:tavLst>
                                    </p:anim>
                                    <p:anim calcmode="lin" valueType="num">
                                      <p:cBhvr>
                                        <p:cTn id="19" dur="1000" fill="hold"/>
                                        <p:tgtEl>
                                          <p:spTgt spid="15366"/>
                                        </p:tgtEl>
                                        <p:attrNameLst>
                                          <p:attrName>ppt_h</p:attrName>
                                        </p:attrNameLst>
                                      </p:cBhvr>
                                      <p:tavLst>
                                        <p:tav tm="0">
                                          <p:val>
                                            <p:strVal val="#ppt_h"/>
                                          </p:val>
                                        </p:tav>
                                        <p:tav tm="100000">
                                          <p:val>
                                            <p:strVal val="#ppt_h"/>
                                          </p:val>
                                        </p:tav>
                                      </p:tavLst>
                                    </p:anim>
                                    <p:animEffect transition="in" filter="fade">
                                      <p:cBhvr>
                                        <p:cTn id="20" dur="1000"/>
                                        <p:tgtEl>
                                          <p:spTgt spid="15366"/>
                                        </p:tgtEl>
                                      </p:cBhvr>
                                    </p:animEffect>
                                  </p:childTnLst>
                                </p:cTn>
                              </p:par>
                              <p:par>
                                <p:cTn id="21" presetID="18" presetClass="entr" presetSubtype="12" fill="hold" nodeType="withEffect">
                                  <p:stCondLst>
                                    <p:cond delay="0"/>
                                  </p:stCondLst>
                                  <p:childTnLst>
                                    <p:set>
                                      <p:cBhvr>
                                        <p:cTn id="22" dur="1" fill="hold">
                                          <p:stCondLst>
                                            <p:cond delay="0"/>
                                          </p:stCondLst>
                                        </p:cTn>
                                        <p:tgtEl>
                                          <p:spTgt spid="15367"/>
                                        </p:tgtEl>
                                        <p:attrNameLst>
                                          <p:attrName>style.visibility</p:attrName>
                                        </p:attrNameLst>
                                      </p:cBhvr>
                                      <p:to>
                                        <p:strVal val="visible"/>
                                      </p:to>
                                    </p:set>
                                    <p:animEffect transition="in" filter="strips(downLeft)">
                                      <p:cBhvr>
                                        <p:cTn id="23" dur="500"/>
                                        <p:tgtEl>
                                          <p:spTgt spid="15367"/>
                                        </p:tgtEl>
                                      </p:cBhvr>
                                    </p:animEffect>
                                  </p:childTnLst>
                                </p:cTn>
                              </p:par>
                              <p:par>
                                <p:cTn id="24" presetID="55" presetClass="entr" presetSubtype="0" fill="hold" grpId="0" nodeType="withEffect">
                                  <p:stCondLst>
                                    <p:cond delay="0"/>
                                  </p:stCondLst>
                                  <p:childTnLst>
                                    <p:set>
                                      <p:cBhvr>
                                        <p:cTn id="25" dur="1" fill="hold">
                                          <p:stCondLst>
                                            <p:cond delay="0"/>
                                          </p:stCondLst>
                                        </p:cTn>
                                        <p:tgtEl>
                                          <p:spTgt spid="15368"/>
                                        </p:tgtEl>
                                        <p:attrNameLst>
                                          <p:attrName>style.visibility</p:attrName>
                                        </p:attrNameLst>
                                      </p:cBhvr>
                                      <p:to>
                                        <p:strVal val="visible"/>
                                      </p:to>
                                    </p:set>
                                    <p:anim calcmode="lin" valueType="num">
                                      <p:cBhvr>
                                        <p:cTn id="26" dur="1000" fill="hold"/>
                                        <p:tgtEl>
                                          <p:spTgt spid="15368"/>
                                        </p:tgtEl>
                                        <p:attrNameLst>
                                          <p:attrName>ppt_w</p:attrName>
                                        </p:attrNameLst>
                                      </p:cBhvr>
                                      <p:tavLst>
                                        <p:tav tm="0">
                                          <p:val>
                                            <p:strVal val="#ppt_w*0.70"/>
                                          </p:val>
                                        </p:tav>
                                        <p:tav tm="100000">
                                          <p:val>
                                            <p:strVal val="#ppt_w"/>
                                          </p:val>
                                        </p:tav>
                                      </p:tavLst>
                                    </p:anim>
                                    <p:anim calcmode="lin" valueType="num">
                                      <p:cBhvr>
                                        <p:cTn id="27" dur="1000" fill="hold"/>
                                        <p:tgtEl>
                                          <p:spTgt spid="15368"/>
                                        </p:tgtEl>
                                        <p:attrNameLst>
                                          <p:attrName>ppt_h</p:attrName>
                                        </p:attrNameLst>
                                      </p:cBhvr>
                                      <p:tavLst>
                                        <p:tav tm="0">
                                          <p:val>
                                            <p:strVal val="#ppt_h"/>
                                          </p:val>
                                        </p:tav>
                                        <p:tav tm="100000">
                                          <p:val>
                                            <p:strVal val="#ppt_h"/>
                                          </p:val>
                                        </p:tav>
                                      </p:tavLst>
                                    </p:anim>
                                    <p:animEffect transition="in" filter="fade">
                                      <p:cBhvr>
                                        <p:cTn id="28" dur="1000"/>
                                        <p:tgtEl>
                                          <p:spTgt spid="153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6" grpId="0" bldLvl="0" autoUpdateAnimBg="0"/>
      <p:bldP spid="15368" grpId="0" bldLvl="0" autoUpdateAnimBg="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58000"/>
          </a:xfrm>
          <a:prstGeom prst="rect">
            <a:avLst/>
          </a:prstGeom>
        </p:spPr>
      </p:pic>
      <p:sp>
        <p:nvSpPr>
          <p:cNvPr id="2" name="Rectangle 1"/>
          <p:cNvSpPr/>
          <p:nvPr/>
        </p:nvSpPr>
        <p:spPr>
          <a:xfrm>
            <a:off x="406400" y="326032"/>
            <a:ext cx="10363199" cy="523220"/>
          </a:xfrm>
          <a:prstGeom prst="rect">
            <a:avLst/>
          </a:prstGeom>
        </p:spPr>
        <p:txBody>
          <a:bodyPr wrap="square">
            <a:spAutoFit/>
          </a:bodyPr>
          <a:lstStyle/>
          <a:p>
            <a:r>
              <a:rPr lang="en-US" sz="2800" dirty="0">
                <a:solidFill>
                  <a:srgbClr val="FF0000"/>
                </a:solidFill>
                <a:effectLst/>
                <a:ea typeface="Calibri" panose="020F0502020204030204" pitchFamily="34" charset="0"/>
              </a:rPr>
              <a:t>2. 1859, </a:t>
            </a:r>
            <a:r>
              <a:rPr lang="en-US" sz="2800" dirty="0" err="1">
                <a:solidFill>
                  <a:srgbClr val="FF0000"/>
                </a:solidFill>
                <a:effectLst/>
                <a:ea typeface="Calibri" panose="020F0502020204030204" pitchFamily="34" charset="0"/>
              </a:rPr>
              <a:t>thực</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dân</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Pháp</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rút</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đại</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bộ</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phận</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quân</a:t>
            </a:r>
            <a:r>
              <a:rPr lang="en-US" sz="2800" dirty="0">
                <a:solidFill>
                  <a:srgbClr val="FF0000"/>
                </a:solidFill>
                <a:effectLst/>
                <a:ea typeface="Calibri" panose="020F0502020204030204" pitchFamily="34" charset="0"/>
              </a:rPr>
              <a:t> </a:t>
            </a:r>
            <a:r>
              <a:rPr lang="en-US" sz="2800" spc="-15" dirty="0" err="1">
                <a:solidFill>
                  <a:srgbClr val="FF0000"/>
                </a:solidFill>
                <a:effectLst/>
                <a:ea typeface="Calibri" panose="020F0502020204030204" pitchFamily="34" charset="0"/>
              </a:rPr>
              <a:t>từ</a:t>
            </a:r>
            <a:r>
              <a:rPr lang="en-US" sz="2800" spc="-15"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Đà</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Nẵng</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vào</a:t>
            </a:r>
            <a:r>
              <a:rPr lang="en-US" sz="2800" dirty="0">
                <a:solidFill>
                  <a:srgbClr val="FF0000"/>
                </a:solidFill>
                <a:effectLst/>
                <a:ea typeface="Calibri" panose="020F0502020204030204" pitchFamily="34" charset="0"/>
              </a:rPr>
              <a:t> Nam </a:t>
            </a:r>
            <a:r>
              <a:rPr lang="en-US" sz="2800" spc="-20" dirty="0" err="1">
                <a:solidFill>
                  <a:srgbClr val="FF0000"/>
                </a:solidFill>
                <a:effectLst/>
                <a:ea typeface="Calibri" panose="020F0502020204030204" pitchFamily="34" charset="0"/>
              </a:rPr>
              <a:t>Kỳ</a:t>
            </a:r>
            <a:endParaRPr lang="en-US" sz="2800" dirty="0">
              <a:solidFill>
                <a:srgbClr val="FF0000"/>
              </a:solidFill>
            </a:endParaRPr>
          </a:p>
        </p:txBody>
      </p:sp>
      <p:pic>
        <p:nvPicPr>
          <p:cNvPr id="2050" name="Picture 2" descr="Kết quả hình ảnh cho thưc dan phap tan cong da n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6146" y="2122383"/>
            <a:ext cx="4762500" cy="396262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972349" y="2122383"/>
            <a:ext cx="3634375" cy="3416320"/>
          </a:xfrm>
          <a:prstGeom prst="rect">
            <a:avLst/>
          </a:prstGeom>
          <a:solidFill>
            <a:schemeClr val="accent2">
              <a:lumMod val="20000"/>
              <a:lumOff val="80000"/>
            </a:schemeClr>
          </a:solidFill>
        </p:spPr>
        <p:txBody>
          <a:bodyPr wrap="square" lIns="91440" tIns="45720" rIns="91440" bIns="45720">
            <a:spAutoFit/>
          </a:bodyPr>
          <a:lstStyle/>
          <a:p>
            <a:pPr algn="ctr"/>
            <a:r>
              <a:rPr lang="en-US" sz="5400" b="0" cap="none" spc="0" dirty="0" err="1">
                <a:ln w="0"/>
                <a:solidFill>
                  <a:schemeClr val="accent1"/>
                </a:solidFill>
                <a:effectLst>
                  <a:outerShdw blurRad="38100" dist="25400" dir="5400000" algn="ctr" rotWithShape="0">
                    <a:srgbClr val="6E747A">
                      <a:alpha val="43000"/>
                    </a:srgbClr>
                  </a:outerShdw>
                </a:effectLst>
              </a:rPr>
              <a:t>Vì</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sao</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Pháp</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chọn</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Đà</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Nẵng</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để</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tấn</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công</a:t>
            </a:r>
            <a:r>
              <a:rPr lang="en-US" sz="5400" b="0" cap="none" spc="0" dirty="0">
                <a:ln w="0"/>
                <a:solidFill>
                  <a:schemeClr val="accent1"/>
                </a:solidFill>
                <a:effectLst>
                  <a:outerShdw blurRad="38100" dist="25400" dir="5400000" algn="ctr" rotWithShape="0">
                    <a:srgbClr val="6E747A">
                      <a:alpha val="43000"/>
                    </a:srgbClr>
                  </a:outerShdw>
                </a:effectLst>
              </a:rPr>
              <a:t>?</a:t>
            </a:r>
          </a:p>
        </p:txBody>
      </p:sp>
    </p:spTree>
    <p:extLst>
      <p:ext uri="{BB962C8B-B14F-4D97-AF65-F5344CB8AC3E}">
        <p14:creationId xmlns:p14="http://schemas.microsoft.com/office/powerpoint/2010/main" val="8029419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Effect transition="in" filter="fade">
                                      <p:cBhvr>
                                        <p:cTn id="16"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36608" y="130334"/>
            <a:ext cx="11250592" cy="6334125"/>
          </a:xfrm>
          <a:prstGeom prst="rect">
            <a:avLst/>
          </a:prstGeom>
        </p:spPr>
      </p:pic>
      <p:sp>
        <p:nvSpPr>
          <p:cNvPr id="3" name="Rectangle 2"/>
          <p:cNvSpPr/>
          <p:nvPr/>
        </p:nvSpPr>
        <p:spPr>
          <a:xfrm>
            <a:off x="6540132" y="5374076"/>
            <a:ext cx="5378395" cy="369332"/>
          </a:xfrm>
          <a:prstGeom prst="rect">
            <a:avLst/>
          </a:prstGeom>
        </p:spPr>
        <p:txBody>
          <a:bodyPr wrap="none">
            <a:spAutoFit/>
          </a:bodyPr>
          <a:lstStyle/>
          <a:p>
            <a:r>
              <a:rPr lang="en-US" b="1" i="0" dirty="0" err="1">
                <a:solidFill>
                  <a:schemeClr val="bg1"/>
                </a:solidFill>
                <a:effectLst/>
                <a:latin typeface="Arial" panose="020B0604020202020204" pitchFamily="34" charset="0"/>
              </a:rPr>
              <a:t>Bản</a:t>
            </a:r>
            <a:r>
              <a:rPr lang="en-US" b="1" i="0" dirty="0">
                <a:solidFill>
                  <a:schemeClr val="bg1"/>
                </a:solidFill>
                <a:effectLst/>
                <a:latin typeface="Arial" panose="020B0604020202020204" pitchFamily="34" charset="0"/>
              </a:rPr>
              <a:t> </a:t>
            </a:r>
            <a:r>
              <a:rPr lang="en-US" b="1" i="0" dirty="0" err="1">
                <a:solidFill>
                  <a:schemeClr val="bg1"/>
                </a:solidFill>
                <a:effectLst/>
                <a:latin typeface="Arial" panose="020B0604020202020204" pitchFamily="34" charset="0"/>
              </a:rPr>
              <a:t>đồ</a:t>
            </a:r>
            <a:r>
              <a:rPr lang="en-US" b="1" i="0" dirty="0">
                <a:solidFill>
                  <a:schemeClr val="bg1"/>
                </a:solidFill>
                <a:effectLst/>
                <a:latin typeface="Arial" panose="020B0604020202020204" pitchFamily="34" charset="0"/>
              </a:rPr>
              <a:t> Nam </a:t>
            </a:r>
            <a:r>
              <a:rPr lang="en-US" b="1" i="0" dirty="0" err="1">
                <a:solidFill>
                  <a:schemeClr val="bg1"/>
                </a:solidFill>
                <a:effectLst/>
                <a:latin typeface="Arial" panose="020B0604020202020204" pitchFamily="34" charset="0"/>
              </a:rPr>
              <a:t>Kỳ</a:t>
            </a:r>
            <a:r>
              <a:rPr lang="en-US" b="1" i="0" dirty="0">
                <a:solidFill>
                  <a:schemeClr val="bg1"/>
                </a:solidFill>
                <a:effectLst/>
                <a:latin typeface="Arial" panose="020B0604020202020204" pitchFamily="34" charset="0"/>
              </a:rPr>
              <a:t> </a:t>
            </a:r>
            <a:r>
              <a:rPr lang="en-US" b="1" i="0" dirty="0" err="1">
                <a:solidFill>
                  <a:schemeClr val="bg1"/>
                </a:solidFill>
                <a:effectLst/>
                <a:latin typeface="Arial" panose="020B0604020202020204" pitchFamily="34" charset="0"/>
              </a:rPr>
              <a:t>Lục</a:t>
            </a:r>
            <a:r>
              <a:rPr lang="en-US" b="1" i="0" dirty="0">
                <a:solidFill>
                  <a:schemeClr val="bg1"/>
                </a:solidFill>
                <a:effectLst/>
                <a:latin typeface="Arial" panose="020B0604020202020204" pitchFamily="34" charset="0"/>
              </a:rPr>
              <a:t> </a:t>
            </a:r>
            <a:r>
              <a:rPr lang="en-US" b="1" i="0" dirty="0" err="1">
                <a:solidFill>
                  <a:schemeClr val="bg1"/>
                </a:solidFill>
                <a:effectLst/>
                <a:latin typeface="Arial" panose="020B0604020202020204" pitchFamily="34" charset="0"/>
              </a:rPr>
              <a:t>Tỉnh</a:t>
            </a:r>
            <a:r>
              <a:rPr lang="en-US" b="1" i="0" dirty="0">
                <a:solidFill>
                  <a:schemeClr val="bg1"/>
                </a:solidFill>
                <a:effectLst/>
                <a:latin typeface="Arial" panose="020B0604020202020204" pitchFamily="34" charset="0"/>
              </a:rPr>
              <a:t> </a:t>
            </a:r>
            <a:r>
              <a:rPr lang="en-US" b="1" i="0" dirty="0" err="1">
                <a:solidFill>
                  <a:schemeClr val="bg1"/>
                </a:solidFill>
                <a:effectLst/>
                <a:latin typeface="Arial" panose="020B0604020202020204" pitchFamily="34" charset="0"/>
              </a:rPr>
              <a:t>giai</a:t>
            </a:r>
            <a:r>
              <a:rPr lang="en-US" b="1" i="0" dirty="0">
                <a:solidFill>
                  <a:schemeClr val="bg1"/>
                </a:solidFill>
                <a:effectLst/>
                <a:latin typeface="Arial" panose="020B0604020202020204" pitchFamily="34" charset="0"/>
              </a:rPr>
              <a:t> </a:t>
            </a:r>
            <a:r>
              <a:rPr lang="en-US" b="1" i="0" dirty="0" err="1">
                <a:solidFill>
                  <a:schemeClr val="bg1"/>
                </a:solidFill>
                <a:effectLst/>
                <a:latin typeface="Arial" panose="020B0604020202020204" pitchFamily="34" charset="0"/>
              </a:rPr>
              <a:t>đoạn</a:t>
            </a:r>
            <a:r>
              <a:rPr lang="en-US" b="1" i="0" dirty="0">
                <a:solidFill>
                  <a:schemeClr val="bg1"/>
                </a:solidFill>
                <a:effectLst/>
                <a:latin typeface="Arial" panose="020B0604020202020204" pitchFamily="34" charset="0"/>
              </a:rPr>
              <a:t> (1841-1862).</a:t>
            </a:r>
            <a:endParaRPr lang="en-US" b="1" dirty="0">
              <a:solidFill>
                <a:schemeClr val="bg1"/>
              </a:solidFill>
            </a:endParaRPr>
          </a:p>
        </p:txBody>
      </p:sp>
    </p:spTree>
    <p:extLst>
      <p:ext uri="{BB962C8B-B14F-4D97-AF65-F5344CB8AC3E}">
        <p14:creationId xmlns:p14="http://schemas.microsoft.com/office/powerpoint/2010/main" val="3926517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2160667"/>
            <a:ext cx="6354501" cy="4587374"/>
          </a:xfrm>
          <a:prstGeom prst="rect">
            <a:avLst/>
          </a:prstGeom>
        </p:spPr>
      </p:pic>
      <p:pic>
        <p:nvPicPr>
          <p:cNvPr id="5" name="Picture 4"/>
          <p:cNvPicPr>
            <a:picLocks noChangeAspect="1"/>
          </p:cNvPicPr>
          <p:nvPr/>
        </p:nvPicPr>
        <p:blipFill>
          <a:blip r:embed="rId3"/>
          <a:stretch>
            <a:fillRect/>
          </a:stretch>
        </p:blipFill>
        <p:spPr>
          <a:xfrm>
            <a:off x="6472237" y="2160667"/>
            <a:ext cx="5719763" cy="4587374"/>
          </a:xfrm>
          <a:prstGeom prst="rect">
            <a:avLst/>
          </a:prstGeom>
        </p:spPr>
      </p:pic>
      <p:graphicFrame>
        <p:nvGraphicFramePr>
          <p:cNvPr id="2" name="Diagram 1"/>
          <p:cNvGraphicFramePr/>
          <p:nvPr/>
        </p:nvGraphicFramePr>
        <p:xfrm>
          <a:off x="129431" y="83060"/>
          <a:ext cx="9866775" cy="242864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6717884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1999" cy="6858000"/>
          </a:xfrm>
          <a:prstGeom prst="rect">
            <a:avLst/>
          </a:prstGeom>
        </p:spPr>
      </p:pic>
      <p:graphicFrame>
        <p:nvGraphicFramePr>
          <p:cNvPr id="3" name="Diagram 2"/>
          <p:cNvGraphicFramePr/>
          <p:nvPr>
            <p:extLst>
              <p:ext uri="{D42A27DB-BD31-4B8C-83A1-F6EECF244321}">
                <p14:modId xmlns:p14="http://schemas.microsoft.com/office/powerpoint/2010/main" val="3975218792"/>
              </p:ext>
            </p:extLst>
          </p:nvPr>
        </p:nvGraphicFramePr>
        <p:xfrm>
          <a:off x="1169043" y="789115"/>
          <a:ext cx="9835909" cy="41532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32319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4B6478F9-91B4-49AC-9A8C-0FF7A582A0C3}"/>
                                            </p:graphicEl>
                                          </p:spTgt>
                                        </p:tgtEl>
                                        <p:attrNameLst>
                                          <p:attrName>style.visibility</p:attrName>
                                        </p:attrNameLst>
                                      </p:cBhvr>
                                      <p:to>
                                        <p:strVal val="visible"/>
                                      </p:to>
                                    </p:set>
                                    <p:animEffect transition="in" filter="fade">
                                      <p:cBhvr>
                                        <p:cTn id="7" dur="500"/>
                                        <p:tgtEl>
                                          <p:spTgt spid="3">
                                            <p:graphicEl>
                                              <a:dgm id="{4B6478F9-91B4-49AC-9A8C-0FF7A582A0C3}"/>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5812BCEE-6F11-4245-87B6-0F30D2FA2E56}"/>
                                            </p:graphicEl>
                                          </p:spTgt>
                                        </p:tgtEl>
                                        <p:attrNameLst>
                                          <p:attrName>style.visibility</p:attrName>
                                        </p:attrNameLst>
                                      </p:cBhvr>
                                      <p:to>
                                        <p:strVal val="visible"/>
                                      </p:to>
                                    </p:set>
                                    <p:animEffect transition="in" filter="fade">
                                      <p:cBhvr>
                                        <p:cTn id="10" dur="500"/>
                                        <p:tgtEl>
                                          <p:spTgt spid="3">
                                            <p:graphicEl>
                                              <a:dgm id="{5812BCEE-6F11-4245-87B6-0F30D2FA2E56}"/>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graphicEl>
                                              <a:dgm id="{CBE54649-4B03-444C-9F3D-45289634577B}"/>
                                            </p:graphicEl>
                                          </p:spTgt>
                                        </p:tgtEl>
                                        <p:attrNameLst>
                                          <p:attrName>style.visibility</p:attrName>
                                        </p:attrNameLst>
                                      </p:cBhvr>
                                      <p:to>
                                        <p:strVal val="visible"/>
                                      </p:to>
                                    </p:set>
                                    <p:animEffect transition="in" filter="fade">
                                      <p:cBhvr>
                                        <p:cTn id="15" dur="500"/>
                                        <p:tgtEl>
                                          <p:spTgt spid="3">
                                            <p:graphicEl>
                                              <a:dgm id="{CBE54649-4B03-444C-9F3D-45289634577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DF57A939-2173-4F48-B809-C167FBD095AC}"/>
                                            </p:graphicEl>
                                          </p:spTgt>
                                        </p:tgtEl>
                                        <p:attrNameLst>
                                          <p:attrName>style.visibility</p:attrName>
                                        </p:attrNameLst>
                                      </p:cBhvr>
                                      <p:to>
                                        <p:strVal val="visible"/>
                                      </p:to>
                                    </p:set>
                                    <p:animEffect transition="in" filter="fade">
                                      <p:cBhvr>
                                        <p:cTn id="20" dur="500"/>
                                        <p:tgtEl>
                                          <p:spTgt spid="3">
                                            <p:graphicEl>
                                              <a:dgm id="{DF57A939-2173-4F48-B809-C167FBD095A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0" y="569195"/>
          <a:ext cx="12192000" cy="59936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73491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2">
                                            <p:graphicEl>
                                              <a:dgm id="{FBAB5F81-0CC4-4B0C-9DA6-BEEBB240E78E}"/>
                                            </p:graphicEl>
                                          </p:spTgt>
                                        </p:tgtEl>
                                        <p:attrNameLst>
                                          <p:attrName>style.visibility</p:attrName>
                                        </p:attrNameLst>
                                      </p:cBhvr>
                                      <p:to>
                                        <p:strVal val="visible"/>
                                      </p:to>
                                    </p:set>
                                    <p:anim calcmode="lin" valueType="num">
                                      <p:cBhvr additive="base">
                                        <p:cTn id="7" dur="500" fill="hold"/>
                                        <p:tgtEl>
                                          <p:spTgt spid="2">
                                            <p:graphicEl>
                                              <a:dgm id="{FBAB5F81-0CC4-4B0C-9DA6-BEEBB240E78E}"/>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FBAB5F81-0CC4-4B0C-9DA6-BEEBB240E78E}"/>
                                            </p:graphicEl>
                                          </p:spTgt>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
                                            <p:graphicEl>
                                              <a:dgm id="{2ED4629D-A34A-4226-9DB2-970416E2D212}"/>
                                            </p:graphicEl>
                                          </p:spTgt>
                                        </p:tgtEl>
                                        <p:attrNameLst>
                                          <p:attrName>style.visibility</p:attrName>
                                        </p:attrNameLst>
                                      </p:cBhvr>
                                      <p:to>
                                        <p:strVal val="visible"/>
                                      </p:to>
                                    </p:set>
                                    <p:anim calcmode="lin" valueType="num">
                                      <p:cBhvr additive="base">
                                        <p:cTn id="11" dur="500" fill="hold"/>
                                        <p:tgtEl>
                                          <p:spTgt spid="2">
                                            <p:graphicEl>
                                              <a:dgm id="{2ED4629D-A34A-4226-9DB2-970416E2D212}"/>
                                            </p:graphic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
                                            <p:graphicEl>
                                              <a:dgm id="{2ED4629D-A34A-4226-9DB2-970416E2D212}"/>
                                            </p:graphic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77679"/>
            <a:ext cx="11914545" cy="5509200"/>
          </a:xfrm>
          <a:prstGeom prst="rect">
            <a:avLst/>
          </a:prstGeom>
          <a:noFill/>
        </p:spPr>
        <p:txBody>
          <a:bodyPr wrap="square" lIns="91440" tIns="45720" rIns="91440" bIns="45720">
            <a:spAutoFit/>
          </a:bodyPr>
          <a:lstStyle/>
          <a:p>
            <a:r>
              <a:rPr lang="vi-VN" sz="3200" b="1" dirty="0">
                <a:ln w="12700" cmpd="sng">
                  <a:solidFill>
                    <a:schemeClr val="accent4"/>
                  </a:solidFill>
                  <a:prstDash val="solid"/>
                </a:ln>
                <a:solidFill>
                  <a:srgbClr val="FF0000"/>
                </a:solidFill>
              </a:rPr>
              <a:t>Nội dung cơ bản của Hiệp ước Nhâm Tuất (5-6-1862) </a:t>
            </a:r>
            <a:r>
              <a:rPr lang="vi-VN"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a:t>
            </a:r>
          </a:p>
          <a:p>
            <a:r>
              <a:rPr lang="vi-VN" sz="3200" b="1" dirty="0">
                <a:ln w="12700" cmpd="sng">
                  <a:solidFill>
                    <a:schemeClr val="accent4"/>
                  </a:solidFill>
                  <a:prstDash val="solid"/>
                </a:ln>
                <a:solidFill>
                  <a:schemeClr val="tx1">
                    <a:lumMod val="50000"/>
                    <a:lumOff val="50000"/>
                  </a:schemeClr>
                </a:solidFill>
              </a:rPr>
              <a:t>- </a:t>
            </a:r>
            <a:r>
              <a:rPr lang="vi-VN" sz="3200" b="1" dirty="0">
                <a:ln w="12700" cmpd="sng">
                  <a:solidFill>
                    <a:schemeClr val="accent4"/>
                  </a:solidFill>
                  <a:prstDash val="solid"/>
                </a:ln>
              </a:rPr>
              <a:t>Thừa nhận quân Pháp chiếm ba tỉnh miền Đông Nam Kì và đảo Côn Lôn.</a:t>
            </a:r>
          </a:p>
          <a:p>
            <a:r>
              <a:rPr lang="vi-VN" sz="3200" b="1" dirty="0">
                <a:ln w="12700" cmpd="sng">
                  <a:solidFill>
                    <a:schemeClr val="accent4"/>
                  </a:solidFill>
                  <a:prstDash val="solid"/>
                </a:ln>
              </a:rPr>
              <a:t>- Mở ba cửa biển : Đà Nẵng, Ba Lạt, Quảng Yên cho Pháp vào buôn bán.</a:t>
            </a:r>
          </a:p>
          <a:p>
            <a:r>
              <a:rPr lang="vi-VN" sz="3200" b="1" dirty="0">
                <a:ln w="12700" cmpd="sng">
                  <a:solidFill>
                    <a:schemeClr val="accent4"/>
                  </a:solidFill>
                  <a:prstDash val="solid"/>
                </a:ln>
              </a:rPr>
              <a:t>- Bãi bỏ lệnh cấm đạo, cho Pháp tự do truyền đạo.</a:t>
            </a:r>
          </a:p>
          <a:p>
            <a:r>
              <a:rPr lang="vi-VN" sz="3200" b="1" dirty="0">
                <a:ln w="12700" cmpd="sng">
                  <a:solidFill>
                    <a:schemeClr val="accent4"/>
                  </a:solidFill>
                  <a:prstDash val="solid"/>
                </a:ln>
              </a:rPr>
              <a:t>- Bồi thường chiến phí cho Pháp tương đương 280 vạn lạng bạc.</a:t>
            </a:r>
          </a:p>
          <a:p>
            <a:r>
              <a:rPr lang="vi-VN" sz="3200" b="1" dirty="0">
                <a:ln w="12700" cmpd="sng">
                  <a:solidFill>
                    <a:schemeClr val="accent4"/>
                  </a:solidFill>
                  <a:prstDash val="solid"/>
                </a:ln>
              </a:rPr>
              <a:t>- Pháp trả lại thành Vĩnh Long cho triều đình nếu dân chúng thôi chống Pháp.</a:t>
            </a:r>
          </a:p>
          <a:p>
            <a:endParaRPr lang="vi-VN"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Tree>
    <p:extLst>
      <p:ext uri="{BB962C8B-B14F-4D97-AF65-F5344CB8AC3E}">
        <p14:creationId xmlns:p14="http://schemas.microsoft.com/office/powerpoint/2010/main" val="978467220"/>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8000"/>
          </a:xfrm>
          <a:prstGeom prst="rect">
            <a:avLst/>
          </a:prstGeom>
        </p:spPr>
      </p:pic>
      <p:graphicFrame>
        <p:nvGraphicFramePr>
          <p:cNvPr id="2" name="Diagram 1"/>
          <p:cNvGraphicFramePr/>
          <p:nvPr/>
        </p:nvGraphicFramePr>
        <p:xfrm>
          <a:off x="2032000" y="719666"/>
          <a:ext cx="934421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79111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2D3157B-F69E-4D50-A2E8-FCE9AC6E0687}"/>
                                            </p:graphicEl>
                                          </p:spTgt>
                                        </p:tgtEl>
                                        <p:attrNameLst>
                                          <p:attrName>style.visibility</p:attrName>
                                        </p:attrNameLst>
                                      </p:cBhvr>
                                      <p:to>
                                        <p:strVal val="visible"/>
                                      </p:to>
                                    </p:set>
                                    <p:animEffect transition="in" filter="fade">
                                      <p:cBhvr>
                                        <p:cTn id="7" dur="500"/>
                                        <p:tgtEl>
                                          <p:spTgt spid="2">
                                            <p:graphicEl>
                                              <a:dgm id="{22D3157B-F69E-4D50-A2E8-FCE9AC6E068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A817435-827C-4059-A956-B585A0E4EEEE}"/>
                                            </p:graphicEl>
                                          </p:spTgt>
                                        </p:tgtEl>
                                        <p:attrNameLst>
                                          <p:attrName>style.visibility</p:attrName>
                                        </p:attrNameLst>
                                      </p:cBhvr>
                                      <p:to>
                                        <p:strVal val="visible"/>
                                      </p:to>
                                    </p:set>
                                    <p:animEffect transition="in" filter="fade">
                                      <p:cBhvr>
                                        <p:cTn id="12" dur="500"/>
                                        <p:tgtEl>
                                          <p:spTgt spid="2">
                                            <p:graphicEl>
                                              <a:dgm id="{FA817435-827C-4059-A956-B585A0E4EEE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B1D5BBE4-E567-407A-8679-8C1C4D560613}"/>
                                            </p:graphicEl>
                                          </p:spTgt>
                                        </p:tgtEl>
                                        <p:attrNameLst>
                                          <p:attrName>style.visibility</p:attrName>
                                        </p:attrNameLst>
                                      </p:cBhvr>
                                      <p:to>
                                        <p:strVal val="visible"/>
                                      </p:to>
                                    </p:set>
                                    <p:animEffect transition="in" filter="fade">
                                      <p:cBhvr>
                                        <p:cTn id="15" dur="500"/>
                                        <p:tgtEl>
                                          <p:spTgt spid="2">
                                            <p:graphicEl>
                                              <a:dgm id="{B1D5BBE4-E567-407A-8679-8C1C4D56061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A70E6880-D428-4432-B97A-EB8E3CAB77E6}"/>
                                            </p:graphicEl>
                                          </p:spTgt>
                                        </p:tgtEl>
                                        <p:attrNameLst>
                                          <p:attrName>style.visibility</p:attrName>
                                        </p:attrNameLst>
                                      </p:cBhvr>
                                      <p:to>
                                        <p:strVal val="visible"/>
                                      </p:to>
                                    </p:set>
                                    <p:animEffect transition="in" filter="fade">
                                      <p:cBhvr>
                                        <p:cTn id="20" dur="500"/>
                                        <p:tgtEl>
                                          <p:spTgt spid="2">
                                            <p:graphicEl>
                                              <a:dgm id="{A70E6880-D428-4432-B97A-EB8E3CAB77E6}"/>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5C6E029B-34C7-44B0-B9E0-2119B4E1F0E3}"/>
                                            </p:graphicEl>
                                          </p:spTgt>
                                        </p:tgtEl>
                                        <p:attrNameLst>
                                          <p:attrName>style.visibility</p:attrName>
                                        </p:attrNameLst>
                                      </p:cBhvr>
                                      <p:to>
                                        <p:strVal val="visible"/>
                                      </p:to>
                                    </p:set>
                                    <p:animEffect transition="in" filter="fade">
                                      <p:cBhvr>
                                        <p:cTn id="23" dur="500"/>
                                        <p:tgtEl>
                                          <p:spTgt spid="2">
                                            <p:graphicEl>
                                              <a:dgm id="{5C6E029B-34C7-44B0-B9E0-2119B4E1F0E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268941" y="121023"/>
          <a:ext cx="11768729" cy="67504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91709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graphicEl>
                                              <a:dgm id="{C3BDA778-B33F-4308-BB22-EE4C145668E7}"/>
                                            </p:graphicEl>
                                          </p:spTgt>
                                        </p:tgtEl>
                                        <p:attrNameLst>
                                          <p:attrName>style.visibility</p:attrName>
                                        </p:attrNameLst>
                                      </p:cBhvr>
                                      <p:to>
                                        <p:strVal val="visible"/>
                                      </p:to>
                                    </p:set>
                                    <p:anim calcmode="lin" valueType="num">
                                      <p:cBhvr additive="base">
                                        <p:cTn id="7" dur="500" fill="hold"/>
                                        <p:tgtEl>
                                          <p:spTgt spid="2">
                                            <p:graphicEl>
                                              <a:dgm id="{C3BDA778-B33F-4308-BB22-EE4C145668E7}"/>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C3BDA778-B33F-4308-BB22-EE4C145668E7}"/>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graphicEl>
                                              <a:dgm id="{FD37C402-5DF2-4827-85B5-E16F59062C0D}"/>
                                            </p:graphicEl>
                                          </p:spTgt>
                                        </p:tgtEl>
                                        <p:attrNameLst>
                                          <p:attrName>style.visibility</p:attrName>
                                        </p:attrNameLst>
                                      </p:cBhvr>
                                      <p:to>
                                        <p:strVal val="visible"/>
                                      </p:to>
                                    </p:set>
                                    <p:anim calcmode="lin" valueType="num">
                                      <p:cBhvr additive="base">
                                        <p:cTn id="11" dur="500" fill="hold"/>
                                        <p:tgtEl>
                                          <p:spTgt spid="2">
                                            <p:graphicEl>
                                              <a:dgm id="{FD37C402-5DF2-4827-85B5-E16F59062C0D}"/>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graphicEl>
                                              <a:dgm id="{FD37C402-5DF2-4827-85B5-E16F59062C0D}"/>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49903924"/>
              </p:ext>
            </p:extLst>
          </p:nvPr>
        </p:nvGraphicFramePr>
        <p:xfrm>
          <a:off x="215153" y="94130"/>
          <a:ext cx="11860305" cy="657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849151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653449296"/>
              </p:ext>
            </p:extLst>
          </p:nvPr>
        </p:nvGraphicFramePr>
        <p:xfrm>
          <a:off x="450476" y="1595966"/>
          <a:ext cx="1104003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F9296CED-F50C-44FE-A96A-193F22524493}"/>
              </a:ext>
            </a:extLst>
          </p:cNvPr>
          <p:cNvSpPr txBox="1"/>
          <p:nvPr/>
        </p:nvSpPr>
        <p:spPr>
          <a:xfrm>
            <a:off x="2000251" y="170641"/>
            <a:ext cx="7381874" cy="668645"/>
          </a:xfrm>
          <a:prstGeom prst="rect">
            <a:avLst/>
          </a:prstGeom>
          <a:noFill/>
        </p:spPr>
        <p:txBody>
          <a:bodyPr wrap="square">
            <a:spAutoFit/>
          </a:bodyPr>
          <a:lstStyle/>
          <a:p>
            <a:pPr marL="0" marR="0" indent="274320" algn="ctr">
              <a:lnSpc>
                <a:spcPct val="130000"/>
              </a:lnSpc>
              <a:spcBef>
                <a:spcPts val="0"/>
              </a:spcBef>
              <a:spcAft>
                <a:spcPts val="0"/>
              </a:spcAft>
            </a:pP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3.12.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Cuộc</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kháng</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chiến</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của</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nhân</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dân</a:t>
            </a:r>
            <a:endPar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92838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
                                            <p:graphicEl>
                                              <a:dgm id="{4C556DA7-1462-4B51-AF43-B9525BB597EC}"/>
                                            </p:graphicEl>
                                          </p:spTgt>
                                        </p:tgtEl>
                                        <p:attrNameLst>
                                          <p:attrName>style.visibility</p:attrName>
                                        </p:attrNameLst>
                                      </p:cBhvr>
                                      <p:to>
                                        <p:strVal val="visible"/>
                                      </p:to>
                                    </p:set>
                                    <p:anim calcmode="lin" valueType="num">
                                      <p:cBhvr additive="base">
                                        <p:cTn id="7" dur="500" fill="hold"/>
                                        <p:tgtEl>
                                          <p:spTgt spid="2">
                                            <p:graphicEl>
                                              <a:dgm id="{4C556DA7-1462-4B51-AF43-B9525BB597EC}"/>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4C556DA7-1462-4B51-AF43-B9525BB597EC}"/>
                                            </p:graphicEl>
                                          </p:spTgt>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
                                            <p:graphicEl>
                                              <a:dgm id="{63835BB1-20E7-4E8B-B390-15675BAAF2CE}"/>
                                            </p:graphicEl>
                                          </p:spTgt>
                                        </p:tgtEl>
                                        <p:attrNameLst>
                                          <p:attrName>style.visibility</p:attrName>
                                        </p:attrNameLst>
                                      </p:cBhvr>
                                      <p:to>
                                        <p:strVal val="visible"/>
                                      </p:to>
                                    </p:set>
                                    <p:anim calcmode="lin" valueType="num">
                                      <p:cBhvr additive="base">
                                        <p:cTn id="11" dur="500" fill="hold"/>
                                        <p:tgtEl>
                                          <p:spTgt spid="2">
                                            <p:graphicEl>
                                              <a:dgm id="{63835BB1-20E7-4E8B-B390-15675BAAF2CE}"/>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graphicEl>
                                              <a:dgm id="{63835BB1-20E7-4E8B-B390-15675BAAF2CE}"/>
                                            </p:graphicEl>
                                          </p:spTgt>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childTnLst>
                                    <p:set>
                                      <p:cBhvr>
                                        <p:cTn id="16" dur="1" fill="hold">
                                          <p:stCondLst>
                                            <p:cond delay="0"/>
                                          </p:stCondLst>
                                        </p:cTn>
                                        <p:tgtEl>
                                          <p:spTgt spid="2">
                                            <p:graphicEl>
                                              <a:dgm id="{3F48266B-EB8D-4D65-8E52-D0FF469B6288}"/>
                                            </p:graphicEl>
                                          </p:spTgt>
                                        </p:tgtEl>
                                        <p:attrNameLst>
                                          <p:attrName>style.visibility</p:attrName>
                                        </p:attrNameLst>
                                      </p:cBhvr>
                                      <p:to>
                                        <p:strVal val="visible"/>
                                      </p:to>
                                    </p:set>
                                    <p:anim calcmode="lin" valueType="num">
                                      <p:cBhvr additive="base">
                                        <p:cTn id="17" dur="500" fill="hold"/>
                                        <p:tgtEl>
                                          <p:spTgt spid="2">
                                            <p:graphicEl>
                                              <a:dgm id="{3F48266B-EB8D-4D65-8E52-D0FF469B6288}"/>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graphicEl>
                                              <a:dgm id="{3F48266B-EB8D-4D65-8E52-D0FF469B6288}"/>
                                            </p:graphicEl>
                                          </p:spTgt>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2">
                                            <p:graphicEl>
                                              <a:dgm id="{898646A8-88DC-44D4-89D8-1644E2CC8517}"/>
                                            </p:graphicEl>
                                          </p:spTgt>
                                        </p:tgtEl>
                                        <p:attrNameLst>
                                          <p:attrName>style.visibility</p:attrName>
                                        </p:attrNameLst>
                                      </p:cBhvr>
                                      <p:to>
                                        <p:strVal val="visible"/>
                                      </p:to>
                                    </p:set>
                                    <p:anim calcmode="lin" valueType="num">
                                      <p:cBhvr additive="base">
                                        <p:cTn id="21" dur="500" fill="hold"/>
                                        <p:tgtEl>
                                          <p:spTgt spid="2">
                                            <p:graphicEl>
                                              <a:dgm id="{898646A8-88DC-44D4-89D8-1644E2CC8517}"/>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graphicEl>
                                              <a:dgm id="{898646A8-88DC-44D4-89D8-1644E2CC8517}"/>
                                            </p:graphic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Slide Number Placeholder 4"/>
          <p:cNvSpPr txBox="1">
            <a:spLocks noGrp="1" noChangeArrowheads="1"/>
          </p:cNvSpPr>
          <p:nvPr/>
        </p:nvSpPr>
        <p:spPr bwMode="auto">
          <a:xfrm>
            <a:off x="8077200" y="62484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 typeface="Arial" panose="020B0604020202020204" pitchFamily="34" charset="0"/>
              <a:buNone/>
            </a:pPr>
            <a:fld id="{81B99BC9-EC81-456C-86D0-825FD25FB668}" type="slidenum">
              <a:rPr lang="en-US" sz="1200">
                <a:solidFill>
                  <a:schemeClr val="tx1"/>
                </a:solidFill>
                <a:latin typeface="Arial" panose="020B0604020202020204" pitchFamily="34" charset="0"/>
              </a:rPr>
              <a:pPr algn="r" eaLnBrk="1" hangingPunct="1">
                <a:spcBef>
                  <a:spcPct val="0"/>
                </a:spcBef>
                <a:buClrTx/>
                <a:buSzTx/>
                <a:buFont typeface="Arial" panose="020B0604020202020204" pitchFamily="34" charset="0"/>
                <a:buNone/>
              </a:pPr>
              <a:t>121</a:t>
            </a:fld>
            <a:endParaRPr lang="en-US" sz="1200">
              <a:solidFill>
                <a:schemeClr val="tx1"/>
              </a:solidFill>
              <a:latin typeface="Arial" panose="020B0604020202020204" pitchFamily="34" charset="0"/>
            </a:endParaRPr>
          </a:p>
        </p:txBody>
      </p:sp>
      <p:pic>
        <p:nvPicPr>
          <p:cNvPr id="35843" name="Picture 2" descr="160px-Vua_Ham_Nghi"/>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1524001" y="1484314"/>
            <a:ext cx="2771775" cy="3889375"/>
          </a:xfrm>
          <a:noFill/>
        </p:spPr>
      </p:pic>
      <p:sp>
        <p:nvSpPr>
          <p:cNvPr id="35844" name="Text Box 3"/>
          <p:cNvSpPr txBox="1">
            <a:spLocks noChangeArrowheads="1"/>
          </p:cNvSpPr>
          <p:nvPr/>
        </p:nvSpPr>
        <p:spPr bwMode="auto">
          <a:xfrm>
            <a:off x="1992313" y="5876926"/>
            <a:ext cx="1733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solidFill>
                  <a:schemeClr val="tx1"/>
                </a:solidFill>
                <a:latin typeface="Arial" panose="020B0604020202020204" pitchFamily="34" charset="0"/>
                <a:cs typeface="Arial" panose="020B0604020202020204" pitchFamily="34" charset="0"/>
              </a:rPr>
              <a:t>Vua Hàm Nghi</a:t>
            </a:r>
          </a:p>
        </p:txBody>
      </p:sp>
      <p:pic>
        <p:nvPicPr>
          <p:cNvPr id="35845" name="Picture 4" descr="180px-Ton_That_Thuy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0239" y="1484314"/>
            <a:ext cx="3024187"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6" name="Text Box 5"/>
          <p:cNvSpPr txBox="1">
            <a:spLocks noChangeArrowheads="1"/>
          </p:cNvSpPr>
          <p:nvPr/>
        </p:nvSpPr>
        <p:spPr bwMode="auto">
          <a:xfrm>
            <a:off x="4656139" y="5876925"/>
            <a:ext cx="18691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solidFill>
                  <a:schemeClr val="tx1"/>
                </a:solidFill>
                <a:latin typeface="Arial" panose="020B0604020202020204" pitchFamily="34" charset="0"/>
                <a:cs typeface="Arial" panose="020B0604020202020204" pitchFamily="34" charset="0"/>
              </a:rPr>
              <a:t>Tôn Thất Thuyết</a:t>
            </a:r>
          </a:p>
        </p:txBody>
      </p:sp>
      <p:pic>
        <p:nvPicPr>
          <p:cNvPr id="35847" name="Picture 6" descr="180px-Phan_Dinh_Phu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5864" y="1484314"/>
            <a:ext cx="3132137"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8" name="Text Box 7"/>
          <p:cNvSpPr txBox="1">
            <a:spLocks noChangeArrowheads="1"/>
          </p:cNvSpPr>
          <p:nvPr/>
        </p:nvSpPr>
        <p:spPr bwMode="auto">
          <a:xfrm>
            <a:off x="7751764" y="5805488"/>
            <a:ext cx="20056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solidFill>
                  <a:schemeClr val="tx1"/>
                </a:solidFill>
                <a:latin typeface="Arial" panose="020B0604020202020204" pitchFamily="34" charset="0"/>
                <a:cs typeface="Arial" panose="020B0604020202020204" pitchFamily="34" charset="0"/>
              </a:rPr>
              <a:t>Phan Đình Phùng</a:t>
            </a:r>
          </a:p>
        </p:txBody>
      </p:sp>
      <p:sp>
        <p:nvSpPr>
          <p:cNvPr id="35849" name="Text Box 9"/>
          <p:cNvSpPr txBox="1">
            <a:spLocks noChangeArrowheads="1"/>
          </p:cNvSpPr>
          <p:nvPr/>
        </p:nvSpPr>
        <p:spPr bwMode="auto">
          <a:xfrm>
            <a:off x="3935413" y="250826"/>
            <a:ext cx="5040312" cy="830997"/>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a:spcBef>
                <a:spcPct val="50000"/>
              </a:spcBef>
              <a:buClrTx/>
              <a:buSzTx/>
              <a:buFont typeface="Arial" panose="020B0604020202020204" pitchFamily="34" charset="0"/>
              <a:buNone/>
            </a:pPr>
            <a:r>
              <a:rPr lang="en-US" sz="2400">
                <a:solidFill>
                  <a:schemeClr val="hlink"/>
                </a:solidFill>
                <a:latin typeface="Times New Roman" panose="02020603050405020304" pitchFamily="18" charset="0"/>
                <a:cs typeface="Arial" panose="020B0604020202020204" pitchFamily="34" charset="0"/>
              </a:rPr>
              <a:t>NHỮNG LÃNH ĐẠO PHONG TRÀO CẦN VƯƠNG</a:t>
            </a:r>
          </a:p>
        </p:txBody>
      </p:sp>
    </p:spTree>
    <p:extLst>
      <p:ext uri="{BB962C8B-B14F-4D97-AF65-F5344CB8AC3E}">
        <p14:creationId xmlns:p14="http://schemas.microsoft.com/office/powerpoint/2010/main" val="21206966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checkerboard(across)">
                                      <p:cBhvr>
                                        <p:cTn id="7" dur="2000"/>
                                        <p:tgtEl>
                                          <p:spTgt spid="358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grpId="0" nodeType="clickEffect">
                                  <p:stCondLst>
                                    <p:cond delay="0"/>
                                  </p:stCondLst>
                                  <p:iterate type="lt">
                                    <p:tmPct val="5000"/>
                                  </p:iterate>
                                  <p:childTnLst>
                                    <p:set>
                                      <p:cBhvr>
                                        <p:cTn id="11" dur="1" fill="hold">
                                          <p:stCondLst>
                                            <p:cond delay="0"/>
                                          </p:stCondLst>
                                        </p:cTn>
                                        <p:tgtEl>
                                          <p:spTgt spid="35849"/>
                                        </p:tgtEl>
                                        <p:attrNameLst>
                                          <p:attrName>style.visibility</p:attrName>
                                        </p:attrNameLst>
                                      </p:cBhvr>
                                      <p:to>
                                        <p:strVal val="visible"/>
                                      </p:to>
                                    </p:set>
                                    <p:anim calcmode="lin" valueType="num">
                                      <p:cBhvr>
                                        <p:cTn id="12" dur="1000" fill="hold"/>
                                        <p:tgtEl>
                                          <p:spTgt spid="35849"/>
                                        </p:tgtEl>
                                        <p:attrNameLst>
                                          <p:attrName>ppt_w</p:attrName>
                                        </p:attrNameLst>
                                      </p:cBhvr>
                                      <p:tavLst>
                                        <p:tav tm="0">
                                          <p:val>
                                            <p:fltVal val="0"/>
                                          </p:val>
                                        </p:tav>
                                        <p:tav tm="100000">
                                          <p:val>
                                            <p:strVal val="#ppt_w"/>
                                          </p:val>
                                        </p:tav>
                                      </p:tavLst>
                                    </p:anim>
                                    <p:anim calcmode="lin" valueType="num">
                                      <p:cBhvr>
                                        <p:cTn id="13" dur="1000" fill="hold"/>
                                        <p:tgtEl>
                                          <p:spTgt spid="35849"/>
                                        </p:tgtEl>
                                        <p:attrNameLst>
                                          <p:attrName>ppt_h</p:attrName>
                                        </p:attrNameLst>
                                      </p:cBhvr>
                                      <p:tavLst>
                                        <p:tav tm="0">
                                          <p:val>
                                            <p:fltVal val="0"/>
                                          </p:val>
                                        </p:tav>
                                        <p:tav tm="100000">
                                          <p:val>
                                            <p:strVal val="#ppt_h"/>
                                          </p:val>
                                        </p:tav>
                                      </p:tavLst>
                                    </p:anim>
                                    <p:anim calcmode="lin" valueType="num">
                                      <p:cBhvr>
                                        <p:cTn id="14" dur="1000" fill="hold"/>
                                        <p:tgtEl>
                                          <p:spTgt spid="35849"/>
                                        </p:tgtEl>
                                        <p:attrNameLst>
                                          <p:attrName>style.rotation</p:attrName>
                                        </p:attrNameLst>
                                      </p:cBhvr>
                                      <p:tavLst>
                                        <p:tav tm="0">
                                          <p:val>
                                            <p:fltVal val="90"/>
                                          </p:val>
                                        </p:tav>
                                        <p:tav tm="100000">
                                          <p:val>
                                            <p:fltVal val="0"/>
                                          </p:val>
                                        </p:tav>
                                      </p:tavLst>
                                    </p:anim>
                                    <p:animEffect transition="in" filter="fade">
                                      <p:cBhvr>
                                        <p:cTn id="15" dur="1000"/>
                                        <p:tgtEl>
                                          <p:spTgt spid="3584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4" presetClass="entr" presetSubtype="0" fill="hold" nodeType="clickEffect">
                                  <p:stCondLst>
                                    <p:cond delay="0"/>
                                  </p:stCondLst>
                                  <p:childTnLst>
                                    <p:set>
                                      <p:cBhvr>
                                        <p:cTn id="19" dur="1" fill="hold">
                                          <p:stCondLst>
                                            <p:cond delay="0"/>
                                          </p:stCondLst>
                                        </p:cTn>
                                        <p:tgtEl>
                                          <p:spTgt spid="35843"/>
                                        </p:tgtEl>
                                        <p:attrNameLst>
                                          <p:attrName>style.visibility</p:attrName>
                                        </p:attrNameLst>
                                      </p:cBhvr>
                                      <p:to>
                                        <p:strVal val="visible"/>
                                      </p:to>
                                    </p:set>
                                    <p:anim to="" calcmode="lin" valueType="num">
                                      <p:cBhvr>
                                        <p:cTn id="20" dur="1" fill="hold"/>
                                        <p:tgtEl>
                                          <p:spTgt spid="35843"/>
                                        </p:tgtEl>
                                      </p:cBhvr>
                                    </p:anim>
                                  </p:childTnLst>
                                </p:cTn>
                              </p:par>
                              <p:par>
                                <p:cTn id="21" presetID="10" presetClass="entr" presetSubtype="0" fill="hold" grpId="0" nodeType="withEffect">
                                  <p:stCondLst>
                                    <p:cond delay="0"/>
                                  </p:stCondLst>
                                  <p:childTnLst>
                                    <p:set>
                                      <p:cBhvr>
                                        <p:cTn id="22" dur="1" fill="hold">
                                          <p:stCondLst>
                                            <p:cond delay="0"/>
                                          </p:stCondLst>
                                        </p:cTn>
                                        <p:tgtEl>
                                          <p:spTgt spid="35844"/>
                                        </p:tgtEl>
                                        <p:attrNameLst>
                                          <p:attrName>style.visibility</p:attrName>
                                        </p:attrNameLst>
                                      </p:cBhvr>
                                      <p:to>
                                        <p:strVal val="visible"/>
                                      </p:to>
                                    </p:set>
                                    <p:animEffect transition="in" filter="fade">
                                      <p:cBhvr>
                                        <p:cTn id="23" dur="2000"/>
                                        <p:tgtEl>
                                          <p:spTgt spid="35844"/>
                                        </p:tgtEl>
                                      </p:cBhvr>
                                    </p:animEffect>
                                  </p:childTnLst>
                                </p:cTn>
                              </p:par>
                              <p:par>
                                <p:cTn id="24" presetID="21" presetClass="entr" presetSubtype="4" fill="hold" nodeType="withEffect">
                                  <p:stCondLst>
                                    <p:cond delay="0"/>
                                  </p:stCondLst>
                                  <p:childTnLst>
                                    <p:set>
                                      <p:cBhvr>
                                        <p:cTn id="25" dur="1" fill="hold">
                                          <p:stCondLst>
                                            <p:cond delay="0"/>
                                          </p:stCondLst>
                                        </p:cTn>
                                        <p:tgtEl>
                                          <p:spTgt spid="35845"/>
                                        </p:tgtEl>
                                        <p:attrNameLst>
                                          <p:attrName>style.visibility</p:attrName>
                                        </p:attrNameLst>
                                      </p:cBhvr>
                                      <p:to>
                                        <p:strVal val="visible"/>
                                      </p:to>
                                    </p:set>
                                    <p:animEffect transition="in" filter="wheel(4)">
                                      <p:cBhvr>
                                        <p:cTn id="26" dur="2000"/>
                                        <p:tgtEl>
                                          <p:spTgt spid="35845"/>
                                        </p:tgtEl>
                                      </p:cBhvr>
                                    </p:animEffect>
                                  </p:childTnLst>
                                </p:cTn>
                              </p:par>
                              <p:par>
                                <p:cTn id="27" presetID="30" presetClass="entr" presetSubtype="0" fill="hold" grpId="0" nodeType="withEffect">
                                  <p:stCondLst>
                                    <p:cond delay="0"/>
                                  </p:stCondLst>
                                  <p:childTnLst>
                                    <p:set>
                                      <p:cBhvr>
                                        <p:cTn id="28" dur="1" fill="hold">
                                          <p:stCondLst>
                                            <p:cond delay="0"/>
                                          </p:stCondLst>
                                        </p:cTn>
                                        <p:tgtEl>
                                          <p:spTgt spid="35846"/>
                                        </p:tgtEl>
                                        <p:attrNameLst>
                                          <p:attrName>style.visibility</p:attrName>
                                        </p:attrNameLst>
                                      </p:cBhvr>
                                      <p:to>
                                        <p:strVal val="visible"/>
                                      </p:to>
                                    </p:set>
                                    <p:animEffect transition="in" filter="fade">
                                      <p:cBhvr>
                                        <p:cTn id="29" dur="800" decel="100000"/>
                                        <p:tgtEl>
                                          <p:spTgt spid="35846"/>
                                        </p:tgtEl>
                                      </p:cBhvr>
                                    </p:animEffect>
                                    <p:anim calcmode="lin" valueType="num">
                                      <p:cBhvr>
                                        <p:cTn id="30" dur="800" decel="100000" fill="hold"/>
                                        <p:tgtEl>
                                          <p:spTgt spid="35846"/>
                                        </p:tgtEl>
                                        <p:attrNameLst>
                                          <p:attrName>style.rotation</p:attrName>
                                        </p:attrNameLst>
                                      </p:cBhvr>
                                      <p:tavLst>
                                        <p:tav tm="0">
                                          <p:val>
                                            <p:fltVal val="-90"/>
                                          </p:val>
                                        </p:tav>
                                        <p:tav tm="100000">
                                          <p:val>
                                            <p:fltVal val="0"/>
                                          </p:val>
                                        </p:tav>
                                      </p:tavLst>
                                    </p:anim>
                                    <p:anim calcmode="lin" valueType="num">
                                      <p:cBhvr>
                                        <p:cTn id="31" dur="800" decel="100000" fill="hold"/>
                                        <p:tgtEl>
                                          <p:spTgt spid="35846"/>
                                        </p:tgtEl>
                                        <p:attrNameLst>
                                          <p:attrName>ppt_x</p:attrName>
                                        </p:attrNameLst>
                                      </p:cBhvr>
                                      <p:tavLst>
                                        <p:tav tm="0">
                                          <p:val>
                                            <p:strVal val="#ppt_x+0.4"/>
                                          </p:val>
                                        </p:tav>
                                        <p:tav tm="100000">
                                          <p:val>
                                            <p:strVal val="#ppt_x-0.05"/>
                                          </p:val>
                                        </p:tav>
                                      </p:tavLst>
                                    </p:anim>
                                    <p:anim calcmode="lin" valueType="num">
                                      <p:cBhvr>
                                        <p:cTn id="32" dur="800" decel="100000" fill="hold"/>
                                        <p:tgtEl>
                                          <p:spTgt spid="35846"/>
                                        </p:tgtEl>
                                        <p:attrNameLst>
                                          <p:attrName>ppt_y</p:attrName>
                                        </p:attrNameLst>
                                      </p:cBhvr>
                                      <p:tavLst>
                                        <p:tav tm="0">
                                          <p:val>
                                            <p:strVal val="#ppt_y-0.4"/>
                                          </p:val>
                                        </p:tav>
                                        <p:tav tm="100000">
                                          <p:val>
                                            <p:strVal val="#ppt_y+0.1"/>
                                          </p:val>
                                        </p:tav>
                                      </p:tavLst>
                                    </p:anim>
                                    <p:anim calcmode="lin" valueType="num">
                                      <p:cBhvr>
                                        <p:cTn id="33" dur="200" accel="100000" fill="hold">
                                          <p:stCondLst>
                                            <p:cond delay="800"/>
                                          </p:stCondLst>
                                        </p:cTn>
                                        <p:tgtEl>
                                          <p:spTgt spid="35846"/>
                                        </p:tgtEl>
                                        <p:attrNameLst>
                                          <p:attrName>ppt_x</p:attrName>
                                        </p:attrNameLst>
                                      </p:cBhvr>
                                      <p:tavLst>
                                        <p:tav tm="0">
                                          <p:val>
                                            <p:strVal val="#ppt_x-0.05"/>
                                          </p:val>
                                        </p:tav>
                                        <p:tav tm="100000">
                                          <p:val>
                                            <p:strVal val="#ppt_x"/>
                                          </p:val>
                                        </p:tav>
                                      </p:tavLst>
                                    </p:anim>
                                    <p:anim calcmode="lin" valueType="num">
                                      <p:cBhvr>
                                        <p:cTn id="34" dur="200" accel="100000" fill="hold">
                                          <p:stCondLst>
                                            <p:cond delay="800"/>
                                          </p:stCondLst>
                                        </p:cTn>
                                        <p:tgtEl>
                                          <p:spTgt spid="35846"/>
                                        </p:tgtEl>
                                        <p:attrNameLst>
                                          <p:attrName>ppt_y</p:attrName>
                                        </p:attrNameLst>
                                      </p:cBhvr>
                                      <p:tavLst>
                                        <p:tav tm="0">
                                          <p:val>
                                            <p:strVal val="#ppt_y+0.1"/>
                                          </p:val>
                                        </p:tav>
                                        <p:tav tm="100000">
                                          <p:val>
                                            <p:strVal val="#ppt_y"/>
                                          </p:val>
                                        </p:tav>
                                      </p:tavLst>
                                    </p:anim>
                                  </p:childTnLst>
                                </p:cTn>
                              </p:par>
                              <p:par>
                                <p:cTn id="35" presetID="37" presetClass="entr" presetSubtype="0" fill="hold" nodeType="withEffect">
                                  <p:stCondLst>
                                    <p:cond delay="0"/>
                                  </p:stCondLst>
                                  <p:childTnLst>
                                    <p:set>
                                      <p:cBhvr>
                                        <p:cTn id="36" dur="1" fill="hold">
                                          <p:stCondLst>
                                            <p:cond delay="0"/>
                                          </p:stCondLst>
                                        </p:cTn>
                                        <p:tgtEl>
                                          <p:spTgt spid="35847"/>
                                        </p:tgtEl>
                                        <p:attrNameLst>
                                          <p:attrName>style.visibility</p:attrName>
                                        </p:attrNameLst>
                                      </p:cBhvr>
                                      <p:to>
                                        <p:strVal val="visible"/>
                                      </p:to>
                                    </p:set>
                                    <p:animEffect transition="in" filter="fade">
                                      <p:cBhvr>
                                        <p:cTn id="37" dur="1000"/>
                                        <p:tgtEl>
                                          <p:spTgt spid="35847"/>
                                        </p:tgtEl>
                                      </p:cBhvr>
                                    </p:animEffect>
                                    <p:anim calcmode="lin" valueType="num">
                                      <p:cBhvr>
                                        <p:cTn id="38" dur="1000" fill="hold"/>
                                        <p:tgtEl>
                                          <p:spTgt spid="35847"/>
                                        </p:tgtEl>
                                        <p:attrNameLst>
                                          <p:attrName>ppt_x</p:attrName>
                                        </p:attrNameLst>
                                      </p:cBhvr>
                                      <p:tavLst>
                                        <p:tav tm="0">
                                          <p:val>
                                            <p:strVal val="#ppt_x"/>
                                          </p:val>
                                        </p:tav>
                                        <p:tav tm="100000">
                                          <p:val>
                                            <p:strVal val="#ppt_x"/>
                                          </p:val>
                                        </p:tav>
                                      </p:tavLst>
                                    </p:anim>
                                    <p:anim calcmode="lin" valueType="num">
                                      <p:cBhvr>
                                        <p:cTn id="39" dur="900" decel="100000" fill="hold"/>
                                        <p:tgtEl>
                                          <p:spTgt spid="35847"/>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5847"/>
                                        </p:tgtEl>
                                        <p:attrNameLst>
                                          <p:attrName>ppt_y</p:attrName>
                                        </p:attrNameLst>
                                      </p:cBhvr>
                                      <p:tavLst>
                                        <p:tav tm="0">
                                          <p:val>
                                            <p:strVal val="#ppt_y-.03"/>
                                          </p:val>
                                        </p:tav>
                                        <p:tav tm="100000">
                                          <p:val>
                                            <p:strVal val="#ppt_y"/>
                                          </p:val>
                                        </p:tav>
                                      </p:tavLst>
                                    </p:anim>
                                  </p:childTnLst>
                                </p:cTn>
                              </p:par>
                              <p:par>
                                <p:cTn id="41" presetID="30" presetClass="entr" presetSubtype="0" fill="hold" grpId="0" nodeType="withEffect">
                                  <p:stCondLst>
                                    <p:cond delay="0"/>
                                  </p:stCondLst>
                                  <p:childTnLst>
                                    <p:set>
                                      <p:cBhvr>
                                        <p:cTn id="42" dur="1" fill="hold">
                                          <p:stCondLst>
                                            <p:cond delay="0"/>
                                          </p:stCondLst>
                                        </p:cTn>
                                        <p:tgtEl>
                                          <p:spTgt spid="35848"/>
                                        </p:tgtEl>
                                        <p:attrNameLst>
                                          <p:attrName>style.visibility</p:attrName>
                                        </p:attrNameLst>
                                      </p:cBhvr>
                                      <p:to>
                                        <p:strVal val="visible"/>
                                      </p:to>
                                    </p:set>
                                    <p:animEffect transition="in" filter="fade">
                                      <p:cBhvr>
                                        <p:cTn id="43" dur="800" decel="100000"/>
                                        <p:tgtEl>
                                          <p:spTgt spid="35848"/>
                                        </p:tgtEl>
                                      </p:cBhvr>
                                    </p:animEffect>
                                    <p:anim calcmode="lin" valueType="num">
                                      <p:cBhvr>
                                        <p:cTn id="44" dur="800" decel="100000" fill="hold"/>
                                        <p:tgtEl>
                                          <p:spTgt spid="35848"/>
                                        </p:tgtEl>
                                        <p:attrNameLst>
                                          <p:attrName>style.rotation</p:attrName>
                                        </p:attrNameLst>
                                      </p:cBhvr>
                                      <p:tavLst>
                                        <p:tav tm="0">
                                          <p:val>
                                            <p:fltVal val="-90"/>
                                          </p:val>
                                        </p:tav>
                                        <p:tav tm="100000">
                                          <p:val>
                                            <p:fltVal val="0"/>
                                          </p:val>
                                        </p:tav>
                                      </p:tavLst>
                                    </p:anim>
                                    <p:anim calcmode="lin" valueType="num">
                                      <p:cBhvr>
                                        <p:cTn id="45" dur="800" decel="100000" fill="hold"/>
                                        <p:tgtEl>
                                          <p:spTgt spid="35848"/>
                                        </p:tgtEl>
                                        <p:attrNameLst>
                                          <p:attrName>ppt_x</p:attrName>
                                        </p:attrNameLst>
                                      </p:cBhvr>
                                      <p:tavLst>
                                        <p:tav tm="0">
                                          <p:val>
                                            <p:strVal val="#ppt_x+0.4"/>
                                          </p:val>
                                        </p:tav>
                                        <p:tav tm="100000">
                                          <p:val>
                                            <p:strVal val="#ppt_x-0.05"/>
                                          </p:val>
                                        </p:tav>
                                      </p:tavLst>
                                    </p:anim>
                                    <p:anim calcmode="lin" valueType="num">
                                      <p:cBhvr>
                                        <p:cTn id="46" dur="800" decel="100000" fill="hold"/>
                                        <p:tgtEl>
                                          <p:spTgt spid="35848"/>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35848"/>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3584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utoUpdateAnimBg="0"/>
      <p:bldP spid="35846" grpId="0" autoUpdateAnimBg="0"/>
      <p:bldP spid="35848" grpId="0" autoUpdateAnimBg="0"/>
      <p:bldP spid="35849" grpId="0" autoUpdateAnimBg="0"/>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2" descr="Phap-bat-Ham-Ngh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02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Text Box 3"/>
          <p:cNvSpPr txBox="1">
            <a:spLocks noChangeArrowheads="1"/>
          </p:cNvSpPr>
          <p:nvPr/>
        </p:nvSpPr>
        <p:spPr bwMode="auto">
          <a:xfrm>
            <a:off x="3143250" y="6237288"/>
            <a:ext cx="51816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 typeface="Arial" panose="020B0604020202020204" pitchFamily="34" charset="0"/>
              <a:buNone/>
            </a:pPr>
            <a:r>
              <a:rPr lang="en-US">
                <a:solidFill>
                  <a:schemeClr val="hlink"/>
                </a:solidFill>
                <a:latin typeface="Arial" panose="020B0604020202020204" pitchFamily="34" charset="0"/>
                <a:cs typeface="Arial" panose="020B0604020202020204" pitchFamily="34" charset="0"/>
              </a:rPr>
              <a:t>Pháp bắt Vua Hàm Nghi </a:t>
            </a:r>
          </a:p>
        </p:txBody>
      </p:sp>
    </p:spTree>
    <p:extLst>
      <p:ext uri="{BB962C8B-B14F-4D97-AF65-F5344CB8AC3E}">
        <p14:creationId xmlns:p14="http://schemas.microsoft.com/office/powerpoint/2010/main" val="28910739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fade">
                                      <p:cBhvr>
                                        <p:cTn id="7" dur="1000"/>
                                        <p:tgtEl>
                                          <p:spTgt spid="36867"/>
                                        </p:tgtEl>
                                      </p:cBhvr>
                                    </p:animEffect>
                                    <p:anim calcmode="lin" valueType="num">
                                      <p:cBhvr>
                                        <p:cTn id="8" dur="1000" fill="hold"/>
                                        <p:tgtEl>
                                          <p:spTgt spid="36867"/>
                                        </p:tgtEl>
                                        <p:attrNameLst>
                                          <p:attrName>ppt_x</p:attrName>
                                        </p:attrNameLst>
                                      </p:cBhvr>
                                      <p:tavLst>
                                        <p:tav tm="0">
                                          <p:val>
                                            <p:strVal val="#ppt_x"/>
                                          </p:val>
                                        </p:tav>
                                        <p:tav tm="100000">
                                          <p:val>
                                            <p:strVal val="#ppt_x"/>
                                          </p:val>
                                        </p:tav>
                                      </p:tavLst>
                                    </p:anim>
                                    <p:anim calcmode="lin" valueType="num">
                                      <p:cBhvr>
                                        <p:cTn id="9" dur="900" decel="100000" fill="hold"/>
                                        <p:tgtEl>
                                          <p:spTgt spid="3686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6867"/>
                                        </p:tgtEl>
                                        <p:attrNameLst>
                                          <p:attrName>ppt_y</p:attrName>
                                        </p:attrNameLst>
                                      </p:cBhvr>
                                      <p:tavLst>
                                        <p:tav tm="0">
                                          <p:val>
                                            <p:strVal val="#ppt_y-.03"/>
                                          </p:val>
                                        </p:tav>
                                        <p:tav tm="100000">
                                          <p:val>
                                            <p:strVal val="#ppt_y"/>
                                          </p:val>
                                        </p:tav>
                                      </p:tavLst>
                                    </p:anim>
                                  </p:childTnLst>
                                </p:cTn>
                              </p:par>
                              <p:par>
                                <p:cTn id="11" presetID="47" presetClass="entr" presetSubtype="0" fill="hold" grpId="0" nodeType="withEffect">
                                  <p:stCondLst>
                                    <p:cond delay="0"/>
                                  </p:stCondLst>
                                  <p:childTnLst>
                                    <p:set>
                                      <p:cBhvr>
                                        <p:cTn id="12" dur="1" fill="hold">
                                          <p:stCondLst>
                                            <p:cond delay="0"/>
                                          </p:stCondLst>
                                        </p:cTn>
                                        <p:tgtEl>
                                          <p:spTgt spid="36868"/>
                                        </p:tgtEl>
                                        <p:attrNameLst>
                                          <p:attrName>style.visibility</p:attrName>
                                        </p:attrNameLst>
                                      </p:cBhvr>
                                      <p:to>
                                        <p:strVal val="visible"/>
                                      </p:to>
                                    </p:set>
                                    <p:animEffect transition="in" filter="fade">
                                      <p:cBhvr>
                                        <p:cTn id="13" dur="1000"/>
                                        <p:tgtEl>
                                          <p:spTgt spid="36868"/>
                                        </p:tgtEl>
                                      </p:cBhvr>
                                    </p:animEffect>
                                    <p:anim calcmode="lin" valueType="num">
                                      <p:cBhvr>
                                        <p:cTn id="14" dur="1000" fill="hold"/>
                                        <p:tgtEl>
                                          <p:spTgt spid="36868"/>
                                        </p:tgtEl>
                                        <p:attrNameLst>
                                          <p:attrName>ppt_x</p:attrName>
                                        </p:attrNameLst>
                                      </p:cBhvr>
                                      <p:tavLst>
                                        <p:tav tm="0">
                                          <p:val>
                                            <p:strVal val="#ppt_x"/>
                                          </p:val>
                                        </p:tav>
                                        <p:tav tm="100000">
                                          <p:val>
                                            <p:strVal val="#ppt_x"/>
                                          </p:val>
                                        </p:tav>
                                      </p:tavLst>
                                    </p:anim>
                                    <p:anim calcmode="lin" valueType="num">
                                      <p:cBhvr>
                                        <p:cTn id="15" dur="1000" fill="hold"/>
                                        <p:tgtEl>
                                          <p:spTgt spid="368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autoUpdateAnimBg="0"/>
    </p:bldLst>
  </p:timing>
</p:sld>
</file>

<file path=ppt/slides/slide1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Slide Number Placeholder 3"/>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 typeface="Arial" panose="020B0604020202020204" pitchFamily="34" charset="0"/>
              <a:buNone/>
            </a:pPr>
            <a:fld id="{E35D34AC-C6C2-4B21-83B7-49832D8AA9CC}" type="slidenum">
              <a:rPr lang="en-US" sz="1400">
                <a:solidFill>
                  <a:schemeClr val="tx1"/>
                </a:solidFill>
                <a:latin typeface="Times New Roman" panose="02020603050405020304" pitchFamily="18" charset="0"/>
              </a:rPr>
              <a:pPr algn="r" eaLnBrk="1" hangingPunct="1">
                <a:spcBef>
                  <a:spcPct val="0"/>
                </a:spcBef>
                <a:buClrTx/>
                <a:buSzTx/>
                <a:buFont typeface="Arial" panose="020B0604020202020204" pitchFamily="34" charset="0"/>
                <a:buNone/>
              </a:pPr>
              <a:t>123</a:t>
            </a:fld>
            <a:endParaRPr lang="en-US" sz="1400">
              <a:solidFill>
                <a:schemeClr val="tx1"/>
              </a:solidFill>
              <a:latin typeface="Times New Roman" panose="02020603050405020304" pitchFamily="18" charset="0"/>
            </a:endParaRPr>
          </a:p>
        </p:txBody>
      </p:sp>
      <p:pic>
        <p:nvPicPr>
          <p:cNvPr id="49155" name="Picture 5" descr="Trịnh Hồng Hà 403A1BKHN"/>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1524000" y="0"/>
            <a:ext cx="9144000" cy="6858000"/>
          </a:xfrm>
          <a:noFill/>
        </p:spPr>
      </p:pic>
    </p:spTree>
    <p:extLst>
      <p:ext uri="{BB962C8B-B14F-4D97-AF65-F5344CB8AC3E}">
        <p14:creationId xmlns:p14="http://schemas.microsoft.com/office/powerpoint/2010/main" val="15703292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checkerboard(across)">
                                      <p:cBhvr>
                                        <p:cTn id="7" dur="2000"/>
                                        <p:tgtEl>
                                          <p:spTgt spid="49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Number Placeholder 3"/>
          <p:cNvSpPr txBox="1">
            <a:spLocks noGrp="1" noChangeArrowheads="1"/>
          </p:cNvSpPr>
          <p:nvPr/>
        </p:nvSpPr>
        <p:spPr bwMode="auto">
          <a:xfrm>
            <a:off x="8077200" y="62484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 typeface="Arial" panose="020B0604020202020204" pitchFamily="34" charset="0"/>
              <a:buNone/>
            </a:pPr>
            <a:fld id="{845C7C9B-2B45-46DF-871E-14DF640DF262}" type="slidenum">
              <a:rPr lang="en-US" sz="1200">
                <a:solidFill>
                  <a:schemeClr val="tx1"/>
                </a:solidFill>
                <a:latin typeface="Arial" panose="020B0604020202020204" pitchFamily="34" charset="0"/>
              </a:rPr>
              <a:pPr algn="r" eaLnBrk="1" hangingPunct="1">
                <a:spcBef>
                  <a:spcPct val="0"/>
                </a:spcBef>
                <a:buClrTx/>
                <a:buSzTx/>
                <a:buFont typeface="Arial" panose="020B0604020202020204" pitchFamily="34" charset="0"/>
                <a:buNone/>
              </a:pPr>
              <a:t>124</a:t>
            </a:fld>
            <a:endParaRPr lang="en-US" sz="1200">
              <a:solidFill>
                <a:schemeClr val="tx1"/>
              </a:solidFill>
              <a:latin typeface="Arial" panose="020B0604020202020204" pitchFamily="34" charset="0"/>
            </a:endParaRPr>
          </a:p>
          <a:p>
            <a:pPr algn="r" eaLnBrk="1" hangingPunct="1">
              <a:spcBef>
                <a:spcPct val="0"/>
              </a:spcBef>
              <a:buClrTx/>
              <a:buSzTx/>
              <a:buFont typeface="Arial" panose="020B0604020202020204" pitchFamily="34" charset="0"/>
              <a:buNone/>
            </a:pPr>
            <a:endParaRPr lang="en-US" sz="1200">
              <a:solidFill>
                <a:schemeClr val="tx1"/>
              </a:solidFill>
              <a:latin typeface="Arial" panose="020B0604020202020204" pitchFamily="34" charset="0"/>
            </a:endParaRPr>
          </a:p>
        </p:txBody>
      </p:sp>
      <p:grpSp>
        <p:nvGrpSpPr>
          <p:cNvPr id="50179" name="Group 8"/>
          <p:cNvGrpSpPr>
            <a:grpSpLocks noChangeAspect="1"/>
          </p:cNvGrpSpPr>
          <p:nvPr/>
        </p:nvGrpSpPr>
        <p:grpSpPr bwMode="auto">
          <a:xfrm>
            <a:off x="2685950" y="1979270"/>
            <a:ext cx="7694612" cy="4359617"/>
            <a:chOff x="0" y="0"/>
            <a:chExt cx="3035" cy="2024"/>
          </a:xfrm>
        </p:grpSpPr>
        <p:pic>
          <p:nvPicPr>
            <p:cNvPr id="65541" name="Picture 4" descr="ban_yeu_sa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1" y="8"/>
              <a:ext cx="1424" cy="2000"/>
            </a:xfrm>
            <a:prstGeom prst="rect">
              <a:avLst/>
            </a:prstGeom>
            <a:noFill/>
            <a:ln w="38100">
              <a:solidFill>
                <a:srgbClr val="CC0000"/>
              </a:solidFill>
              <a:miter lim="800000"/>
              <a:headEnd/>
              <a:tailEnd/>
            </a:ln>
            <a:extLst>
              <a:ext uri="{909E8E84-426E-40DD-AFC4-6F175D3DCCD1}">
                <a14:hiddenFill xmlns:a14="http://schemas.microsoft.com/office/drawing/2010/main">
                  <a:solidFill>
                    <a:srgbClr val="FFFFFF"/>
                  </a:solidFill>
                </a14:hiddenFill>
              </a:ext>
            </a:extLst>
          </p:spPr>
        </p:pic>
        <p:pic>
          <p:nvPicPr>
            <p:cNvPr id="65542" name="Picture 7" descr="NAQ o Ph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573" cy="2024"/>
            </a:xfrm>
            <a:prstGeom prst="rect">
              <a:avLst/>
            </a:prstGeom>
            <a:noFill/>
            <a:ln w="38100">
              <a:solidFill>
                <a:srgbClr val="CC0000"/>
              </a:solidFill>
              <a:miter lim="800000"/>
              <a:headEnd/>
              <a:tailEnd/>
            </a:ln>
            <a:extLst>
              <a:ext uri="{909E8E84-426E-40DD-AFC4-6F175D3DCCD1}">
                <a14:hiddenFill xmlns:a14="http://schemas.microsoft.com/office/drawing/2010/main">
                  <a:solidFill>
                    <a:srgbClr val="FFFFFF"/>
                  </a:solidFill>
                </a14:hiddenFill>
              </a:ext>
            </a:extLst>
          </p:spPr>
        </p:pic>
      </p:grpSp>
      <p:sp>
        <p:nvSpPr>
          <p:cNvPr id="50182" name="Rectangle 9"/>
          <p:cNvSpPr>
            <a:spLocks noChangeArrowheads="1"/>
          </p:cNvSpPr>
          <p:nvPr/>
        </p:nvSpPr>
        <p:spPr bwMode="auto">
          <a:xfrm>
            <a:off x="2294681" y="5708698"/>
            <a:ext cx="5334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hangingPunct="1">
              <a:buFont typeface="Arial" panose="020B0604020202020204" pitchFamily="34" charset="0"/>
              <a:buNone/>
              <a:defRPr/>
            </a:pPr>
            <a:r>
              <a:rPr lang="en-US" dirty="0" err="1">
                <a:solidFill>
                  <a:srgbClr val="FFFFCC"/>
                </a:solidFill>
                <a:effectLst>
                  <a:outerShdw blurRad="38100" dist="38100" dir="2700000" algn="tl">
                    <a:srgbClr val="C0C0C0"/>
                  </a:outerShdw>
                </a:effectLst>
                <a:latin typeface="+mn-lt"/>
              </a:rPr>
              <a:t>Bản</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yêu</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sách</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của</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Nguyễn</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Ái</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Quốc</a:t>
            </a:r>
            <a:br>
              <a:rPr lang="en-US" altLang="en-US" dirty="0">
                <a:solidFill>
                  <a:srgbClr val="FFFFCC"/>
                </a:solidFill>
                <a:effectLst>
                  <a:outerShdw blurRad="38100" dist="38100" dir="2700000" algn="tl">
                    <a:srgbClr val="C0C0C0"/>
                  </a:outerShdw>
                </a:effectLst>
                <a:latin typeface="+mn-lt"/>
              </a:rPr>
            </a:br>
            <a:endParaRPr lang="en-US" altLang="en-US" dirty="0">
              <a:solidFill>
                <a:srgbClr val="FFFFCC"/>
              </a:solidFill>
              <a:effectLst>
                <a:outerShdw blurRad="38100" dist="38100" dir="2700000" algn="tl">
                  <a:srgbClr val="C0C0C0"/>
                </a:outerShdw>
              </a:effectLst>
              <a:latin typeface="+mn-lt"/>
            </a:endParaRPr>
          </a:p>
        </p:txBody>
      </p:sp>
      <p:grpSp>
        <p:nvGrpSpPr>
          <p:cNvPr id="7" name="Group 6"/>
          <p:cNvGrpSpPr/>
          <p:nvPr/>
        </p:nvGrpSpPr>
        <p:grpSpPr>
          <a:xfrm>
            <a:off x="2199833" y="0"/>
            <a:ext cx="8180729" cy="1722971"/>
            <a:chOff x="0" y="3916"/>
            <a:chExt cx="8180729" cy="1722971"/>
          </a:xfrm>
        </p:grpSpPr>
        <p:sp>
          <p:nvSpPr>
            <p:cNvPr id="8" name="Rounded Rectangle 7"/>
            <p:cNvSpPr/>
            <p:nvPr/>
          </p:nvSpPr>
          <p:spPr>
            <a:xfrm>
              <a:off x="0" y="3916"/>
              <a:ext cx="8180729" cy="1722971"/>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Rounded Rectangle 4"/>
            <p:cNvSpPr/>
            <p:nvPr/>
          </p:nvSpPr>
          <p:spPr>
            <a:xfrm>
              <a:off x="84109" y="88025"/>
              <a:ext cx="8012511" cy="155475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0020" tIns="160020" rIns="160020" bIns="160020" numCol="1" spcCol="1270" anchor="ctr" anchorCtr="0">
              <a:noAutofit/>
            </a:bodyPr>
            <a:lstStyle/>
            <a:p>
              <a:pPr lvl="0" algn="l" defTabSz="1866900">
                <a:lnSpc>
                  <a:spcPct val="90000"/>
                </a:lnSpc>
                <a:spcBef>
                  <a:spcPct val="0"/>
                </a:spcBef>
                <a:spcAft>
                  <a:spcPct val="35000"/>
                </a:spcAft>
              </a:pPr>
              <a:r>
                <a:rPr lang="en-US" altLang="en-US" sz="4200" kern="1200" dirty="0" err="1">
                  <a:solidFill>
                    <a:schemeClr val="bg2"/>
                  </a:solidFill>
                </a:rPr>
                <a:t>Nguyễn</a:t>
              </a:r>
              <a:r>
                <a:rPr lang="en-US" altLang="en-US" sz="4200" kern="1200" dirty="0">
                  <a:solidFill>
                    <a:schemeClr val="bg2"/>
                  </a:solidFill>
                </a:rPr>
                <a:t> </a:t>
              </a:r>
              <a:r>
                <a:rPr lang="en-US" altLang="en-US" sz="4200" kern="1200" dirty="0" err="1">
                  <a:solidFill>
                    <a:schemeClr val="bg2"/>
                  </a:solidFill>
                </a:rPr>
                <a:t>Ái</a:t>
              </a:r>
              <a:r>
                <a:rPr lang="en-US" altLang="en-US" sz="4200" kern="1200" dirty="0">
                  <a:solidFill>
                    <a:schemeClr val="bg2"/>
                  </a:solidFill>
                </a:rPr>
                <a:t> </a:t>
              </a:r>
              <a:r>
                <a:rPr lang="en-US" altLang="en-US" sz="4200" kern="1200" dirty="0" err="1">
                  <a:solidFill>
                    <a:schemeClr val="bg2"/>
                  </a:solidFill>
                </a:rPr>
                <a:t>Quốc</a:t>
              </a:r>
              <a:r>
                <a:rPr lang="en-US" altLang="en-US" sz="4200" kern="1200" dirty="0">
                  <a:solidFill>
                    <a:schemeClr val="bg2"/>
                  </a:solidFill>
                </a:rPr>
                <a:t> </a:t>
              </a:r>
              <a:r>
                <a:rPr lang="en-US" altLang="en-US" sz="4200" kern="1200" dirty="0" err="1">
                  <a:solidFill>
                    <a:schemeClr val="bg2"/>
                  </a:solidFill>
                </a:rPr>
                <a:t>đã</a:t>
              </a:r>
              <a:r>
                <a:rPr lang="en-US" altLang="en-US" sz="4200" kern="1200" dirty="0">
                  <a:solidFill>
                    <a:schemeClr val="bg2"/>
                  </a:solidFill>
                </a:rPr>
                <a:t> </a:t>
              </a:r>
              <a:r>
                <a:rPr lang="en-US" altLang="en-US" sz="4200" kern="1200" dirty="0" err="1">
                  <a:solidFill>
                    <a:schemeClr val="bg2"/>
                  </a:solidFill>
                </a:rPr>
                <a:t>chuẩn</a:t>
              </a:r>
              <a:r>
                <a:rPr lang="en-US" altLang="en-US" sz="4200" kern="1200" dirty="0">
                  <a:solidFill>
                    <a:schemeClr val="bg2"/>
                  </a:solidFill>
                </a:rPr>
                <a:t> </a:t>
              </a:r>
              <a:r>
                <a:rPr lang="en-US" altLang="en-US" sz="4200" kern="1200" dirty="0" err="1">
                  <a:solidFill>
                    <a:schemeClr val="bg2"/>
                  </a:solidFill>
                </a:rPr>
                <a:t>bị</a:t>
              </a:r>
              <a:r>
                <a:rPr lang="en-US" altLang="en-US" sz="4200" kern="1200" dirty="0">
                  <a:solidFill>
                    <a:schemeClr val="bg2"/>
                  </a:solidFill>
                </a:rPr>
                <a:t> </a:t>
              </a:r>
              <a:r>
                <a:rPr lang="en-US" altLang="en-US" sz="4200" kern="1200" dirty="0" err="1">
                  <a:solidFill>
                    <a:schemeClr val="bg2"/>
                  </a:solidFill>
                </a:rPr>
                <a:t>cho</a:t>
              </a:r>
              <a:r>
                <a:rPr lang="en-US" altLang="en-US" sz="4200" kern="1200" dirty="0">
                  <a:solidFill>
                    <a:schemeClr val="bg2"/>
                  </a:solidFill>
                </a:rPr>
                <a:t> </a:t>
              </a:r>
              <a:r>
                <a:rPr lang="en-US" altLang="en-US" sz="4200" kern="1200" dirty="0" err="1">
                  <a:solidFill>
                    <a:schemeClr val="bg2"/>
                  </a:solidFill>
                </a:rPr>
                <a:t>sự</a:t>
              </a:r>
              <a:r>
                <a:rPr lang="en-US" altLang="en-US" sz="4200" kern="1200" dirty="0">
                  <a:solidFill>
                    <a:schemeClr val="bg2"/>
                  </a:solidFill>
                </a:rPr>
                <a:t> </a:t>
              </a:r>
              <a:r>
                <a:rPr lang="en-US" altLang="en-US" sz="4200" kern="1200" dirty="0" err="1">
                  <a:solidFill>
                    <a:schemeClr val="bg2"/>
                  </a:solidFill>
                </a:rPr>
                <a:t>thành</a:t>
              </a:r>
              <a:r>
                <a:rPr lang="en-US" altLang="en-US" sz="4200" kern="1200" dirty="0">
                  <a:solidFill>
                    <a:schemeClr val="bg2"/>
                  </a:solidFill>
                </a:rPr>
                <a:t> </a:t>
              </a:r>
              <a:r>
                <a:rPr lang="en-US" altLang="en-US" sz="4200" kern="1200" dirty="0" err="1">
                  <a:solidFill>
                    <a:schemeClr val="bg2"/>
                  </a:solidFill>
                </a:rPr>
                <a:t>lập</a:t>
              </a:r>
              <a:r>
                <a:rPr lang="en-US" altLang="en-US" sz="4200" kern="1200" dirty="0">
                  <a:solidFill>
                    <a:schemeClr val="bg2"/>
                  </a:solidFill>
                </a:rPr>
                <a:t> ĐCSVN</a:t>
              </a:r>
              <a:endParaRPr lang="en-US" sz="4200" kern="1200" dirty="0"/>
            </a:p>
          </p:txBody>
        </p:sp>
      </p:grpSp>
    </p:spTree>
    <p:extLst>
      <p:ext uri="{BB962C8B-B14F-4D97-AF65-F5344CB8AC3E}">
        <p14:creationId xmlns:p14="http://schemas.microsoft.com/office/powerpoint/2010/main" val="29714662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50179"/>
                                        </p:tgtEl>
                                        <p:attrNameLst>
                                          <p:attrName>style.visibility</p:attrName>
                                        </p:attrNameLst>
                                      </p:cBhvr>
                                      <p:to>
                                        <p:strVal val="visible"/>
                                      </p:to>
                                    </p:set>
                                    <p:anim calcmode="lin" valueType="num">
                                      <p:cBhvr additive="base">
                                        <p:cTn id="7" dur="2000" fill="hold"/>
                                        <p:tgtEl>
                                          <p:spTgt spid="50179"/>
                                        </p:tgtEl>
                                        <p:attrNameLst>
                                          <p:attrName>ppt_x</p:attrName>
                                        </p:attrNameLst>
                                      </p:cBhvr>
                                      <p:tavLst>
                                        <p:tav tm="0">
                                          <p:val>
                                            <p:strVal val="#ppt_x"/>
                                          </p:val>
                                        </p:tav>
                                        <p:tav tm="100000">
                                          <p:val>
                                            <p:strVal val="#ppt_x"/>
                                          </p:val>
                                        </p:tav>
                                      </p:tavLst>
                                    </p:anim>
                                    <p:anim calcmode="lin" valueType="num">
                                      <p:cBhvr additive="base">
                                        <p:cTn id="8" dur="2000" fill="hold"/>
                                        <p:tgtEl>
                                          <p:spTgt spid="5017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0182"/>
                                        </p:tgtEl>
                                        <p:attrNameLst>
                                          <p:attrName>style.visibility</p:attrName>
                                        </p:attrNameLst>
                                      </p:cBhvr>
                                      <p:to>
                                        <p:strVal val="visible"/>
                                      </p:to>
                                    </p:set>
                                    <p:anim calcmode="lin" valueType="num">
                                      <p:cBhvr additive="base">
                                        <p:cTn id="11" dur="500" fill="hold"/>
                                        <p:tgtEl>
                                          <p:spTgt spid="50182"/>
                                        </p:tgtEl>
                                        <p:attrNameLst>
                                          <p:attrName>ppt_x</p:attrName>
                                        </p:attrNameLst>
                                      </p:cBhvr>
                                      <p:tavLst>
                                        <p:tav tm="0">
                                          <p:val>
                                            <p:strVal val="#ppt_x"/>
                                          </p:val>
                                        </p:tav>
                                        <p:tav tm="100000">
                                          <p:val>
                                            <p:strVal val="#ppt_x"/>
                                          </p:val>
                                        </p:tav>
                                      </p:tavLst>
                                    </p:anim>
                                    <p:anim calcmode="lin" valueType="num">
                                      <p:cBhvr additive="base">
                                        <p:cTn id="12" dur="500" fill="hold"/>
                                        <p:tgtEl>
                                          <p:spTgt spid="501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2" grpId="0" autoUpdateAnimBg="0"/>
    </p:bldLst>
  </p:timing>
</p:sld>
</file>

<file path=ppt/slides/slide1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3"/>
          <p:cNvSpPr>
            <a:spLocks noGrp="1" noChangeArrowheads="1"/>
          </p:cNvSpPr>
          <p:nvPr>
            <p:ph type="body" idx="4294967295"/>
          </p:nvPr>
        </p:nvSpPr>
        <p:spPr>
          <a:xfrm>
            <a:off x="92597" y="1434644"/>
            <a:ext cx="10237808" cy="5423356"/>
          </a:xfrm>
          <a:solidFill>
            <a:schemeClr val="bg1"/>
          </a:solidFill>
          <a:ln>
            <a:solidFill>
              <a:srgbClr val="FFFFFF"/>
            </a:solidFill>
            <a:miter lim="800000"/>
            <a:headEnd/>
            <a:tailEnd/>
          </a:ln>
        </p:spPr>
        <p:txBody>
          <a:bodyPr rtlCol="0">
            <a:normAutofit fontScale="92500" lnSpcReduction="20000"/>
          </a:bodyPr>
          <a:lstStyle/>
          <a:p>
            <a:pPr>
              <a:buClr>
                <a:schemeClr val="tx1"/>
              </a:buClr>
              <a:buNone/>
              <a:defRPr/>
            </a:pPr>
            <a:endParaRPr lang="en-US" dirty="0">
              <a:solidFill>
                <a:schemeClr val="tx1">
                  <a:lumMod val="75000"/>
                  <a:lumOff val="25000"/>
                </a:schemeClr>
              </a:solidFill>
            </a:endParaRPr>
          </a:p>
          <a:p>
            <a:pPr>
              <a:buClr>
                <a:schemeClr val="tx1"/>
              </a:buClr>
              <a:buNone/>
              <a:defRPr/>
            </a:pPr>
            <a:r>
              <a:rPr lang="en-US" dirty="0">
                <a:solidFill>
                  <a:schemeClr val="tx1">
                    <a:lumMod val="75000"/>
                    <a:lumOff val="25000"/>
                  </a:schemeClr>
                </a:solidFill>
              </a:rPr>
              <a:t>+ 1919 – 1925 </a:t>
            </a:r>
          </a:p>
          <a:p>
            <a:pPr>
              <a:buClr>
                <a:schemeClr val="tx1"/>
              </a:buClr>
              <a:buNone/>
              <a:defRPr/>
            </a:pPr>
            <a:r>
              <a:rPr lang="en-US" dirty="0">
                <a:solidFill>
                  <a:schemeClr val="tx1">
                    <a:lumMod val="75000"/>
                    <a:lumOff val="25000"/>
                  </a:schemeClr>
                </a:solidFill>
              </a:rPr>
              <a:t>(</a:t>
            </a:r>
            <a:r>
              <a:rPr lang="en-US" dirty="0" err="1">
                <a:solidFill>
                  <a:schemeClr val="tx1">
                    <a:lumMod val="75000"/>
                    <a:lumOff val="25000"/>
                  </a:schemeClr>
                </a:solidFill>
              </a:rPr>
              <a:t>tự</a:t>
            </a:r>
            <a:r>
              <a:rPr lang="en-US" dirty="0">
                <a:solidFill>
                  <a:schemeClr val="tx1">
                    <a:lumMod val="75000"/>
                    <a:lumOff val="25000"/>
                  </a:schemeClr>
                </a:solidFill>
              </a:rPr>
              <a:t> </a:t>
            </a:r>
            <a:r>
              <a:rPr lang="en-US" dirty="0" err="1">
                <a:solidFill>
                  <a:schemeClr val="tx1">
                    <a:lumMod val="75000"/>
                    <a:lumOff val="25000"/>
                  </a:schemeClr>
                </a:solidFill>
              </a:rPr>
              <a:t>phát</a:t>
            </a:r>
            <a:r>
              <a:rPr lang="en-US" dirty="0">
                <a:solidFill>
                  <a:schemeClr val="tx1">
                    <a:lumMod val="75000"/>
                    <a:lumOff val="25000"/>
                  </a:schemeClr>
                </a:solidFill>
              </a:rPr>
              <a:t>)</a:t>
            </a: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r>
              <a:rPr lang="en-US" dirty="0">
                <a:solidFill>
                  <a:schemeClr val="tx1">
                    <a:lumMod val="75000"/>
                    <a:lumOff val="25000"/>
                  </a:schemeClr>
                </a:solidFill>
              </a:rPr>
              <a:t> </a:t>
            </a: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r>
              <a:rPr lang="en-US" dirty="0">
                <a:solidFill>
                  <a:schemeClr val="tx1">
                    <a:lumMod val="75000"/>
                    <a:lumOff val="25000"/>
                  </a:schemeClr>
                </a:solidFill>
              </a:rPr>
              <a:t>+ 1926 – 1929 (</a:t>
            </a:r>
            <a:r>
              <a:rPr lang="en-US" dirty="0" err="1">
                <a:solidFill>
                  <a:schemeClr val="tx1">
                    <a:lumMod val="75000"/>
                    <a:lumOff val="25000"/>
                  </a:schemeClr>
                </a:solidFill>
              </a:rPr>
              <a:t>tự</a:t>
            </a:r>
            <a:r>
              <a:rPr lang="en-US" dirty="0">
                <a:solidFill>
                  <a:schemeClr val="tx1">
                    <a:lumMod val="75000"/>
                    <a:lumOff val="25000"/>
                  </a:schemeClr>
                </a:solidFill>
              </a:rPr>
              <a:t> </a:t>
            </a:r>
            <a:r>
              <a:rPr lang="en-US" dirty="0" err="1">
                <a:solidFill>
                  <a:schemeClr val="tx1">
                    <a:lumMod val="75000"/>
                    <a:lumOff val="25000"/>
                  </a:schemeClr>
                </a:solidFill>
              </a:rPr>
              <a:t>giác</a:t>
            </a:r>
            <a:r>
              <a:rPr lang="en-US" dirty="0">
                <a:solidFill>
                  <a:schemeClr val="tx1">
                    <a:lumMod val="75000"/>
                    <a:lumOff val="25000"/>
                  </a:schemeClr>
                </a:solidFill>
              </a:rPr>
              <a:t>)</a:t>
            </a:r>
          </a:p>
        </p:txBody>
      </p:sp>
      <p:pic>
        <p:nvPicPr>
          <p:cNvPr id="51203" name="Content Placeholder 4" descr="lan c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0684" y="1434644"/>
            <a:ext cx="4488245" cy="446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4" name="Picture 5" descr="dau tranh CN buoi d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9839" y="1537493"/>
            <a:ext cx="4448787" cy="4319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5" name="Rectangle 6"/>
          <p:cNvSpPr>
            <a:spLocks noChangeArrowheads="1"/>
          </p:cNvSpPr>
          <p:nvPr/>
        </p:nvSpPr>
        <p:spPr bwMode="auto">
          <a:xfrm>
            <a:off x="583768" y="2511506"/>
            <a:ext cx="144145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hangingPunct="1">
              <a:buFont typeface="Arial" panose="020B0604020202020204" pitchFamily="34" charset="0"/>
              <a:buNone/>
              <a:defRPr/>
            </a:pPr>
            <a:r>
              <a:rPr lang="en-US" sz="2400" dirty="0" err="1">
                <a:solidFill>
                  <a:srgbClr val="FF0066"/>
                </a:solidFill>
                <a:effectLst>
                  <a:outerShdw blurRad="38100" dist="38100" dir="2700000" algn="tl">
                    <a:srgbClr val="C0C0C0"/>
                  </a:outerShdw>
                </a:effectLst>
                <a:cs typeface="Times New Roman" panose="02020603050405020304" pitchFamily="18" charset="0"/>
              </a:rPr>
              <a:t>Các</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hình</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thức</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đấu</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tranh</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của</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công</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nhân</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trong</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giai</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đoạn</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tự</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phát</a:t>
            </a:r>
            <a:endParaRPr lang="en-US" sz="2400" dirty="0">
              <a:solidFill>
                <a:srgbClr val="FF0066"/>
              </a:solidFill>
              <a:effectLst>
                <a:outerShdw blurRad="38100" dist="38100" dir="2700000" algn="tl">
                  <a:srgbClr val="C0C0C0"/>
                </a:outerShdw>
              </a:effectLst>
              <a:cs typeface="Times New Roman" panose="02020603050405020304" pitchFamily="18" charset="0"/>
            </a:endParaRPr>
          </a:p>
        </p:txBody>
      </p:sp>
      <p:grpSp>
        <p:nvGrpSpPr>
          <p:cNvPr id="6" name="Group 5"/>
          <p:cNvGrpSpPr/>
          <p:nvPr/>
        </p:nvGrpSpPr>
        <p:grpSpPr>
          <a:xfrm>
            <a:off x="2334871" y="-120706"/>
            <a:ext cx="8180729" cy="1451795"/>
            <a:chOff x="0" y="1847847"/>
            <a:chExt cx="8180729" cy="1722971"/>
          </a:xfrm>
        </p:grpSpPr>
        <p:sp>
          <p:nvSpPr>
            <p:cNvPr id="7" name="Rounded Rectangle 6"/>
            <p:cNvSpPr/>
            <p:nvPr/>
          </p:nvSpPr>
          <p:spPr>
            <a:xfrm>
              <a:off x="0" y="1847847"/>
              <a:ext cx="8180729" cy="1722971"/>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Rounded Rectangle 4"/>
            <p:cNvSpPr/>
            <p:nvPr/>
          </p:nvSpPr>
          <p:spPr>
            <a:xfrm>
              <a:off x="84109" y="1931956"/>
              <a:ext cx="8012511" cy="155475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0020" tIns="160020" rIns="160020" bIns="160020" numCol="1" spcCol="1270" anchor="ctr" anchorCtr="0">
              <a:noAutofit/>
            </a:bodyPr>
            <a:lstStyle/>
            <a:p>
              <a:pPr lvl="0" algn="l" defTabSz="1866900">
                <a:lnSpc>
                  <a:spcPct val="90000"/>
                </a:lnSpc>
                <a:spcBef>
                  <a:spcPct val="0"/>
                </a:spcBef>
                <a:spcAft>
                  <a:spcPct val="35000"/>
                </a:spcAft>
              </a:pPr>
              <a:r>
                <a:rPr lang="en-US" sz="4200" kern="1200" dirty="0" err="1">
                  <a:solidFill>
                    <a:schemeClr val="bg2"/>
                  </a:solidFill>
                </a:rPr>
                <a:t>Sự</a:t>
              </a:r>
              <a:r>
                <a:rPr lang="en-US" sz="4200" kern="1200" dirty="0">
                  <a:solidFill>
                    <a:schemeClr val="bg2"/>
                  </a:solidFill>
                </a:rPr>
                <a:t> </a:t>
              </a:r>
              <a:r>
                <a:rPr lang="en-US" sz="4200" kern="1200" dirty="0" err="1">
                  <a:solidFill>
                    <a:schemeClr val="bg2"/>
                  </a:solidFill>
                </a:rPr>
                <a:t>phát</a:t>
              </a:r>
              <a:r>
                <a:rPr lang="en-US" sz="4200" kern="1200" dirty="0">
                  <a:solidFill>
                    <a:schemeClr val="bg2"/>
                  </a:solidFill>
                </a:rPr>
                <a:t> </a:t>
              </a:r>
              <a:r>
                <a:rPr lang="en-US" sz="4200" kern="1200" dirty="0" err="1">
                  <a:solidFill>
                    <a:schemeClr val="bg2"/>
                  </a:solidFill>
                </a:rPr>
                <a:t>triển</a:t>
              </a:r>
              <a:r>
                <a:rPr lang="en-US" sz="4200" kern="1200" dirty="0">
                  <a:solidFill>
                    <a:schemeClr val="bg2"/>
                  </a:solidFill>
                </a:rPr>
                <a:t> </a:t>
              </a:r>
              <a:r>
                <a:rPr lang="en-US" sz="4200" kern="1200" dirty="0" err="1">
                  <a:solidFill>
                    <a:schemeClr val="bg2"/>
                  </a:solidFill>
                </a:rPr>
                <a:t>của</a:t>
              </a:r>
              <a:r>
                <a:rPr lang="en-US" sz="4200" kern="1200" dirty="0">
                  <a:solidFill>
                    <a:schemeClr val="bg2"/>
                  </a:solidFill>
                </a:rPr>
                <a:t> </a:t>
              </a:r>
              <a:r>
                <a:rPr lang="en-US" sz="4200" kern="1200" dirty="0" err="1">
                  <a:solidFill>
                    <a:schemeClr val="bg2"/>
                  </a:solidFill>
                </a:rPr>
                <a:t>p</a:t>
              </a:r>
              <a:r>
                <a:rPr lang="en-US" altLang="en-US" sz="4200" kern="1200" dirty="0" err="1">
                  <a:solidFill>
                    <a:schemeClr val="bg2"/>
                  </a:solidFill>
                </a:rPr>
                <a:t>hong</a:t>
              </a:r>
              <a:r>
                <a:rPr lang="en-US" altLang="en-US" sz="4200" kern="1200" dirty="0">
                  <a:solidFill>
                    <a:schemeClr val="bg2"/>
                  </a:solidFill>
                </a:rPr>
                <a:t> </a:t>
              </a:r>
              <a:r>
                <a:rPr lang="en-US" altLang="en-US" sz="4200" kern="1200" dirty="0" err="1">
                  <a:solidFill>
                    <a:schemeClr val="bg2"/>
                  </a:solidFill>
                </a:rPr>
                <a:t>trào</a:t>
              </a:r>
              <a:r>
                <a:rPr lang="en-US" altLang="en-US" sz="4200" kern="1200" dirty="0">
                  <a:solidFill>
                    <a:schemeClr val="bg2"/>
                  </a:solidFill>
                </a:rPr>
                <a:t> </a:t>
              </a:r>
              <a:r>
                <a:rPr lang="en-US" altLang="en-US" sz="4200" kern="1200" dirty="0" err="1">
                  <a:solidFill>
                    <a:schemeClr val="bg2"/>
                  </a:solidFill>
                </a:rPr>
                <a:t>công</a:t>
              </a:r>
              <a:r>
                <a:rPr lang="en-US" altLang="en-US" sz="4200" kern="1200" dirty="0">
                  <a:solidFill>
                    <a:schemeClr val="bg2"/>
                  </a:solidFill>
                </a:rPr>
                <a:t> </a:t>
              </a:r>
              <a:r>
                <a:rPr lang="en-US" altLang="en-US" sz="4200" kern="1200" dirty="0" err="1">
                  <a:solidFill>
                    <a:schemeClr val="bg2"/>
                  </a:solidFill>
                </a:rPr>
                <a:t>nhân</a:t>
              </a:r>
              <a:r>
                <a:rPr lang="en-US" altLang="en-US" sz="4200" kern="1200" dirty="0">
                  <a:solidFill>
                    <a:schemeClr val="bg2"/>
                  </a:solidFill>
                </a:rPr>
                <a:t> </a:t>
              </a:r>
              <a:r>
                <a:rPr lang="en-US" altLang="en-US" sz="4200" kern="1200" dirty="0" err="1">
                  <a:solidFill>
                    <a:schemeClr val="bg2"/>
                  </a:solidFill>
                </a:rPr>
                <a:t>Việt</a:t>
              </a:r>
              <a:r>
                <a:rPr lang="en-US" altLang="en-US" sz="4200" kern="1200" dirty="0">
                  <a:solidFill>
                    <a:schemeClr val="bg2"/>
                  </a:solidFill>
                </a:rPr>
                <a:t> </a:t>
              </a:r>
              <a:r>
                <a:rPr lang="en-US" altLang="en-US" sz="4200" kern="1200" dirty="0">
                  <a:solidFill>
                    <a:schemeClr val="bg2"/>
                  </a:solidFill>
                  <a:latin typeface="VNI-Times" pitchFamily="2" charset="0"/>
                </a:rPr>
                <a:t>Nam</a:t>
              </a:r>
              <a:endParaRPr lang="en-US" sz="4200" kern="1200" dirty="0"/>
            </a:p>
          </p:txBody>
        </p:sp>
      </p:grpSp>
    </p:spTree>
    <p:extLst>
      <p:ext uri="{BB962C8B-B14F-4D97-AF65-F5344CB8AC3E}">
        <p14:creationId xmlns:p14="http://schemas.microsoft.com/office/powerpoint/2010/main" val="2298311097"/>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1202">
                                            <p:bg/>
                                          </p:spTgt>
                                        </p:tgtEl>
                                        <p:attrNameLst>
                                          <p:attrName>style.visibility</p:attrName>
                                        </p:attrNameLst>
                                      </p:cBhvr>
                                      <p:to>
                                        <p:strVal val="visible"/>
                                      </p:to>
                                    </p:set>
                                    <p:animEffect transition="in" filter="randombar(horizontal)">
                                      <p:cBhvr>
                                        <p:cTn id="7" dur="500"/>
                                        <p:tgtEl>
                                          <p:spTgt spid="51202">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1202">
                                            <p:txEl>
                                              <p:pRg st="1" end="1"/>
                                            </p:txEl>
                                          </p:spTgt>
                                        </p:tgtEl>
                                        <p:attrNameLst>
                                          <p:attrName>style.visibility</p:attrName>
                                        </p:attrNameLst>
                                      </p:cBhvr>
                                      <p:to>
                                        <p:strVal val="visible"/>
                                      </p:to>
                                    </p:set>
                                    <p:animEffect transition="in" filter="dissolve">
                                      <p:cBhvr>
                                        <p:cTn id="12" dur="2000"/>
                                        <p:tgtEl>
                                          <p:spTgt spid="5120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51202">
                                            <p:txEl>
                                              <p:pRg st="2" end="2"/>
                                            </p:txEl>
                                          </p:spTgt>
                                        </p:tgtEl>
                                        <p:attrNameLst>
                                          <p:attrName>style.visibility</p:attrName>
                                        </p:attrNameLst>
                                      </p:cBhvr>
                                      <p:to>
                                        <p:strVal val="visible"/>
                                      </p:to>
                                    </p:set>
                                    <p:animEffect transition="in" filter="dissolve">
                                      <p:cBhvr>
                                        <p:cTn id="17" dur="2000"/>
                                        <p:tgtEl>
                                          <p:spTgt spid="51202">
                                            <p:txEl>
                                              <p:pRg st="2" end="2"/>
                                            </p:txEl>
                                          </p:spTgt>
                                        </p:tgtEl>
                                      </p:cBhvr>
                                    </p:animEffect>
                                  </p:childTnLst>
                                </p:cTn>
                              </p:par>
                              <p:par>
                                <p:cTn id="18" presetID="15" presetClass="entr" presetSubtype="0" fill="hold" nodeType="withEffect">
                                  <p:stCondLst>
                                    <p:cond delay="0"/>
                                  </p:stCondLst>
                                  <p:childTnLst>
                                    <p:set>
                                      <p:cBhvr>
                                        <p:cTn id="19" dur="1" fill="hold">
                                          <p:stCondLst>
                                            <p:cond delay="0"/>
                                          </p:stCondLst>
                                        </p:cTn>
                                        <p:tgtEl>
                                          <p:spTgt spid="51203"/>
                                        </p:tgtEl>
                                        <p:attrNameLst>
                                          <p:attrName>style.visibility</p:attrName>
                                        </p:attrNameLst>
                                      </p:cBhvr>
                                      <p:to>
                                        <p:strVal val="visible"/>
                                      </p:to>
                                    </p:set>
                                    <p:anim calcmode="lin" valueType="num">
                                      <p:cBhvr>
                                        <p:cTn id="20" dur="1000" fill="hold"/>
                                        <p:tgtEl>
                                          <p:spTgt spid="51203"/>
                                        </p:tgtEl>
                                        <p:attrNameLst>
                                          <p:attrName>ppt_w</p:attrName>
                                        </p:attrNameLst>
                                      </p:cBhvr>
                                      <p:tavLst>
                                        <p:tav tm="0">
                                          <p:val>
                                            <p:fltVal val="0"/>
                                          </p:val>
                                        </p:tav>
                                        <p:tav tm="100000">
                                          <p:val>
                                            <p:strVal val="#ppt_w"/>
                                          </p:val>
                                        </p:tav>
                                      </p:tavLst>
                                    </p:anim>
                                    <p:anim calcmode="lin" valueType="num">
                                      <p:cBhvr>
                                        <p:cTn id="21" dur="1000" fill="hold"/>
                                        <p:tgtEl>
                                          <p:spTgt spid="51203"/>
                                        </p:tgtEl>
                                        <p:attrNameLst>
                                          <p:attrName>ppt_h</p:attrName>
                                        </p:attrNameLst>
                                      </p:cBhvr>
                                      <p:tavLst>
                                        <p:tav tm="0">
                                          <p:val>
                                            <p:fltVal val="0"/>
                                          </p:val>
                                        </p:tav>
                                        <p:tav tm="100000">
                                          <p:val>
                                            <p:strVal val="#ppt_h"/>
                                          </p:val>
                                        </p:tav>
                                      </p:tavLst>
                                    </p:anim>
                                    <p:anim calcmode="lin" valueType="num">
                                      <p:cBhvr>
                                        <p:cTn id="22" dur="1000" fill="hold"/>
                                        <p:tgtEl>
                                          <p:spTgt spid="51203"/>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5120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5" presetClass="entr" presetSubtype="0" fill="hold" grpId="0" nodeType="clickEffect">
                                  <p:stCondLst>
                                    <p:cond delay="0"/>
                                  </p:stCondLst>
                                  <p:childTnLst>
                                    <p:set>
                                      <p:cBhvr>
                                        <p:cTn id="27" dur="1" fill="hold">
                                          <p:stCondLst>
                                            <p:cond delay="0"/>
                                          </p:stCondLst>
                                        </p:cTn>
                                        <p:tgtEl>
                                          <p:spTgt spid="51205"/>
                                        </p:tgtEl>
                                        <p:attrNameLst>
                                          <p:attrName>style.visibility</p:attrName>
                                        </p:attrNameLst>
                                      </p:cBhvr>
                                      <p:to>
                                        <p:strVal val="visible"/>
                                      </p:to>
                                    </p:set>
                                    <p:animEffect transition="in" filter="fade">
                                      <p:cBhvr>
                                        <p:cTn id="28" dur="2000"/>
                                        <p:tgtEl>
                                          <p:spTgt spid="51205"/>
                                        </p:tgtEl>
                                      </p:cBhvr>
                                    </p:animEffect>
                                    <p:anim calcmode="lin" valueType="num">
                                      <p:cBhvr>
                                        <p:cTn id="29" dur="2000" fill="hold"/>
                                        <p:tgtEl>
                                          <p:spTgt spid="51205"/>
                                        </p:tgtEl>
                                        <p:attrNameLst>
                                          <p:attrName>style.rotation</p:attrName>
                                        </p:attrNameLst>
                                      </p:cBhvr>
                                      <p:tavLst>
                                        <p:tav tm="0">
                                          <p:val>
                                            <p:fltVal val="720"/>
                                          </p:val>
                                        </p:tav>
                                        <p:tav tm="100000">
                                          <p:val>
                                            <p:fltVal val="0"/>
                                          </p:val>
                                        </p:tav>
                                      </p:tavLst>
                                    </p:anim>
                                    <p:anim calcmode="lin" valueType="num">
                                      <p:cBhvr>
                                        <p:cTn id="30" dur="2000" fill="hold"/>
                                        <p:tgtEl>
                                          <p:spTgt spid="51205"/>
                                        </p:tgtEl>
                                        <p:attrNameLst>
                                          <p:attrName>ppt_h</p:attrName>
                                        </p:attrNameLst>
                                      </p:cBhvr>
                                      <p:tavLst>
                                        <p:tav tm="0">
                                          <p:val>
                                            <p:fltVal val="0"/>
                                          </p:val>
                                        </p:tav>
                                        <p:tav tm="100000">
                                          <p:val>
                                            <p:strVal val="#ppt_h"/>
                                          </p:val>
                                        </p:tav>
                                      </p:tavLst>
                                    </p:anim>
                                    <p:anim calcmode="lin" valueType="num">
                                      <p:cBhvr>
                                        <p:cTn id="31" dur="2000" fill="hold"/>
                                        <p:tgtEl>
                                          <p:spTgt spid="51205"/>
                                        </p:tgtEl>
                                        <p:attrNameLst>
                                          <p:attrName>ppt_w</p:attrName>
                                        </p:attrNameLst>
                                      </p:cBhvr>
                                      <p:tavLst>
                                        <p:tav tm="0">
                                          <p:val>
                                            <p:fltVal val="0"/>
                                          </p:val>
                                        </p:tav>
                                        <p:tav tm="100000">
                                          <p:val>
                                            <p:strVal val="#ppt_w"/>
                                          </p:val>
                                        </p:tav>
                                      </p:tavLst>
                                    </p:anim>
                                  </p:childTnLst>
                                </p:cTn>
                              </p:par>
                              <p:par>
                                <p:cTn id="32" presetID="31" presetClass="entr" presetSubtype="0" fill="hold" nodeType="withEffect">
                                  <p:stCondLst>
                                    <p:cond delay="0"/>
                                  </p:stCondLst>
                                  <p:iterate type="lt">
                                    <p:tmPct val="5000"/>
                                  </p:iterate>
                                  <p:childTnLst>
                                    <p:set>
                                      <p:cBhvr>
                                        <p:cTn id="33" dur="1" fill="hold">
                                          <p:stCondLst>
                                            <p:cond delay="0"/>
                                          </p:stCondLst>
                                        </p:cTn>
                                        <p:tgtEl>
                                          <p:spTgt spid="51204"/>
                                        </p:tgtEl>
                                        <p:attrNameLst>
                                          <p:attrName>style.visibility</p:attrName>
                                        </p:attrNameLst>
                                      </p:cBhvr>
                                      <p:to>
                                        <p:strVal val="visible"/>
                                      </p:to>
                                    </p:set>
                                    <p:anim calcmode="lin" valueType="num">
                                      <p:cBhvr>
                                        <p:cTn id="34" dur="1000" fill="hold"/>
                                        <p:tgtEl>
                                          <p:spTgt spid="51204"/>
                                        </p:tgtEl>
                                        <p:attrNameLst>
                                          <p:attrName>ppt_w</p:attrName>
                                        </p:attrNameLst>
                                      </p:cBhvr>
                                      <p:tavLst>
                                        <p:tav tm="0">
                                          <p:val>
                                            <p:fltVal val="0"/>
                                          </p:val>
                                        </p:tav>
                                        <p:tav tm="100000">
                                          <p:val>
                                            <p:strVal val="#ppt_w"/>
                                          </p:val>
                                        </p:tav>
                                      </p:tavLst>
                                    </p:anim>
                                    <p:anim calcmode="lin" valueType="num">
                                      <p:cBhvr>
                                        <p:cTn id="35" dur="1000" fill="hold"/>
                                        <p:tgtEl>
                                          <p:spTgt spid="51204"/>
                                        </p:tgtEl>
                                        <p:attrNameLst>
                                          <p:attrName>ppt_h</p:attrName>
                                        </p:attrNameLst>
                                      </p:cBhvr>
                                      <p:tavLst>
                                        <p:tav tm="0">
                                          <p:val>
                                            <p:fltVal val="0"/>
                                          </p:val>
                                        </p:tav>
                                        <p:tav tm="100000">
                                          <p:val>
                                            <p:strVal val="#ppt_h"/>
                                          </p:val>
                                        </p:tav>
                                      </p:tavLst>
                                    </p:anim>
                                    <p:anim calcmode="lin" valueType="num">
                                      <p:cBhvr>
                                        <p:cTn id="36" dur="1000" fill="hold"/>
                                        <p:tgtEl>
                                          <p:spTgt spid="51204"/>
                                        </p:tgtEl>
                                        <p:attrNameLst>
                                          <p:attrName>style.rotation</p:attrName>
                                        </p:attrNameLst>
                                      </p:cBhvr>
                                      <p:tavLst>
                                        <p:tav tm="0">
                                          <p:val>
                                            <p:fltVal val="90"/>
                                          </p:val>
                                        </p:tav>
                                        <p:tav tm="100000">
                                          <p:val>
                                            <p:fltVal val="0"/>
                                          </p:val>
                                        </p:tav>
                                      </p:tavLst>
                                    </p:anim>
                                    <p:animEffect transition="in" filter="fade">
                                      <p:cBhvr>
                                        <p:cTn id="37" dur="1000"/>
                                        <p:tgtEl>
                                          <p:spTgt spid="5120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7" presetClass="entr" presetSubtype="0" fill="hold" nodeType="clickEffect">
                                  <p:stCondLst>
                                    <p:cond delay="0"/>
                                  </p:stCondLst>
                                  <p:childTnLst>
                                    <p:set>
                                      <p:cBhvr>
                                        <p:cTn id="41" dur="1" fill="hold">
                                          <p:stCondLst>
                                            <p:cond delay="0"/>
                                          </p:stCondLst>
                                        </p:cTn>
                                        <p:tgtEl>
                                          <p:spTgt spid="51202">
                                            <p:txEl>
                                              <p:pRg st="12" end="12"/>
                                            </p:txEl>
                                          </p:spTgt>
                                        </p:tgtEl>
                                        <p:attrNameLst>
                                          <p:attrName>style.visibility</p:attrName>
                                        </p:attrNameLst>
                                      </p:cBhvr>
                                      <p:to>
                                        <p:strVal val="visible"/>
                                      </p:to>
                                    </p:set>
                                    <p:animEffect transition="in" filter="fade">
                                      <p:cBhvr>
                                        <p:cTn id="42" dur="1000"/>
                                        <p:tgtEl>
                                          <p:spTgt spid="51202">
                                            <p:txEl>
                                              <p:pRg st="12" end="12"/>
                                            </p:txEl>
                                          </p:spTgt>
                                        </p:tgtEl>
                                      </p:cBhvr>
                                    </p:animEffect>
                                    <p:anim calcmode="lin" valueType="num">
                                      <p:cBhvr>
                                        <p:cTn id="43" dur="1000" fill="hold"/>
                                        <p:tgtEl>
                                          <p:spTgt spid="51202">
                                            <p:txEl>
                                              <p:pRg st="12" end="12"/>
                                            </p:txEl>
                                          </p:spTgt>
                                        </p:tgtEl>
                                        <p:attrNameLst>
                                          <p:attrName>ppt_x</p:attrName>
                                        </p:attrNameLst>
                                      </p:cBhvr>
                                      <p:tavLst>
                                        <p:tav tm="0">
                                          <p:val>
                                            <p:strVal val="#ppt_x"/>
                                          </p:val>
                                        </p:tav>
                                        <p:tav tm="100000">
                                          <p:val>
                                            <p:strVal val="#ppt_x"/>
                                          </p:val>
                                        </p:tav>
                                      </p:tavLst>
                                    </p:anim>
                                    <p:anim calcmode="lin" valueType="num">
                                      <p:cBhvr>
                                        <p:cTn id="44" dur="1000" fill="hold"/>
                                        <p:tgtEl>
                                          <p:spTgt spid="51202">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build="p" animBg="1" autoUpdateAnimBg="0"/>
      <p:bldP spid="51205" grpId="0" autoUpdateAnimBg="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idx="4294967295"/>
          </p:nvPr>
        </p:nvSpPr>
        <p:spPr>
          <a:xfrm>
            <a:off x="2514600" y="358776"/>
            <a:ext cx="7702550" cy="561975"/>
          </a:xfrm>
          <a:solidFill>
            <a:schemeClr val="accent1"/>
          </a:solidFill>
        </p:spPr>
        <p:txBody>
          <a:bodyPr rtlCol="0">
            <a:noAutofit/>
          </a:bodyPr>
          <a:lstStyle/>
          <a:p>
            <a:pPr algn="ctr">
              <a:defRPr/>
            </a:pPr>
            <a:r>
              <a:rPr lang="en-US" sz="2800" b="1" dirty="0">
                <a:solidFill>
                  <a:schemeClr val="bg1"/>
                </a:solidFill>
                <a:effectLst>
                  <a:outerShdw blurRad="38100" dist="38100" dir="2700000" algn="tl">
                    <a:srgbClr val="C0C0C0"/>
                  </a:outerShdw>
                </a:effectLst>
              </a:rPr>
              <a:t> CÁC TỔ CHỨC CỘNG SẢN Ở VIỆT NAM RA ĐỜI.</a:t>
            </a:r>
          </a:p>
        </p:txBody>
      </p:sp>
      <p:pic>
        <p:nvPicPr>
          <p:cNvPr id="69635" name="Group 1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113" y="1487488"/>
            <a:ext cx="4730750" cy="446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6" name="Group 2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4513" y="1792289"/>
            <a:ext cx="3663950" cy="373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9637" name="Rectangle 34"/>
          <p:cNvGrpSpPr>
            <a:grpSpLocks/>
          </p:cNvGrpSpPr>
          <p:nvPr/>
        </p:nvGrpSpPr>
        <p:grpSpPr bwMode="auto">
          <a:xfrm>
            <a:off x="7321550" y="2633663"/>
            <a:ext cx="2895600" cy="590550"/>
            <a:chOff x="0" y="0"/>
            <a:chExt cx="1824" cy="372"/>
          </a:xfrm>
        </p:grpSpPr>
        <p:pic>
          <p:nvPicPr>
            <p:cNvPr id="69645" name="Rectangle 3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824"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6" name="Text Box 7"/>
            <p:cNvSpPr txBox="1">
              <a:spLocks noChangeArrowheads="1"/>
            </p:cNvSpPr>
            <p:nvPr/>
          </p:nvSpPr>
          <p:spPr bwMode="auto">
            <a:xfrm>
              <a:off x="74" y="71"/>
              <a:ext cx="1678"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vi-VN" altLang="en-US" sz="2400">
                  <a:solidFill>
                    <a:srgbClr val="FF0066"/>
                  </a:solidFill>
                  <a:latin typeface="Times New Roman" panose="02020603050405020304" pitchFamily="18" charset="0"/>
                </a:rPr>
                <a:t>Đông Dương </a:t>
              </a:r>
            </a:p>
            <a:p>
              <a:pPr algn="ctr" eaLnBrk="1" hangingPunct="1">
                <a:spcBef>
                  <a:spcPct val="0"/>
                </a:spcBef>
                <a:buClrTx/>
                <a:buSzTx/>
                <a:buFont typeface="Arial" panose="020B0604020202020204" pitchFamily="34" charset="0"/>
                <a:buNone/>
              </a:pPr>
              <a:r>
                <a:rPr lang="en-US" altLang="en-US" sz="2400">
                  <a:solidFill>
                    <a:srgbClr val="FF0066"/>
                  </a:solidFill>
                  <a:latin typeface="Times New Roman" panose="02020603050405020304" pitchFamily="18" charset="0"/>
                </a:rPr>
                <a:t>CSĐ</a:t>
              </a:r>
            </a:p>
          </p:txBody>
        </p:sp>
      </p:grpSp>
      <p:grpSp>
        <p:nvGrpSpPr>
          <p:cNvPr id="69638" name="Rectangle 35"/>
          <p:cNvGrpSpPr>
            <a:grpSpLocks/>
          </p:cNvGrpSpPr>
          <p:nvPr/>
        </p:nvGrpSpPr>
        <p:grpSpPr bwMode="auto">
          <a:xfrm>
            <a:off x="7321551" y="3706813"/>
            <a:ext cx="1755775" cy="1530350"/>
            <a:chOff x="0" y="0"/>
            <a:chExt cx="1106" cy="964"/>
          </a:xfrm>
        </p:grpSpPr>
        <p:pic>
          <p:nvPicPr>
            <p:cNvPr id="69643" name="Rectangle 3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106" cy="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82" name="Text Box 10"/>
            <p:cNvSpPr txBox="1">
              <a:spLocks noChangeArrowheads="1"/>
            </p:cNvSpPr>
            <p:nvPr/>
          </p:nvSpPr>
          <p:spPr bwMode="auto">
            <a:xfrm>
              <a:off x="73" y="74"/>
              <a:ext cx="960" cy="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hangingPunct="1">
                <a:buFont typeface="Arial" panose="020B0604020202020204" pitchFamily="34" charset="0"/>
                <a:buNone/>
                <a:defRPr/>
              </a:pPr>
              <a:r>
                <a:rPr lang="en-US" sz="2400" b="0">
                  <a:solidFill>
                    <a:srgbClr val="FF0066"/>
                  </a:solidFill>
                  <a:effectLst>
                    <a:outerShdw blurRad="38100" dist="38100" dir="2700000" algn="tl">
                      <a:srgbClr val="C0C0C0"/>
                    </a:outerShdw>
                  </a:effectLst>
                  <a:latin typeface=".VnBahamasB" pitchFamily="2" charset="0"/>
                </a:rPr>
                <a:t>An Nam</a:t>
              </a:r>
            </a:p>
            <a:p>
              <a:pPr algn="ctr" eaLnBrk="1" hangingPunct="1">
                <a:buFont typeface="Arial" panose="020B0604020202020204" pitchFamily="34" charset="0"/>
                <a:buNone/>
                <a:defRPr/>
              </a:pPr>
              <a:r>
                <a:rPr lang="en-US" sz="2400" b="0">
                  <a:solidFill>
                    <a:srgbClr val="FF0066"/>
                  </a:solidFill>
                  <a:effectLst>
                    <a:outerShdw blurRad="38100" dist="38100" dir="2700000" algn="tl">
                      <a:srgbClr val="C0C0C0"/>
                    </a:outerShdw>
                  </a:effectLst>
                  <a:latin typeface=".VnBahamasB" pitchFamily="2" charset="0"/>
                </a:rPr>
                <a:t> CSĐ</a:t>
              </a:r>
            </a:p>
          </p:txBody>
        </p:sp>
      </p:grpSp>
      <p:grpSp>
        <p:nvGrpSpPr>
          <p:cNvPr id="69639" name="Rectangle 36"/>
          <p:cNvGrpSpPr>
            <a:grpSpLocks/>
          </p:cNvGrpSpPr>
          <p:nvPr/>
        </p:nvGrpSpPr>
        <p:grpSpPr bwMode="auto">
          <a:xfrm>
            <a:off x="8882064" y="3468688"/>
            <a:ext cx="1597025" cy="1236662"/>
            <a:chOff x="0" y="0"/>
            <a:chExt cx="1006" cy="779"/>
          </a:xfrm>
        </p:grpSpPr>
        <p:pic>
          <p:nvPicPr>
            <p:cNvPr id="69641" name="Rectangle 3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006" cy="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2" name="Text Box 13"/>
            <p:cNvSpPr txBox="1">
              <a:spLocks noChangeArrowheads="1"/>
            </p:cNvSpPr>
            <p:nvPr/>
          </p:nvSpPr>
          <p:spPr bwMode="auto">
            <a:xfrm>
              <a:off x="72" y="71"/>
              <a:ext cx="861" cy="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000">
                  <a:solidFill>
                    <a:srgbClr val="FF0066"/>
                  </a:solidFill>
                  <a:latin typeface="Times New Roman" panose="02020603050405020304" pitchFamily="18" charset="0"/>
                </a:rPr>
                <a:t>Đông </a:t>
              </a:r>
            </a:p>
            <a:p>
              <a:pPr algn="ctr" eaLnBrk="1" hangingPunct="1">
                <a:spcBef>
                  <a:spcPct val="0"/>
                </a:spcBef>
                <a:buClrTx/>
                <a:buSzTx/>
                <a:buFont typeface="Arial" panose="020B0604020202020204" pitchFamily="34" charset="0"/>
                <a:buNone/>
              </a:pPr>
              <a:r>
                <a:rPr lang="vi-VN" altLang="en-US" sz="2000">
                  <a:solidFill>
                    <a:srgbClr val="FF0066"/>
                  </a:solidFill>
                  <a:latin typeface="Times New Roman" panose="02020603050405020304" pitchFamily="18" charset="0"/>
                </a:rPr>
                <a:t>Dương </a:t>
              </a:r>
            </a:p>
            <a:p>
              <a:pPr algn="ctr" eaLnBrk="1" hangingPunct="1">
                <a:spcBef>
                  <a:spcPct val="0"/>
                </a:spcBef>
                <a:buClrTx/>
                <a:buSzTx/>
                <a:buFont typeface="Arial" panose="020B0604020202020204" pitchFamily="34" charset="0"/>
                <a:buNone/>
              </a:pPr>
              <a:r>
                <a:rPr lang="en-US" altLang="en-US" sz="2000">
                  <a:solidFill>
                    <a:srgbClr val="FF0066"/>
                  </a:solidFill>
                  <a:latin typeface="Times New Roman" panose="02020603050405020304" pitchFamily="18" charset="0"/>
                </a:rPr>
                <a:t>CSLĐ</a:t>
              </a:r>
            </a:p>
          </p:txBody>
        </p:sp>
      </p:grpSp>
      <p:sp>
        <p:nvSpPr>
          <p:cNvPr id="69640" name="Rectangle 37"/>
          <p:cNvSpPr>
            <a:spLocks noChangeArrowheads="1"/>
          </p:cNvSpPr>
          <p:nvPr/>
        </p:nvSpPr>
        <p:spPr bwMode="auto">
          <a:xfrm>
            <a:off x="2514600" y="6096001"/>
            <a:ext cx="77724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vi-VN" altLang="en-US" sz="2200">
                <a:solidFill>
                  <a:srgbClr val="FF0066"/>
                </a:solidFill>
                <a:latin typeface="Times New Roman" panose="02020603050405020304" pitchFamily="18" charset="0"/>
              </a:rPr>
              <a:t>Mức độ ảnh hưởng của các tổ chức cộng sản ở Việt Nam 1929</a:t>
            </a:r>
          </a:p>
        </p:txBody>
      </p:sp>
    </p:spTree>
    <p:extLst>
      <p:ext uri="{BB962C8B-B14F-4D97-AF65-F5344CB8AC3E}">
        <p14:creationId xmlns:p14="http://schemas.microsoft.com/office/powerpoint/2010/main" val="2459773698"/>
      </p:ext>
    </p:extLst>
  </p:cSld>
  <p:clrMapOvr>
    <a:masterClrMapping/>
  </p:clrMapOvr>
  <p:transition>
    <p:pull dir="r"/>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8000"/>
          </a:xfrm>
          <a:prstGeom prst="rect">
            <a:avLst/>
          </a:prstGeom>
        </p:spPr>
      </p:pic>
      <p:graphicFrame>
        <p:nvGraphicFramePr>
          <p:cNvPr id="2" name="Diagram 1"/>
          <p:cNvGraphicFramePr/>
          <p:nvPr/>
        </p:nvGraphicFramePr>
        <p:xfrm>
          <a:off x="770359" y="846987"/>
          <a:ext cx="1072330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545215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
                                            <p:graphicEl>
                                              <a:dgm id="{9F70CE7A-48E3-41F9-B580-76C10218388A}"/>
                                            </p:graphicEl>
                                          </p:spTgt>
                                        </p:tgtEl>
                                        <p:attrNameLst>
                                          <p:attrName>style.visibility</p:attrName>
                                        </p:attrNameLst>
                                      </p:cBhvr>
                                      <p:to>
                                        <p:strVal val="visible"/>
                                      </p:to>
                                    </p:set>
                                    <p:anim calcmode="lin" valueType="num">
                                      <p:cBhvr additive="base">
                                        <p:cTn id="7" dur="500" fill="hold"/>
                                        <p:tgtEl>
                                          <p:spTgt spid="2">
                                            <p:graphicEl>
                                              <a:dgm id="{9F70CE7A-48E3-41F9-B580-76C10218388A}"/>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9F70CE7A-48E3-41F9-B580-76C10218388A}"/>
                                            </p:graphicEl>
                                          </p:spTgt>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
                                            <p:graphicEl>
                                              <a:dgm id="{20A61D64-C73F-4EA6-97C4-C26515CEA90C}"/>
                                            </p:graphicEl>
                                          </p:spTgt>
                                        </p:tgtEl>
                                        <p:attrNameLst>
                                          <p:attrName>style.visibility</p:attrName>
                                        </p:attrNameLst>
                                      </p:cBhvr>
                                      <p:to>
                                        <p:strVal val="visible"/>
                                      </p:to>
                                    </p:set>
                                    <p:anim calcmode="lin" valueType="num">
                                      <p:cBhvr additive="base">
                                        <p:cTn id="11" dur="500" fill="hold"/>
                                        <p:tgtEl>
                                          <p:spTgt spid="2">
                                            <p:graphicEl>
                                              <a:dgm id="{20A61D64-C73F-4EA6-97C4-C26515CEA90C}"/>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graphicEl>
                                              <a:dgm id="{20A61D64-C73F-4EA6-97C4-C26515CEA90C}"/>
                                            </p:graphicEl>
                                          </p:spTgt>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childTnLst>
                                    <p:set>
                                      <p:cBhvr>
                                        <p:cTn id="16" dur="1" fill="hold">
                                          <p:stCondLst>
                                            <p:cond delay="0"/>
                                          </p:stCondLst>
                                        </p:cTn>
                                        <p:tgtEl>
                                          <p:spTgt spid="2">
                                            <p:graphicEl>
                                              <a:dgm id="{2AE624AE-D90B-4F21-A95B-666A4829387F}"/>
                                            </p:graphicEl>
                                          </p:spTgt>
                                        </p:tgtEl>
                                        <p:attrNameLst>
                                          <p:attrName>style.visibility</p:attrName>
                                        </p:attrNameLst>
                                      </p:cBhvr>
                                      <p:to>
                                        <p:strVal val="visible"/>
                                      </p:to>
                                    </p:set>
                                    <p:anim calcmode="lin" valueType="num">
                                      <p:cBhvr additive="base">
                                        <p:cTn id="17" dur="500" fill="hold"/>
                                        <p:tgtEl>
                                          <p:spTgt spid="2">
                                            <p:graphicEl>
                                              <a:dgm id="{2AE624AE-D90B-4F21-A95B-666A4829387F}"/>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graphicEl>
                                              <a:dgm id="{2AE624AE-D90B-4F21-A95B-666A4829387F}"/>
                                            </p:graphic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353670" y="625032"/>
          <a:ext cx="11371483" cy="67654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21051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DECD3A83-664F-4A0D-8831-D4A8109893D2}"/>
                                            </p:graphicEl>
                                          </p:spTgt>
                                        </p:tgtEl>
                                        <p:attrNameLst>
                                          <p:attrName>style.visibility</p:attrName>
                                        </p:attrNameLst>
                                      </p:cBhvr>
                                      <p:to>
                                        <p:strVal val="visible"/>
                                      </p:to>
                                    </p:set>
                                    <p:anim calcmode="lin" valueType="num">
                                      <p:cBhvr additive="base">
                                        <p:cTn id="7" dur="500" fill="hold"/>
                                        <p:tgtEl>
                                          <p:spTgt spid="2">
                                            <p:graphicEl>
                                              <a:dgm id="{DECD3A83-664F-4A0D-8831-D4A8109893D2}"/>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DECD3A83-664F-4A0D-8831-D4A8109893D2}"/>
                                            </p:graphic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
                                            <p:graphicEl>
                                              <a:dgm id="{5848705D-E6CE-4581-8065-561CEDCF195A}"/>
                                            </p:graphicEl>
                                          </p:spTgt>
                                        </p:tgtEl>
                                        <p:attrNameLst>
                                          <p:attrName>style.visibility</p:attrName>
                                        </p:attrNameLst>
                                      </p:cBhvr>
                                      <p:to>
                                        <p:strVal val="visible"/>
                                      </p:to>
                                    </p:set>
                                    <p:anim calcmode="lin" valueType="num">
                                      <p:cBhvr additive="base">
                                        <p:cTn id="11" dur="500" fill="hold"/>
                                        <p:tgtEl>
                                          <p:spTgt spid="2">
                                            <p:graphicEl>
                                              <a:dgm id="{5848705D-E6CE-4581-8065-561CEDCF195A}"/>
                                            </p:graphic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
                                            <p:graphicEl>
                                              <a:dgm id="{5848705D-E6CE-4581-8065-561CEDCF195A}"/>
                                            </p:graphic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2">
                                            <p:graphicEl>
                                              <a:dgm id="{3B0317E7-2E41-4C6A-B80D-6A892C0F3441}"/>
                                            </p:graphicEl>
                                          </p:spTgt>
                                        </p:tgtEl>
                                        <p:attrNameLst>
                                          <p:attrName>style.visibility</p:attrName>
                                        </p:attrNameLst>
                                      </p:cBhvr>
                                      <p:to>
                                        <p:strVal val="visible"/>
                                      </p:to>
                                    </p:set>
                                    <p:anim calcmode="lin" valueType="num">
                                      <p:cBhvr additive="base">
                                        <p:cTn id="17" dur="500" fill="hold"/>
                                        <p:tgtEl>
                                          <p:spTgt spid="2">
                                            <p:graphicEl>
                                              <a:dgm id="{3B0317E7-2E41-4C6A-B80D-6A892C0F3441}"/>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3B0317E7-2E41-4C6A-B80D-6A892C0F3441}"/>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0823A54F-F1B8-4DC1-A9AE-D0B76BFCA8F9}"/>
                                            </p:graphicEl>
                                          </p:spTgt>
                                        </p:tgtEl>
                                        <p:attrNameLst>
                                          <p:attrName>style.visibility</p:attrName>
                                        </p:attrNameLst>
                                      </p:cBhvr>
                                      <p:to>
                                        <p:strVal val="visible"/>
                                      </p:to>
                                    </p:set>
                                    <p:anim calcmode="lin" valueType="num">
                                      <p:cBhvr additive="base">
                                        <p:cTn id="23" dur="500" fill="hold"/>
                                        <p:tgtEl>
                                          <p:spTgt spid="2">
                                            <p:graphicEl>
                                              <a:dgm id="{0823A54F-F1B8-4DC1-A9AE-D0B76BFCA8F9}"/>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0823A54F-F1B8-4DC1-A9AE-D0B76BFCA8F9}"/>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D9B34721-D5B8-47C2-9536-2225E63A4A36}"/>
                                            </p:graphicEl>
                                          </p:spTgt>
                                        </p:tgtEl>
                                        <p:attrNameLst>
                                          <p:attrName>style.visibility</p:attrName>
                                        </p:attrNameLst>
                                      </p:cBhvr>
                                      <p:to>
                                        <p:strVal val="visible"/>
                                      </p:to>
                                    </p:set>
                                    <p:anim calcmode="lin" valueType="num">
                                      <p:cBhvr additive="base">
                                        <p:cTn id="29" dur="500" fill="hold"/>
                                        <p:tgtEl>
                                          <p:spTgt spid="2">
                                            <p:graphicEl>
                                              <a:dgm id="{D9B34721-D5B8-47C2-9536-2225E63A4A36}"/>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D9B34721-D5B8-47C2-9536-2225E63A4A3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8494E031-07AD-4E4D-9131-A1F1B48A9DBF}"/>
                                            </p:graphicEl>
                                          </p:spTgt>
                                        </p:tgtEl>
                                        <p:attrNameLst>
                                          <p:attrName>style.visibility</p:attrName>
                                        </p:attrNameLst>
                                      </p:cBhvr>
                                      <p:to>
                                        <p:strVal val="visible"/>
                                      </p:to>
                                    </p:set>
                                    <p:anim calcmode="lin" valueType="num">
                                      <p:cBhvr additive="base">
                                        <p:cTn id="33" dur="500" fill="hold"/>
                                        <p:tgtEl>
                                          <p:spTgt spid="2">
                                            <p:graphicEl>
                                              <a:dgm id="{8494E031-07AD-4E4D-9131-A1F1B48A9DBF}"/>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8494E031-07AD-4E4D-9131-A1F1B48A9DBF}"/>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8432B929-810B-4F1F-BE75-47CA1B6E9522}"/>
                                            </p:graphicEl>
                                          </p:spTgt>
                                        </p:tgtEl>
                                        <p:attrNameLst>
                                          <p:attrName>style.visibility</p:attrName>
                                        </p:attrNameLst>
                                      </p:cBhvr>
                                      <p:to>
                                        <p:strVal val="visible"/>
                                      </p:to>
                                    </p:set>
                                    <p:anim calcmode="lin" valueType="num">
                                      <p:cBhvr additive="base">
                                        <p:cTn id="39" dur="500" fill="hold"/>
                                        <p:tgtEl>
                                          <p:spTgt spid="2">
                                            <p:graphicEl>
                                              <a:dgm id="{8432B929-810B-4F1F-BE75-47CA1B6E9522}"/>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8432B929-810B-4F1F-BE75-47CA1B6E9522}"/>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2">
                                            <p:graphicEl>
                                              <a:dgm id="{AE8D8D62-B15C-4F62-A709-83B7C6FB5710}"/>
                                            </p:graphicEl>
                                          </p:spTgt>
                                        </p:tgtEl>
                                        <p:attrNameLst>
                                          <p:attrName>style.visibility</p:attrName>
                                        </p:attrNameLst>
                                      </p:cBhvr>
                                      <p:to>
                                        <p:strVal val="visible"/>
                                      </p:to>
                                    </p:set>
                                    <p:anim calcmode="lin" valueType="num">
                                      <p:cBhvr additive="base">
                                        <p:cTn id="45" dur="500" fill="hold"/>
                                        <p:tgtEl>
                                          <p:spTgt spid="2">
                                            <p:graphicEl>
                                              <a:dgm id="{AE8D8D62-B15C-4F62-A709-83B7C6FB5710}"/>
                                            </p:graphic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2">
                                            <p:graphicEl>
                                              <a:dgm id="{AE8D8D62-B15C-4F62-A709-83B7C6FB5710}"/>
                                            </p:graphicEl>
                                          </p:spTgt>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
                                            <p:graphicEl>
                                              <a:dgm id="{B9D136C8-F291-40E6-946D-34DB75C81174}"/>
                                            </p:graphicEl>
                                          </p:spTgt>
                                        </p:tgtEl>
                                        <p:attrNameLst>
                                          <p:attrName>style.visibility</p:attrName>
                                        </p:attrNameLst>
                                      </p:cBhvr>
                                      <p:to>
                                        <p:strVal val="visible"/>
                                      </p:to>
                                    </p:set>
                                    <p:anim calcmode="lin" valueType="num">
                                      <p:cBhvr additive="base">
                                        <p:cTn id="51" dur="500" fill="hold"/>
                                        <p:tgtEl>
                                          <p:spTgt spid="2">
                                            <p:graphicEl>
                                              <a:dgm id="{B9D136C8-F291-40E6-946D-34DB75C81174}"/>
                                            </p:graphicEl>
                                          </p:spTgt>
                                        </p:tgtEl>
                                        <p:attrNameLst>
                                          <p:attrName>ppt_x</p:attrName>
                                        </p:attrNameLst>
                                      </p:cBhvr>
                                      <p:tavLst>
                                        <p:tav tm="0">
                                          <p:val>
                                            <p:strVal val="0-#ppt_w/2"/>
                                          </p:val>
                                        </p:tav>
                                        <p:tav tm="100000">
                                          <p:val>
                                            <p:strVal val="#ppt_x"/>
                                          </p:val>
                                        </p:tav>
                                      </p:tavLst>
                                    </p:anim>
                                    <p:anim calcmode="lin" valueType="num">
                                      <p:cBhvr additive="base">
                                        <p:cTn id="52" dur="500" fill="hold"/>
                                        <p:tgtEl>
                                          <p:spTgt spid="2">
                                            <p:graphicEl>
                                              <a:dgm id="{B9D136C8-F291-40E6-946D-34DB75C81174}"/>
                                            </p:graphicEl>
                                          </p:spTgt>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2">
                                            <p:graphicEl>
                                              <a:dgm id="{F14A4C38-C823-4D4D-BEB3-9A00B0513971}"/>
                                            </p:graphicEl>
                                          </p:spTgt>
                                        </p:tgtEl>
                                        <p:attrNameLst>
                                          <p:attrName>style.visibility</p:attrName>
                                        </p:attrNameLst>
                                      </p:cBhvr>
                                      <p:to>
                                        <p:strVal val="visible"/>
                                      </p:to>
                                    </p:set>
                                    <p:anim calcmode="lin" valueType="num">
                                      <p:cBhvr additive="base">
                                        <p:cTn id="55" dur="500" fill="hold"/>
                                        <p:tgtEl>
                                          <p:spTgt spid="2">
                                            <p:graphicEl>
                                              <a:dgm id="{F14A4C38-C823-4D4D-BEB3-9A00B0513971}"/>
                                            </p:graphic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2">
                                            <p:graphicEl>
                                              <a:dgm id="{F14A4C38-C823-4D4D-BEB3-9A00B0513971}"/>
                                            </p:graphic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
                                            <p:graphicEl>
                                              <a:dgm id="{DD93B320-CB5C-49A2-95DA-EE25D14DC616}"/>
                                            </p:graphicEl>
                                          </p:spTgt>
                                        </p:tgtEl>
                                        <p:attrNameLst>
                                          <p:attrName>style.visibility</p:attrName>
                                        </p:attrNameLst>
                                      </p:cBhvr>
                                      <p:to>
                                        <p:strVal val="visible"/>
                                      </p:to>
                                    </p:set>
                                    <p:anim calcmode="lin" valueType="num">
                                      <p:cBhvr additive="base">
                                        <p:cTn id="61" dur="500" fill="hold"/>
                                        <p:tgtEl>
                                          <p:spTgt spid="2">
                                            <p:graphicEl>
                                              <a:dgm id="{DD93B320-CB5C-49A2-95DA-EE25D14DC616}"/>
                                            </p:graphic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2">
                                            <p:graphicEl>
                                              <a:dgm id="{DD93B320-CB5C-49A2-95DA-EE25D14DC616}"/>
                                            </p:graphic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2">
                                            <p:graphicEl>
                                              <a:dgm id="{60D4FCB0-C052-4139-A497-99DB2FFDD7FB}"/>
                                            </p:graphicEl>
                                          </p:spTgt>
                                        </p:tgtEl>
                                        <p:attrNameLst>
                                          <p:attrName>style.visibility</p:attrName>
                                        </p:attrNameLst>
                                      </p:cBhvr>
                                      <p:to>
                                        <p:strVal val="visible"/>
                                      </p:to>
                                    </p:set>
                                    <p:anim calcmode="lin" valueType="num">
                                      <p:cBhvr additive="base">
                                        <p:cTn id="67" dur="500" fill="hold"/>
                                        <p:tgtEl>
                                          <p:spTgt spid="2">
                                            <p:graphicEl>
                                              <a:dgm id="{60D4FCB0-C052-4139-A497-99DB2FFDD7FB}"/>
                                            </p:graphic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2">
                                            <p:graphicEl>
                                              <a:dgm id="{60D4FCB0-C052-4139-A497-99DB2FFDD7F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ChangeArrowheads="1"/>
          </p:cNvSpPr>
          <p:nvPr/>
        </p:nvSpPr>
        <p:spPr bwMode="auto">
          <a:xfrm>
            <a:off x="1866900" y="482600"/>
            <a:ext cx="3938588" cy="1163638"/>
          </a:xfrm>
          <a:prstGeom prst="rect">
            <a:avLst/>
          </a:prstGeom>
          <a:solidFill>
            <a:srgbClr val="7030A0"/>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Ngày 25-10-1941, Mặt trận Việt Minh tuyên bố ra đời</a:t>
            </a:r>
          </a:p>
        </p:txBody>
      </p:sp>
      <p:sp>
        <p:nvSpPr>
          <p:cNvPr id="59395" name="Rectangle 4"/>
          <p:cNvSpPr>
            <a:spLocks noChangeArrowheads="1"/>
          </p:cNvSpPr>
          <p:nvPr/>
        </p:nvSpPr>
        <p:spPr bwMode="auto">
          <a:xfrm>
            <a:off x="1847851" y="1985963"/>
            <a:ext cx="4016375" cy="1096962"/>
          </a:xfrm>
          <a:prstGeom prst="rect">
            <a:avLst/>
          </a:prstGeom>
          <a:solidFill>
            <a:srgbClr val="002060"/>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Sau khởi nghĩa Bắc Sơn (27-9-1940)</a:t>
            </a:r>
          </a:p>
        </p:txBody>
      </p:sp>
      <p:sp>
        <p:nvSpPr>
          <p:cNvPr id="59396" name="Rectangle 5"/>
          <p:cNvSpPr>
            <a:spLocks noChangeArrowheads="1"/>
          </p:cNvSpPr>
          <p:nvPr/>
        </p:nvSpPr>
        <p:spPr bwMode="auto">
          <a:xfrm>
            <a:off x="1866900" y="3422651"/>
            <a:ext cx="3938588" cy="1241425"/>
          </a:xfrm>
          <a:prstGeom prst="rect">
            <a:avLst/>
          </a:prstGeom>
          <a:solidFill>
            <a:srgbClr val="385723"/>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Ngày 22-12-1944 Đội Việt Nam Tuyên truyền Giải phóng quân được thành </a:t>
            </a:r>
          </a:p>
        </p:txBody>
      </p:sp>
      <p:sp>
        <p:nvSpPr>
          <p:cNvPr id="59397" name="Rectangle 6"/>
          <p:cNvSpPr>
            <a:spLocks noChangeArrowheads="1"/>
          </p:cNvSpPr>
          <p:nvPr/>
        </p:nvSpPr>
        <p:spPr bwMode="auto">
          <a:xfrm>
            <a:off x="1866900" y="5003801"/>
            <a:ext cx="3938588" cy="1135063"/>
          </a:xfrm>
          <a:prstGeom prst="rect">
            <a:avLst/>
          </a:prstGeom>
          <a:solidFill>
            <a:srgbClr val="203864"/>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Năm 1943, Đảng công bố Đề cương Văn hóa Việt Nam </a:t>
            </a:r>
          </a:p>
        </p:txBody>
      </p:sp>
      <p:sp>
        <p:nvSpPr>
          <p:cNvPr id="59398" name="Rectangle 7"/>
          <p:cNvSpPr>
            <a:spLocks noChangeArrowheads="1"/>
          </p:cNvSpPr>
          <p:nvPr/>
        </p:nvSpPr>
        <p:spPr bwMode="auto">
          <a:xfrm>
            <a:off x="6569075" y="744538"/>
            <a:ext cx="2235200" cy="5016500"/>
          </a:xfrm>
          <a:prstGeom prst="rect">
            <a:avLst/>
          </a:prstGeom>
          <a:solidFill>
            <a:srgbClr val="0D0D0D"/>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L</a:t>
            </a:r>
            <a:r>
              <a:rPr lang="en-US" altLang="en-US" sz="2400" b="0" i="0">
                <a:solidFill>
                  <a:srgbClr val="FFFFFF"/>
                </a:solidFill>
                <a:cs typeface="Times New Roman" panose="02020603050405020304" pitchFamily="18" charset="0"/>
              </a:rPr>
              <a:t>àm cho nước Việt Nam hoàn toàn độc lập, dân Việt Nam được sung sướng, tự do, quân phát triển mau chóng, đẩy mạnh công tác tuyên truyền vũ trang, xây dựng cơ sở cách mạng,</a:t>
            </a:r>
          </a:p>
        </p:txBody>
      </p:sp>
      <p:sp>
        <p:nvSpPr>
          <p:cNvPr id="59399" name="Rectangle 8"/>
          <p:cNvSpPr>
            <a:spLocks noChangeArrowheads="1"/>
          </p:cNvSpPr>
          <p:nvPr/>
        </p:nvSpPr>
        <p:spPr bwMode="auto">
          <a:xfrm>
            <a:off x="9253538" y="757238"/>
            <a:ext cx="1414462" cy="5016500"/>
          </a:xfrm>
          <a:prstGeom prst="rect">
            <a:avLst/>
          </a:prstGeom>
          <a:solidFill>
            <a:srgbClr val="C00000"/>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 Phong trào Việt Minh phát triển mạnh nhất ở Bắc Kỳ sau đó lan rộng tới Trung kỳ và Nam kỳ.</a:t>
            </a:r>
          </a:p>
        </p:txBody>
      </p:sp>
      <p:sp>
        <p:nvSpPr>
          <p:cNvPr id="59400" name="Right Arrow 9"/>
          <p:cNvSpPr>
            <a:spLocks noChangeArrowheads="1"/>
          </p:cNvSpPr>
          <p:nvPr/>
        </p:nvSpPr>
        <p:spPr bwMode="auto">
          <a:xfrm>
            <a:off x="5981701" y="1176338"/>
            <a:ext cx="392113" cy="4819650"/>
          </a:xfrm>
          <a:prstGeom prst="rightArrow">
            <a:avLst>
              <a:gd name="adj1" fmla="val 50000"/>
              <a:gd name="adj2" fmla="val 50000"/>
            </a:avLst>
          </a:prstGeom>
          <a:solidFill>
            <a:srgbClr val="FFFF00"/>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endParaRPr lang="en-US" sz="2400" b="0" i="0">
              <a:solidFill>
                <a:srgbClr val="FFFFFF"/>
              </a:solidFill>
            </a:endParaRPr>
          </a:p>
        </p:txBody>
      </p:sp>
      <p:sp>
        <p:nvSpPr>
          <p:cNvPr id="59401" name="Right Arrow 10"/>
          <p:cNvSpPr>
            <a:spLocks noChangeArrowheads="1"/>
          </p:cNvSpPr>
          <p:nvPr/>
        </p:nvSpPr>
        <p:spPr bwMode="auto">
          <a:xfrm>
            <a:off x="8870950" y="1306514"/>
            <a:ext cx="266700" cy="3984625"/>
          </a:xfrm>
          <a:prstGeom prst="rightArrow">
            <a:avLst>
              <a:gd name="adj1" fmla="val 50000"/>
              <a:gd name="adj2" fmla="val 50000"/>
            </a:avLst>
          </a:prstGeom>
          <a:solidFill>
            <a:srgbClr val="FFFF00"/>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endParaRPr lang="en-US" sz="2400" b="0" i="0">
              <a:solidFill>
                <a:srgbClr val="FFFFFF"/>
              </a:solidFill>
            </a:endParaRPr>
          </a:p>
        </p:txBody>
      </p:sp>
    </p:spTree>
    <p:extLst>
      <p:ext uri="{BB962C8B-B14F-4D97-AF65-F5344CB8AC3E}">
        <p14:creationId xmlns:p14="http://schemas.microsoft.com/office/powerpoint/2010/main" val="16949300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circle(in)">
                                      <p:cBhvr>
                                        <p:cTn id="7" dur="2000"/>
                                        <p:tgtEl>
                                          <p:spTgt spid="5939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59395"/>
                                        </p:tgtEl>
                                        <p:attrNameLst>
                                          <p:attrName>style.visibility</p:attrName>
                                        </p:attrNameLst>
                                      </p:cBhvr>
                                      <p:to>
                                        <p:strVal val="visible"/>
                                      </p:to>
                                    </p:set>
                                    <p:anim calcmode="lin" valueType="num">
                                      <p:cBhvr>
                                        <p:cTn id="12" dur="1000" fill="hold"/>
                                        <p:tgtEl>
                                          <p:spTgt spid="59395"/>
                                        </p:tgtEl>
                                        <p:attrNameLst>
                                          <p:attrName>ppt_w</p:attrName>
                                        </p:attrNameLst>
                                      </p:cBhvr>
                                      <p:tavLst>
                                        <p:tav tm="0">
                                          <p:val>
                                            <p:fltVal val="0"/>
                                          </p:val>
                                        </p:tav>
                                        <p:tav tm="100000">
                                          <p:val>
                                            <p:strVal val="#ppt_w"/>
                                          </p:val>
                                        </p:tav>
                                      </p:tavLst>
                                    </p:anim>
                                    <p:anim calcmode="lin" valueType="num">
                                      <p:cBhvr>
                                        <p:cTn id="13" dur="1000" fill="hold"/>
                                        <p:tgtEl>
                                          <p:spTgt spid="59395"/>
                                        </p:tgtEl>
                                        <p:attrNameLst>
                                          <p:attrName>ppt_h</p:attrName>
                                        </p:attrNameLst>
                                      </p:cBhvr>
                                      <p:tavLst>
                                        <p:tav tm="0">
                                          <p:val>
                                            <p:fltVal val="0"/>
                                          </p:val>
                                        </p:tav>
                                        <p:tav tm="100000">
                                          <p:val>
                                            <p:strVal val="#ppt_h"/>
                                          </p:val>
                                        </p:tav>
                                      </p:tavLst>
                                    </p:anim>
                                    <p:anim calcmode="lin" valueType="num">
                                      <p:cBhvr>
                                        <p:cTn id="14" dur="1000" fill="hold"/>
                                        <p:tgtEl>
                                          <p:spTgt spid="59395"/>
                                        </p:tgtEl>
                                        <p:attrNameLst>
                                          <p:attrName>style.rotation</p:attrName>
                                        </p:attrNameLst>
                                      </p:cBhvr>
                                      <p:tavLst>
                                        <p:tav tm="0">
                                          <p:val>
                                            <p:fltVal val="90"/>
                                          </p:val>
                                        </p:tav>
                                        <p:tav tm="100000">
                                          <p:val>
                                            <p:fltVal val="0"/>
                                          </p:val>
                                        </p:tav>
                                      </p:tavLst>
                                    </p:anim>
                                    <p:animEffect transition="in" filter="fade">
                                      <p:cBhvr>
                                        <p:cTn id="15" dur="1000"/>
                                        <p:tgtEl>
                                          <p:spTgt spid="59395"/>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59396"/>
                                        </p:tgtEl>
                                        <p:attrNameLst>
                                          <p:attrName>style.visibility</p:attrName>
                                        </p:attrNameLst>
                                      </p:cBhvr>
                                      <p:to>
                                        <p:strVal val="visible"/>
                                      </p:to>
                                    </p:set>
                                    <p:animEffect transition="in" filter="randombar(horizontal)">
                                      <p:cBhvr>
                                        <p:cTn id="20" dur="500"/>
                                        <p:tgtEl>
                                          <p:spTgt spid="5939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9397"/>
                                        </p:tgtEl>
                                        <p:attrNameLst>
                                          <p:attrName>style.visibility</p:attrName>
                                        </p:attrNameLst>
                                      </p:cBhvr>
                                      <p:to>
                                        <p:strVal val="visible"/>
                                      </p:to>
                                    </p:set>
                                    <p:animEffect transition="in" filter="fade">
                                      <p:cBhvr>
                                        <p:cTn id="25" dur="1000"/>
                                        <p:tgtEl>
                                          <p:spTgt spid="59397"/>
                                        </p:tgtEl>
                                      </p:cBhvr>
                                    </p:animEffect>
                                    <p:anim calcmode="lin" valueType="num">
                                      <p:cBhvr>
                                        <p:cTn id="26" dur="1000" fill="hold"/>
                                        <p:tgtEl>
                                          <p:spTgt spid="59397"/>
                                        </p:tgtEl>
                                        <p:attrNameLst>
                                          <p:attrName>ppt_x</p:attrName>
                                        </p:attrNameLst>
                                      </p:cBhvr>
                                      <p:tavLst>
                                        <p:tav tm="0">
                                          <p:val>
                                            <p:strVal val="#ppt_x"/>
                                          </p:val>
                                        </p:tav>
                                        <p:tav tm="100000">
                                          <p:val>
                                            <p:strVal val="#ppt_x"/>
                                          </p:val>
                                        </p:tav>
                                      </p:tavLst>
                                    </p:anim>
                                    <p:anim calcmode="lin" valueType="num">
                                      <p:cBhvr>
                                        <p:cTn id="27" dur="1000" fill="hold"/>
                                        <p:tgtEl>
                                          <p:spTgt spid="59397"/>
                                        </p:tgtEl>
                                        <p:attrNameLst>
                                          <p:attrName>ppt_y</p:attrName>
                                        </p:attrNameLst>
                                      </p:cBhvr>
                                      <p:tavLst>
                                        <p:tav tm="0">
                                          <p:val>
                                            <p:strVal val="#ppt_y+.1"/>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59400"/>
                                        </p:tgtEl>
                                        <p:attrNameLst>
                                          <p:attrName>style.visibility</p:attrName>
                                        </p:attrNameLst>
                                      </p:cBhvr>
                                      <p:to>
                                        <p:strVal val="visible"/>
                                      </p:to>
                                    </p:set>
                                    <p:animEffect transition="in" filter="circle(in)">
                                      <p:cBhvr>
                                        <p:cTn id="32" dur="2000"/>
                                        <p:tgtEl>
                                          <p:spTgt spid="59400"/>
                                        </p:tgtEl>
                                      </p:cBhvr>
                                    </p:animEffect>
                                  </p:childTnLst>
                                </p:cTn>
                              </p:par>
                              <p:par>
                                <p:cTn id="33" presetID="6" presetClass="entr" presetSubtype="16" fill="hold" grpId="0" nodeType="withEffect">
                                  <p:stCondLst>
                                    <p:cond delay="0"/>
                                  </p:stCondLst>
                                  <p:childTnLst>
                                    <p:set>
                                      <p:cBhvr>
                                        <p:cTn id="34" dur="1" fill="hold">
                                          <p:stCondLst>
                                            <p:cond delay="0"/>
                                          </p:stCondLst>
                                        </p:cTn>
                                        <p:tgtEl>
                                          <p:spTgt spid="59398"/>
                                        </p:tgtEl>
                                        <p:attrNameLst>
                                          <p:attrName>style.visibility</p:attrName>
                                        </p:attrNameLst>
                                      </p:cBhvr>
                                      <p:to>
                                        <p:strVal val="visible"/>
                                      </p:to>
                                    </p:set>
                                    <p:animEffect transition="in" filter="circle(in)">
                                      <p:cBhvr>
                                        <p:cTn id="35" dur="2000"/>
                                        <p:tgtEl>
                                          <p:spTgt spid="59398"/>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59401"/>
                                        </p:tgtEl>
                                        <p:attrNameLst>
                                          <p:attrName>style.visibility</p:attrName>
                                        </p:attrNameLst>
                                      </p:cBhvr>
                                      <p:to>
                                        <p:strVal val="visible"/>
                                      </p:to>
                                    </p:set>
                                    <p:anim calcmode="lin" valueType="num">
                                      <p:cBhvr additive="base">
                                        <p:cTn id="40" dur="500" fill="hold"/>
                                        <p:tgtEl>
                                          <p:spTgt spid="59401"/>
                                        </p:tgtEl>
                                        <p:attrNameLst>
                                          <p:attrName>ppt_x</p:attrName>
                                        </p:attrNameLst>
                                      </p:cBhvr>
                                      <p:tavLst>
                                        <p:tav tm="0">
                                          <p:val>
                                            <p:strVal val="#ppt_x"/>
                                          </p:val>
                                        </p:tav>
                                        <p:tav tm="100000">
                                          <p:val>
                                            <p:strVal val="#ppt_x"/>
                                          </p:val>
                                        </p:tav>
                                      </p:tavLst>
                                    </p:anim>
                                    <p:anim calcmode="lin" valueType="num">
                                      <p:cBhvr additive="base">
                                        <p:cTn id="41" dur="500" fill="hold"/>
                                        <p:tgtEl>
                                          <p:spTgt spid="59401"/>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59399"/>
                                        </p:tgtEl>
                                        <p:attrNameLst>
                                          <p:attrName>style.visibility</p:attrName>
                                        </p:attrNameLst>
                                      </p:cBhvr>
                                      <p:to>
                                        <p:strVal val="visible"/>
                                      </p:to>
                                    </p:set>
                                    <p:anim calcmode="lin" valueType="num">
                                      <p:cBhvr additive="base">
                                        <p:cTn id="44" dur="500" fill="hold"/>
                                        <p:tgtEl>
                                          <p:spTgt spid="59399"/>
                                        </p:tgtEl>
                                        <p:attrNameLst>
                                          <p:attrName>ppt_x</p:attrName>
                                        </p:attrNameLst>
                                      </p:cBhvr>
                                      <p:tavLst>
                                        <p:tav tm="0">
                                          <p:val>
                                            <p:strVal val="#ppt_x"/>
                                          </p:val>
                                        </p:tav>
                                        <p:tav tm="100000">
                                          <p:val>
                                            <p:strVal val="#ppt_x"/>
                                          </p:val>
                                        </p:tav>
                                      </p:tavLst>
                                    </p:anim>
                                    <p:anim calcmode="lin" valueType="num">
                                      <p:cBhvr additive="base">
                                        <p:cTn id="45" dur="500" fill="hold"/>
                                        <p:tgtEl>
                                          <p:spTgt spid="593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animBg="1" autoUpdateAnimBg="0"/>
      <p:bldP spid="59395" grpId="0" animBg="1" autoUpdateAnimBg="0"/>
      <p:bldP spid="59396" grpId="0" animBg="1" autoUpdateAnimBg="0"/>
      <p:bldP spid="59397" grpId="0" animBg="1" autoUpdateAnimBg="0"/>
      <p:bldP spid="59398" grpId="0" animBg="1" autoUpdateAnimBg="0"/>
      <p:bldP spid="59399" grpId="0" animBg="1" autoUpdateAnimBg="0"/>
      <p:bldP spid="59400" grpId="0" animBg="1" autoUpdateAnimBg="0"/>
      <p:bldP spid="59401" grpId="0" animBg="1" autoUpdateAnimBg="0"/>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9"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2700000" cy="6781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174709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0419"/>
                                        </p:tgtEl>
                                        <p:attrNameLst>
                                          <p:attrName>style.visibility</p:attrName>
                                        </p:attrNameLst>
                                      </p:cBhvr>
                                      <p:to>
                                        <p:strVal val="visible"/>
                                      </p:to>
                                    </p:set>
                                    <p:animEffect transition="in" filter="fade">
                                      <p:cBhvr>
                                        <p:cTn id="7" dur="500"/>
                                        <p:tgtEl>
                                          <p:spTgt spid="60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3"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646238" y="77788"/>
            <a:ext cx="8870950" cy="6705600"/>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09370075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7"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377951" y="230188"/>
            <a:ext cx="9288463" cy="6475412"/>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75824242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0" name="Slide Number Placeholder 4"/>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A681BAE8-DA7B-4C64-9647-D9F927C16EC6}" type="slidenum">
              <a:rPr lang="en-US" sz="1400"/>
              <a:pPr algn="r" eaLnBrk="1" hangingPunct="1">
                <a:lnSpc>
                  <a:spcPct val="100000"/>
                </a:lnSpc>
                <a:spcBef>
                  <a:spcPct val="0"/>
                </a:spcBef>
                <a:buClrTx/>
                <a:buSzTx/>
                <a:buFont typeface="Arial" panose="020B0604020202020204" pitchFamily="34" charset="0"/>
                <a:buNone/>
              </a:pPr>
              <a:t>133</a:t>
            </a:fld>
            <a:endParaRPr lang="en-US" sz="1400"/>
          </a:p>
        </p:txBody>
      </p:sp>
      <p:pic>
        <p:nvPicPr>
          <p:cNvPr id="73731" name="Picture 10"/>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b="10123"/>
          <a:stretch>
            <a:fillRect/>
          </a:stretch>
        </p:blipFill>
        <p:spPr>
          <a:xfrm>
            <a:off x="1774825" y="1219200"/>
            <a:ext cx="5041900" cy="3252788"/>
          </a:xfrm>
          <a:noFill/>
          <a:ln w="57150">
            <a:solidFill>
              <a:srgbClr val="0000FF"/>
            </a:solidFill>
            <a:miter lim="800000"/>
            <a:headEnd/>
            <a:tailEnd/>
          </a:ln>
        </p:spPr>
      </p:pic>
      <p:sp>
        <p:nvSpPr>
          <p:cNvPr id="73732" name="Rectangle 11"/>
          <p:cNvSpPr>
            <a:spLocks noChangeArrowheads="1"/>
          </p:cNvSpPr>
          <p:nvPr/>
        </p:nvSpPr>
        <p:spPr bwMode="auto">
          <a:xfrm>
            <a:off x="1928814" y="4876800"/>
            <a:ext cx="4319587"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1600" b="0"/>
              <a:t>Đình Tân Trào Sơn Dương nơi</a:t>
            </a:r>
            <a:br>
              <a:rPr lang="en-US" sz="1600" b="0"/>
            </a:br>
            <a:r>
              <a:rPr lang="en-US" sz="1600" b="0"/>
              <a:t>diễn ra Hội nghị toàn quốc của Đảng ngày 13/08/1945</a:t>
            </a:r>
          </a:p>
        </p:txBody>
      </p:sp>
      <p:sp>
        <p:nvSpPr>
          <p:cNvPr id="73733" name="AutoShape 12"/>
          <p:cNvSpPr>
            <a:spLocks noChangeArrowheads="1"/>
          </p:cNvSpPr>
          <p:nvPr/>
        </p:nvSpPr>
        <p:spPr bwMode="auto">
          <a:xfrm>
            <a:off x="6419850" y="762000"/>
            <a:ext cx="4248150" cy="4897438"/>
          </a:xfrm>
          <a:prstGeom prst="verticalScroll">
            <a:avLst>
              <a:gd name="adj" fmla="val 12500"/>
            </a:avLst>
          </a:prstGeom>
          <a:gradFill rotWithShape="1">
            <a:gsLst>
              <a:gs pos="0">
                <a:srgbClr val="EB5425"/>
              </a:gs>
              <a:gs pos="50000">
                <a:schemeClr val="bg1"/>
              </a:gs>
              <a:gs pos="100000">
                <a:srgbClr val="EB5425"/>
              </a:gs>
            </a:gsLst>
            <a:lin ang="5400000" scaled="1"/>
          </a:gradFill>
          <a:ln w="38100" cmpd="sng">
            <a:solidFill>
              <a:srgbClr val="6666FF"/>
            </a:solidFill>
            <a:round/>
            <a:headEnd/>
            <a:tailEnd/>
          </a:ln>
        </p:spPr>
        <p:txBody>
          <a:bodyPr wrap="none" anchor="ct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algn="ctr" eaLnBrk="1" hangingPunct="1">
              <a:buFont typeface="Arial" panose="020B0604020202020204" pitchFamily="34" charset="0"/>
              <a:buNone/>
              <a:defRPr/>
            </a:pPr>
            <a:r>
              <a:rPr lang="en-US" sz="2400" b="0"/>
              <a:t>“Giờ quyết định </a:t>
            </a:r>
          </a:p>
          <a:p>
            <a:pPr algn="ctr" eaLnBrk="1" hangingPunct="1">
              <a:buFont typeface="Arial" panose="020B0604020202020204" pitchFamily="34" charset="0"/>
              <a:buNone/>
              <a:defRPr/>
            </a:pPr>
            <a:r>
              <a:rPr lang="en-US" sz="2400" b="0"/>
              <a:t>cho vận mệnh Dân</a:t>
            </a:r>
          </a:p>
          <a:p>
            <a:pPr algn="ctr" eaLnBrk="1" hangingPunct="1">
              <a:buFont typeface="Arial" panose="020B0604020202020204" pitchFamily="34" charset="0"/>
              <a:buNone/>
              <a:defRPr/>
            </a:pPr>
            <a:r>
              <a:rPr lang="en-US" sz="2400" b="0"/>
              <a:t> tộc ta đã đến.Toàn</a:t>
            </a:r>
          </a:p>
          <a:p>
            <a:pPr algn="ctr" eaLnBrk="1" hangingPunct="1">
              <a:buFont typeface="Arial" panose="020B0604020202020204" pitchFamily="34" charset="0"/>
              <a:buNone/>
              <a:defRPr/>
            </a:pPr>
            <a:r>
              <a:rPr lang="en-US" sz="2400" b="0"/>
              <a:t> thể đồng bào hãy</a:t>
            </a:r>
          </a:p>
          <a:p>
            <a:pPr algn="ctr" eaLnBrk="1" hangingPunct="1">
              <a:buFont typeface="Arial" panose="020B0604020202020204" pitchFamily="34" charset="0"/>
              <a:buNone/>
              <a:defRPr/>
            </a:pPr>
            <a:r>
              <a:rPr lang="en-US" sz="2400" b="0"/>
              <a:t> đứng dậy đem sức</a:t>
            </a:r>
          </a:p>
          <a:p>
            <a:pPr algn="ctr" eaLnBrk="1" hangingPunct="1">
              <a:buFont typeface="Arial" panose="020B0604020202020204" pitchFamily="34" charset="0"/>
              <a:buNone/>
              <a:defRPr/>
            </a:pPr>
            <a:r>
              <a:rPr lang="en-US" sz="2400" b="0"/>
              <a:t> ta mà giải phóng </a:t>
            </a:r>
          </a:p>
          <a:p>
            <a:pPr algn="ctr" eaLnBrk="1" hangingPunct="1">
              <a:buFont typeface="Arial" panose="020B0604020202020204" pitchFamily="34" charset="0"/>
              <a:buNone/>
              <a:defRPr/>
            </a:pPr>
            <a:r>
              <a:rPr lang="en-US" sz="2400" b="0"/>
              <a:t>cho ta… </a:t>
            </a:r>
          </a:p>
          <a:p>
            <a:pPr algn="ctr" eaLnBrk="1" hangingPunct="1">
              <a:buFont typeface="Arial" panose="020B0604020202020204" pitchFamily="34" charset="0"/>
              <a:buNone/>
              <a:defRPr/>
            </a:pPr>
            <a:r>
              <a:rPr lang="en-US" sz="2400" b="0"/>
              <a:t>Chúng ta không thể </a:t>
            </a:r>
          </a:p>
          <a:p>
            <a:pPr algn="ctr" eaLnBrk="1" hangingPunct="1">
              <a:buFont typeface="Arial" panose="020B0604020202020204" pitchFamily="34" charset="0"/>
              <a:buNone/>
              <a:defRPr/>
            </a:pPr>
            <a:r>
              <a:rPr lang="en-US" sz="2400" b="0"/>
              <a:t>chậm trễ. Tiến lên!</a:t>
            </a:r>
          </a:p>
          <a:p>
            <a:pPr algn="ctr" eaLnBrk="1" hangingPunct="1">
              <a:buFont typeface="Arial" panose="020B0604020202020204" pitchFamily="34" charset="0"/>
              <a:buNone/>
              <a:defRPr/>
            </a:pPr>
            <a:r>
              <a:rPr lang="en-US" sz="2400" b="0"/>
              <a:t>Tiến lên!” </a:t>
            </a:r>
            <a:endParaRPr lang="en-US" sz="1400" b="0"/>
          </a:p>
          <a:p>
            <a:pPr algn="ctr" eaLnBrk="1" hangingPunct="1">
              <a:buFont typeface="Arial" panose="020B0604020202020204" pitchFamily="34" charset="0"/>
              <a:buNone/>
              <a:defRPr/>
            </a:pPr>
            <a:r>
              <a:rPr lang="en-US" sz="1400" b="0" i="0"/>
              <a:t>(Hồ Chí Minh)</a:t>
            </a:r>
          </a:p>
        </p:txBody>
      </p:sp>
    </p:spTree>
    <p:extLst>
      <p:ext uri="{BB962C8B-B14F-4D97-AF65-F5344CB8AC3E}">
        <p14:creationId xmlns:p14="http://schemas.microsoft.com/office/powerpoint/2010/main" val="3699260830"/>
      </p:ext>
    </p:extLst>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heckerboard(across)">
                                      <p:cBhvr>
                                        <p:cTn id="7" dur="2000"/>
                                        <p:tgtEl>
                                          <p:spTgt spid="737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nodeType="clickEffect">
                                  <p:stCondLst>
                                    <p:cond delay="0"/>
                                  </p:stCondLst>
                                  <p:childTnLst>
                                    <p:set>
                                      <p:cBhvr>
                                        <p:cTn id="11" dur="1" fill="hold">
                                          <p:stCondLst>
                                            <p:cond delay="0"/>
                                          </p:stCondLst>
                                        </p:cTn>
                                        <p:tgtEl>
                                          <p:spTgt spid="73731"/>
                                        </p:tgtEl>
                                        <p:attrNameLst>
                                          <p:attrName>style.visibility</p:attrName>
                                        </p:attrNameLst>
                                      </p:cBhvr>
                                      <p:to>
                                        <p:strVal val="visible"/>
                                      </p:to>
                                    </p:set>
                                    <p:animEffect transition="in" filter="barn(inHorizontal)">
                                      <p:cBhvr>
                                        <p:cTn id="12" dur="1000"/>
                                        <p:tgtEl>
                                          <p:spTgt spid="73731"/>
                                        </p:tgtEl>
                                      </p:cBhvr>
                                    </p:animEffect>
                                  </p:childTnLst>
                                </p:cTn>
                              </p:par>
                              <p:par>
                                <p:cTn id="13" presetID="16" presetClass="entr" presetSubtype="26" fill="hold" grpId="0" nodeType="withEffect">
                                  <p:stCondLst>
                                    <p:cond delay="0"/>
                                  </p:stCondLst>
                                  <p:childTnLst>
                                    <p:set>
                                      <p:cBhvr>
                                        <p:cTn id="14" dur="1" fill="hold">
                                          <p:stCondLst>
                                            <p:cond delay="0"/>
                                          </p:stCondLst>
                                        </p:cTn>
                                        <p:tgtEl>
                                          <p:spTgt spid="73732"/>
                                        </p:tgtEl>
                                        <p:attrNameLst>
                                          <p:attrName>style.visibility</p:attrName>
                                        </p:attrNameLst>
                                      </p:cBhvr>
                                      <p:to>
                                        <p:strVal val="visible"/>
                                      </p:to>
                                    </p:set>
                                    <p:animEffect transition="in" filter="barn(inHorizontal)">
                                      <p:cBhvr>
                                        <p:cTn id="15" dur="1000"/>
                                        <p:tgtEl>
                                          <p:spTgt spid="73732"/>
                                        </p:tgtEl>
                                      </p:cBhvr>
                                    </p:animEffect>
                                  </p:childTnLst>
                                </p:cTn>
                              </p:par>
                              <p:par>
                                <p:cTn id="16" presetID="16" presetClass="entr" presetSubtype="26" fill="hold" grpId="0" nodeType="withEffect">
                                  <p:stCondLst>
                                    <p:cond delay="0"/>
                                  </p:stCondLst>
                                  <p:childTnLst>
                                    <p:set>
                                      <p:cBhvr>
                                        <p:cTn id="17" dur="1" fill="hold">
                                          <p:stCondLst>
                                            <p:cond delay="0"/>
                                          </p:stCondLst>
                                        </p:cTn>
                                        <p:tgtEl>
                                          <p:spTgt spid="73733"/>
                                        </p:tgtEl>
                                        <p:attrNameLst>
                                          <p:attrName>style.visibility</p:attrName>
                                        </p:attrNameLst>
                                      </p:cBhvr>
                                      <p:to>
                                        <p:strVal val="visible"/>
                                      </p:to>
                                    </p:set>
                                    <p:animEffect transition="in" filter="barn(inHorizontal)">
                                      <p:cBhvr>
                                        <p:cTn id="18" dur="1000"/>
                                        <p:tgtEl>
                                          <p:spTgt spid="737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nimBg="1" autoUpdateAnimBg="0"/>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Number Placeholder 5"/>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D9AA470B-2D96-4F2F-9F17-74B7CE6E8A33}" type="slidenum">
              <a:rPr lang="en-US" sz="1400"/>
              <a:pPr algn="r" eaLnBrk="1" hangingPunct="1">
                <a:lnSpc>
                  <a:spcPct val="100000"/>
                </a:lnSpc>
                <a:spcBef>
                  <a:spcPct val="0"/>
                </a:spcBef>
                <a:buClrTx/>
                <a:buSzTx/>
                <a:buFont typeface="Arial" panose="020B0604020202020204" pitchFamily="34" charset="0"/>
                <a:buNone/>
              </a:pPr>
              <a:t>134</a:t>
            </a:fld>
            <a:endParaRPr lang="en-US" sz="1400"/>
          </a:p>
        </p:txBody>
      </p:sp>
      <p:sp>
        <p:nvSpPr>
          <p:cNvPr id="75779" name="Rectangle 5"/>
          <p:cNvSpPr>
            <a:spLocks noChangeArrowheads="1"/>
          </p:cNvSpPr>
          <p:nvPr/>
        </p:nvSpPr>
        <p:spPr bwMode="auto">
          <a:xfrm>
            <a:off x="1847850" y="476251"/>
            <a:ext cx="8820150"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80000"/>
              </a:lnSpc>
              <a:buClrTx/>
              <a:buSzTx/>
              <a:buFont typeface="Arial" panose="020B0604020202020204" pitchFamily="34" charset="0"/>
              <a:buNone/>
            </a:pPr>
            <a:r>
              <a:rPr lang="en-US" sz="2400" b="0"/>
              <a:t>- Diễn biến cuộc Tổng khởi nghĩa Tháng Tám 1945</a:t>
            </a:r>
          </a:p>
        </p:txBody>
      </p:sp>
      <p:sp>
        <p:nvSpPr>
          <p:cNvPr id="75780" name="Rectangle 11"/>
          <p:cNvSpPr>
            <a:spLocks noChangeArrowheads="1"/>
          </p:cNvSpPr>
          <p:nvPr/>
        </p:nvSpPr>
        <p:spPr bwMode="auto">
          <a:xfrm>
            <a:off x="925513" y="4076701"/>
            <a:ext cx="4305301"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br>
              <a:rPr lang="en-US" sz="1600" b="0">
                <a:solidFill>
                  <a:schemeClr val="tx2"/>
                </a:solidFill>
              </a:rPr>
            </a:br>
            <a:r>
              <a:rPr lang="en-US" sz="1600" b="0">
                <a:solidFill>
                  <a:schemeClr val="tx2"/>
                </a:solidFill>
              </a:rPr>
              <a:t>Nhân Dân Hà Nội khởi </a:t>
            </a:r>
            <a:br>
              <a:rPr lang="en-US" sz="1600" b="0">
                <a:solidFill>
                  <a:schemeClr val="tx2"/>
                </a:solidFill>
              </a:rPr>
            </a:br>
            <a:r>
              <a:rPr lang="en-US" sz="1600" b="0">
                <a:solidFill>
                  <a:schemeClr val="tx2"/>
                </a:solidFill>
              </a:rPr>
              <a:t>nghĩa (19 - 8)</a:t>
            </a:r>
          </a:p>
        </p:txBody>
      </p:sp>
      <p:sp>
        <p:nvSpPr>
          <p:cNvPr id="75781" name="Rectangle 12"/>
          <p:cNvSpPr>
            <a:spLocks noChangeArrowheads="1"/>
          </p:cNvSpPr>
          <p:nvPr/>
        </p:nvSpPr>
        <p:spPr bwMode="auto">
          <a:xfrm>
            <a:off x="7032625" y="5661026"/>
            <a:ext cx="4319588"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br>
              <a:rPr lang="en-US" sz="1600" b="0">
                <a:solidFill>
                  <a:schemeClr val="tx2"/>
                </a:solidFill>
              </a:rPr>
            </a:br>
            <a:r>
              <a:rPr lang="en-US" sz="1600" b="0">
                <a:solidFill>
                  <a:schemeClr val="tx2"/>
                </a:solidFill>
              </a:rPr>
              <a:t>Nhân Dân Sài Gòn </a:t>
            </a:r>
            <a:br>
              <a:rPr lang="en-US" sz="1600" b="0">
                <a:solidFill>
                  <a:schemeClr val="tx2"/>
                </a:solidFill>
              </a:rPr>
            </a:br>
            <a:r>
              <a:rPr lang="en-US" sz="1600" b="0">
                <a:solidFill>
                  <a:schemeClr val="tx2"/>
                </a:solidFill>
              </a:rPr>
              <a:t>khởi nghĩa (25 - 8)</a:t>
            </a:r>
          </a:p>
        </p:txBody>
      </p:sp>
      <p:pic>
        <p:nvPicPr>
          <p:cNvPr id="75782" name="Picture 13" descr="074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8926" y="1341439"/>
            <a:ext cx="3097213" cy="256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3" name="Picture 14" descr="IMG_085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4788" y="2751138"/>
            <a:ext cx="2843212" cy="262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4" name="Picture 15" descr="IMG_085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6138" y="2006601"/>
            <a:ext cx="3168650" cy="257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85" name="Rectangle 16"/>
          <p:cNvSpPr>
            <a:spLocks noChangeArrowheads="1"/>
          </p:cNvSpPr>
          <p:nvPr/>
        </p:nvSpPr>
        <p:spPr bwMode="auto">
          <a:xfrm>
            <a:off x="4151314" y="4797426"/>
            <a:ext cx="4319587"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br>
              <a:rPr lang="en-US" sz="1400" b="0">
                <a:solidFill>
                  <a:schemeClr val="tx2"/>
                </a:solidFill>
              </a:rPr>
            </a:br>
            <a:r>
              <a:rPr lang="en-US" sz="1600" b="0">
                <a:solidFill>
                  <a:schemeClr val="tx2"/>
                </a:solidFill>
              </a:rPr>
              <a:t>Nhân Dân Huế </a:t>
            </a:r>
            <a:br>
              <a:rPr lang="en-US" sz="1600" b="0">
                <a:solidFill>
                  <a:schemeClr val="tx2"/>
                </a:solidFill>
              </a:rPr>
            </a:br>
            <a:r>
              <a:rPr lang="en-US" sz="1600" b="0">
                <a:solidFill>
                  <a:schemeClr val="tx2"/>
                </a:solidFill>
              </a:rPr>
              <a:t>khởi nghĩa (23 - 8)</a:t>
            </a:r>
          </a:p>
        </p:txBody>
      </p:sp>
    </p:spTree>
    <p:extLst>
      <p:ext uri="{BB962C8B-B14F-4D97-AF65-F5344CB8AC3E}">
        <p14:creationId xmlns:p14="http://schemas.microsoft.com/office/powerpoint/2010/main" val="4028752179"/>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Number Placeholder 5"/>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B9F40385-EDA5-4AB5-8A77-626D87A19105}" type="slidenum">
              <a:rPr lang="en-US" sz="1400"/>
              <a:pPr algn="r" eaLnBrk="1" hangingPunct="1">
                <a:lnSpc>
                  <a:spcPct val="100000"/>
                </a:lnSpc>
                <a:spcBef>
                  <a:spcPct val="0"/>
                </a:spcBef>
                <a:buClrTx/>
                <a:buSzTx/>
                <a:buFont typeface="Arial" panose="020B0604020202020204" pitchFamily="34" charset="0"/>
                <a:buNone/>
              </a:pPr>
              <a:t>135</a:t>
            </a:fld>
            <a:endParaRPr lang="en-US" sz="1400"/>
          </a:p>
        </p:txBody>
      </p:sp>
      <p:sp>
        <p:nvSpPr>
          <p:cNvPr id="76803" name="Rectangle 2"/>
          <p:cNvSpPr>
            <a:spLocks noChangeArrowheads="1"/>
          </p:cNvSpPr>
          <p:nvPr/>
        </p:nvSpPr>
        <p:spPr bwMode="auto">
          <a:xfrm>
            <a:off x="3581401" y="533401"/>
            <a:ext cx="4849813"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80000"/>
              </a:lnSpc>
              <a:buClrTx/>
              <a:buSzTx/>
              <a:buFont typeface="Arial" panose="020B0604020202020204" pitchFamily="34" charset="0"/>
              <a:buNone/>
            </a:pPr>
            <a:r>
              <a:rPr lang="en-US" sz="2400" b="0"/>
              <a:t>CHẤM DỨT CHẾ ĐỘ PHONG KIẾN</a:t>
            </a:r>
          </a:p>
        </p:txBody>
      </p:sp>
      <p:pic>
        <p:nvPicPr>
          <p:cNvPr id="76804" name="Picture 3" descr="Bảo đại tren duong Ngo Mon du le thoai v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376" y="1484314"/>
            <a:ext cx="6119813" cy="4294187"/>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76805" name="Rectangle 4"/>
          <p:cNvSpPr>
            <a:spLocks noChangeArrowheads="1"/>
          </p:cNvSpPr>
          <p:nvPr/>
        </p:nvSpPr>
        <p:spPr bwMode="auto">
          <a:xfrm>
            <a:off x="1774826" y="5876926"/>
            <a:ext cx="85693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br>
              <a:rPr lang="en-US" sz="1800" b="0"/>
            </a:br>
            <a:r>
              <a:rPr lang="en-US" sz="1800"/>
              <a:t>Bảo Đại đến Ngọ Môn dự lễ thoái vị</a:t>
            </a:r>
          </a:p>
        </p:txBody>
      </p:sp>
    </p:spTree>
    <p:extLst>
      <p:ext uri="{BB962C8B-B14F-4D97-AF65-F5344CB8AC3E}">
        <p14:creationId xmlns:p14="http://schemas.microsoft.com/office/powerpoint/2010/main" val="3423391998"/>
      </p:ext>
    </p:extLst>
  </p:cSld>
  <p:clrMapOvr>
    <a:masterClrMapping/>
  </p:clrMapOvr>
  <p:transition>
    <p:checke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76804"/>
                                        </p:tgtEl>
                                        <p:attrNameLst>
                                          <p:attrName>style.visibility</p:attrName>
                                        </p:attrNameLst>
                                      </p:cBhvr>
                                      <p:to>
                                        <p:strVal val="visible"/>
                                      </p:to>
                                    </p:set>
                                    <p:animEffect transition="in" filter="slide(fromBottom)">
                                      <p:cBhvr>
                                        <p:cTn id="7" dur="1000"/>
                                        <p:tgtEl>
                                          <p:spTgt spid="76804"/>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6805"/>
                                        </p:tgtEl>
                                        <p:attrNameLst>
                                          <p:attrName>style.visibility</p:attrName>
                                        </p:attrNameLst>
                                      </p:cBhvr>
                                      <p:to>
                                        <p:strVal val="visible"/>
                                      </p:to>
                                    </p:set>
                                    <p:animEffect transition="in" filter="slide(fromBottom)">
                                      <p:cBhvr>
                                        <p:cTn id="10" dur="1000"/>
                                        <p:tgtEl>
                                          <p:spTgt spid="768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5" grpId="0" autoUpdateAnimBg="0"/>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Date Placeholder 2"/>
          <p:cNvSpPr txBox="1">
            <a:spLocks noGrp="1" noChangeArrowheads="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100000"/>
              </a:lnSpc>
              <a:spcBef>
                <a:spcPct val="0"/>
              </a:spcBef>
              <a:buClrTx/>
              <a:buSzTx/>
              <a:buFont typeface="Arial" panose="020B0604020202020204" pitchFamily="34" charset="0"/>
              <a:buNone/>
            </a:pPr>
            <a:fld id="{ECE89055-7DF4-4B48-BF53-620AF6864C81}" type="datetime1">
              <a:rPr lang="en-US" sz="1400"/>
              <a:pPr algn="l" eaLnBrk="1" hangingPunct="1">
                <a:lnSpc>
                  <a:spcPct val="100000"/>
                </a:lnSpc>
                <a:spcBef>
                  <a:spcPct val="0"/>
                </a:spcBef>
                <a:buClrTx/>
                <a:buSzTx/>
                <a:buFont typeface="Arial" panose="020B0604020202020204" pitchFamily="34" charset="0"/>
                <a:buNone/>
              </a:pPr>
              <a:t>8/30/2021</a:t>
            </a:fld>
            <a:endParaRPr lang="en-US" sz="1400"/>
          </a:p>
        </p:txBody>
      </p:sp>
      <p:sp>
        <p:nvSpPr>
          <p:cNvPr id="77827" name="Slide Number Placeholder 4"/>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FE250CDB-3522-49F6-8CA1-1C1D1E013272}" type="slidenum">
              <a:rPr lang="en-US" sz="1400"/>
              <a:pPr algn="r" eaLnBrk="1" hangingPunct="1">
                <a:lnSpc>
                  <a:spcPct val="100000"/>
                </a:lnSpc>
                <a:spcBef>
                  <a:spcPct val="0"/>
                </a:spcBef>
                <a:buClrTx/>
                <a:buSzTx/>
                <a:buFont typeface="Arial" panose="020B0604020202020204" pitchFamily="34" charset="0"/>
                <a:buNone/>
              </a:pPr>
              <a:t>136</a:t>
            </a:fld>
            <a:endParaRPr lang="en-US" sz="1400"/>
          </a:p>
        </p:txBody>
      </p:sp>
      <p:sp>
        <p:nvSpPr>
          <p:cNvPr id="77828" name="Rectangle 5"/>
          <p:cNvSpPr>
            <a:spLocks noChangeArrowheads="1"/>
          </p:cNvSpPr>
          <p:nvPr/>
        </p:nvSpPr>
        <p:spPr bwMode="auto">
          <a:xfrm>
            <a:off x="1847850" y="157164"/>
            <a:ext cx="882015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80000"/>
              </a:lnSpc>
              <a:buClrTx/>
              <a:buSzTx/>
              <a:buFont typeface="Arial" panose="020B0604020202020204" pitchFamily="34" charset="0"/>
              <a:buNone/>
            </a:pPr>
            <a:r>
              <a:rPr lang="en-US" b="0">
                <a:latin typeface="18"/>
              </a:rPr>
              <a:t>  </a:t>
            </a:r>
            <a:r>
              <a:rPr lang="en-US" sz="2400" b="0">
                <a:latin typeface="18"/>
              </a:rPr>
              <a:t>Ngày 2/9/1945, Hồ Chí Minh đọc </a:t>
            </a:r>
            <a:r>
              <a:rPr lang="en-US" sz="2400" b="0" i="0">
                <a:latin typeface="18"/>
              </a:rPr>
              <a:t>Tuyên ngôn độc</a:t>
            </a:r>
          </a:p>
          <a:p>
            <a:pPr algn="l" eaLnBrk="1" hangingPunct="1">
              <a:lnSpc>
                <a:spcPct val="80000"/>
              </a:lnSpc>
              <a:buClrTx/>
              <a:buSzTx/>
              <a:buFont typeface="Arial" panose="020B0604020202020204" pitchFamily="34" charset="0"/>
              <a:buNone/>
            </a:pPr>
            <a:r>
              <a:rPr lang="en-US" sz="2400" b="0" i="0">
                <a:latin typeface="18"/>
              </a:rPr>
              <a:t> lập  </a:t>
            </a:r>
            <a:r>
              <a:rPr lang="en-US" sz="2400" b="0">
                <a:latin typeface="18"/>
              </a:rPr>
              <a:t>khai sinh nước VNDCCH</a:t>
            </a:r>
          </a:p>
        </p:txBody>
      </p:sp>
      <p:sp>
        <p:nvSpPr>
          <p:cNvPr id="77829" name="AutoShape 11"/>
          <p:cNvSpPr>
            <a:spLocks noChangeAspect="1" noChangeArrowheads="1" noTextEdit="1"/>
          </p:cNvSpPr>
          <p:nvPr/>
        </p:nvSpPr>
        <p:spPr bwMode="auto">
          <a:xfrm>
            <a:off x="2135188" y="1773238"/>
            <a:ext cx="5021262"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77830" name="Picture 12" descr="D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8764" y="1773238"/>
            <a:ext cx="9139237"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31" name="AutoShape 13"/>
          <p:cNvSpPr>
            <a:spLocks noChangeArrowheads="1"/>
          </p:cNvSpPr>
          <p:nvPr/>
        </p:nvSpPr>
        <p:spPr bwMode="auto">
          <a:xfrm>
            <a:off x="1774825" y="1773238"/>
            <a:ext cx="9402512" cy="2736850"/>
          </a:xfrm>
          <a:prstGeom prst="horizontalScroll">
            <a:avLst>
              <a:gd name="adj" fmla="val 125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2400" b="0" dirty="0">
                <a:solidFill>
                  <a:srgbClr val="FFFF00"/>
                </a:solidFill>
              </a:rPr>
              <a:t>“</a:t>
            </a:r>
            <a:r>
              <a:rPr lang="en-US" sz="2400" b="0" dirty="0" err="1">
                <a:solidFill>
                  <a:srgbClr val="FFFF00"/>
                </a:solidFill>
              </a:rPr>
              <a:t>Nước</a:t>
            </a:r>
            <a:r>
              <a:rPr lang="en-US" sz="2400" b="0" dirty="0">
                <a:solidFill>
                  <a:srgbClr val="FFFF00"/>
                </a:solidFill>
              </a:rPr>
              <a:t> </a:t>
            </a:r>
            <a:r>
              <a:rPr lang="en-US" sz="2400" b="0" dirty="0" err="1">
                <a:solidFill>
                  <a:srgbClr val="FFFF00"/>
                </a:solidFill>
              </a:rPr>
              <a:t>Việt</a:t>
            </a:r>
            <a:r>
              <a:rPr lang="en-US" sz="2400" b="0" dirty="0">
                <a:solidFill>
                  <a:srgbClr val="FFFF00"/>
                </a:solidFill>
              </a:rPr>
              <a:t> Nam </a:t>
            </a:r>
            <a:r>
              <a:rPr lang="en-US" sz="2400" b="0" dirty="0" err="1">
                <a:solidFill>
                  <a:srgbClr val="FFFF00"/>
                </a:solidFill>
              </a:rPr>
              <a:t>có</a:t>
            </a:r>
            <a:r>
              <a:rPr lang="en-US" sz="2400" b="0" dirty="0">
                <a:solidFill>
                  <a:srgbClr val="FFFF00"/>
                </a:solidFill>
              </a:rPr>
              <a:t> </a:t>
            </a:r>
            <a:r>
              <a:rPr lang="en-US" sz="2400" b="0" dirty="0" err="1">
                <a:solidFill>
                  <a:srgbClr val="FFFF00"/>
                </a:solidFill>
              </a:rPr>
              <a:t>quyền</a:t>
            </a:r>
            <a:r>
              <a:rPr lang="en-US" sz="2400" b="0" dirty="0">
                <a:solidFill>
                  <a:srgbClr val="FFFF00"/>
                </a:solidFill>
              </a:rPr>
              <a:t> </a:t>
            </a:r>
            <a:r>
              <a:rPr lang="en-US" sz="2400" b="0" dirty="0" err="1">
                <a:solidFill>
                  <a:srgbClr val="FFFF00"/>
                </a:solidFill>
              </a:rPr>
              <a:t>hưởng</a:t>
            </a:r>
            <a:r>
              <a:rPr lang="en-US" sz="2400" b="0" dirty="0">
                <a:solidFill>
                  <a:srgbClr val="FFFF00"/>
                </a:solidFill>
              </a:rPr>
              <a:t> </a:t>
            </a:r>
            <a:r>
              <a:rPr lang="en-US" sz="2400" b="0" dirty="0" err="1">
                <a:solidFill>
                  <a:srgbClr val="FFFF00"/>
                </a:solidFill>
              </a:rPr>
              <a:t>tự</a:t>
            </a:r>
            <a:r>
              <a:rPr lang="en-US" sz="2400" b="0" dirty="0">
                <a:solidFill>
                  <a:srgbClr val="FFFF00"/>
                </a:solidFill>
              </a:rPr>
              <a:t> do</a:t>
            </a:r>
          </a:p>
          <a:p>
            <a:pPr algn="ctr" eaLnBrk="1" hangingPunct="1">
              <a:lnSpc>
                <a:spcPct val="100000"/>
              </a:lnSpc>
              <a:spcBef>
                <a:spcPct val="0"/>
              </a:spcBef>
              <a:buClrTx/>
              <a:buSzTx/>
              <a:buFont typeface="Arial" panose="020B0604020202020204" pitchFamily="34" charset="0"/>
              <a:buNone/>
            </a:pPr>
            <a:r>
              <a:rPr lang="en-US" sz="2400" b="0" dirty="0">
                <a:solidFill>
                  <a:srgbClr val="FFFF00"/>
                </a:solidFill>
              </a:rPr>
              <a:t> </a:t>
            </a:r>
            <a:r>
              <a:rPr lang="en-US" sz="2400" b="0" dirty="0" err="1">
                <a:solidFill>
                  <a:srgbClr val="FFFF00"/>
                </a:solidFill>
              </a:rPr>
              <a:t>và</a:t>
            </a:r>
            <a:r>
              <a:rPr lang="en-US" sz="2400" b="0" dirty="0">
                <a:solidFill>
                  <a:srgbClr val="FFFF00"/>
                </a:solidFill>
              </a:rPr>
              <a:t> </a:t>
            </a:r>
            <a:r>
              <a:rPr lang="en-US" sz="2400" b="0" dirty="0" err="1">
                <a:solidFill>
                  <a:srgbClr val="FFFF00"/>
                </a:solidFill>
              </a:rPr>
              <a:t>độc</a:t>
            </a:r>
            <a:r>
              <a:rPr lang="en-US" sz="2400" b="0" dirty="0">
                <a:solidFill>
                  <a:srgbClr val="FFFF00"/>
                </a:solidFill>
              </a:rPr>
              <a:t> </a:t>
            </a:r>
            <a:r>
              <a:rPr lang="en-US" sz="2400" b="0" dirty="0" err="1">
                <a:solidFill>
                  <a:srgbClr val="FFFF00"/>
                </a:solidFill>
              </a:rPr>
              <a:t>lập</a:t>
            </a:r>
            <a:r>
              <a:rPr lang="en-US" sz="2400" b="0" dirty="0">
                <a:solidFill>
                  <a:srgbClr val="FFFF00"/>
                </a:solidFill>
              </a:rPr>
              <a:t> </a:t>
            </a:r>
            <a:r>
              <a:rPr lang="en-US" sz="2400" b="0" dirty="0" err="1">
                <a:solidFill>
                  <a:srgbClr val="FFFF00"/>
                </a:solidFill>
              </a:rPr>
              <a:t>và</a:t>
            </a:r>
            <a:r>
              <a:rPr lang="en-US" sz="2400" b="0" dirty="0">
                <a:solidFill>
                  <a:srgbClr val="FFFF00"/>
                </a:solidFill>
              </a:rPr>
              <a:t> </a:t>
            </a:r>
            <a:r>
              <a:rPr lang="en-US" sz="2400" b="0" dirty="0" err="1">
                <a:solidFill>
                  <a:srgbClr val="FFFF00"/>
                </a:solidFill>
              </a:rPr>
              <a:t>thật</a:t>
            </a:r>
            <a:r>
              <a:rPr lang="en-US" sz="2400" b="0" dirty="0">
                <a:solidFill>
                  <a:srgbClr val="FFFF00"/>
                </a:solidFill>
              </a:rPr>
              <a:t> </a:t>
            </a:r>
            <a:r>
              <a:rPr lang="en-US" sz="2400" b="0" dirty="0" err="1">
                <a:solidFill>
                  <a:srgbClr val="FFFF00"/>
                </a:solidFill>
              </a:rPr>
              <a:t>sự</a:t>
            </a:r>
            <a:r>
              <a:rPr lang="en-US" sz="2400" b="0" dirty="0">
                <a:solidFill>
                  <a:srgbClr val="FFFF00"/>
                </a:solidFill>
              </a:rPr>
              <a:t> </a:t>
            </a:r>
            <a:r>
              <a:rPr lang="en-US" sz="2400" b="0" dirty="0" err="1">
                <a:solidFill>
                  <a:srgbClr val="FFFF00"/>
                </a:solidFill>
              </a:rPr>
              <a:t>đã</a:t>
            </a:r>
            <a:r>
              <a:rPr lang="en-US" sz="2400" b="0" dirty="0">
                <a:solidFill>
                  <a:srgbClr val="FFFF00"/>
                </a:solidFill>
              </a:rPr>
              <a:t> </a:t>
            </a:r>
            <a:r>
              <a:rPr lang="en-US" sz="2400" b="0" dirty="0" err="1">
                <a:solidFill>
                  <a:srgbClr val="FFFF00"/>
                </a:solidFill>
              </a:rPr>
              <a:t>thành</a:t>
            </a:r>
            <a:r>
              <a:rPr lang="en-US" sz="2400" b="0" dirty="0">
                <a:solidFill>
                  <a:srgbClr val="FFFF00"/>
                </a:solidFill>
              </a:rPr>
              <a:t> </a:t>
            </a:r>
            <a:r>
              <a:rPr lang="en-US" sz="2400" b="0" dirty="0" err="1">
                <a:solidFill>
                  <a:srgbClr val="FFFF00"/>
                </a:solidFill>
              </a:rPr>
              <a:t>một</a:t>
            </a:r>
            <a:r>
              <a:rPr lang="en-US" sz="2400" b="0" dirty="0">
                <a:solidFill>
                  <a:srgbClr val="FFFF00"/>
                </a:solidFill>
              </a:rPr>
              <a:t> </a:t>
            </a:r>
          </a:p>
          <a:p>
            <a:pPr algn="ctr" eaLnBrk="1" hangingPunct="1">
              <a:lnSpc>
                <a:spcPct val="100000"/>
              </a:lnSpc>
              <a:spcBef>
                <a:spcPct val="0"/>
              </a:spcBef>
              <a:buClrTx/>
              <a:buSzTx/>
              <a:buFont typeface="Arial" panose="020B0604020202020204" pitchFamily="34" charset="0"/>
              <a:buNone/>
            </a:pPr>
            <a:r>
              <a:rPr lang="en-US" sz="2400" b="0" dirty="0" err="1">
                <a:solidFill>
                  <a:srgbClr val="FFFF00"/>
                </a:solidFill>
              </a:rPr>
              <a:t>nước</a:t>
            </a:r>
            <a:r>
              <a:rPr lang="en-US" sz="2400" b="0" dirty="0">
                <a:solidFill>
                  <a:srgbClr val="FFFF00"/>
                </a:solidFill>
              </a:rPr>
              <a:t> </a:t>
            </a:r>
            <a:r>
              <a:rPr lang="en-US" sz="2400" b="0" dirty="0" err="1">
                <a:solidFill>
                  <a:srgbClr val="FFFF00"/>
                </a:solidFill>
              </a:rPr>
              <a:t>tự</a:t>
            </a:r>
            <a:r>
              <a:rPr lang="en-US" sz="2400" b="0" dirty="0">
                <a:solidFill>
                  <a:srgbClr val="FFFF00"/>
                </a:solidFill>
              </a:rPr>
              <a:t> do </a:t>
            </a:r>
            <a:r>
              <a:rPr lang="en-US" sz="2400" b="0" dirty="0" err="1">
                <a:solidFill>
                  <a:srgbClr val="FFFF00"/>
                </a:solidFill>
              </a:rPr>
              <a:t>độc</a:t>
            </a:r>
            <a:r>
              <a:rPr lang="en-US" sz="2400" b="0" dirty="0">
                <a:solidFill>
                  <a:srgbClr val="FFFF00"/>
                </a:solidFill>
              </a:rPr>
              <a:t> </a:t>
            </a:r>
            <a:r>
              <a:rPr lang="en-US" sz="2400" b="0" dirty="0" err="1">
                <a:solidFill>
                  <a:srgbClr val="FFFF00"/>
                </a:solidFill>
              </a:rPr>
              <a:t>lập</a:t>
            </a:r>
            <a:r>
              <a:rPr lang="en-US" sz="2400" b="0" dirty="0">
                <a:solidFill>
                  <a:srgbClr val="FFFF00"/>
                </a:solidFill>
              </a:rPr>
              <a:t>. </a:t>
            </a:r>
            <a:r>
              <a:rPr lang="en-US" sz="2400" b="0" dirty="0" err="1">
                <a:solidFill>
                  <a:srgbClr val="FFFF00"/>
                </a:solidFill>
              </a:rPr>
              <a:t>Toàn</a:t>
            </a:r>
            <a:r>
              <a:rPr lang="en-US" sz="2400" b="0" dirty="0">
                <a:solidFill>
                  <a:srgbClr val="FFFF00"/>
                </a:solidFill>
              </a:rPr>
              <a:t> </a:t>
            </a:r>
            <a:r>
              <a:rPr lang="en-US" sz="2400" b="0" dirty="0" err="1">
                <a:solidFill>
                  <a:srgbClr val="FFFF00"/>
                </a:solidFill>
              </a:rPr>
              <a:t>thể</a:t>
            </a:r>
            <a:r>
              <a:rPr lang="en-US" sz="2400" b="0" dirty="0">
                <a:solidFill>
                  <a:srgbClr val="FFFF00"/>
                </a:solidFill>
              </a:rPr>
              <a:t> </a:t>
            </a:r>
            <a:r>
              <a:rPr lang="en-US" sz="2400" b="0" dirty="0" err="1">
                <a:solidFill>
                  <a:srgbClr val="FFFF00"/>
                </a:solidFill>
              </a:rPr>
              <a:t>Dân</a:t>
            </a:r>
            <a:r>
              <a:rPr lang="en-US" sz="2400" b="0" dirty="0">
                <a:solidFill>
                  <a:srgbClr val="FFFF00"/>
                </a:solidFill>
              </a:rPr>
              <a:t> </a:t>
            </a:r>
            <a:r>
              <a:rPr lang="en-US" sz="2400" b="0" dirty="0" err="1">
                <a:solidFill>
                  <a:srgbClr val="FFFF00"/>
                </a:solidFill>
              </a:rPr>
              <a:t>tộc</a:t>
            </a:r>
            <a:r>
              <a:rPr lang="en-US" sz="2400" b="0" dirty="0">
                <a:solidFill>
                  <a:srgbClr val="FFFF00"/>
                </a:solidFill>
              </a:rPr>
              <a:t> </a:t>
            </a:r>
          </a:p>
          <a:p>
            <a:pPr algn="ctr" eaLnBrk="1" hangingPunct="1">
              <a:lnSpc>
                <a:spcPct val="100000"/>
              </a:lnSpc>
              <a:spcBef>
                <a:spcPct val="0"/>
              </a:spcBef>
              <a:buClrTx/>
              <a:buSzTx/>
              <a:buFont typeface="Arial" panose="020B0604020202020204" pitchFamily="34" charset="0"/>
              <a:buNone/>
            </a:pPr>
            <a:r>
              <a:rPr lang="en-US" sz="2400" b="0" dirty="0" err="1">
                <a:solidFill>
                  <a:srgbClr val="FFFF00"/>
                </a:solidFill>
              </a:rPr>
              <a:t>Việt</a:t>
            </a:r>
            <a:r>
              <a:rPr lang="en-US" sz="2400" b="0" dirty="0">
                <a:solidFill>
                  <a:srgbClr val="FFFF00"/>
                </a:solidFill>
              </a:rPr>
              <a:t> Nam </a:t>
            </a:r>
            <a:r>
              <a:rPr lang="en-US" sz="2400" b="0" dirty="0" err="1">
                <a:solidFill>
                  <a:srgbClr val="FFFF00"/>
                </a:solidFill>
              </a:rPr>
              <a:t>quyết</a:t>
            </a:r>
            <a:r>
              <a:rPr lang="en-US" sz="2400" b="0" dirty="0">
                <a:solidFill>
                  <a:srgbClr val="FFFF00"/>
                </a:solidFill>
              </a:rPr>
              <a:t> </a:t>
            </a:r>
            <a:r>
              <a:rPr lang="en-US" sz="2400" b="0" dirty="0" err="1">
                <a:solidFill>
                  <a:srgbClr val="FFFF00"/>
                </a:solidFill>
              </a:rPr>
              <a:t>đem</a:t>
            </a:r>
            <a:r>
              <a:rPr lang="en-US" sz="2400" b="0" dirty="0">
                <a:solidFill>
                  <a:srgbClr val="FFFF00"/>
                </a:solidFill>
              </a:rPr>
              <a:t> </a:t>
            </a:r>
            <a:r>
              <a:rPr lang="en-US" sz="2400" b="0" dirty="0" err="1">
                <a:solidFill>
                  <a:srgbClr val="FFFF00"/>
                </a:solidFill>
              </a:rPr>
              <a:t>tất</a:t>
            </a:r>
            <a:r>
              <a:rPr lang="en-US" sz="2400" b="0" dirty="0">
                <a:solidFill>
                  <a:srgbClr val="FFFF00"/>
                </a:solidFill>
              </a:rPr>
              <a:t> </a:t>
            </a:r>
            <a:r>
              <a:rPr lang="en-US" sz="2400" b="0" dirty="0" err="1">
                <a:solidFill>
                  <a:srgbClr val="FFFF00"/>
                </a:solidFill>
              </a:rPr>
              <a:t>cả</a:t>
            </a:r>
            <a:r>
              <a:rPr lang="en-US" sz="2400" b="0" dirty="0">
                <a:solidFill>
                  <a:srgbClr val="FFFF00"/>
                </a:solidFill>
              </a:rPr>
              <a:t> </a:t>
            </a:r>
            <a:r>
              <a:rPr lang="en-US" sz="2400" b="0" dirty="0" err="1">
                <a:solidFill>
                  <a:srgbClr val="FFFF00"/>
                </a:solidFill>
              </a:rPr>
              <a:t>tinh</a:t>
            </a:r>
            <a:r>
              <a:rPr lang="en-US" sz="2400" b="0" dirty="0">
                <a:solidFill>
                  <a:srgbClr val="FFFF00"/>
                </a:solidFill>
              </a:rPr>
              <a:t> </a:t>
            </a:r>
            <a:r>
              <a:rPr lang="en-US" sz="2400" b="0" dirty="0" err="1">
                <a:solidFill>
                  <a:srgbClr val="FFFF00"/>
                </a:solidFill>
              </a:rPr>
              <a:t>thần</a:t>
            </a:r>
            <a:endParaRPr lang="en-US" sz="2400" b="0" dirty="0">
              <a:solidFill>
                <a:srgbClr val="FFFF00"/>
              </a:solidFill>
            </a:endParaRPr>
          </a:p>
          <a:p>
            <a:pPr algn="ctr" eaLnBrk="1" hangingPunct="1">
              <a:lnSpc>
                <a:spcPct val="100000"/>
              </a:lnSpc>
              <a:spcBef>
                <a:spcPct val="0"/>
              </a:spcBef>
              <a:buClrTx/>
              <a:buSzTx/>
              <a:buFont typeface="Arial" panose="020B0604020202020204" pitchFamily="34" charset="0"/>
              <a:buNone/>
            </a:pPr>
            <a:r>
              <a:rPr lang="en-US" sz="2400" b="0" dirty="0" err="1">
                <a:solidFill>
                  <a:srgbClr val="FFFF00"/>
                </a:solidFill>
              </a:rPr>
              <a:t>lực</a:t>
            </a:r>
            <a:r>
              <a:rPr lang="en-US" sz="2400" b="0" dirty="0">
                <a:solidFill>
                  <a:srgbClr val="FFFF00"/>
                </a:solidFill>
              </a:rPr>
              <a:t> </a:t>
            </a:r>
            <a:r>
              <a:rPr lang="en-US" sz="2400" b="0" dirty="0" err="1">
                <a:solidFill>
                  <a:srgbClr val="FFFF00"/>
                </a:solidFill>
              </a:rPr>
              <a:t>lượng</a:t>
            </a:r>
            <a:r>
              <a:rPr lang="en-US" sz="2400" b="0" dirty="0">
                <a:solidFill>
                  <a:srgbClr val="FFFF00"/>
                </a:solidFill>
              </a:rPr>
              <a:t>, </a:t>
            </a:r>
            <a:r>
              <a:rPr lang="en-US" sz="2400" b="0" dirty="0" err="1">
                <a:solidFill>
                  <a:srgbClr val="FFFF00"/>
                </a:solidFill>
              </a:rPr>
              <a:t>tính</a:t>
            </a:r>
            <a:r>
              <a:rPr lang="en-US" sz="2400" b="0" dirty="0">
                <a:solidFill>
                  <a:srgbClr val="FFFF00"/>
                </a:solidFill>
              </a:rPr>
              <a:t> </a:t>
            </a:r>
            <a:r>
              <a:rPr lang="en-US" sz="2400" b="0" dirty="0" err="1">
                <a:solidFill>
                  <a:srgbClr val="FFFF00"/>
                </a:solidFill>
              </a:rPr>
              <a:t>mạng</a:t>
            </a:r>
            <a:r>
              <a:rPr lang="en-US" sz="2400" b="0" dirty="0">
                <a:solidFill>
                  <a:srgbClr val="FFFF00"/>
                </a:solidFill>
              </a:rPr>
              <a:t> </a:t>
            </a:r>
            <a:r>
              <a:rPr lang="en-US" sz="2400" b="0" dirty="0" err="1">
                <a:solidFill>
                  <a:srgbClr val="FFFF00"/>
                </a:solidFill>
              </a:rPr>
              <a:t>và</a:t>
            </a:r>
            <a:r>
              <a:rPr lang="en-US" sz="2400" b="0" dirty="0">
                <a:solidFill>
                  <a:srgbClr val="FFFF00"/>
                </a:solidFill>
              </a:rPr>
              <a:t> </a:t>
            </a:r>
            <a:r>
              <a:rPr lang="en-US" sz="2400" b="0" dirty="0" err="1">
                <a:solidFill>
                  <a:srgbClr val="FFFF00"/>
                </a:solidFill>
              </a:rPr>
              <a:t>của</a:t>
            </a:r>
            <a:r>
              <a:rPr lang="en-US" sz="2400" b="0" dirty="0">
                <a:solidFill>
                  <a:srgbClr val="FFFF00"/>
                </a:solidFill>
              </a:rPr>
              <a:t> </a:t>
            </a:r>
            <a:r>
              <a:rPr lang="en-US" sz="2400" b="0" dirty="0" err="1">
                <a:solidFill>
                  <a:srgbClr val="FFFF00"/>
                </a:solidFill>
              </a:rPr>
              <a:t>cải</a:t>
            </a:r>
            <a:r>
              <a:rPr lang="en-US" sz="2400" b="0" dirty="0">
                <a:solidFill>
                  <a:srgbClr val="FFFF00"/>
                </a:solidFill>
              </a:rPr>
              <a:t> </a:t>
            </a:r>
            <a:r>
              <a:rPr lang="en-US" sz="2400" b="0" dirty="0" err="1">
                <a:solidFill>
                  <a:srgbClr val="FFFF00"/>
                </a:solidFill>
              </a:rPr>
              <a:t>để</a:t>
            </a:r>
            <a:r>
              <a:rPr lang="en-US" sz="2400" b="0" dirty="0">
                <a:solidFill>
                  <a:srgbClr val="FFFF00"/>
                </a:solidFill>
              </a:rPr>
              <a:t> </a:t>
            </a:r>
            <a:r>
              <a:rPr lang="en-US" sz="2400" b="0" dirty="0" err="1">
                <a:solidFill>
                  <a:srgbClr val="FFFF00"/>
                </a:solidFill>
              </a:rPr>
              <a:t>giữ</a:t>
            </a:r>
            <a:endParaRPr lang="en-US" sz="2400" b="0" dirty="0">
              <a:solidFill>
                <a:srgbClr val="FFFF00"/>
              </a:solidFill>
            </a:endParaRPr>
          </a:p>
          <a:p>
            <a:pPr algn="ctr" eaLnBrk="1" hangingPunct="1">
              <a:lnSpc>
                <a:spcPct val="100000"/>
              </a:lnSpc>
              <a:spcBef>
                <a:spcPct val="0"/>
              </a:spcBef>
              <a:buClrTx/>
              <a:buSzTx/>
              <a:buFont typeface="Arial" panose="020B0604020202020204" pitchFamily="34" charset="0"/>
              <a:buNone/>
            </a:pPr>
            <a:r>
              <a:rPr lang="en-US" sz="2400" b="0" dirty="0" err="1">
                <a:solidFill>
                  <a:srgbClr val="FFFF00"/>
                </a:solidFill>
              </a:rPr>
              <a:t>vững</a:t>
            </a:r>
            <a:r>
              <a:rPr lang="en-US" sz="2400" b="0" dirty="0">
                <a:solidFill>
                  <a:srgbClr val="FFFF00"/>
                </a:solidFill>
              </a:rPr>
              <a:t> </a:t>
            </a:r>
            <a:r>
              <a:rPr lang="en-US" sz="2400" b="0" dirty="0" err="1">
                <a:solidFill>
                  <a:srgbClr val="FFFF00"/>
                </a:solidFill>
              </a:rPr>
              <a:t>quyền</a:t>
            </a:r>
            <a:r>
              <a:rPr lang="en-US" sz="2400" b="0" dirty="0">
                <a:solidFill>
                  <a:srgbClr val="FFFF00"/>
                </a:solidFill>
              </a:rPr>
              <a:t> </a:t>
            </a:r>
            <a:r>
              <a:rPr lang="en-US" sz="2400" b="0" dirty="0" err="1">
                <a:solidFill>
                  <a:srgbClr val="FFFF00"/>
                </a:solidFill>
              </a:rPr>
              <a:t>tự</a:t>
            </a:r>
            <a:r>
              <a:rPr lang="en-US" sz="2400" b="0" dirty="0">
                <a:solidFill>
                  <a:srgbClr val="FFFF00"/>
                </a:solidFill>
              </a:rPr>
              <a:t> do </a:t>
            </a:r>
            <a:r>
              <a:rPr lang="en-US" sz="2400" b="0" dirty="0" err="1">
                <a:solidFill>
                  <a:srgbClr val="FFFF00"/>
                </a:solidFill>
              </a:rPr>
              <a:t>độc</a:t>
            </a:r>
            <a:r>
              <a:rPr lang="en-US" sz="2400" b="0" dirty="0">
                <a:solidFill>
                  <a:srgbClr val="FFFF00"/>
                </a:solidFill>
              </a:rPr>
              <a:t> </a:t>
            </a:r>
            <a:r>
              <a:rPr lang="en-US" sz="2400" b="0" dirty="0" err="1">
                <a:solidFill>
                  <a:srgbClr val="FFFF00"/>
                </a:solidFill>
              </a:rPr>
              <a:t>lập</a:t>
            </a:r>
            <a:r>
              <a:rPr lang="en-US" sz="2400" b="0" dirty="0">
                <a:solidFill>
                  <a:srgbClr val="FFFF00"/>
                </a:solidFill>
              </a:rPr>
              <a:t> </a:t>
            </a:r>
            <a:r>
              <a:rPr lang="en-US" sz="2400" b="0" dirty="0" err="1">
                <a:solidFill>
                  <a:srgbClr val="FFFF00"/>
                </a:solidFill>
              </a:rPr>
              <a:t>ấy</a:t>
            </a:r>
            <a:r>
              <a:rPr lang="en-US" sz="2400" b="0" dirty="0">
                <a:solidFill>
                  <a:srgbClr val="FFFF00"/>
                </a:solidFill>
              </a:rPr>
              <a:t>.”</a:t>
            </a:r>
          </a:p>
          <a:p>
            <a:pPr algn="ctr" eaLnBrk="1" hangingPunct="1">
              <a:lnSpc>
                <a:spcPct val="100000"/>
              </a:lnSpc>
              <a:spcBef>
                <a:spcPct val="0"/>
              </a:spcBef>
              <a:buClrTx/>
              <a:buSzTx/>
              <a:buFont typeface="Arial" panose="020B0604020202020204" pitchFamily="34" charset="0"/>
              <a:buNone/>
            </a:pPr>
            <a:r>
              <a:rPr lang="en-US" sz="2400" b="0" i="0" dirty="0">
                <a:solidFill>
                  <a:srgbClr val="FFFF00"/>
                </a:solidFill>
              </a:rPr>
              <a:t>(</a:t>
            </a:r>
            <a:r>
              <a:rPr lang="en-US" sz="2400" b="0" i="0" dirty="0" err="1">
                <a:solidFill>
                  <a:srgbClr val="FFFF00"/>
                </a:solidFill>
              </a:rPr>
              <a:t>Hồ</a:t>
            </a:r>
            <a:r>
              <a:rPr lang="en-US" sz="2400" b="0" i="0" dirty="0">
                <a:solidFill>
                  <a:srgbClr val="FFFF00"/>
                </a:solidFill>
              </a:rPr>
              <a:t> </a:t>
            </a:r>
            <a:r>
              <a:rPr lang="en-US" sz="2400" b="0" i="0" dirty="0" err="1">
                <a:solidFill>
                  <a:srgbClr val="FFFF00"/>
                </a:solidFill>
              </a:rPr>
              <a:t>Chí</a:t>
            </a:r>
            <a:r>
              <a:rPr lang="en-US" sz="2400" b="0" i="0" dirty="0">
                <a:solidFill>
                  <a:srgbClr val="FFFF00"/>
                </a:solidFill>
              </a:rPr>
              <a:t> Minh)</a:t>
            </a:r>
          </a:p>
        </p:txBody>
      </p:sp>
    </p:spTree>
    <p:extLst>
      <p:ext uri="{BB962C8B-B14F-4D97-AF65-F5344CB8AC3E}">
        <p14:creationId xmlns:p14="http://schemas.microsoft.com/office/powerpoint/2010/main" val="333742235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7831"/>
                                        </p:tgtEl>
                                        <p:attrNameLst>
                                          <p:attrName>style.visibility</p:attrName>
                                        </p:attrNameLst>
                                      </p:cBhvr>
                                      <p:to>
                                        <p:strVal val="visible"/>
                                      </p:to>
                                    </p:set>
                                    <p:animEffect transition="in" filter="diamond(in)">
                                      <p:cBhvr>
                                        <p:cTn id="7" dur="2000"/>
                                        <p:tgtEl>
                                          <p:spTgt spid="778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31" grpId="0" autoUpdateAnimBg="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3240</TotalTime>
  <Words>7754</Words>
  <Application>Microsoft Office PowerPoint</Application>
  <PresentationFormat>Widescreen</PresentationFormat>
  <Paragraphs>470</Paragraphs>
  <Slides>136</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136</vt:i4>
      </vt:variant>
    </vt:vector>
  </HeadingPairs>
  <TitlesOfParts>
    <vt:vector size="150" baseType="lpstr">
      <vt:lpstr>.VnBahamasB</vt:lpstr>
      <vt:lpstr>18</vt:lpstr>
      <vt:lpstr>arial</vt:lpstr>
      <vt:lpstr>arial</vt:lpstr>
      <vt:lpstr>Arial Narrow</vt:lpstr>
      <vt:lpstr>Calibri</vt:lpstr>
      <vt:lpstr>Calibri Light</vt:lpstr>
      <vt:lpstr>Helvetica</vt:lpstr>
      <vt:lpstr>Roboto</vt:lpstr>
      <vt:lpstr>Roboto Condensed</vt:lpstr>
      <vt:lpstr>Times New Roman</vt:lpstr>
      <vt:lpstr>VNI-Times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CÁC TỔ CHỨC CỘNG SẢN Ở VIỆT NAM RA ĐỜI.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ĐẤT NƯỚC BUỔI ĐẦU THỜI ĐẠI ĐỘC LẬP  (Thế kỷ X-XIV)</dc:title>
  <dc:creator>User</dc:creator>
  <cp:lastModifiedBy>huyen dinh</cp:lastModifiedBy>
  <cp:revision>82</cp:revision>
  <dcterms:created xsi:type="dcterms:W3CDTF">2017-09-14T02:15:51Z</dcterms:created>
  <dcterms:modified xsi:type="dcterms:W3CDTF">2021-08-30T10:50:52Z</dcterms:modified>
</cp:coreProperties>
</file>